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hf sldNum="0" hdr="0" ftr="0" dt="0">
    <p:prHF dtFmt="0"/>
  </p:hf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r:smAppRevision xmlns:pr="smNativeData" dt="1572677476" val="970" rev64="64" revOS="3"/>
  <pr:smFileRevision xmlns:pr="smNativeData" dt="1572677476" val="101"/>
  <p:showPr showNarration="1">
    <p:penClr>
      <a:srgbClr val="0000FF"/>
    </p:penClr>
  </p:showPr>
  <p:extLst>
    <p:ext uri="smNativeData">
      <pr:guideOptions xmlns:pr="smNativeData" dt="157267747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3" d="100"/>
          <a:sy n="53" d="100"/>
        </p:scale>
        <p:origin x="1936" y="20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3" d="100"/>
          <a:sy n="53" d="100"/>
        </p:scale>
        <p:origin x="1936" y="20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ZCe9XRMAAAAlAAAAZAAAAA0AAAAAkAAAAEgAAACQAAAASAAAAAAAAAABAAAAAAAAAAEAAABQAAAAAAAAAAAA4D8AAAAAAADgPwAAAAAAAOA/AAAAAAAA4D8AAAAAAADgPwAAAAAAAOA/AAAAAAAA4D8AAAAAAADgPwAAAAAAAOA/AAAAAAAA4D8CAAAAjAAAAAEAAAADAAAAZpkADD1KHAgAAAAAAAAAAAAAAAAAAAAAAAAAAAAAAAAAAAAAeAAAAAEAAABAAAAAZAAAAAAAAAC0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IGQAAeAUAANg2AABYEQAAECAAACYAAAAIAAAA//////////8="/>
              </a:ext>
            </a:extLst>
          </p:cNvSpPr>
          <p:nvPr/>
        </p:nvSpPr>
        <p:spPr>
          <a:xfrm>
            <a:off x="4191000" y="889000"/>
            <a:ext cx="4724400" cy="1930400"/>
          </a:xfrm>
          <a:prstGeom prst="rect">
            <a:avLst/>
          </a:prstGeom>
          <a:gradFill flip="none"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 defTabSz="450215">
              <a:spcBef>
                <a:spcPts val="0"/>
              </a:spcBef>
              <p:prBullet>
                <a:buNone/>
              </p:prBullet>
              <a:tabLst/>
              <a:defRPr sz="2400">
                <a:latin typeface="Times New Roman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vBgAAfBoAAFMyAABvIgAAEAAAACYAAAAIAAAAffD///////8="/>
              </a:ext>
            </a:extLst>
          </p:cNvSpPr>
          <p:nvPr>
            <p:ph type="subTitle" idx="1"/>
          </p:nvPr>
        </p:nvSpPr>
        <p:spPr>
          <a:xfrm>
            <a:off x="1005205" y="4305300"/>
            <a:ext cx="7175500" cy="12922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48310" marR="0" indent="-448310" algn="l" defTabSz="4502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32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889000" marR="0" indent="-43942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8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1294130" marR="0" indent="-403225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4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680845" marR="0" indent="-385445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0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2070100" marR="0" indent="-387985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0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 defTabSz="450215">
              <a:spcBef>
                <a:spcPts val="0"/>
              </a:spcBef>
              <a:tabLst/>
            </a:pPr>
            <a:r>
              <a:t>Click to edit Master subtitle style</a:t>
            </a:r>
          </a:p>
        </p:txBody>
      </p:sp>
      <p:sp>
        <p:nvSpPr>
          <p:cNvPr id="4" name="SlideNumberField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FLQAA2SYAABc0AAB/KQAAEAAAACYAAAAIAAAAffD///////8="/>
              </a:ext>
            </a:extLst>
          </p:cNvSpPr>
          <p:nvPr>
            <p:ph type="sldNum" sz="quarter" idx="4"/>
          </p:nvPr>
        </p:nvSpPr>
        <p:spPr>
          <a:xfrm>
            <a:off x="7318375" y="6315075"/>
            <a:ext cx="1149350" cy="43053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 defTabSz="450215">
              <a:tabLst/>
              <a:defRPr sz="1000">
                <a:solidFill>
                  <a:schemeClr val="tx2"/>
                </a:solidFill>
              </a:defRPr>
            </a:lvl1pPr>
          </a:lstStyle>
          <a:p>
            <a:pPr/>
            <a:fld id="{40AF4766-28AD-FAB1-E317-DEE40959158B}" type="slidenum">
              <a:t/>
            </a:fld>
          </a:p>
        </p:txBody>
      </p:sp>
      <p:sp>
        <p:nvSpPr>
          <p:cNvPr id="5" name="Rectangle2"/>
          <p:cNvSpPr>
            <a:extLst>
              <a:ext uri="smNativeData">
                <pr:smNativeData xmlns:pr="smNativeData" val="SMDATA_13_ZCe9XRMAAAAlAAAAZAAAAA0AAAAAkAAAAEgAAACQAAAASAAAAAAAAAABAAAAAAAAAAEAAABQAAAAAAAAAAAA4D8AAAAAAADgPwAAAAAAAOA/AAAAAAAA4D8AAAAAAADgPwAAAAAAAOA/AAAAAAAA4D8AAAAAAADgPwAAAAAAAOA/AAAAAAAA4D8CAAAAjAAAAAEAAAAAAAAAZpkADD1KHAgAAAAAAAAAAAAAAAAAAAAAAAAAAAAAAAAAAAAAeAAAAAEAAABAAAAAAAAAAAAAAAB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AQAAeAUAAAwaAABYEQAAECAAACYAAAAIAAAA//////////8="/>
              </a:ext>
            </a:extLst>
          </p:cNvSpPr>
          <p:nvPr/>
        </p:nvSpPr>
        <p:spPr>
          <a:xfrm>
            <a:off x="228600" y="889000"/>
            <a:ext cx="4005580" cy="193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 defTabSz="450215">
              <a:spcBef>
                <a:spcPts val="0"/>
              </a:spcBef>
              <p:prBullet>
                <a:buNone/>
              </p:prBullet>
              <a:tabLst/>
              <a:defRPr sz="2400">
                <a:latin typeface="Times New Roman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Curve2"/>
          <p:cNvSpPr>
            <a:extLst>
              <a:ext uri="smNativeData">
                <pr:smNativeData xmlns:pr="smNativeData" val="SMDATA_13_ZCe9XRMAAAAlAAAACw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BAAAAAAAAAP///wt4AAAAAQAAACMAAAAjAAAAIwAAAB4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HznAAAMAAAAEAAAAAAAAAAAAAAAAAAAAAAAAAAeAAAAaAAAAAAAAAAAAAAAAAAAAAAAAAAAAAAAECcAABAnAAAAAAAAAAAAAAAAAAAAAAAAAAAAAAAAAAAAAAAAAAAAABQAAAAAAAAAwMD/AAAAAABkAAAAMgAAAAAAAABkAAAAAAAAAH9/fwAKAAAAHwAAAFQAAABmmQAFPUocAQAAAAAAAAAAAAAAAAAAAAAAAAAAAAAAAAAAAAAAAAAA////BH9/fwAAMwADzMzMAMDA/wB/f38AAAAAAAAAAAAAAAAAAAAAAAAAAAAhAAAAGAAAABQAAAAoBQAAtgYAAJAGAACYEgAAEAAAACYAAAAIAAAA//////////8="/>
              </a:ext>
            </a:extLst>
          </p:cNvSpPr>
          <p:nvPr/>
        </p:nvSpPr>
        <p:spPr>
          <a:xfrm>
            <a:off x="838200" y="1090930"/>
            <a:ext cx="228600" cy="1931670"/>
          </a:xfrm>
          <a:custGeom>
            <a:avLst/>
            <a:gdLst/>
            <a:ahLst/>
            <a:cxnLst/>
            <a:rect l="0" t="0" r="228600" b="1931670"/>
            <a:pathLst>
              <a:path w="228600" h="1931670">
                <a:moveTo>
                  <a:pt x="228600" y="1931670"/>
                </a:moveTo>
                <a:lnTo>
                  <a:pt x="0" y="1931670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noFill/>
          <a:ln w="762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Curve1"/>
          <p:cNvSpPr>
            <a:extLst>
              <a:ext uri="smNativeData">
                <pr:smNativeData xmlns:pr="smNativeData" val="SMDATA_13_ZCe9XRMAAAAlAAAACw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BAAAAAAAAAGaZAAx4AAAAAQAAACMAAAAjAAAAIwAAAB4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mmQAFPUocAQAAAAAAAAAAAAAAAAAAAAAAAAAAAAAAAAAAAAAAAAAAZpkABX9/fwAAMwADzMzMAMDA/wB/f38AAAAAAAAAAAAAAAAAAAAAAAAAAAAhAAAAGAAAABQAAAAINAAAMwQAAHA1AAAWEAAAEAAAACYAAAAIAAAA//////////8="/>
              </a:ext>
            </a:extLst>
          </p:cNvSpPr>
          <p:nvPr/>
        </p:nvSpPr>
        <p:spPr>
          <a:xfrm rot="10800000">
            <a:off x="8458200" y="682625"/>
            <a:ext cx="228600" cy="1932305"/>
          </a:xfrm>
          <a:custGeom>
            <a:avLst/>
            <a:gdLst/>
            <a:ahLst/>
            <a:cxnLst/>
            <a:rect l="0" t="0" r="228600" b="1932305"/>
            <a:pathLst>
              <a:path w="228600" h="1932305">
                <a:moveTo>
                  <a:pt x="228600" y="1932305"/>
                </a:moveTo>
                <a:lnTo>
                  <a:pt x="0" y="1932305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SlideTitle1"/>
          <p:cNvSpPr>
            <a:spLocks noGrp="1" noChangeArrowheads="1"/>
            <a:extLst>
              <a:ext uri="smNativeData">
                <pr:smNativeData xmlns:pr="smNativeData" val="SMDATA_13_ZCe9XRMAAAAlAAAAZAAAAA0A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fBgAALAYAABc0AADHEAAAEAAAACYAAAAIAAAAffD///////8="/>
              </a:ext>
            </a:extLst>
          </p:cNvSpPr>
          <p:nvPr>
            <p:ph type="ctrTitle"/>
          </p:nvPr>
        </p:nvSpPr>
        <p:spPr>
          <a:xfrm>
            <a:off x="1076325" y="1003300"/>
            <a:ext cx="7391400" cy="1724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l" defTabSz="4502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4400" b="0" i="0" u="none" strike="noStrike" kern="1" spc="0" prSpc="50" pitch="50" baseline="0">
                <a:solidFill>
                  <a:schemeClr val="tx2"/>
                </a:solidFill>
                <a:effectLst/>
                <a:txBgFill val="auto"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 defTabSz="450215">
              <a:spcBef>
                <a:spcPts val="0"/>
              </a:spcBef>
              <a:tabLst/>
              <a:defRPr b="0"/>
            </a:pPr>
            <a:r>
              <a:t>Click to edit Master title style</a:t>
            </a:r>
          </a:p>
        </p:txBody>
      </p:sp>
      <p:sp>
        <p:nvSpPr>
          <p:cNvPr id="9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BhAQ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vBgAA2SYAAKgRAAB/KQAAEAAAACYAAAAIAAAAfXD///////8="/>
              </a:ext>
            </a:extLst>
          </p:cNvSpPr>
          <p:nvPr>
            <p:ph type="dt" idx="2"/>
          </p:nvPr>
        </p:nvSpPr>
        <p:spPr>
          <a:xfrm>
            <a:off x="1005205" y="6315075"/>
            <a:ext cx="1864995" cy="43053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E305915-5B83-65AF-CD88-ADFA17C63BF8}" type="datetime1">
              <a:t/>
            </a:fld>
          </a:p>
        </p:txBody>
      </p:sp>
      <p:sp>
        <p:nvSpPr>
          <p:cNvPr id="10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FBTTUI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GAqAAB/KQAAEAAAACYAAAAIAAAAfXD///////8="/>
              </a:ext>
            </a:extLst>
          </p:cNvSpPr>
          <p:nvPr>
            <p:ph type="ftr" idx="3"/>
          </p:nvPr>
        </p:nvSpPr>
        <p:spPr>
          <a:xfrm>
            <a:off x="3300730" y="6315075"/>
            <a:ext cx="3587750" cy="43053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73326D80-CE9E-679B-D08A-38CE23C4266D}" type="footer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Q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654B06-48CA-30BD-84DD-BEE8059372EB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B9D5162-2CD6-C8A7-9825-DAF21F6B6E8F}" type="footer">
              <a:t>{Fußzeile}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44F2B20-6EA9-1ADD-E7F7-988865B911CD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CAAAAAQ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Q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sAEAANgnAACwJQAAE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1F3417-59C3-4AC2-8DA7-AF977AE97BFA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BE577B9-F7D6-B081-985D-01D439136E54}" type="footer">
              <a:t>{Fußzeile}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EEAcg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3D82381-CF9E-8DD5-D060-39806D2E266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PUf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A6327F-3196-F3C4-D81E-C7917C502E92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Egh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5EAC29B-D5E8-BF34-A652-23618C1C5076}" type="footer">
              <a:t>{Fußzeile}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xJ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13B303-4D95-4645-DBAB-BB10FDE52DEE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J8D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0A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NgM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DD1162-2CC6-88E7-8865-DAB25F2B7E8F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FAU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52BC992-DC98-7E3F-D693-2A6A87DD207F}" type="footer">
              <a:t>{Fußzeile}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Ogm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B0300AC-E2B6-56F6-F8BB-14A34EF50E41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IogECM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3/+LE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BhAQ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3E54CE8-A69E-B0BA-D05D-50EF02132605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2F0C0BA6-E8C2-59FD-8CB4-1EA845FA7A4B}" type="footer">
              <a:t>{Fußzeile}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1EDE7F-31B0-4B28-FEA6-C77D90E80892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Ce9XRMAAAAlAAAAZAAAAA0A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Ce9XRMAAAAlAAAAZAAAAA8A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CjvtAQ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02CBC4-8AEF-573D-A1BA-7C6885F45729}" type="datetime1">
              <a:t>{Datum/Zeit}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IYAK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2081EFBC-F2CD-D419-8339-044CA1777551}" type="footer">
              <a:t>{Fußzeile}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81D6929-67F5-489F-BBA5-91CA27EB4DC4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L4C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3D47F3-BDCB-68B1-8585-4BE409CB731E}" type="datetime1">
              <a:t>{Datum/Zeit}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A256B6A-24E7-709D-A99D-D2C825D35F87}" type="footer">
              <a:t>{Fußzeile}</a:t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0CF7FE-B0EE-5901-A0B4-4654B9FA5613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KCcVxs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2A14FC-B2F5-7FE2-BB92-44B75ADC4D11}" type="datetime1">
              <a:t>{Datum/Zeit}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EB90889-C7A3-ECFE-ED01-31AB464F1B64}" type="footer">
              <a:t>{Fußzeile}</a:t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23BF9E-D0F9-7649-B79B-261CF1D54173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2D9FDD-93E9-7869-A795-653CD1DB5130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DE21176-38E0-B7E7-AE5A-CEB25F14589B}" type="footer">
              <a:t>{Fußzeile}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2E1FDC4-8ACF-B40B-8159-7C5EB3177729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EEAcg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19B1CE1-AFEC-CEEA-A223-59BF526D540C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1B1C090-DEAC-E436-E209-28638E47147D}" type="footer">
              <a:t>{Fußzeile}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61E07E-3086-3416-C8D9-C643AE973E93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Bra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BRiSkk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EAAAACYAAAAIAAAA//////////8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defTabSz="450215">
              <a:spcBef>
                <a:spcPts val="0"/>
              </a:spcBef>
              <a:tabLst/>
            </a:pPr>
            <a:r>
              <a:t>Click to edit Master text styles</a:t>
            </a:r>
          </a:p>
          <a:p>
            <a:pPr lvl="1" defTabSz="450215">
              <a:tabLst/>
            </a:pPr>
            <a:r>
              <a:t>Second level</a:t>
            </a:r>
          </a:p>
          <a:p>
            <a:pPr lvl="2" defTabSz="450215">
              <a:tabLst/>
            </a:pPr>
            <a:r>
              <a:t>Third level</a:t>
            </a:r>
          </a:p>
          <a:p>
            <a:pPr lvl="3" defTabSz="450215">
              <a:tabLst/>
            </a:pPr>
            <a:r>
              <a:t>Fourth level</a:t>
            </a:r>
          </a:p>
          <a:p>
            <a:pPr lvl="4" defTabSz="450215">
              <a:tabLst/>
            </a:pPr>
            <a:r>
              <a:t>Fifth level</a:t>
            </a:r>
          </a:p>
        </p:txBody>
      </p:sp>
      <p:sp>
        <p:nvSpPr>
          <p:cNvPr id="3" name="SlideNumberField1"/>
          <p:cNvSpPr>
            <a:spLocks noGrp="1" noChangeArrowheads="1"/>
            <a:extLst>
              <a:ext uri="smNativeData">
                <pr:smNativeData xmlns:pr="smNativeData" val="SMDATA_13_ZCe9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//////////8="/>
              </a:ext>
            </a:extLst>
          </p:cNvSpPr>
          <p:nvPr>
            <p:ph type="sldNum" sz="quarter" idx="4"/>
          </p:nvPr>
        </p:nvSpPr>
        <p:spPr>
          <a:xfrm>
            <a:off x="7606030" y="6315075"/>
            <a:ext cx="114744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 defTabSz="450215">
              <a:tabLst/>
              <a:defRPr sz="1000"/>
            </a:lvl1pPr>
          </a:lstStyle>
          <a:p>
            <a:pPr/>
            <a:fld id="{3A842FB1-FFD7-D1D9-993C-098C61726F5C}" type="slidenum">
              <a:t/>
            </a:fld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ZCe9XRMAAAAlAAAAZAAAAA0AAAAAkAAAAEgAAACQAAAASAAAAAAAAAABAAAAAAAAAAEAAABQAAAAAAAAAAAA4D8AAAAAAADgPwAAAAAAAOA/AAAAAAAA4D8AAAAAAADgPwAAAAAAAOA/AAAAAAAA4D8AAAAAAADgPwAAAAAAAOA/AAAAAAAA4D8CAAAAjAAAAAEAAAAAAAAAZpkADD1KHAgAAAAAAAAAAAAAAAAAAAAAAAAAAAAAAAAAAAAAeAAAAAEAAABAAAAAAAAAAAAAAAB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G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AAAAAWAIAALoYAABgCQAAECAAACYAAAAIAAAA//////////8="/>
              </a:ext>
            </a:extLst>
          </p:cNvSpPr>
          <p:nvPr/>
        </p:nvSpPr>
        <p:spPr>
          <a:xfrm>
            <a:off x="0" y="381000"/>
            <a:ext cx="40195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 defTabSz="450215">
              <a:spcBef>
                <a:spcPts val="0"/>
              </a:spcBef>
              <p:prBullet>
                <a:buNone/>
              </p:prBullet>
              <a:tabLst/>
              <a:defRPr sz="2400">
                <a:latin typeface="Times New Roman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Rectangle2"/>
          <p:cNvSpPr>
            <a:extLst>
              <a:ext uri="smNativeData">
                <pr:smNativeData xmlns:pr="smNativeData" val="SMDATA_13_ZCe9XRMAAAAlAAAAZAAAAA0AAAAAkAAAAEgAAACQAAAASAAAAAAAAAABAAAAAAAAAAEAAABQAAAAAAAAAAAA4D8AAAAAAADgPwAAAAAAAOA/AAAAAAAA4D8AAAAAAADgPwAAAAAAAOA/AAAAAAAA4D8AAAAAAADgPwAAAAAAAOA/AAAAAAAA4D8CAAAAjAAAAAEAAAADAAAAZpkADD1KHAgAAAAAAAAAAAAAAAAAAAAAAAAAAAAAAAAAAAAAeAAAAAEAAABAAAAAZAAAAAAAAAC0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gGAAAWAIAAHA1AABgCQAAECAAACYAAAAIAAAA//////////8="/>
              </a:ext>
            </a:extLst>
          </p:cNvSpPr>
          <p:nvPr/>
        </p:nvSpPr>
        <p:spPr>
          <a:xfrm>
            <a:off x="3962400" y="381000"/>
            <a:ext cx="4724400" cy="1143000"/>
          </a:xfrm>
          <a:prstGeom prst="rect">
            <a:avLst/>
          </a:prstGeom>
          <a:gradFill flip="none"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 defTabSz="450215">
              <a:spcBef>
                <a:spcPts val="0"/>
              </a:spcBef>
              <p:prBullet>
                <a:buNone/>
              </p:prBullet>
              <a:tabLst/>
              <a:defRPr sz="2400">
                <a:latin typeface="Times New Roman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Curve2"/>
          <p:cNvSpPr>
            <a:extLst>
              <a:ext uri="smNativeData">
                <pr:smNativeData xmlns:pr="smNativeData" val="SMDATA_13_ZCe9XRMAAAAlAAAACw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BAAAAAAAAAP///wt4AAAAAQAAACMAAAAjAAAAIwAAAB4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mmQAFPUocAQAAAAAAAAAAAAAAAAAAAAAAAAAAAAAAAAAAAAAAAAAA////BH9/fwAAMwADzMzMAMDA/wB/f38AAAAAAAAAAAAAAAAAAAAAAAAAAAAhAAAAGAAAABQAAADAAwAARgMAACgFAAAwDAAAEAAAACYAAAAIAAAA//////////8="/>
              </a:ext>
            </a:extLst>
          </p:cNvSpPr>
          <p:nvPr/>
        </p:nvSpPr>
        <p:spPr>
          <a:xfrm>
            <a:off x="609600" y="532130"/>
            <a:ext cx="228600" cy="1449070"/>
          </a:xfrm>
          <a:custGeom>
            <a:avLst/>
            <a:gdLst/>
            <a:ahLst/>
            <a:cxnLst/>
            <a:rect l="0" t="0" r="228600" b="1449070"/>
            <a:pathLst>
              <a:path w="228600" h="1449070">
                <a:moveTo>
                  <a:pt x="228600" y="1449070"/>
                </a:moveTo>
                <a:lnTo>
                  <a:pt x="0" y="1449070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noFill/>
          <a:ln w="762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Curve1"/>
          <p:cNvSpPr>
            <a:extLst>
              <a:ext uri="smNativeData">
                <pr:smNativeData xmlns:pr="smNativeData" val="SMDATA_13_ZCe9XRMAAAAlAAAACw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BAAAAAAAAAGaZAAx4AAAAAQAAACMAAAAjAAAAIwAAAB4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EBAQEMAAAAEAAAAAAAAAAAAAAAAAAAAAAAAAAeAAAAaAAAAAAAAAAAAAAAAAAAAAAAAAAAAAAAECcAABAnAAAAAAAAAAAAAAAAAAAAAAAAAAAAAAAAAAAAAAAAAAAAABQAAAAAAAAAwMD/AAAAAABkAAAAMgAAAAAAAABkAAAAAAAAAH9/fwAKAAAAHwAAAFQAAABmmQAFPUocAQAAAAAAAAAAAAAAAAAAAAAAAAAAAAAAAAAAAAAAAAAAZpkABX9/fwAAMwADzMzMAMDA/wB/f38AAAAAAAAAAAAAAAAAAAAAAAAAAAAhAAAAGAAAABQAAADUMwAAcgEAAHA1AADyCAAAEAAAACYAAAAIAAAA//////////8="/>
              </a:ext>
            </a:extLst>
          </p:cNvSpPr>
          <p:nvPr/>
        </p:nvSpPr>
        <p:spPr>
          <a:xfrm>
            <a:off x="8425180" y="234950"/>
            <a:ext cx="261620" cy="1219200"/>
          </a:xfrm>
          <a:custGeom>
            <a:avLst/>
            <a:gdLst/>
            <a:ahLst/>
            <a:cxnLst/>
            <a:rect l="0" t="0" r="261620" b="1219200"/>
            <a:pathLst>
              <a:path w="261620" h="1219200">
                <a:moveTo>
                  <a:pt x="0" y="0"/>
                </a:moveTo>
                <a:lnTo>
                  <a:pt x="261620" y="0"/>
                </a:lnTo>
                <a:lnTo>
                  <a:pt x="261620" y="1219200"/>
                </a:lnTo>
                <a:lnTo>
                  <a:pt x="0" y="1219200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TitlePlacehold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FzwMcY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//////////8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defTabSz="450215">
              <a:tabLst/>
            </a:pPr>
            <a:r>
              <a:t>Click to edit Master title style</a:t>
            </a:r>
          </a:p>
        </p:txBody>
      </p:sp>
      <p:sp>
        <p:nvSpPr>
          <p:cNvPr id="9" name="DateTime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MtTX9Q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//////////8="/>
              </a:ext>
            </a:extLst>
          </p:cNvSpPr>
          <p:nvPr>
            <p:ph type="dt" idx="2"/>
          </p:nvPr>
        </p:nvSpPr>
        <p:spPr>
          <a:xfrm>
            <a:off x="860425" y="6315075"/>
            <a:ext cx="200977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defTabSz="450215">
              <a:tabLst/>
              <a:defRPr sz="1400"/>
            </a:lvl1pPr>
          </a:lstStyle>
          <a:p>
            <a:pPr/>
            <a:fld id="{1986E981-CFF4-D31F-BA3E-394AA7704C6C}" type="datetime1">
              <a:t/>
            </a:fld>
          </a:p>
        </p:txBody>
      </p:sp>
      <p:sp>
        <p:nvSpPr>
          <p:cNvPr id="10" name="FooterArea1"/>
          <p:cNvSpPr>
            <a:spLocks noGrp="1" noChangeArrowheads="1"/>
            <a:extLst>
              <a:ext uri="smNativeData">
                <pr:smNativeData xmlns:pr="smNativeData" val="SMDATA_13_ZCe9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IWtgro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//////////8="/>
              </a:ext>
            </a:extLst>
          </p:cNvSpPr>
          <p:nvPr>
            <p:ph type="ftr" idx="3"/>
          </p:nvPr>
        </p:nvSpPr>
        <p:spPr>
          <a:xfrm>
            <a:off x="3300730" y="6315075"/>
            <a:ext cx="387477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 defTabSz="450215">
              <a:tabLst/>
              <a:defRPr sz="1400"/>
            </a:lvl1pPr>
          </a:lstStyle>
          <a:p>
            <a:pPr/>
            <a:fld id="{46510BB9-F7AB-04FD-E5E9-01A845A71354}" type="footer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>
    <p:prHF dtFmt="0"/>
  </p:hf>
  <p:txStyles>
    <p:titleStyle>
      <a:lvl1pPr marL="0" marR="0" indent="0" algn="l" defTabSz="450215"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000" b="0" i="0" u="none" strike="noStrike" kern="1" spc="0" prSpc="50" pitch="50" baseline="0">
          <a:solidFill>
            <a:schemeClr val="tx2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448310" marR="0" indent="-448310" algn="l" defTabSz="450215">
        <a:lnSpc>
          <a:spcPct val="100000"/>
        </a:lnSpc>
        <a:spcBef>
          <a:spcPts val="0"/>
        </a:spcBef>
        <a:spcAft>
          <a:spcPts val="0"/>
        </a:spcAft>
        <a:buClrTx/>
        <a:buSzPts val="2240"/>
        <a:buFont typeface="Wingdings" pitchFamily="0" charset="2"/>
        <a:buChar char="l"/>
        <p:prBullet>
          <a:buChar char="l">
            <a:pos y="0"/>
            <a:buClrTx/>
            <a:rPr sz="2240">
              <a:latin typeface="Wingdings" pitchFamily="0" charset="2"/>
              <a:ea typeface="Arial" pitchFamily="1" charset="0"/>
              <a:cs typeface="Arial" pitchFamily="1" charset="0"/>
            </a:rPr>
          </a:buChar>
        </p:prBullet>
        <a:tabLst/>
        <a:defRPr sz="32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1pPr>
      <a:lvl2pPr marL="889000" marR="0" indent="-439420" algn="l" defTabSz="450215">
        <a:lnSpc>
          <a:spcPct val="100000"/>
        </a:lnSpc>
        <a:spcBef>
          <a:spcPts val="640"/>
        </a:spcBef>
        <a:spcAft>
          <a:spcPts val="0"/>
        </a:spcAft>
        <a:buClrTx/>
        <a:buSzPts val="1820"/>
        <a:buFont typeface="Wingdings" pitchFamily="0" charset="2"/>
        <a:buChar char="±"/>
        <p:prBullet>
          <a:buChar char="±">
            <a:pos y="0"/>
            <a:buClrTx/>
            <a:rPr sz="1820">
              <a:latin typeface="Wingdings" pitchFamily="0" charset="2"/>
              <a:ea typeface="Arial" pitchFamily="1" charset="0"/>
              <a:cs typeface="Arial" pitchFamily="1" charset="0"/>
            </a:rPr>
          </a:buChar>
        </p:prBullet>
        <a:tabLst/>
        <a:defRPr sz="28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2pPr>
      <a:lvl3pPr marL="1294130" marR="0" indent="-403225" algn="l" defTabSz="450215">
        <a:lnSpc>
          <a:spcPct val="100000"/>
        </a:lnSpc>
        <a:spcBef>
          <a:spcPts val="550"/>
        </a:spcBef>
        <a:spcAft>
          <a:spcPts val="0"/>
        </a:spcAft>
        <a:buClrTx/>
        <a:buSzPts val="1680"/>
        <a:buFont typeface="Wingdings" pitchFamily="0" charset="2"/>
        <a:buChar char="©"/>
        <p:prBullet>
          <a:buChar char="©">
            <a:pos y="0"/>
            <a:buClrTx/>
            <a:rPr sz="1680">
              <a:latin typeface="Wingdings" pitchFamily="0" charset="2"/>
              <a:ea typeface="Arial" pitchFamily="1" charset="0"/>
              <a:cs typeface="Arial" pitchFamily="1" charset="0"/>
            </a:rPr>
          </a:buChar>
        </p:prBullet>
        <a:tabLst/>
        <a:defRPr sz="24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3pPr>
      <a:lvl4pPr marL="1680845" marR="0" indent="-385445" algn="l" defTabSz="450215">
        <a:lnSpc>
          <a:spcPct val="100000"/>
        </a:lnSpc>
        <a:spcBef>
          <a:spcPts val="455"/>
        </a:spcBef>
        <a:spcAft>
          <a:spcPts val="0"/>
        </a:spcAft>
        <a:buClrTx/>
        <a:buSzTx/>
        <a:buFont typeface="Trebuchet MS" pitchFamily="1" charset="0"/>
        <a:buChar char="–"/>
        <p:prBullet>
          <a:buChar char="–">
            <a:pos y="0"/>
            <a:buClrTx/>
            <a:buSzTx/>
            <a:rPr>
              <a:latin typeface="Trebuchet MS" pitchFamily="1" charset="0"/>
              <a:ea typeface="Arial" pitchFamily="1" charset="0"/>
              <a:cs typeface="Arial" pitchFamily="1" charset="0"/>
            </a:rPr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4pPr>
      <a:lvl5pPr marL="2070100" marR="0" indent="-387985" algn="l" defTabSz="450215">
        <a:lnSpc>
          <a:spcPct val="100000"/>
        </a:lnSpc>
        <a:spcBef>
          <a:spcPts val="455"/>
        </a:spcBef>
        <a:spcAft>
          <a:spcPts val="0"/>
        </a:spcAft>
        <a:buClrTx/>
        <a:buSzPts val="1400"/>
        <a:buFontTx/>
        <a:buChar char="•"/>
        <p:prBullet>
          <a:buChar char="•">
            <a:pos y="0"/>
            <a:buClrTx/>
            <a:buFontTx/>
            <a:rPr sz="1400"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A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O4/MKo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fBgAALAYAABc0AADHEAAAAAAAACYAAAAIAAAAAQAAAAAAAAA="/>
              </a:ext>
            </a:extLst>
          </p:cNvSpPr>
          <p:nvPr>
            <p:ph type="ctrTitle"/>
          </p:nvPr>
        </p:nvSpPr>
        <p:spPr>
          <a:xfrm>
            <a:off x="1076325" y="1003300"/>
            <a:ext cx="7391400" cy="1724025"/>
          </a:xfrm>
        </p:spPr>
        <p:txBody>
          <a:bodyPr/>
          <a:lstStyle/>
          <a:p>
            <a:pPr/>
            <a:r>
              <a:t>Mobile Programming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vBgAAfBoAAFMyAABvIgAAAAAAACYAAAAIAAAAAQAAAAAAAAA="/>
              </a:ext>
            </a:extLst>
          </p:cNvSpPr>
          <p:nvPr>
            <p:ph type="subTitle" idx="1"/>
          </p:nvPr>
        </p:nvSpPr>
        <p:spPr>
          <a:xfrm>
            <a:off x="1005205" y="4305300"/>
            <a:ext cx="7175500" cy="1292225"/>
          </a:xfrm>
        </p:spPr>
        <p:txBody>
          <a:bodyPr/>
          <a:lstStyle/>
          <a:p>
            <a:pPr/>
            <a:r>
              <a:t>Pertemuan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CAgIGE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Muat Sumber Daya XML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Saat mengompilasi aplikasi, setiap file tata letak XML dikompilasi ke sumber daya tampilan. </a:t>
            </a:r>
          </a:p>
          <a:p>
            <a:pPr/>
            <a:r>
              <a:t>Programmer harus memuat sumber daya tata letak dari kode aplikasi Anda, dalam penerapan callback Activity.onCreate().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 marL="0" indent="0">
              <a:buNone/>
              <p:prBullet>
                <a:buNone/>
              </p:prBullet>
              <a:defRPr sz="3000"/>
            </a:pPr>
            <a:r>
              <a:t>fun onCreate(savedInstanceState: Bundle) {</a:t>
            </a:r>
          </a:p>
          <a:p>
            <a:pPr marL="0" indent="0">
              <a:buNone/>
              <p:prBullet>
                <a:buNone/>
              </p:prBullet>
              <a:defRPr sz="3000"/>
            </a:pPr>
            <a:r>
              <a:t>    super.onCreate(savedInstanceState)</a:t>
            </a:r>
          </a:p>
          <a:p>
            <a:pPr marL="0" indent="0">
              <a:buNone/>
              <p:prBullet>
                <a:buNone/>
              </p:prBullet>
              <a:defRPr sz="3000"/>
            </a:pPr>
            <a:r>
              <a:t>    setContentView(R.layout.main_layout)</a:t>
            </a:r>
          </a:p>
          <a:p>
            <a:pPr marL="0" indent="0">
              <a:buNone/>
              <p:prBullet>
                <a:buNone/>
              </p:prBullet>
              <a:defRPr sz="3000"/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Attribut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Setiap objek ViewGroup dan View mendukung berbagai atribut XML mereka sendiri. </a:t>
            </a:r>
          </a:p>
          <a:p>
            <a:pPr/>
            <a:r>
              <a:t>Beberapa atribut khusus untuk objek tampilan, tetapi atribut ini juga diwarisi oleh objek tampilan.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ID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G8b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Objek tampilan apa pun mungkin memiliki ID yang terkait dengannya, untuk secara unik.</a:t>
            </a:r>
          </a:p>
          <a:p>
            <a:pPr/>
            <a:r>
              <a:t>Saat aplikasi dikompilasi, ID ini direferensikan sebagai integer, tetapi ID tersebut biasanya ditetapkan dalam file XML layout sebagai string, dalam atribut 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 marL="0" indent="0">
              <a:buNone/>
              <p:prBullet>
                <a:buNone/>
              </p:prBullet>
              <a:defRPr sz="3000"/>
            </a:pPr>
            <a:r>
              <a:t>&lt;Button android:id="@+id/</a:t>
            </a:r>
            <a:r>
              <a:rPr b="1"/>
              <a:t>my_button</a:t>
            </a:r>
            <a:r>
              <a:t>"</a:t>
            </a:r>
          </a:p>
          <a:p>
            <a:pPr marL="0" indent="0">
              <a:buNone/>
              <p:prBullet>
                <a:buNone/>
              </p:prBullet>
              <a:defRPr sz="3000"/>
            </a:pPr>
            <a:r>
              <a:t>        android:layout_width="wrap_content"</a:t>
            </a:r>
          </a:p>
          <a:p>
            <a:pPr marL="0" indent="0">
              <a:buNone/>
              <p:prBullet>
                <a:buNone/>
              </p:prBullet>
              <a:defRPr sz="3000"/>
            </a:pPr>
            <a:r>
              <a:t>        android:layout_height="wrap_content"</a:t>
            </a:r>
          </a:p>
          <a:p>
            <a:pPr marL="0" indent="0">
              <a:buNone/>
              <p:prBullet>
                <a:buNone/>
              </p:prBullet>
              <a:defRPr sz="3000"/>
            </a:pPr>
            <a:r>
              <a:t>        android:text="@string/my_button_text"/&gt;</a:t>
            </a:r>
          </a:p>
          <a:p>
            <a:pPr marL="0" indent="0">
              <a:buNone/>
              <p:prBullet>
                <a:buNone/>
              </p:prBullet>
              <a:defRPr sz="3000"/>
            </a:pPr>
          </a:p>
          <a:p>
            <a:pPr marL="0" indent="0">
              <a:buNone/>
              <p:prBullet>
                <a:buNone/>
              </p:prBullet>
              <a:defRPr sz="3000"/>
            </a:pPr>
            <a:r>
              <a:t>val myButton: Button = findViewById(R.id.</a:t>
            </a:r>
            <a:r>
              <a:rPr b="1"/>
              <a:t>my_button</a:t>
            </a:r>
            <a: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HJpa2U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Parameter Tata Letak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Atribut tata letak XML bernama </a:t>
            </a:r>
            <a:r>
              <a:rPr i="1"/>
              <a:t>layout_something</a:t>
            </a:r>
            <a:r>
              <a:t> menentukan parameter tata letak untuk Tampilan yang sesuai untuk Grup Lihat di mana ia berada.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HJpa2U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ZCe9XRMAAAAlAAAAEQAAAC8BAAAAkAAAAEgAAACQAAAASAAAAAAAAAAAAAAAAAAAAAEAAABQAAAAAAAAAAAA4D8AAAAAAADgPwAAAAAAAOA/AAAAAAAA4D8AAAAAAADgPwAAAAAAAOA/AAAAAAAA4D8AAAAAAADgPwAAAAAAAOA/AAAAAAAA4D8CAAAAjAAAAAEAAAAAAAAA+Pj4CT1KHAgAAAAAAAAAAAAAAAAAAAAAAAAAAAAAAAAAAAAAZAAAAAEAAABAAAAAAAAAAAAAAAAAAAAAAAAAAAAAAAAAAAAAAAAAAAAAAAAAAAAAAAAAAAAAAAAAAAAAAAAAAAAAAAAAAAAAAAAAAAAAAAAAAAAAAAAAAAAAAAAAAAAAFAAAADwAAAAAAAAAAAAAAPj4+AkUAAAAAQAAABQAAAAUAAAAFAAAAAEAAAAAAAAAZAAAAGQAAAAAAAAAZAAAAGQAAAAVAAAAYAAAAAAAAAAAAAAADwAAACADAAAAAAAAAAAAAAEAAACgMgAAAAAAAAAAAAABAAAAf39/AAEAAABkAAAAAAAAABQAAABAHwAAAAAAACYAAAAAAAAAwOD//wAAAAAmAAAAZAAAABYAAABMAAAAAAAAAAAAAAAEAAAAAAAAAAEAAAAAMw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+Pj4Aj1KHAEAAAAAAAAAAAAAAAAAAAAAAAAAAAAAAAAAAAAAAAAAAPj4+AJ/f38AADMAA8zMzADAwP8Af39/AAAAAAAAAAAAAAAAAP///wAAAAAAIQAAABgAAAAUAAAA8f///4wMAABAOAAA2C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2039620"/>
            <a:ext cx="9153525" cy="42748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Semua grup tampilan menyertakan lebar dan tinggi (layout_width dan layout_height), </a:t>
            </a:r>
          </a:p>
          <a:p>
            <a:pPr/>
            <a:r>
              <a:t>Banyak LayoutParams juga menyertakan margin dan batas opsional.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Programmer dapat menentukan lebar dan tinggi dengan pengukuran yang tepat</a:t>
            </a:r>
          </a:p>
          <a:p>
            <a:pPr lvl="1"/>
            <a:r>
              <a:t>wrap_content memberitahu tampilan untuk mengukur sendiri dengan dimensi yang diperlukan oleh kontennya.</a:t>
            </a:r>
          </a:p>
          <a:p>
            <a:pPr lvl="1"/>
            <a:r>
              <a:t>match_parent memberitahu pandangan untuk menjadi sebesar kelompok tampilan induknya akan memungkinkan.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Tata Letak Umum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G8b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Setiap subkelas dari kelas ViewGroup menyediakan cara unik untuk menampilkan tampilan yang ada di dalamnya. </a:t>
            </a:r>
          </a:p>
          <a:p>
            <a:pPr/>
            <a:r>
              <a:t>Di bawah ini adalah beberapa tipe tata letak yang lebih umum yang dibangun ke dalam platform Android.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Layout dan View Mode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Layout mendefinisikan struktur untuk antarmuka aplikasi. </a:t>
            </a:r>
          </a:p>
          <a:p>
            <a:pPr/>
            <a:r>
              <a:t>Semua elemen dalam tata letak dibangun menggunakan hierarki objek View dan Grup ViewG. </a:t>
            </a:r>
          </a:p>
          <a:p>
            <a:pPr/>
            <a:r>
              <a:t>Tampilan biasanya menggambar sesuatu yang dapat dilihat dan berinteraksi dengan pengguna.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ZCe9XRMAAAAlAAAAEQAAAC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UAAAAAQAAABQAAAAUAAAAFAAAAAEAAAAAAAAAZAAAAGQAAAAAAAAAZAAAAGQAAAAVAAAAYAAAAAAAAAAAAAAADwAAACADAAAAAAAAAAAAAAEAAACgMgAAVgcAAKr4//8BAAAAf39/AAEAAABkAAAAAAAAABQAAABAHwAAAAAAACYAAAAAAAAAwOD//wAAAAAmAAAAZAAAABYAAABMAAAAAAAAAAAAAAAEAAAAAAAAAAEAAAAAMw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ZpkABT1KHAEAAAAAAAAAAAAAAAAAAAAAAAAAAAAAAAAAAAAAAAAAAPj4+AJ/f38AADMAA8zMzADAwP8Af39/AAAAAAAAAAAAAAAAAP///wAAAAAAIQAAABgAAAAUAAAAAAAAAMsMAACTNwAA5h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25"/>
            <a:ext cx="9034145" cy="29432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 algn="ctr"/>
            <a:r>
              <a:t>Membangun Tata Letak dengan Adaptor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Ketika konten untuk tata letak dinamis atau tidak ditentukan sebelumnya, programmer dapat menggunakan tata letak yang mensubklasifikasikan AdapterView untuk mengisi tata letak dengan tampilan saat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HAhdQU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IojYTg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ZCe9XRMAAAAlAAAAEQAAAC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UAAAAAQAAABQAAAAUAAAAFAAAAAEAAAAAAAAAZAAAAGQAAAAAAAAAZAAAAGQAAAAVAAAAYAAAAAAAAAAAAAAADwAAACADAAAAAAAAAAAAAAEAAACgMgAAVgcAAKr4//8BAAAAf39/AAEAAABkAAAAAAAAABQAAABAHwAAAAAAACYAAAAAAAAAwOD//wAAAAAmAAAAZAAAABYAAABMAAAAAAAAAAAAAAAEAAAAAAAAAAEAAAAAMw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ZpkABT1KHAEAAAAAAAAAAAAAAAAAAAAAAAAAAAAAAAAAAAAAAAAAAPj4+AJ/f38AADMAA8zMzADAwP8Af39/AAAAAAAAAAAAAAAAAP///wAAAAAAIQAAABgAAAAUAAAAAAAAAMsMAABAOAAAtC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25"/>
            <a:ext cx="9144000" cy="43745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Menggunakan View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Semua view di layout diatur dalam satu pohon. </a:t>
            </a:r>
          </a:p>
          <a:p>
            <a:pPr/>
            <a:r>
              <a:t>Programmer dapat menambahkan tampilan baik dari kode atau dengan menentukan pohon tampilan dalam satu atau lebih file tata letak XML.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Setelah membuat pohon tampilan, biasanya ada beberapa jenis operasi umum yang mungkin dilakukan:</a:t>
            </a:r>
          </a:p>
          <a:p>
            <a:pPr lvl="1"/>
            <a:r>
              <a:t>Atur properti: misalnya mengatur teks dari TextView.</a:t>
            </a:r>
          </a:p>
          <a:p>
            <a:pPr lvl="1"/>
            <a:r>
              <a:t>Tetapkan fokus: menangani fokus bergerak sebagai respons terhadap input pengguna.</a:t>
            </a:r>
          </a:p>
          <a:p>
            <a:pPr lvl="1"/>
            <a:r>
              <a:t>Atur visibilitas: dapat menyembunyikan atau menampilkan tampilan menggunakan setVisibility (int).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Posisi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Geometri View adalah persegi panjang. View memiliki lokasi, dinyatakan sebagai pasangan koordinat kiri dan atas, dan dua dimensi, dinyatakan sebagai lebar dan tinggi. Unit untuk lokasi dan dimensi adalah piksel.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Mode Sentuh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Ketika seorang pengguna menavigasi antarmuka pengguna melalui tombol arah seperti D-pad, perlu untuk fokus pada item yang dapat ditindaklanjuti seperti tombol sehingga pengguna dapat melihat apa yang akan diambil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G8b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Keamanan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Terkadang aplikasi harus dapat memverifikasi bahwa suatu tindakan dilakukan dengan sepengetahuan dan persetujuan pengguna, seperti memberikan permintaan izin, melakukan pembelian atau mengklik iklan.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Sedangkan ViewGroup adalah wadah tak terlihat yang mendefinisikan struktur tata letak untuk View dan objek ViewGroup lainnya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ZCe9XRMAAAAlAAAAEQAAAC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UAAAAAQAAABQAAAAUAAAAFAAAAAEAAAAAAAAAZAAAAGQAAAAAAAAAZAAAAGQAAAAVAAAAYAAAAAAAAAAAAAAADwAAACADAAAAAAAAAAAAAAEAAACgMgAAVgcAAKr4//8BAAAAf39/AAEAAABkAAAAAAAAABQAAABAHwAAAAAAACYAAAAAAAAAwOD//wAAAAAmAAAAZAAAABYAAABMAAAAAAAAAAAAAAAEAAAAAAAAAAEAAAAAMw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ZpkABT1KHAEAAAAAAAAAAAAAAAAAAAAAAAAAAAAAAAAAAAAAAAAAAPj4+AJ/f38AADMAA8zMzADAwP8Af39/AAAAAAAAAAAAAAAAAP///wAAAAAAIQAAABgAAAAUAAAAAAAAAMsMAABBOAAAby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25"/>
            <a:ext cx="9144635" cy="4005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G8b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Obyek View biasanya disebut "widget" dan dapat menjadi salah satu dari banyak subclass, seperti Button atau TextView. </a:t>
            </a:r>
          </a:p>
          <a:p>
            <a:pPr/>
            <a:r>
              <a:t>Objek ViewGroup biasanya disebut "tata letak" dapat menjadi salah satu dari banyak jenis yang menyediakan struktur tata letak yang berbeda, seperti LinearLayout atau ConstraintLayout.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Layout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Layout dapat mendeklarasikan tata letak dengan dua cara:</a:t>
            </a:r>
          </a:p>
          <a:p>
            <a:pPr lvl="1"/>
            <a:r>
              <a:t>Deklarasikan elemen UI dalam XML. Android menyediakan kosakata XML langsung yang sesuai dengan kelas dan subclass View.</a:t>
            </a:r>
          </a:p>
          <a:p>
            <a:pPr lvl="1"/>
            <a:r>
              <a:t>Atau menggunakan Editor Layout Android Studio </a:t>
            </a:r>
          </a:p>
          <a:p>
            <a:pPr lvl="1"/>
            <a:r>
              <a:t>Atau dengan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G8b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Dengan mendeklarasikan UI dalam XML, programmer dapat memisahkan presentasi aplikasi dari kode yang mengontrol perilakunya. </a:t>
            </a:r>
          </a:p>
          <a:p>
            <a:pPr/>
            <a:r>
              <a:t>Menggunakan file XML juga memudahkan untuk menyediakan tata letak yang berbeda untuk ukuran dan orientasi layar yang berbeda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Tulis XML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Menggunakan kosa kata XML Android, programmer dapat dengan cepat mendesain tata letak UI dan elemen layar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Ce9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Ce9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G8b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 marL="0" indent="0">
              <a:buNone/>
              <p:prBullet>
                <a:buNone/>
              </p:prBullet>
              <a:defRPr sz="2000"/>
            </a:pPr>
            <a:r>
              <a:t>&lt;?xml version="1.0" encoding="utf-8"?&gt;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&lt;LinearLayout xmlns:android="http://schemas.android.com/apk/res/android"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  android:layout_width="match_parent"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  android:layout_height="match_parent"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  android:orientation="vertical" &gt;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&lt;TextView android:id="@+id/text"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  android:layout_width="wrap_content"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  android:layout_height="wrap_content"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  android:text="Hello, I am a TextView" /&gt;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&lt;Button android:id="@+id/button"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android:layout_width="wrap_content"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android:layout_height="wrap_content"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            android:text="Hello, I am a Button" /&gt;</a:t>
            </a:r>
          </a:p>
          <a:p>
            <a:pPr marL="0" indent="0">
              <a:buNone/>
              <p:prBullet>
                <a:buNone/>
              </p:prBullet>
              <a:defRPr sz="2000"/>
            </a:pPr>
            <a:r>
              <a:t>&lt;/LinearLayout&gt;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F8F8F8"/>
      </a:dk1>
      <a:lt1>
        <a:srgbClr val="3D4A1C"/>
      </a:lt1>
      <a:dk2>
        <a:srgbClr val="FFFFFF"/>
      </a:dk2>
      <a:lt2>
        <a:srgbClr val="003300"/>
      </a:lt2>
      <a:accent1>
        <a:srgbClr val="669900"/>
      </a:accent1>
      <a:accent2>
        <a:srgbClr val="669900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9900"/>
      </a:hlink>
      <a:folHlink>
        <a:srgbClr val="B2B28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A4BEE0"/>
        </a:dk1>
        <a:lt1>
          <a:srgbClr val="013253"/>
        </a:lt1>
        <a:dk2>
          <a:srgbClr val="FFFFFF"/>
        </a:dk2>
        <a:lt2>
          <a:srgbClr val="5F5F5F"/>
        </a:lt2>
        <a:accent1>
          <a:srgbClr val="588480"/>
        </a:accent1>
        <a:accent2>
          <a:srgbClr val="6600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B3B3B3"/>
        </a:accent1>
        <a:accent2>
          <a:srgbClr val="9AAC9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66"/>
        </a:dk1>
        <a:lt1>
          <a:srgbClr val="013253"/>
        </a:lt1>
        <a:dk2>
          <a:srgbClr val="FFCC00"/>
        </a:dk2>
        <a:lt2>
          <a:srgbClr val="5F5F5F"/>
        </a:lt2>
        <a:accent1>
          <a:srgbClr val="0099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66"/>
        </a:dk1>
        <a:lt1>
          <a:srgbClr val="013253"/>
        </a:lt1>
        <a:dk2>
          <a:srgbClr val="FFCC00"/>
        </a:dk2>
        <a:lt2>
          <a:srgbClr val="5F5F5F"/>
        </a:lt2>
        <a:accent1>
          <a:srgbClr val="009999"/>
        </a:accent1>
        <a:accent2>
          <a:srgbClr val="6666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8F8F8"/>
        </a:dk1>
        <a:lt1>
          <a:srgbClr val="330000"/>
        </a:lt1>
        <a:dk2>
          <a:srgbClr val="FFFFFF"/>
        </a:dk2>
        <a:lt2>
          <a:srgbClr val="080808"/>
        </a:lt2>
        <a:accent1>
          <a:srgbClr val="CC9900"/>
        </a:accent1>
        <a:accent2>
          <a:srgbClr val="CC33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66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8F8F8"/>
        </a:dk1>
        <a:lt1>
          <a:srgbClr val="8000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6666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6600"/>
        </a:hlink>
        <a:folHlink>
          <a:srgbClr val="95A58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8F8F8"/>
        </a:dk1>
        <a:lt1>
          <a:srgbClr val="3D4A1C"/>
        </a:lt1>
        <a:dk2>
          <a:srgbClr val="FFFFFF"/>
        </a:dk2>
        <a:lt2>
          <a:srgbClr val="003300"/>
        </a:lt2>
        <a:accent1>
          <a:srgbClr val="669900"/>
        </a:accent1>
        <a:accent2>
          <a:srgbClr val="6699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99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3D4A1C"/>
    </a:dk1>
    <a:lt1>
      <a:srgbClr val="F8F8F8"/>
    </a:lt1>
    <a:dk2>
      <a:srgbClr val="003300"/>
    </a:dk2>
    <a:lt2>
      <a:srgbClr val="FFFFFF"/>
    </a:lt2>
    <a:accent1>
      <a:srgbClr val="669900"/>
    </a:accent1>
    <a:accent2>
      <a:srgbClr val="669900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9900"/>
    </a:hlink>
    <a:folHlink>
      <a:srgbClr val="B2B2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2017-10-26T06:45:49Z</dcterms:created>
  <dcterms:modified xsi:type="dcterms:W3CDTF">2019-11-02T06:51:16Z</dcterms:modified>
</cp:coreProperties>
</file>