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sic Sans" pitchFamily="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sic Sans" pitchFamily="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sic Sans" pitchFamily="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sic Sans" pitchFamily="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sic Sans" pitchFamily="65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asic Sans" pitchFamily="65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asic Sans" pitchFamily="65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asic Sans" pitchFamily="65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asic Sans" pitchFamily="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elPlatzhalterBereich1">
            <a:extLst>
              <a:ext uri="{FF2B5EF4-FFF2-40B4-BE49-F238E27FC236}">
                <a16:creationId xmlns:a16="http://schemas.microsoft.com/office/drawing/2014/main" id="{5D8B4AA4-0306-4AB1-8ABB-3C8612FAD95A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717550" y="2152650"/>
            <a:ext cx="7750175" cy="13636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d-ID" altLang="id-ID" noProof="0"/>
              <a:t>Click to edit Master title style</a:t>
            </a:r>
          </a:p>
        </p:txBody>
      </p:sp>
      <p:sp>
        <p:nvSpPr>
          <p:cNvPr id="2050" name="UntertitelPlatzhalterBereich1">
            <a:extLst>
              <a:ext uri="{FF2B5EF4-FFF2-40B4-BE49-F238E27FC236}">
                <a16:creationId xmlns:a16="http://schemas.microsoft.com/office/drawing/2014/main" id="{CCE42B91-72B9-41BD-B203-747846DEFE2E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>
          <a:xfrm>
            <a:off x="1363663" y="3875088"/>
            <a:ext cx="6386512" cy="17938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id-ID" altLang="id-ID" noProof="0"/>
              <a:t>Click to edit Master subtitle style</a:t>
            </a:r>
          </a:p>
        </p:txBody>
      </p:sp>
      <p:sp>
        <p:nvSpPr>
          <p:cNvPr id="2051" name="ZeitstempelBereich1">
            <a:extLst>
              <a:ext uri="{FF2B5EF4-FFF2-40B4-BE49-F238E27FC236}">
                <a16:creationId xmlns:a16="http://schemas.microsoft.com/office/drawing/2014/main" id="{2EE6188F-2A79-4D40-94DB-823CB09271F1}"/>
              </a:ext>
            </a:extLst>
          </p:cNvPr>
          <p:cNvSpPr>
            <a:spLocks noChangeArrowheads="1"/>
          </p:cNvSpPr>
          <p:nvPr>
            <p:ph type="dt" idx="2"/>
          </p:nvPr>
        </p:nvSpPr>
        <p:spPr/>
        <p:txBody>
          <a:bodyPr/>
          <a:lstStyle>
            <a:lvl1pPr marL="285750" indent="-285750">
              <a:defRPr sz="2800"/>
            </a:lvl1pPr>
          </a:lstStyle>
          <a:p>
            <a:fld id="{4697EF21-90A4-4340-B61D-ABBAFA607A80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2052" name="FußzeilenBereich1">
            <a:extLst>
              <a:ext uri="{FF2B5EF4-FFF2-40B4-BE49-F238E27FC236}">
                <a16:creationId xmlns:a16="http://schemas.microsoft.com/office/drawing/2014/main" id="{32464182-3241-4A64-91F3-B4CBA3F802C3}"/>
              </a:ext>
            </a:extLst>
          </p:cNvPr>
          <p:cNvSpPr>
            <a:spLocks noChangeArrowheads="1"/>
          </p:cNvSpPr>
          <p:nvPr>
            <p:ph type="ftr" idx="3"/>
          </p:nvPr>
        </p:nvSpPr>
        <p:spPr/>
        <p:txBody>
          <a:bodyPr/>
          <a:lstStyle>
            <a:lvl1pPr marL="285750" indent="-285750">
              <a:defRPr sz="2800"/>
            </a:lvl1pPr>
          </a:lstStyle>
          <a:p>
            <a:endParaRPr lang="id-ID" altLang="id-ID"/>
          </a:p>
        </p:txBody>
      </p:sp>
      <p:sp>
        <p:nvSpPr>
          <p:cNvPr id="2053" name="FoliennummerBereich1">
            <a:extLst>
              <a:ext uri="{FF2B5EF4-FFF2-40B4-BE49-F238E27FC236}">
                <a16:creationId xmlns:a16="http://schemas.microsoft.com/office/drawing/2014/main" id="{61D2458E-ED48-4FA3-B281-AD3B51EEEDD5}"/>
              </a:ext>
            </a:extLst>
          </p:cNvPr>
          <p:cNvSpPr>
            <a:spLocks noChangeArrowheads="1"/>
          </p:cNvSpPr>
          <p:nvPr>
            <p:ph type="sldNum" idx="4"/>
          </p:nvPr>
        </p:nvSpPr>
        <p:spPr/>
        <p:txBody>
          <a:bodyPr/>
          <a:lstStyle>
            <a:lvl1pPr marL="285750" indent="-285750">
              <a:defRPr sz="2800"/>
            </a:lvl1pPr>
          </a:lstStyle>
          <a:p>
            <a:fld id="{05DAEC69-B611-4768-B0F9-FCCE4063F6EE}" type="slidenum">
              <a:rPr lang="id-ID" altLang="id-ID"/>
              <a:pPr/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95F4-5643-4625-9B65-FFB5F991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4C80D-CC57-4FCB-BD32-DF3D6276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BDC6-F835-4397-9D44-6A37261034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BA81E8-DF4B-4D11-9ED7-1FDAB72006CF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0E80-6B9C-47A3-A2B9-B612F793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45C2-3EBE-4A41-AE75-F26C539C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B672B-1DA2-42C5-B34C-C952D20425D8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0722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68477-2D89-42B4-BE10-7B19926FF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9875" y="287338"/>
            <a:ext cx="2062163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1F4-D895-4DAF-B3B2-70C61D1A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0213" y="287338"/>
            <a:ext cx="6037262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8435-35FE-4FA8-BF39-44DCE3CC0F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C3065B-2C52-4FAA-A166-DBE33B8D539A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4D54-0834-4017-A21A-6CA1D28C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DB9C-D494-4B7C-A074-12ED9342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2B4B4-45DF-4451-99AD-33FB57C06FA6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5603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3EB6-E137-47C6-8C50-295236A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D9D1-A615-4F9D-8B9D-80BD43F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652F-2BF7-42C1-9E75-01A0F13FF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92B21-2F93-4CCD-8E35-C45FD38B6DD5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525F-BB8D-4E3E-84A8-799264B1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E059-8111-4CE3-A157-88CEAB60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F78A-C1E5-43A9-BA47-EF8E7EFEB52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520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CE3B-E0BF-4EA2-A2EC-35AF63B6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34750-3314-4D91-9CF8-F01939F8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00E9-FEF4-424F-BD14-CB141333FD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7181C2-381D-439C-82E8-201B88883A01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069A-6DCB-4F19-821B-537E17D8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3A6-C839-4082-8E37-91A16679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69014-09C3-49C4-A975-C304398B5733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2072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8BC6-CED3-45A8-9473-6599744E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407A-CE87-4B4A-8C19-7B570DFC7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213" y="1577975"/>
            <a:ext cx="4049712" cy="452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6BA1B-C59A-497E-AD7D-E23EA6EE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325" y="1577975"/>
            <a:ext cx="4049713" cy="452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5A94-5034-4407-A635-C90B28F3F1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46D43-8082-4D4B-8894-3715B3CE5B3B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5D20-62B5-4229-8756-B572E605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80D2-017D-45C2-8880-EE0A8D1D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835CA-3A3C-4D63-8B9F-61B5A3081E7F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2894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AC0D-6FDC-4AFE-B5EB-4C28A0D3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15B0-443D-4A97-9EF1-F0135D4C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0BABC-29AA-48C4-90A2-F0641557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4FFD9-B738-4EC3-9CCA-0D0844C94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F697-6971-46CE-81EF-60039E166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1757F-1DDE-49FE-8DFB-D8F7182418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E5D966-9F54-4EDF-BF41-A618AB5E896A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42F3D-1362-4570-BA9B-DAFB44B8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AE9E3-6960-497F-917F-09B91E5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ADBD-8170-4A68-9953-6E7F75F14DB2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5193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5ED6-173B-4AAE-B341-F62232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7627B-8AFA-4ECB-A898-9E4AD375A0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D894B6-18D3-462B-9927-6B82851AB57F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AA6D5-AC48-479F-8A06-512076FE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54DF0-EB13-44BE-A3A1-FBB809E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F0EAF-F479-4EEF-88C3-1EB0021C294A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53035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E610C-82E6-4479-92B7-34FBDE6605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FAF28C-C526-4FE7-92D4-C74F063CC17A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717F2-0BE3-4638-81CA-52145FFD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0BB-1A6F-469B-94E2-2341BED5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79589-59A5-4505-A12E-14C280E1B5A1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8511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6F0C-C573-4133-861F-58504792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44DD-4BAC-4805-9BEA-CDD97EC6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8113-EE00-4032-B873-5C3444B6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72CE-0B16-4793-BC91-9993D11718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5101D-FFEB-4D7A-9602-94554521F51E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68933-9F89-408B-9610-A6DC4AC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58FD-030B-4A69-BA30-7F9B0404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09A6D-E355-404F-B276-8F86DEBC6359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2756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68BA-8454-4BDA-B87B-A4F6655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FF51C-6775-400A-822E-8F303B9B7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B8C62-D9B9-4425-B976-3FAB3F98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CE18-961D-4DA4-BF13-0F6433F7A6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4EDBD-9129-4765-89CF-0B9762D96E02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4CAB-C1FB-4222-8565-B7A918DA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 alt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E9CA-680F-4DB9-9255-227543F1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BD62F-7EB4-473A-8F9D-0EFDDE983F91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24449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ZeitstempelBereich1">
            <a:extLst>
              <a:ext uri="{FF2B5EF4-FFF2-40B4-BE49-F238E27FC236}">
                <a16:creationId xmlns:a16="http://schemas.microsoft.com/office/drawing/2014/main" id="{0D73B9BE-501A-465B-A975-DD4385E7A6E5}"/>
              </a:ext>
            </a:extLst>
          </p:cNvPr>
          <p:cNvSpPr>
            <a:spLocks noChangeArrowheads="1"/>
          </p:cNvSpPr>
          <p:nvPr>
            <p:ph type="dt" sz="quarter"/>
          </p:nvPr>
        </p:nvSpPr>
        <p:spPr bwMode="auto">
          <a:xfrm>
            <a:off x="430213" y="6242050"/>
            <a:ext cx="24399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63361E94-0EE1-4BC2-9219-0C707F34B6D9}" type="datetime1">
              <a:rPr lang="id-ID" altLang="id-ID"/>
              <a:pPr/>
              <a:t>26/05/2020</a:t>
            </a:fld>
            <a:endParaRPr lang="id-ID" altLang="id-ID"/>
          </a:p>
        </p:txBody>
      </p:sp>
      <p:sp>
        <p:nvSpPr>
          <p:cNvPr id="1026" name="FußzeilenBereich1">
            <a:extLst>
              <a:ext uri="{FF2B5EF4-FFF2-40B4-BE49-F238E27FC236}">
                <a16:creationId xmlns:a16="http://schemas.microsoft.com/office/drawing/2014/main" id="{BFB56CE2-9D6A-4F0D-845E-2D3A86D90BF5}"/>
              </a:ext>
            </a:extLst>
          </p:cNvPr>
          <p:cNvSpPr>
            <a:spLocks noChangeArrowheads="1"/>
          </p:cNvSpPr>
          <p:nvPr>
            <p:ph type="ftr" sz="quarter" idx="1"/>
          </p:nvPr>
        </p:nvSpPr>
        <p:spPr bwMode="auto">
          <a:xfrm>
            <a:off x="3371850" y="6242050"/>
            <a:ext cx="24399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id-ID" altLang="id-ID"/>
          </a:p>
        </p:txBody>
      </p:sp>
      <p:sp>
        <p:nvSpPr>
          <p:cNvPr id="1027" name="FoliennummerBereich1">
            <a:extLst>
              <a:ext uri="{FF2B5EF4-FFF2-40B4-BE49-F238E27FC236}">
                <a16:creationId xmlns:a16="http://schemas.microsoft.com/office/drawing/2014/main" id="{C928221E-8A71-4BDA-A520-3A17C11C4BF7}"/>
              </a:ext>
            </a:extLst>
          </p:cNvPr>
          <p:cNvSpPr>
            <a:spLocks noChangeArrowheads="1"/>
          </p:cNvSpPr>
          <p:nvPr>
            <p:ph type="sldNum" sz="quarter" idx="2"/>
          </p:nvPr>
        </p:nvSpPr>
        <p:spPr bwMode="auto">
          <a:xfrm>
            <a:off x="6242050" y="6242050"/>
            <a:ext cx="24399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363A92EA-2BF7-4477-A049-9AD6E8B7213C}" type="slidenum">
              <a:rPr lang="id-ID" altLang="id-ID"/>
              <a:pPr/>
              <a:t>‹#›</a:t>
            </a:fld>
            <a:endParaRPr lang="id-ID" altLang="id-ID"/>
          </a:p>
        </p:txBody>
      </p:sp>
      <p:sp>
        <p:nvSpPr>
          <p:cNvPr id="1028" name="TitelPlatzhalterBereich1">
            <a:extLst>
              <a:ext uri="{FF2B5EF4-FFF2-40B4-BE49-F238E27FC236}">
                <a16:creationId xmlns:a16="http://schemas.microsoft.com/office/drawing/2014/main" id="{DB030CDD-9EB6-4C5F-9CC3-6ADE19EA1FA2}"/>
              </a:ext>
            </a:extLst>
          </p:cNvPr>
          <p:cNvSpPr>
            <a:spLocks noChangeArrowheads="1"/>
          </p:cNvSpPr>
          <p:nvPr>
            <p:ph type="title" idx="3"/>
          </p:nvPr>
        </p:nvSpPr>
        <p:spPr bwMode="auto">
          <a:xfrm>
            <a:off x="430213" y="287338"/>
            <a:ext cx="8251825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d-ID" altLang="id-ID"/>
              <a:t>Click to edit Master title style</a:t>
            </a:r>
          </a:p>
        </p:txBody>
      </p:sp>
      <p:sp>
        <p:nvSpPr>
          <p:cNvPr id="1029" name="TextPlatzhalterBereich1">
            <a:extLst>
              <a:ext uri="{FF2B5EF4-FFF2-40B4-BE49-F238E27FC236}">
                <a16:creationId xmlns:a16="http://schemas.microsoft.com/office/drawing/2014/main" id="{7DDF6D2D-5B6F-4C19-8795-A0532FE21706}"/>
              </a:ext>
            </a:extLst>
          </p:cNvPr>
          <p:cNvSpPr>
            <a:spLocks noChangeArrowheads="1"/>
          </p:cNvSpPr>
          <p:nvPr>
            <p:ph type="body" idx="4"/>
          </p:nvPr>
        </p:nvSpPr>
        <p:spPr bwMode="auto">
          <a:xfrm>
            <a:off x="430213" y="1577975"/>
            <a:ext cx="825182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altLang="id-ID"/>
              <a:t>Click to edit Master text styles</a:t>
            </a:r>
          </a:p>
          <a:p>
            <a:pPr lvl="1"/>
            <a:r>
              <a:rPr lang="id-ID" altLang="id-ID"/>
              <a:t>Second level</a:t>
            </a:r>
          </a:p>
          <a:p>
            <a:pPr lvl="2"/>
            <a:r>
              <a:rPr lang="id-ID" altLang="id-ID"/>
              <a:t>Third level</a:t>
            </a:r>
          </a:p>
          <a:p>
            <a:pPr lvl="3"/>
            <a:r>
              <a:rPr lang="id-ID" altLang="id-ID"/>
              <a:t>Fourth level</a:t>
            </a:r>
          </a:p>
          <a:p>
            <a:pPr lvl="4"/>
            <a:r>
              <a:rPr lang="id-ID" altLang="id-ID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marL="4572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2pPr>
      <a:lvl3pPr marL="9144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Basic Sans" pitchFamily="65" charset="0"/>
        </a:defRPr>
      </a:lvl9pPr>
    </p:titleStyle>
    <p:bodyStyle>
      <a:lvl1pPr marL="285750" indent="-285750" algn="l" rtl="0" eaLnBrk="0" fontAlgn="base" hangingPunct="0">
        <a:spcBef>
          <a:spcPct val="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285750" algn="l" rtl="0" eaLnBrk="0" fontAlgn="base" hangingPunct="0">
        <a:spcBef>
          <a:spcPct val="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285750" algn="l" rtl="0" eaLnBrk="0" fontAlgn="base" hangingPunct="0">
        <a:spcBef>
          <a:spcPct val="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285750" algn="l" rtl="0" eaLnBrk="0" fontAlgn="base" hangingPunct="0">
        <a:spcBef>
          <a:spcPct val="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285750" algn="l" rtl="0" eaLnBrk="0" fontAlgn="base" hangingPunct="0">
        <a:spcBef>
          <a:spcPct val="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lideTitle1">
            <a:extLst>
              <a:ext uri="{FF2B5EF4-FFF2-40B4-BE49-F238E27FC236}">
                <a16:creationId xmlns:a16="http://schemas.microsoft.com/office/drawing/2014/main" id="{50F42484-25B7-49D3-A5CC-2DE2DA7E8B66}"/>
              </a:ext>
            </a:extLst>
          </p:cNvPr>
          <p:cNvSpPr>
            <a:spLocks noChangeArrowheads="1"/>
          </p:cNvSpPr>
          <p:nvPr>
            <p:ph type="ctrTitle" idx="4294967295"/>
          </p:nvPr>
        </p:nvSpPr>
        <p:spPr>
          <a:xfrm>
            <a:off x="717550" y="2152650"/>
            <a:ext cx="7750175" cy="1363663"/>
          </a:xfrm>
          <a:ln/>
        </p:spPr>
        <p:txBody>
          <a:bodyPr/>
          <a:lstStyle/>
          <a:p>
            <a:r>
              <a:rPr lang="id-ID" altLang="id-ID"/>
              <a:t>Mobile Program</a:t>
            </a:r>
          </a:p>
        </p:txBody>
      </p:sp>
      <p:sp>
        <p:nvSpPr>
          <p:cNvPr id="3074" name="SlideSubtitle1">
            <a:extLst>
              <a:ext uri="{FF2B5EF4-FFF2-40B4-BE49-F238E27FC236}">
                <a16:creationId xmlns:a16="http://schemas.microsoft.com/office/drawing/2014/main" id="{F89D9B4F-D888-4F75-839B-10CFDB4205B3}"/>
              </a:ext>
            </a:extLst>
          </p:cNvPr>
          <p:cNvSpPr>
            <a:spLocks noChangeArrowheads="1"/>
          </p:cNvSpPr>
          <p:nvPr>
            <p:ph type="subTitle" idx="4294967295"/>
          </p:nvPr>
        </p:nvSpPr>
        <p:spPr>
          <a:xfrm>
            <a:off x="1363663" y="3875088"/>
            <a:ext cx="6386512" cy="1793875"/>
          </a:xfrm>
          <a:ln/>
        </p:spPr>
        <p:txBody>
          <a:bodyPr/>
          <a:lstStyle/>
          <a:p>
            <a:pPr marL="0" indent="0" algn="ctr">
              <a:buFontTx/>
              <a:buNone/>
            </a:pPr>
            <a:r>
              <a:rPr lang="id-ID" altLang="id-ID"/>
              <a:t>Pertemuan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Title1">
            <a:extLst>
              <a:ext uri="{FF2B5EF4-FFF2-40B4-BE49-F238E27FC236}">
                <a16:creationId xmlns:a16="http://schemas.microsoft.com/office/drawing/2014/main" id="{EE2D95DE-6F2B-455F-B924-C6541027A85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Implementasi #3</a:t>
            </a:r>
          </a:p>
        </p:txBody>
      </p:sp>
      <p:sp>
        <p:nvSpPr>
          <p:cNvPr id="12290" name="SlideText1">
            <a:extLst>
              <a:ext uri="{FF2B5EF4-FFF2-40B4-BE49-F238E27FC236}">
                <a16:creationId xmlns:a16="http://schemas.microsoft.com/office/drawing/2014/main" id="{2DCCA73B-FC71-4651-BDAD-A89CE52E10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&lt;Button android:id="@+id/button1"</a:t>
            </a:r>
          </a:p>
          <a:p>
            <a:pPr marL="0" indent="0">
              <a:buFontTx/>
              <a:buNone/>
            </a:pPr>
            <a:r>
              <a:rPr lang="id-ID" altLang="id-ID"/>
              <a:t>        android:layout_width="wrap_content"</a:t>
            </a:r>
          </a:p>
          <a:p>
            <a:pPr marL="0" indent="0">
              <a:buFontTx/>
              <a:buNone/>
            </a:pPr>
            <a:r>
              <a:rPr lang="id-ID" altLang="id-ID"/>
              <a:t>        android:layout_height="wrap_content"</a:t>
            </a:r>
          </a:p>
          <a:p>
            <a:pPr marL="0" indent="0">
              <a:buFontTx/>
              <a:buNone/>
            </a:pPr>
            <a:r>
              <a:rPr lang="id-ID" altLang="id-ID"/>
              <a:t>        android:text="Button 1"</a:t>
            </a:r>
          </a:p>
          <a:p>
            <a:pPr marL="0" indent="0">
              <a:buFontTx/>
              <a:buNone/>
            </a:pPr>
            <a:r>
              <a:rPr lang="id-ID" altLang="id-ID"/>
              <a:t>       </a:t>
            </a:r>
            <a:r>
              <a:rPr lang="id-ID" altLang="id-ID" b="1">
                <a:solidFill>
                  <a:srgbClr val="FF0000"/>
                </a:solidFill>
              </a:rPr>
              <a:t> android:onClick="HandleClick"</a:t>
            </a:r>
            <a:r>
              <a:rPr lang="id-ID" altLang="id-ID"/>
              <a:t>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Title1">
            <a:extLst>
              <a:ext uri="{FF2B5EF4-FFF2-40B4-BE49-F238E27FC236}">
                <a16:creationId xmlns:a16="http://schemas.microsoft.com/office/drawing/2014/main" id="{39AFB5FE-DACA-41B8-A7AC-488F2A13C9B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Metode Input</a:t>
            </a:r>
          </a:p>
        </p:txBody>
      </p:sp>
      <p:sp>
        <p:nvSpPr>
          <p:cNvPr id="13314" name="SlideText1">
            <a:extLst>
              <a:ext uri="{FF2B5EF4-FFF2-40B4-BE49-F238E27FC236}">
                <a16:creationId xmlns:a16="http://schemas.microsoft.com/office/drawing/2014/main" id="{33A9BA18-E55C-40E1-ACD1-F77FC108FA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266487" cy="4521200"/>
          </a:xfrm>
          <a:ln/>
        </p:spPr>
        <p:txBody>
          <a:bodyPr/>
          <a:lstStyle/>
          <a:p>
            <a:r>
              <a:rPr lang="id-ID" altLang="id-ID"/>
              <a:t>Ketika seorang pengguna menavigasi antarmuka pengguna dengan tombol arah atau trackball, perlu untuk fokus pada item sehingga pengguna dapat memberikan input. </a:t>
            </a:r>
          </a:p>
          <a:p>
            <a:endParaRPr lang="id-ID" altLang="id-ID"/>
          </a:p>
          <a:p>
            <a:r>
              <a:rPr lang="id-ID" altLang="id-ID"/>
              <a:t>Namun, jika perangkat memiliki kemampuan sentuh, dan pengguna berinteraksi dengan antarmuka dengan menyentuhnya, maka tidak perlu lagi fokus ke View tertentu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Title1">
            <a:extLst>
              <a:ext uri="{FF2B5EF4-FFF2-40B4-BE49-F238E27FC236}">
                <a16:creationId xmlns:a16="http://schemas.microsoft.com/office/drawing/2014/main" id="{31DF5EAA-5A5E-4348-B724-06ECE0E6391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Touch Gestures</a:t>
            </a:r>
          </a:p>
        </p:txBody>
      </p:sp>
      <p:sp>
        <p:nvSpPr>
          <p:cNvPr id="14338" name="SlideText1">
            <a:extLst>
              <a:ext uri="{FF2B5EF4-FFF2-40B4-BE49-F238E27FC236}">
                <a16:creationId xmlns:a16="http://schemas.microsoft.com/office/drawing/2014/main" id="{86C3ACC0-ECF8-4BF6-A27B-6B2CAC9289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266487" cy="4521200"/>
          </a:xfrm>
          <a:ln/>
        </p:spPr>
        <p:txBody>
          <a:bodyPr/>
          <a:lstStyle/>
          <a:p>
            <a:r>
              <a:rPr lang="id-ID" altLang="id-ID"/>
              <a:t>Android menyediakan berbagai API untuk membantu  membuat dan mendeteksi gerakan.</a:t>
            </a:r>
          </a:p>
          <a:p>
            <a:endParaRPr lang="id-ID" altLang="id-ID"/>
          </a:p>
          <a:p>
            <a:r>
              <a:rPr lang="id-ID" altLang="id-ID"/>
              <a:t>Meskipun aplikasi tidak harus bergantung pada gerakan sentuh untuk perilaku dasar, tetapi dapat menambahkan kegunaan dan daya tariknya.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Title1">
            <a:extLst>
              <a:ext uri="{FF2B5EF4-FFF2-40B4-BE49-F238E27FC236}">
                <a16:creationId xmlns:a16="http://schemas.microsoft.com/office/drawing/2014/main" id="{56E151E9-B940-4489-880A-7CA08D8E07A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Mendeteksi Gerakan </a:t>
            </a:r>
          </a:p>
        </p:txBody>
      </p:sp>
      <p:sp>
        <p:nvSpPr>
          <p:cNvPr id="15362" name="SlideText1">
            <a:extLst>
              <a:ext uri="{FF2B5EF4-FFF2-40B4-BE49-F238E27FC236}">
                <a16:creationId xmlns:a16="http://schemas.microsoft.com/office/drawing/2014/main" id="{AE7C4084-C200-40EF-BCAA-8E252685D8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1800" y="1577975"/>
            <a:ext cx="11480800" cy="4521200"/>
          </a:xfrm>
          <a:ln/>
        </p:spPr>
        <p:txBody>
          <a:bodyPr/>
          <a:lstStyle/>
          <a:p>
            <a:r>
              <a:rPr lang="id-ID" altLang="id-ID"/>
              <a:t>"Gerakan sentuh" terjadi ketika pengguna menempatkan satu atau lebih jari pada layar sentuh, dan aplikasi mengartikan pola sentuhan itu sebagai gerakan tertentu. </a:t>
            </a:r>
          </a:p>
          <a:p>
            <a:r>
              <a:rPr lang="id-ID" altLang="id-ID"/>
              <a:t>Ada dua fase yang sesuai untuk deteksi gerakan:</a:t>
            </a:r>
          </a:p>
          <a:p>
            <a:pPr lvl="1"/>
            <a:r>
              <a:rPr lang="id-ID" altLang="id-ID" sz="3000"/>
              <a:t>Kumpulkan data tentang Event Touch.</a:t>
            </a:r>
          </a:p>
          <a:p>
            <a:pPr lvl="1"/>
            <a:r>
              <a:rPr lang="id-ID" altLang="id-ID" sz="3000"/>
              <a:t>Tafsirkan data untuk melihat apakah memenuhi kriteria untuk setiap gerakan yang didukung aplikasi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Title1">
            <a:extLst>
              <a:ext uri="{FF2B5EF4-FFF2-40B4-BE49-F238E27FC236}">
                <a16:creationId xmlns:a16="http://schemas.microsoft.com/office/drawing/2014/main" id="{546DE86F-BC9B-46F7-B33F-CE94D8C1C80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Mengumpulkan Data</a:t>
            </a:r>
          </a:p>
        </p:txBody>
      </p:sp>
      <p:sp>
        <p:nvSpPr>
          <p:cNvPr id="16386" name="SlideText1">
            <a:extLst>
              <a:ext uri="{FF2B5EF4-FFF2-40B4-BE49-F238E27FC236}">
                <a16:creationId xmlns:a16="http://schemas.microsoft.com/office/drawing/2014/main" id="{53896756-2C57-4CE6-8AE1-098751FAAC9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1800" y="1577975"/>
            <a:ext cx="11049000" cy="4521200"/>
          </a:xfrm>
          <a:ln/>
        </p:spPr>
        <p:txBody>
          <a:bodyPr/>
          <a:lstStyle/>
          <a:p>
            <a:r>
              <a:rPr lang="id-ID" altLang="id-ID"/>
              <a:t>Ketika pengguna menempatkan satu atau lebih jari pada layar, ini memicu callback onTouchEvent () pada View yang menerima peristiwa sentuhan. </a:t>
            </a:r>
          </a:p>
          <a:p>
            <a:endParaRPr lang="id-ID" altLang="id-ID"/>
          </a:p>
          <a:p>
            <a:r>
              <a:rPr lang="id-ID" altLang="id-ID"/>
              <a:t>Untuk setiap urutan peristiwa sentuh (posisi, tekanan, ukuran, penambahan jari lain, dll.) Yang akhirnya diidentifikasi sebagai gerakan, onTouchEvent () ditembakkan beberapa kali.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Title1">
            <a:extLst>
              <a:ext uri="{FF2B5EF4-FFF2-40B4-BE49-F238E27FC236}">
                <a16:creationId xmlns:a16="http://schemas.microsoft.com/office/drawing/2014/main" id="{8BC217B2-0DCD-4AC1-9C16-EACC1E6DDDE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Deteksi Gerakan</a:t>
            </a:r>
          </a:p>
        </p:txBody>
      </p:sp>
      <p:sp>
        <p:nvSpPr>
          <p:cNvPr id="17410" name="SlideText1">
            <a:extLst>
              <a:ext uri="{FF2B5EF4-FFF2-40B4-BE49-F238E27FC236}">
                <a16:creationId xmlns:a16="http://schemas.microsoft.com/office/drawing/2014/main" id="{D6832D37-F40C-416C-9624-C2C9D8D3DD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122025" cy="4521200"/>
          </a:xfrm>
          <a:ln/>
        </p:spPr>
        <p:txBody>
          <a:bodyPr/>
          <a:lstStyle/>
          <a:p>
            <a:r>
              <a:rPr lang="id-ID" altLang="id-ID"/>
              <a:t>Android menyediakan kelas GestureDetector untuk mendeteksi gerakan umum. </a:t>
            </a:r>
          </a:p>
          <a:p>
            <a:endParaRPr lang="id-ID" altLang="id-ID"/>
          </a:p>
          <a:p>
            <a:r>
              <a:rPr lang="id-ID" altLang="id-ID"/>
              <a:t>Beberapa gerakan yang didukungnya termasuk onDown (), onLongPress (), onFling (), dan sebagainya. </a:t>
            </a:r>
          </a:p>
          <a:p>
            <a:endParaRPr lang="id-ID" altLang="id-ID"/>
          </a:p>
          <a:p>
            <a:r>
              <a:rPr lang="id-ID" altLang="id-ID"/>
              <a:t>Pengembang dapat menggunakan GestureDetector bersamaan dengan metode onTouchEvent 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Title1">
            <a:extLst>
              <a:ext uri="{FF2B5EF4-FFF2-40B4-BE49-F238E27FC236}">
                <a16:creationId xmlns:a16="http://schemas.microsoft.com/office/drawing/2014/main" id="{E9925B04-F078-412F-A11A-41FF5BAA927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Multi-Touch Gesture</a:t>
            </a:r>
          </a:p>
        </p:txBody>
      </p:sp>
      <p:sp>
        <p:nvSpPr>
          <p:cNvPr id="18434" name="SlideText1">
            <a:extLst>
              <a:ext uri="{FF2B5EF4-FFF2-40B4-BE49-F238E27FC236}">
                <a16:creationId xmlns:a16="http://schemas.microsoft.com/office/drawing/2014/main" id="{2118C284-D7F0-4182-BA0E-976DD1DCBB9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/>
            <a:r>
              <a:rPr lang="id-ID" altLang="id-ID"/>
              <a:t>Gerakan multi-sentuh adalah ketika banyak pointer (jari) menyentuh layar secara bersamaan. </a:t>
            </a:r>
          </a:p>
          <a:p>
            <a:pPr algn="just"/>
            <a:r>
              <a:rPr lang="id-ID" altLang="id-ID"/>
              <a:t>Ini menjelaskan cara mendeteksi gerakan yang melibatkan banyak penunjuk (pointer).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Title1">
            <a:extLst>
              <a:ext uri="{FF2B5EF4-FFF2-40B4-BE49-F238E27FC236}">
                <a16:creationId xmlns:a16="http://schemas.microsoft.com/office/drawing/2014/main" id="{51FD3210-F0B9-4178-BF39-1D966610D18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id-ID" altLang="id-ID"/>
          </a:p>
        </p:txBody>
      </p:sp>
      <p:sp>
        <p:nvSpPr>
          <p:cNvPr id="19458" name="SlideText1">
            <a:extLst>
              <a:ext uri="{FF2B5EF4-FFF2-40B4-BE49-F238E27FC236}">
                <a16:creationId xmlns:a16="http://schemas.microsoft.com/office/drawing/2014/main" id="{F8833C05-4413-4877-B843-4243131EF1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id-ID" altLang="id-ID"/>
          </a:p>
        </p:txBody>
      </p:sp>
      <p:pic>
        <p:nvPicPr>
          <p:cNvPr id="19459" name="Picture1">
            <a:extLst>
              <a:ext uri="{FF2B5EF4-FFF2-40B4-BE49-F238E27FC236}">
                <a16:creationId xmlns:a16="http://schemas.microsoft.com/office/drawing/2014/main" id="{F41C1B73-2CFB-45CE-8325-CFDF8EB562E0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0"/>
            <a:ext cx="11561762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Title1">
            <a:extLst>
              <a:ext uri="{FF2B5EF4-FFF2-40B4-BE49-F238E27FC236}">
                <a16:creationId xmlns:a16="http://schemas.microsoft.com/office/drawing/2014/main" id="{C0F024D7-1B8A-4AF5-AF7F-C869F54C478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id-ID" altLang="id-ID"/>
          </a:p>
        </p:txBody>
      </p:sp>
      <p:sp>
        <p:nvSpPr>
          <p:cNvPr id="20482" name="SlideText1">
            <a:extLst>
              <a:ext uri="{FF2B5EF4-FFF2-40B4-BE49-F238E27FC236}">
                <a16:creationId xmlns:a16="http://schemas.microsoft.com/office/drawing/2014/main" id="{A13349D3-EB03-4CF6-9B42-83DF6B54B90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id-ID" altLang="id-ID"/>
          </a:p>
        </p:txBody>
      </p:sp>
      <p:pic>
        <p:nvPicPr>
          <p:cNvPr id="20483" name="Picture1">
            <a:extLst>
              <a:ext uri="{FF2B5EF4-FFF2-40B4-BE49-F238E27FC236}">
                <a16:creationId xmlns:a16="http://schemas.microsoft.com/office/drawing/2014/main" id="{B55A08D3-5D63-43C4-B306-24639F300690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0"/>
            <a:ext cx="8502650" cy="682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Title1">
            <a:extLst>
              <a:ext uri="{FF2B5EF4-FFF2-40B4-BE49-F238E27FC236}">
                <a16:creationId xmlns:a16="http://schemas.microsoft.com/office/drawing/2014/main" id="{B015B9FA-1C8E-4126-9175-EAEFBFAEB00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Style dan Tema</a:t>
            </a:r>
          </a:p>
        </p:txBody>
      </p:sp>
      <p:sp>
        <p:nvSpPr>
          <p:cNvPr id="21506" name="SlideText1">
            <a:extLst>
              <a:ext uri="{FF2B5EF4-FFF2-40B4-BE49-F238E27FC236}">
                <a16:creationId xmlns:a16="http://schemas.microsoft.com/office/drawing/2014/main" id="{26C0287B-A072-4826-8C1F-0D82153E62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id-ID" altLang="id-ID"/>
              <a:t>Style didefinisikan dalam sumber daya XML yang terpisah dari XML yang menentukan tata letak. </a:t>
            </a:r>
          </a:p>
          <a:p>
            <a:r>
              <a:rPr lang="id-ID" altLang="id-ID"/>
              <a:t>File XML ini berada di bawah direktori res / values / dari proyek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Title1">
            <a:extLst>
              <a:ext uri="{FF2B5EF4-FFF2-40B4-BE49-F238E27FC236}">
                <a16:creationId xmlns:a16="http://schemas.microsoft.com/office/drawing/2014/main" id="{38DB9930-FC7A-4D80-99CB-F634DA4DB60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Event</a:t>
            </a:r>
          </a:p>
        </p:txBody>
      </p:sp>
      <p:sp>
        <p:nvSpPr>
          <p:cNvPr id="4098" name="SlideText1">
            <a:extLst>
              <a:ext uri="{FF2B5EF4-FFF2-40B4-BE49-F238E27FC236}">
                <a16:creationId xmlns:a16="http://schemas.microsoft.com/office/drawing/2014/main" id="{2EA4C608-7014-4D24-8287-7F33FA42BB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/>
            <a:r>
              <a:rPr lang="id-ID" altLang="id-ID"/>
              <a:t>Event merupakan interaksi pengguna dengan Android</a:t>
            </a:r>
          </a:p>
          <a:p>
            <a:pPr algn="just"/>
            <a:endParaRPr lang="id-ID" altLang="id-ID"/>
          </a:p>
          <a:p>
            <a:pPr algn="just"/>
            <a:r>
              <a:rPr lang="id-ID" altLang="id-ID"/>
              <a:t>Di Android, ada lebih dari satu cara untuk mencegat Event dari interaksi pengguna dengan aplikasi. </a:t>
            </a:r>
          </a:p>
          <a:p>
            <a:pPr algn="just"/>
            <a:endParaRPr lang="id-ID" altLang="id-ID"/>
          </a:p>
          <a:p>
            <a:pPr algn="just"/>
            <a:r>
              <a:rPr lang="id-ID" altLang="id-ID"/>
              <a:t>Menangkap Event dari objek View spesifik yang berinteraksi dengan pengguna.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Title1">
            <a:extLst>
              <a:ext uri="{FF2B5EF4-FFF2-40B4-BE49-F238E27FC236}">
                <a16:creationId xmlns:a16="http://schemas.microsoft.com/office/drawing/2014/main" id="{ED90202B-2643-4421-94F6-BAFBF01E87B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Contoh</a:t>
            </a:r>
          </a:p>
        </p:txBody>
      </p:sp>
      <p:sp>
        <p:nvSpPr>
          <p:cNvPr id="22530" name="SlideText1">
            <a:extLst>
              <a:ext uri="{FF2B5EF4-FFF2-40B4-BE49-F238E27FC236}">
                <a16:creationId xmlns:a16="http://schemas.microsoft.com/office/drawing/2014/main" id="{6A9DF818-0CDF-46DE-AD1F-B24280F9B2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1800" y="1577975"/>
            <a:ext cx="11480800" cy="4521200"/>
          </a:xfrm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&lt;resources&gt;</a:t>
            </a:r>
          </a:p>
          <a:p>
            <a:pPr marL="0" indent="0">
              <a:buFontTx/>
              <a:buNone/>
            </a:pPr>
            <a:r>
              <a:rPr lang="id-ID" altLang="id-ID"/>
              <a:t>   &lt;style name="CustomFontStyle"&gt;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name="android:layout_width"&gt;fill_parent&lt;/item&gt;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name="android:layout_height"&gt;wrap_content&lt;/item&gt;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name="android:capitalize"&gt;characters&lt;/item&gt;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name="android:typeface"&gt;monospace&lt;/item&gt;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name="android:textSize"&gt;12pt&lt;/item&gt;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name="android:textColor"&gt;#00FF00&lt;/item&gt;/&gt; </a:t>
            </a:r>
          </a:p>
          <a:p>
            <a:pPr marL="0" indent="0">
              <a:buFontTx/>
              <a:buNone/>
            </a:pPr>
            <a:r>
              <a:rPr lang="id-ID" altLang="id-ID"/>
              <a:t>   &lt;/style&gt;</a:t>
            </a:r>
          </a:p>
          <a:p>
            <a:pPr marL="0" indent="0">
              <a:buFontTx/>
              <a:buNone/>
            </a:pPr>
            <a:r>
              <a:rPr lang="id-ID" altLang="id-ID"/>
              <a:t>&lt;/resources&gt;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Title1">
            <a:extLst>
              <a:ext uri="{FF2B5EF4-FFF2-40B4-BE49-F238E27FC236}">
                <a16:creationId xmlns:a16="http://schemas.microsoft.com/office/drawing/2014/main" id="{294F5095-EB90-4E75-8D29-BB8B3C0CFDC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Menggunakan Style</a:t>
            </a:r>
          </a:p>
        </p:txBody>
      </p:sp>
      <p:sp>
        <p:nvSpPr>
          <p:cNvPr id="23554" name="SlideText1">
            <a:extLst>
              <a:ext uri="{FF2B5EF4-FFF2-40B4-BE49-F238E27FC236}">
                <a16:creationId xmlns:a16="http://schemas.microsoft.com/office/drawing/2014/main" id="{61FCCE43-B3F0-4EF2-9B92-AA02D1DCDB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&lt;TextView</a:t>
            </a:r>
          </a:p>
          <a:p>
            <a:pPr marL="0" indent="0">
              <a:buFontTx/>
              <a:buNone/>
            </a:pPr>
            <a:r>
              <a:rPr lang="id-ID" altLang="id-ID"/>
              <a:t>      android:id="@+id/text_id"</a:t>
            </a:r>
          </a:p>
          <a:p>
            <a:pPr marL="0" indent="0">
              <a:buFontTx/>
              <a:buNone/>
            </a:pPr>
            <a:r>
              <a:rPr lang="id-ID" altLang="id-ID"/>
              <a:t>      </a:t>
            </a:r>
            <a:r>
              <a:rPr lang="id-ID" altLang="id-ID" b="1">
                <a:solidFill>
                  <a:srgbClr val="FF0000"/>
                </a:solidFill>
              </a:rPr>
              <a:t>style="@style/CustomFontStyle"</a:t>
            </a:r>
          </a:p>
          <a:p>
            <a:pPr marL="0" indent="0">
              <a:buFontTx/>
              <a:buNone/>
            </a:pPr>
            <a:r>
              <a:rPr lang="id-ID" altLang="id-ID"/>
              <a:t>      android:text="@string/hello_world" /&gt;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Title1">
            <a:extLst>
              <a:ext uri="{FF2B5EF4-FFF2-40B4-BE49-F238E27FC236}">
                <a16:creationId xmlns:a16="http://schemas.microsoft.com/office/drawing/2014/main" id="{6AC32CB5-CA1E-458B-9561-B2CBBC1029C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Menggunakan Ulang Style</a:t>
            </a:r>
          </a:p>
        </p:txBody>
      </p:sp>
      <p:sp>
        <p:nvSpPr>
          <p:cNvPr id="24578" name="SlideText1">
            <a:extLst>
              <a:ext uri="{FF2B5EF4-FFF2-40B4-BE49-F238E27FC236}">
                <a16:creationId xmlns:a16="http://schemas.microsoft.com/office/drawing/2014/main" id="{A31BEAD0-4387-4C45-ADFB-5DD4A2D600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761787" cy="4521200"/>
          </a:xfrm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&lt;resources&gt;</a:t>
            </a:r>
          </a:p>
          <a:p>
            <a:pPr marL="0" indent="0">
              <a:buFontTx/>
              <a:buNone/>
            </a:pPr>
            <a:r>
              <a:rPr lang="id-ID" altLang="id-ID"/>
              <a:t>   ...</a:t>
            </a:r>
          </a:p>
          <a:p>
            <a:pPr marL="0" indent="0">
              <a:buFontTx/>
              <a:buNone/>
            </a:pPr>
            <a:r>
              <a:rPr lang="id-ID" altLang="id-ID">
                <a:solidFill>
                  <a:srgbClr val="FF0000"/>
                </a:solidFill>
              </a:rPr>
              <a:t>   </a:t>
            </a:r>
            <a:r>
              <a:rPr lang="id-ID" altLang="id-ID" b="1">
                <a:solidFill>
                  <a:srgbClr val="FF0000"/>
                </a:solidFill>
              </a:rPr>
              <a:t>&lt;style name="MyCustomTheme" parent="android:style/Theme"&gt;</a:t>
            </a:r>
          </a:p>
          <a:p>
            <a:pPr marL="0" indent="0">
              <a:buFontTx/>
              <a:buNone/>
            </a:pPr>
            <a:r>
              <a:rPr lang="id-ID" altLang="id-ID"/>
              <a:t>   &lt;item name="android:textColorPrimary"&gt;#ffff0000&lt;/item&gt;</a:t>
            </a:r>
          </a:p>
          <a:p>
            <a:pPr marL="0" indent="0">
              <a:buFontTx/>
              <a:buNone/>
            </a:pPr>
            <a:r>
              <a:rPr lang="id-ID" altLang="id-ID"/>
              <a:t>   &lt;/style&gt;</a:t>
            </a:r>
          </a:p>
          <a:p>
            <a:pPr marL="0" indent="0">
              <a:buFontTx/>
              <a:buNone/>
            </a:pPr>
            <a:r>
              <a:rPr lang="id-ID" altLang="id-ID"/>
              <a:t>   ...</a:t>
            </a:r>
          </a:p>
          <a:p>
            <a:pPr marL="0" indent="0">
              <a:buFontTx/>
              <a:buNone/>
            </a:pPr>
            <a:r>
              <a:rPr lang="id-ID" altLang="id-ID"/>
              <a:t>&lt;/resources&gt;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Title1">
            <a:extLst>
              <a:ext uri="{FF2B5EF4-FFF2-40B4-BE49-F238E27FC236}">
                <a16:creationId xmlns:a16="http://schemas.microsoft.com/office/drawing/2014/main" id="{11CABD25-C126-4813-AF64-A7A9AB4B22D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id-ID" altLang="id-ID"/>
          </a:p>
        </p:txBody>
      </p:sp>
      <p:sp>
        <p:nvSpPr>
          <p:cNvPr id="25602" name="SlideText1">
            <a:extLst>
              <a:ext uri="{FF2B5EF4-FFF2-40B4-BE49-F238E27FC236}">
                <a16:creationId xmlns:a16="http://schemas.microsoft.com/office/drawing/2014/main" id="{1A62D078-2FE1-45E1-8663-D196D08D97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id-ID" altLang="id-ID"/>
          </a:p>
        </p:txBody>
      </p:sp>
      <p:pic>
        <p:nvPicPr>
          <p:cNvPr id="25603" name="Picture1">
            <a:extLst>
              <a:ext uri="{FF2B5EF4-FFF2-40B4-BE49-F238E27FC236}">
                <a16:creationId xmlns:a16="http://schemas.microsoft.com/office/drawing/2014/main" id="{54F6C69F-3697-4D1D-9846-171DC4731723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3659187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2">
            <a:extLst>
              <a:ext uri="{FF2B5EF4-FFF2-40B4-BE49-F238E27FC236}">
                <a16:creationId xmlns:a16="http://schemas.microsoft.com/office/drawing/2014/main" id="{00A2A66D-DE3C-4C09-9B36-FA84DF7651BC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0"/>
            <a:ext cx="3652838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3">
            <a:extLst>
              <a:ext uri="{FF2B5EF4-FFF2-40B4-BE49-F238E27FC236}">
                <a16:creationId xmlns:a16="http://schemas.microsoft.com/office/drawing/2014/main" id="{A6D10A77-762A-4509-B0B1-49ADF2F5DD8E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3660775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Title1">
            <a:extLst>
              <a:ext uri="{FF2B5EF4-FFF2-40B4-BE49-F238E27FC236}">
                <a16:creationId xmlns:a16="http://schemas.microsoft.com/office/drawing/2014/main" id="{CB5B02E9-C4B8-4433-A9B3-618D3018CB4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Tema Android</a:t>
            </a:r>
          </a:p>
        </p:txBody>
      </p:sp>
      <p:sp>
        <p:nvSpPr>
          <p:cNvPr id="26626" name="SlideText1">
            <a:extLst>
              <a:ext uri="{FF2B5EF4-FFF2-40B4-BE49-F238E27FC236}">
                <a16:creationId xmlns:a16="http://schemas.microsoft.com/office/drawing/2014/main" id="{354BBB7E-F3A1-4D7E-84A4-EB9F71B5A2C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/>
            <a:r>
              <a:rPr lang="id-ID" altLang="id-ID"/>
              <a:t>Tema tidak lain adalah Style Android yang diterapkan pada seluruh Aktivitas atau aplikasi, dan bukan pada View individual.</a:t>
            </a:r>
          </a:p>
          <a:p>
            <a:pPr algn="just"/>
            <a:endParaRPr lang="id-ID" altLang="id-ID"/>
          </a:p>
          <a:p>
            <a:pPr algn="just"/>
            <a:r>
              <a:rPr lang="id-ID" altLang="id-ID"/>
              <a:t>Dengan demikian, ketika diterapkan, setiap View dalam Aktivitas atau aplikasi akan menerapkan setiap properti Style yang didukungnya.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Title1">
            <a:extLst>
              <a:ext uri="{FF2B5EF4-FFF2-40B4-BE49-F238E27FC236}">
                <a16:creationId xmlns:a16="http://schemas.microsoft.com/office/drawing/2014/main" id="{2668664D-8EBD-4B84-B4E9-D698A0A83FB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Palet Aktivitas</a:t>
            </a:r>
          </a:p>
        </p:txBody>
      </p:sp>
      <p:sp>
        <p:nvSpPr>
          <p:cNvPr id="27650" name="SlideText1">
            <a:extLst>
              <a:ext uri="{FF2B5EF4-FFF2-40B4-BE49-F238E27FC236}">
                <a16:creationId xmlns:a16="http://schemas.microsoft.com/office/drawing/2014/main" id="{301B1B31-E027-479D-9CAF-6AF6B45CAB4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7678737" cy="4521200"/>
          </a:xfrm>
          <a:ln/>
        </p:spPr>
        <p:txBody>
          <a:bodyPr/>
          <a:lstStyle/>
          <a:p>
            <a:r>
              <a:rPr lang="id-ID" altLang="id-ID"/>
              <a:t>Setiap elemen Aktivitas dapat diberikan atribut sesuai dengan keinginan</a:t>
            </a:r>
          </a:p>
        </p:txBody>
      </p:sp>
      <p:pic>
        <p:nvPicPr>
          <p:cNvPr id="27651" name="Picture1">
            <a:extLst>
              <a:ext uri="{FF2B5EF4-FFF2-40B4-BE49-F238E27FC236}">
                <a16:creationId xmlns:a16="http://schemas.microsoft.com/office/drawing/2014/main" id="{F41F2606-034B-4686-BDDA-97CEA951D217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3868737" cy="688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Title1">
            <a:extLst>
              <a:ext uri="{FF2B5EF4-FFF2-40B4-BE49-F238E27FC236}">
                <a16:creationId xmlns:a16="http://schemas.microsoft.com/office/drawing/2014/main" id="{CBF5A1A2-609E-42D0-9726-85473260529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Implementasi</a:t>
            </a:r>
          </a:p>
        </p:txBody>
      </p:sp>
      <p:sp>
        <p:nvSpPr>
          <p:cNvPr id="28674" name="SlideText1">
            <a:extLst>
              <a:ext uri="{FF2B5EF4-FFF2-40B4-BE49-F238E27FC236}">
                <a16:creationId xmlns:a16="http://schemas.microsoft.com/office/drawing/2014/main" id="{C2045177-B068-4B27-A0F9-579F6BFE1F7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84163" y="1435100"/>
            <a:ext cx="11623675" cy="4521200"/>
          </a:xfrm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&lt;resource&gt;</a:t>
            </a:r>
          </a:p>
          <a:p>
            <a:pPr marL="0" indent="0">
              <a:buFontTx/>
              <a:buNone/>
            </a:pPr>
            <a:r>
              <a:rPr lang="id-ID" altLang="id-ID"/>
              <a:t>   &lt;style name="AppTheme" parent="android:Theme.Material"&gt;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 ="android:color/primary"&gt;@color/primary&lt;/item&gt;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 ="android:color/primaryDark"&gt;@color/primary_dark&lt;/item&gt;</a:t>
            </a:r>
          </a:p>
          <a:p>
            <a:pPr marL="0" indent="0">
              <a:buFontTx/>
              <a:buNone/>
            </a:pPr>
            <a:r>
              <a:rPr lang="id-ID" altLang="id-ID"/>
              <a:t>      &lt;item name ="android:colorAccent/primary"&gt;@color/accent&lt;/item&gt;</a:t>
            </a:r>
          </a:p>
          <a:p>
            <a:pPr marL="0" indent="0">
              <a:buFontTx/>
              <a:buNone/>
            </a:pPr>
            <a:r>
              <a:rPr lang="id-ID" altLang="id-ID"/>
              <a:t>   &lt;/style&gt;</a:t>
            </a:r>
          </a:p>
          <a:p>
            <a:pPr marL="0" indent="0">
              <a:buFontTx/>
              <a:buNone/>
            </a:pPr>
            <a:r>
              <a:rPr lang="id-ID" altLang="id-ID"/>
              <a:t>&lt;resource&gt;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Title1">
            <a:extLst>
              <a:ext uri="{FF2B5EF4-FFF2-40B4-BE49-F238E27FC236}">
                <a16:creationId xmlns:a16="http://schemas.microsoft.com/office/drawing/2014/main" id="{D1D846A6-B2D8-48BE-902A-247C371FA26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Event Listener</a:t>
            </a:r>
          </a:p>
        </p:txBody>
      </p:sp>
      <p:sp>
        <p:nvSpPr>
          <p:cNvPr id="5122" name="SlideText1">
            <a:extLst>
              <a:ext uri="{FF2B5EF4-FFF2-40B4-BE49-F238E27FC236}">
                <a16:creationId xmlns:a16="http://schemas.microsoft.com/office/drawing/2014/main" id="{C1E8DF5F-D089-4B0E-B247-A46368E8E0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id-ID" altLang="id-ID"/>
              <a:t>Event Listener adalah antarmuka di kelas View yang berisi metode </a:t>
            </a:r>
            <a:r>
              <a:rPr lang="id-ID" altLang="id-ID" i="1"/>
              <a:t>callback</a:t>
            </a:r>
            <a:r>
              <a:rPr lang="id-ID" altLang="id-ID"/>
              <a:t>. </a:t>
            </a:r>
          </a:p>
          <a:p>
            <a:endParaRPr lang="id-ID" altLang="id-ID"/>
          </a:p>
          <a:p>
            <a:r>
              <a:rPr lang="id-ID" altLang="id-ID"/>
              <a:t>Metode-metode ini akan dipanggil oleh kerangka kerja Android ketika View yang memiliki Listener dipicu oleh interaksi pengguna di 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Title1">
            <a:extLst>
              <a:ext uri="{FF2B5EF4-FFF2-40B4-BE49-F238E27FC236}">
                <a16:creationId xmlns:a16="http://schemas.microsoft.com/office/drawing/2014/main" id="{5539BD01-5229-483C-92E3-6D092C1B267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CallBack Event</a:t>
            </a:r>
          </a:p>
        </p:txBody>
      </p:sp>
      <p:sp>
        <p:nvSpPr>
          <p:cNvPr id="6146" name="SlideText1">
            <a:extLst>
              <a:ext uri="{FF2B5EF4-FFF2-40B4-BE49-F238E27FC236}">
                <a16:creationId xmlns:a16="http://schemas.microsoft.com/office/drawing/2014/main" id="{8F60FC32-806E-4A80-B2C1-A755F02A36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id-ID" altLang="id-ID" b="1"/>
              <a:t>onClick ()</a:t>
            </a:r>
          </a:p>
          <a:p>
            <a:r>
              <a:rPr lang="id-ID" altLang="id-ID"/>
              <a:t>Dari View.OnClickListener. Metode akan dipicu ketika pengguna menyentuh item</a:t>
            </a:r>
          </a:p>
          <a:p>
            <a:endParaRPr lang="id-ID" altLang="id-ID"/>
          </a:p>
          <a:p>
            <a:r>
              <a:rPr lang="id-ID" altLang="id-ID" b="1"/>
              <a:t>onLongClick ()</a:t>
            </a:r>
          </a:p>
          <a:p>
            <a:r>
              <a:rPr lang="id-ID" altLang="id-ID"/>
              <a:t>Dari View.OnLongClickListener. Metode akan dipicu ketika pengguna menyentuh tahan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Title1">
            <a:extLst>
              <a:ext uri="{FF2B5EF4-FFF2-40B4-BE49-F238E27FC236}">
                <a16:creationId xmlns:a16="http://schemas.microsoft.com/office/drawing/2014/main" id="{DCB3A560-6405-4404-95B4-209763BA3F4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Cont’d</a:t>
            </a:r>
          </a:p>
        </p:txBody>
      </p:sp>
      <p:sp>
        <p:nvSpPr>
          <p:cNvPr id="7170" name="SlideText1">
            <a:extLst>
              <a:ext uri="{FF2B5EF4-FFF2-40B4-BE49-F238E27FC236}">
                <a16:creationId xmlns:a16="http://schemas.microsoft.com/office/drawing/2014/main" id="{1F818C95-75AF-4E82-9ED0-53374145A40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id-ID" altLang="id-ID" b="1">
                <a:solidFill>
                  <a:schemeClr val="tx2"/>
                </a:solidFill>
              </a:rPr>
              <a:t>onFocusChange ()</a:t>
            </a:r>
          </a:p>
          <a:p>
            <a:r>
              <a:rPr lang="id-ID" altLang="id-ID">
                <a:solidFill>
                  <a:schemeClr val="tx2"/>
                </a:solidFill>
              </a:rPr>
              <a:t>Dari View.OnFocusChangeListener. Metode akan dipicu ketika pengguna menavigasi ke atau jauh dari item</a:t>
            </a:r>
          </a:p>
          <a:p>
            <a:endParaRPr lang="id-ID" altLang="id-ID">
              <a:solidFill>
                <a:schemeClr val="tx2"/>
              </a:solidFill>
            </a:endParaRPr>
          </a:p>
          <a:p>
            <a:r>
              <a:rPr lang="id-ID" altLang="id-ID" b="1">
                <a:solidFill>
                  <a:schemeClr val="tx2"/>
                </a:solidFill>
              </a:rPr>
              <a:t>onKey ()</a:t>
            </a:r>
          </a:p>
          <a:p>
            <a:r>
              <a:rPr lang="id-ID" altLang="id-ID">
                <a:solidFill>
                  <a:schemeClr val="tx2"/>
                </a:solidFill>
              </a:rPr>
              <a:t>Dari View.OnKeyListener. Metode akan dipicu ketika pengguna fokus pada item dan menekan atau melepaskan kunci perangkat keras pada perangkat.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Title1">
            <a:extLst>
              <a:ext uri="{FF2B5EF4-FFF2-40B4-BE49-F238E27FC236}">
                <a16:creationId xmlns:a16="http://schemas.microsoft.com/office/drawing/2014/main" id="{8272805B-4C28-4F81-B9AD-2B6FE582D96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Cont’d</a:t>
            </a:r>
          </a:p>
        </p:txBody>
      </p:sp>
      <p:sp>
        <p:nvSpPr>
          <p:cNvPr id="8194" name="SlideText1">
            <a:extLst>
              <a:ext uri="{FF2B5EF4-FFF2-40B4-BE49-F238E27FC236}">
                <a16:creationId xmlns:a16="http://schemas.microsoft.com/office/drawing/2014/main" id="{BCBB5515-9252-4BA5-9646-8D6914BC93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id-ID" altLang="id-ID" b="1"/>
              <a:t>onTouch ()</a:t>
            </a:r>
          </a:p>
          <a:p>
            <a:r>
              <a:rPr lang="id-ID" altLang="id-ID"/>
              <a:t>Dari View.OnTouchListener. Metode akan dipicu ketika pengguna melakukan tindakan yang memenuhi syarat sebagai event sentuh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Title1">
            <a:extLst>
              <a:ext uri="{FF2B5EF4-FFF2-40B4-BE49-F238E27FC236}">
                <a16:creationId xmlns:a16="http://schemas.microsoft.com/office/drawing/2014/main" id="{1FF1057B-54E6-4EF5-8A2B-82A9D7242DF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Implementasi Listener</a:t>
            </a:r>
          </a:p>
        </p:txBody>
      </p:sp>
      <p:sp>
        <p:nvSpPr>
          <p:cNvPr id="9218" name="SlideText1">
            <a:extLst>
              <a:ext uri="{FF2B5EF4-FFF2-40B4-BE49-F238E27FC236}">
                <a16:creationId xmlns:a16="http://schemas.microsoft.com/office/drawing/2014/main" id="{6840D42D-D8B6-40C1-8F5E-9950E6C6BAA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195050" cy="4521200"/>
          </a:xfrm>
          <a:ln/>
        </p:spPr>
        <p:txBody>
          <a:bodyPr/>
          <a:lstStyle/>
          <a:p>
            <a:r>
              <a:rPr lang="id-ID" altLang="id-ID" sz="3600">
                <a:latin typeface="Basic Sans" pitchFamily="65" charset="0"/>
              </a:rPr>
              <a:t>Event Registration</a:t>
            </a:r>
            <a:r>
              <a:rPr lang="id-ID" altLang="id-ID" sz="3600"/>
              <a:t> adalah proses di mana Event Handler yang terdaftar dengan Event Listener sehingga handler akan dipanggil ketika Event Listener memicu event. </a:t>
            </a:r>
          </a:p>
          <a:p>
            <a:r>
              <a:rPr lang="id-ID" altLang="id-ID" sz="3600"/>
              <a:t>Terdapat cara pemasangan Listener:</a:t>
            </a:r>
          </a:p>
          <a:p>
            <a:pPr lvl="1"/>
            <a:r>
              <a:rPr lang="id-ID" altLang="id-ID" sz="3200"/>
              <a:t>Kelas aktivitas mengimplementasikan antarmuka Listener.</a:t>
            </a:r>
          </a:p>
          <a:p>
            <a:pPr lvl="1"/>
            <a:r>
              <a:rPr lang="id-ID" altLang="id-ID" sz="3200"/>
              <a:t>Menggunakan file Layout activity_main.xml untuk menentukan event handler secara langsung.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Title1">
            <a:extLst>
              <a:ext uri="{FF2B5EF4-FFF2-40B4-BE49-F238E27FC236}">
                <a16:creationId xmlns:a16="http://schemas.microsoft.com/office/drawing/2014/main" id="{F0ECAE9D-A4BF-4103-B95A-6E30ADA0B83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Implementasi Listener #1</a:t>
            </a:r>
          </a:p>
        </p:txBody>
      </p:sp>
      <p:sp>
        <p:nvSpPr>
          <p:cNvPr id="10242" name="SlideText1">
            <a:extLst>
              <a:ext uri="{FF2B5EF4-FFF2-40B4-BE49-F238E27FC236}">
                <a16:creationId xmlns:a16="http://schemas.microsoft.com/office/drawing/2014/main" id="{0B87490A-6DEB-4FF2-93F3-2593B45A66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552237" cy="4521200"/>
          </a:xfrm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protected void onCreate(savedValues: Bundle) {</a:t>
            </a:r>
          </a:p>
          <a:p>
            <a:pPr marL="0" indent="0">
              <a:buFontTx/>
              <a:buNone/>
            </a:pPr>
            <a:r>
              <a:rPr lang="id-ID" altLang="id-ID"/>
              <a:t>    </a:t>
            </a:r>
            <a:r>
              <a:rPr lang="id-ID" altLang="id-ID" b="1">
                <a:solidFill>
                  <a:srgbClr val="FF0000"/>
                </a:solidFill>
              </a:rPr>
              <a:t>val button: Button = findViewById(R.id.corky)</a:t>
            </a:r>
          </a:p>
          <a:p>
            <a:pPr marL="0" indent="0">
              <a:buFontTx/>
              <a:buNone/>
            </a:pPr>
            <a:r>
              <a:rPr lang="id-ID" altLang="id-ID"/>
              <a:t>    </a:t>
            </a:r>
          </a:p>
          <a:p>
            <a:pPr marL="0" indent="0">
              <a:buFontTx/>
              <a:buNone/>
            </a:pPr>
            <a:endParaRPr lang="id-ID" altLang="id-ID"/>
          </a:p>
          <a:p>
            <a:pPr marL="0" indent="0">
              <a:buFontTx/>
              <a:buNone/>
            </a:pPr>
            <a:r>
              <a:rPr lang="id-ID" altLang="id-ID"/>
              <a:t>    </a:t>
            </a:r>
            <a:r>
              <a:rPr lang="id-ID" altLang="id-ID" b="1">
                <a:solidFill>
                  <a:srgbClr val="FF0000"/>
                </a:solidFill>
              </a:rPr>
              <a:t>button.setOnClickListener</a:t>
            </a:r>
            <a:r>
              <a:rPr lang="id-ID" altLang="id-ID"/>
              <a:t> { view -&gt;</a:t>
            </a:r>
          </a:p>
          <a:p>
            <a:pPr marL="0" indent="0">
              <a:buFontTx/>
              <a:buNone/>
            </a:pPr>
            <a:r>
              <a:rPr lang="id-ID" altLang="id-ID"/>
              <a:t>        // do something when the button is clicked</a:t>
            </a:r>
          </a:p>
          <a:p>
            <a:pPr marL="0" indent="0">
              <a:buFontTx/>
              <a:buNone/>
            </a:pPr>
            <a:r>
              <a:rPr lang="id-ID" altLang="id-ID"/>
              <a:t>    }</a:t>
            </a:r>
          </a:p>
          <a:p>
            <a:pPr marL="0" indent="0">
              <a:buFontTx/>
              <a:buNone/>
            </a:pPr>
            <a:r>
              <a:rPr lang="id-ID" altLang="id-ID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Title1">
            <a:extLst>
              <a:ext uri="{FF2B5EF4-FFF2-40B4-BE49-F238E27FC236}">
                <a16:creationId xmlns:a16="http://schemas.microsoft.com/office/drawing/2014/main" id="{FB643861-F4DE-4702-8BA5-3B99FF9716F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id-ID" altLang="id-ID"/>
              <a:t>Implementasi Listener #2</a:t>
            </a:r>
          </a:p>
        </p:txBody>
      </p:sp>
      <p:sp>
        <p:nvSpPr>
          <p:cNvPr id="11266" name="SlideText1">
            <a:extLst>
              <a:ext uri="{FF2B5EF4-FFF2-40B4-BE49-F238E27FC236}">
                <a16:creationId xmlns:a16="http://schemas.microsoft.com/office/drawing/2014/main" id="{26B2B76B-5BF6-48B7-81A8-CA58213733A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30213" y="1577975"/>
            <a:ext cx="11409362" cy="4521200"/>
          </a:xfrm>
          <a:ln/>
        </p:spPr>
        <p:txBody>
          <a:bodyPr/>
          <a:lstStyle/>
          <a:p>
            <a:pPr marL="0" indent="0">
              <a:buFontTx/>
              <a:buNone/>
            </a:pPr>
            <a:r>
              <a:rPr lang="id-ID" altLang="id-ID"/>
              <a:t>class ExampleActivity : Activity(), </a:t>
            </a:r>
            <a:r>
              <a:rPr lang="id-ID" altLang="id-ID" b="1">
                <a:solidFill>
                  <a:srgbClr val="FF0000"/>
                </a:solidFill>
              </a:rPr>
              <a:t>OnClickListener</a:t>
            </a:r>
            <a:r>
              <a:rPr lang="id-ID" altLang="id-ID"/>
              <a:t> {</a:t>
            </a:r>
          </a:p>
          <a:p>
            <a:pPr marL="0" indent="0">
              <a:buFontTx/>
              <a:buNone/>
            </a:pPr>
            <a:r>
              <a:rPr lang="id-ID" altLang="id-ID"/>
              <a:t>    protected fun onCreate(savedValues: Bundle) {</a:t>
            </a:r>
          </a:p>
          <a:p>
            <a:pPr marL="0" indent="0">
              <a:buFontTx/>
              <a:buNone/>
            </a:pPr>
            <a:r>
              <a:rPr lang="id-ID" altLang="id-ID"/>
              <a:t>        </a:t>
            </a:r>
            <a:r>
              <a:rPr lang="id-ID" altLang="id-ID" b="1">
                <a:solidFill>
                  <a:srgbClr val="FF0000"/>
                </a:solidFill>
              </a:rPr>
              <a:t>val button: Button = findViewById(R.id.corky)</a:t>
            </a:r>
          </a:p>
          <a:p>
            <a:pPr marL="0" indent="0">
              <a:buFontTx/>
              <a:buNone/>
            </a:pPr>
            <a:r>
              <a:rPr lang="id-ID" altLang="id-ID" b="1">
                <a:solidFill>
                  <a:srgbClr val="FF0000"/>
                </a:solidFill>
              </a:rPr>
              <a:t>        button.setOnClickListener(this)</a:t>
            </a:r>
          </a:p>
          <a:p>
            <a:pPr marL="0" indent="0">
              <a:buFontTx/>
              <a:buNone/>
            </a:pPr>
            <a:r>
              <a:rPr lang="id-ID" altLang="id-ID"/>
              <a:t>    }</a:t>
            </a:r>
          </a:p>
          <a:p>
            <a:pPr marL="0" indent="0">
              <a:buFontTx/>
              <a:buNone/>
            </a:pPr>
            <a:r>
              <a:rPr lang="id-ID" altLang="id-ID"/>
              <a:t>    </a:t>
            </a:r>
            <a:r>
              <a:rPr lang="id-ID" altLang="id-ID" b="1">
                <a:solidFill>
                  <a:srgbClr val="FF0000"/>
                </a:solidFill>
              </a:rPr>
              <a:t>fun onClick(v: View)</a:t>
            </a:r>
            <a:r>
              <a:rPr lang="id-ID" altLang="id-ID"/>
              <a:t> {</a:t>
            </a:r>
          </a:p>
          <a:p>
            <a:pPr marL="0" indent="0">
              <a:buFontTx/>
              <a:buNone/>
            </a:pPr>
            <a:r>
              <a:rPr lang="id-ID" altLang="id-ID"/>
              <a:t>        // do something when the button is clicked</a:t>
            </a:r>
          </a:p>
          <a:p>
            <a:pPr marL="0" indent="0">
              <a:buFontTx/>
              <a:buNone/>
            </a:pPr>
            <a:r>
              <a:rPr lang="id-ID" altLang="id-ID"/>
              <a:t>    }</a:t>
            </a:r>
          </a:p>
          <a:p>
            <a:pPr marL="0" indent="0">
              <a:buFontTx/>
              <a:buNone/>
            </a:pPr>
            <a:r>
              <a:rPr lang="id-ID" altLang="id-ID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ble">
  <a:themeElements>
    <a:clrScheme name="Marble 1">
      <a:dk1>
        <a:srgbClr val="644300"/>
      </a:dk1>
      <a:lt1>
        <a:srgbClr val="FFFFFF"/>
      </a:lt1>
      <a:dk2>
        <a:srgbClr val="644300"/>
      </a:dk2>
      <a:lt2>
        <a:srgbClr val="969696"/>
      </a:lt2>
      <a:accent1>
        <a:srgbClr val="D3AB83"/>
      </a:accent1>
      <a:accent2>
        <a:srgbClr val="FF9966"/>
      </a:accent2>
      <a:accent3>
        <a:srgbClr val="FFFFFF"/>
      </a:accent3>
      <a:accent4>
        <a:srgbClr val="543800"/>
      </a:accent4>
      <a:accent5>
        <a:srgbClr val="E6D2C1"/>
      </a:accent5>
      <a:accent6>
        <a:srgbClr val="E78A5C"/>
      </a:accent6>
      <a:hlink>
        <a:srgbClr val="CC3300"/>
      </a:hlink>
      <a:folHlink>
        <a:srgbClr val="996600"/>
      </a:folHlink>
    </a:clrScheme>
    <a:fontScheme name="Marb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d-ID" altLang="id-ID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ic Sans" pitchFamily="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d-ID" altLang="id-ID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sic Sans" pitchFamily="65" charset="0"/>
          </a:defRPr>
        </a:defPPr>
      </a:lstStyle>
    </a:lnDef>
  </a:objectDefaults>
  <a:extraClrSchemeLst>
    <a:extraClrScheme>
      <a:clrScheme name="Marble 1">
        <a:dk1>
          <a:srgbClr val="644300"/>
        </a:dk1>
        <a:lt1>
          <a:srgbClr val="FFFFFF"/>
        </a:lt1>
        <a:dk2>
          <a:srgbClr val="644300"/>
        </a:dk2>
        <a:lt2>
          <a:srgbClr val="969696"/>
        </a:lt2>
        <a:accent1>
          <a:srgbClr val="D3AB83"/>
        </a:accent1>
        <a:accent2>
          <a:srgbClr val="FF9966"/>
        </a:accent2>
        <a:accent3>
          <a:srgbClr val="FFFFFF"/>
        </a:accent3>
        <a:accent4>
          <a:srgbClr val="543800"/>
        </a:accent4>
        <a:accent5>
          <a:srgbClr val="E6D2C1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bl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EDAD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6F4D3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ble 3">
        <a:dk1>
          <a:srgbClr val="4F0000"/>
        </a:dk1>
        <a:lt1>
          <a:srgbClr val="800000"/>
        </a:lt1>
        <a:dk2>
          <a:srgbClr val="4F0000"/>
        </a:dk2>
        <a:lt2>
          <a:srgbClr val="5C1F00"/>
        </a:lt2>
        <a:accent1>
          <a:srgbClr val="EBAA8B"/>
        </a:accent1>
        <a:accent2>
          <a:srgbClr val="BE7960"/>
        </a:accent2>
        <a:accent3>
          <a:srgbClr val="C0AAAA"/>
        </a:accent3>
        <a:accent4>
          <a:srgbClr val="420000"/>
        </a:accent4>
        <a:accent5>
          <a:srgbClr val="F3D2C4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ble 4">
        <a:dk1>
          <a:srgbClr val="2D2015"/>
        </a:dk1>
        <a:lt1>
          <a:srgbClr val="FFFFFF"/>
        </a:lt1>
        <a:dk2>
          <a:srgbClr val="735735"/>
        </a:dk2>
        <a:lt2>
          <a:srgbClr val="523E26"/>
        </a:lt2>
        <a:accent1>
          <a:srgbClr val="A87657"/>
        </a:accent1>
        <a:accent2>
          <a:srgbClr val="8F5F2F"/>
        </a:accent2>
        <a:accent3>
          <a:srgbClr val="BCB4AE"/>
        </a:accent3>
        <a:accent4>
          <a:srgbClr val="DADADA"/>
        </a:accent4>
        <a:accent5>
          <a:srgbClr val="D1BDB4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ble 5">
        <a:dk1>
          <a:srgbClr val="644300"/>
        </a:dk1>
        <a:lt1>
          <a:srgbClr val="FFFFFF"/>
        </a:lt1>
        <a:dk2>
          <a:srgbClr val="644300"/>
        </a:dk2>
        <a:lt2>
          <a:srgbClr val="969696"/>
        </a:lt2>
        <a:accent1>
          <a:srgbClr val="D3AB83"/>
        </a:accent1>
        <a:accent2>
          <a:srgbClr val="FF9966"/>
        </a:accent2>
        <a:accent3>
          <a:srgbClr val="FFFFFF"/>
        </a:accent3>
        <a:accent4>
          <a:srgbClr val="543800"/>
        </a:accent4>
        <a:accent5>
          <a:srgbClr val="E6D2C1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ble 6">
        <a:dk1>
          <a:srgbClr val="644300"/>
        </a:dk1>
        <a:lt1>
          <a:srgbClr val="FFFFFF"/>
        </a:lt1>
        <a:dk2>
          <a:srgbClr val="644300"/>
        </a:dk2>
        <a:lt2>
          <a:srgbClr val="969696"/>
        </a:lt2>
        <a:accent1>
          <a:srgbClr val="D3AB83"/>
        </a:accent1>
        <a:accent2>
          <a:srgbClr val="FF9966"/>
        </a:accent2>
        <a:accent3>
          <a:srgbClr val="FFFFFF"/>
        </a:accent3>
        <a:accent4>
          <a:srgbClr val="543800"/>
        </a:accent4>
        <a:accent5>
          <a:srgbClr val="E6D2C1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Basic Sans</vt:lpstr>
      <vt:lpstr>Arial</vt:lpstr>
      <vt:lpstr>Marble</vt:lpstr>
      <vt:lpstr>Mobile Program</vt:lpstr>
      <vt:lpstr>Event</vt:lpstr>
      <vt:lpstr>Event Listener</vt:lpstr>
      <vt:lpstr>CallBack Event</vt:lpstr>
      <vt:lpstr>Cont’d</vt:lpstr>
      <vt:lpstr>Cont’d</vt:lpstr>
      <vt:lpstr>Implementasi Listener</vt:lpstr>
      <vt:lpstr>Implementasi Listener #1</vt:lpstr>
      <vt:lpstr>Implementasi Listener #2</vt:lpstr>
      <vt:lpstr>Implementasi #3</vt:lpstr>
      <vt:lpstr>Metode Input</vt:lpstr>
      <vt:lpstr>Touch Gestures</vt:lpstr>
      <vt:lpstr>Mendeteksi Gerakan </vt:lpstr>
      <vt:lpstr>Mengumpulkan Data</vt:lpstr>
      <vt:lpstr>Deteksi Gerakan</vt:lpstr>
      <vt:lpstr>Multi-Touch Gesture</vt:lpstr>
      <vt:lpstr>PowerPoint Presentation</vt:lpstr>
      <vt:lpstr>PowerPoint Presentation</vt:lpstr>
      <vt:lpstr>Style dan Tema</vt:lpstr>
      <vt:lpstr>Contoh</vt:lpstr>
      <vt:lpstr>Menggunakan Style</vt:lpstr>
      <vt:lpstr>Menggunakan Ulang Style</vt:lpstr>
      <vt:lpstr>PowerPoint Presentation</vt:lpstr>
      <vt:lpstr>Tema Android</vt:lpstr>
      <vt:lpstr>Palet Aktivitas</vt:lpstr>
      <vt:lpstr>Implementasi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</dc:title>
  <cp:lastModifiedBy>ALAUDDIN MAULANA HIRZAN</cp:lastModifiedBy>
  <cp:revision>1</cp:revision>
  <dcterms:modified xsi:type="dcterms:W3CDTF">2020-05-26T12:35:36Z</dcterms:modified>
</cp:coreProperties>
</file>