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5783B-DA6F-4FE9-B8AD-8F64E902EC97}" v="522" dt="2019-11-30T14:51:13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AB5783B-DA6F-4FE9-B8AD-8F64E902EC97}"/>
    <pc:docChg chg="addSld modSld addMainMaster delMainMaster">
      <pc:chgData name="" userId="" providerId="" clId="Web-{EAB5783B-DA6F-4FE9-B8AD-8F64E902EC97}" dt="2019-11-30T14:51:13.885" v="490"/>
      <pc:docMkLst>
        <pc:docMk/>
      </pc:docMkLst>
      <pc:sldChg chg="modSp mod modClrScheme chgLayout">
        <pc:chgData name="" userId="" providerId="" clId="Web-{EAB5783B-DA6F-4FE9-B8AD-8F64E902EC97}" dt="2019-11-30T13:45:21.589" v="12" actId="20577"/>
        <pc:sldMkLst>
          <pc:docMk/>
          <pc:sldMk cId="1351651579" sldId="256"/>
        </pc:sldMkLst>
        <pc:spChg chg="mod ord">
          <ac:chgData name="" userId="" providerId="" clId="Web-{EAB5783B-DA6F-4FE9-B8AD-8F64E902EC97}" dt="2019-11-30T13:45:17.183" v="4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" userId="" providerId="" clId="Web-{EAB5783B-DA6F-4FE9-B8AD-8F64E902EC97}" dt="2019-11-30T13:45:21.589" v="12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" userId="" providerId="" clId="Web-{EAB5783B-DA6F-4FE9-B8AD-8F64E902EC97}" dt="2019-11-30T14:01:28.121" v="44" actId="20577"/>
        <pc:sldMkLst>
          <pc:docMk/>
          <pc:sldMk cId="2619938410" sldId="257"/>
        </pc:sldMkLst>
        <pc:spChg chg="mod">
          <ac:chgData name="" userId="" providerId="" clId="Web-{EAB5783B-DA6F-4FE9-B8AD-8F64E902EC97}" dt="2019-11-30T14:01:09.855" v="42" actId="20577"/>
          <ac:spMkLst>
            <pc:docMk/>
            <pc:sldMk cId="2619938410" sldId="257"/>
            <ac:spMk id="2" creationId="{DA957D47-E483-4AE9-84D5-CA74DC4C1E91}"/>
          </ac:spMkLst>
        </pc:spChg>
        <pc:spChg chg="mod">
          <ac:chgData name="" userId="" providerId="" clId="Web-{EAB5783B-DA6F-4FE9-B8AD-8F64E902EC97}" dt="2019-11-30T14:01:28.121" v="44" actId="20577"/>
          <ac:spMkLst>
            <pc:docMk/>
            <pc:sldMk cId="2619938410" sldId="257"/>
            <ac:spMk id="3" creationId="{D5CFA665-8B19-40A4-A735-8306E23BC1CB}"/>
          </ac:spMkLst>
        </pc:spChg>
      </pc:sldChg>
      <pc:sldChg chg="modSp new">
        <pc:chgData name="" userId="" providerId="" clId="Web-{EAB5783B-DA6F-4FE9-B8AD-8F64E902EC97}" dt="2019-11-30T14:04:07.497" v="81" actId="20577"/>
        <pc:sldMkLst>
          <pc:docMk/>
          <pc:sldMk cId="1550571855" sldId="258"/>
        </pc:sldMkLst>
        <pc:spChg chg="mod">
          <ac:chgData name="" userId="" providerId="" clId="Web-{EAB5783B-DA6F-4FE9-B8AD-8F64E902EC97}" dt="2019-11-30T14:02:03.762" v="53" actId="20577"/>
          <ac:spMkLst>
            <pc:docMk/>
            <pc:sldMk cId="1550571855" sldId="258"/>
            <ac:spMk id="2" creationId="{A1A313C2-47A4-4B60-9E6A-1C7BA7EBAAA5}"/>
          </ac:spMkLst>
        </pc:spChg>
        <pc:spChg chg="mod">
          <ac:chgData name="" userId="" providerId="" clId="Web-{EAB5783B-DA6F-4FE9-B8AD-8F64E902EC97}" dt="2019-11-30T14:04:07.497" v="81" actId="20577"/>
          <ac:spMkLst>
            <pc:docMk/>
            <pc:sldMk cId="1550571855" sldId="258"/>
            <ac:spMk id="3" creationId="{A6890B4E-194A-450C-9D39-511224900966}"/>
          </ac:spMkLst>
        </pc:spChg>
      </pc:sldChg>
      <pc:sldChg chg="modSp new">
        <pc:chgData name="" userId="" providerId="" clId="Web-{EAB5783B-DA6F-4FE9-B8AD-8F64E902EC97}" dt="2019-11-30T14:03:57.966" v="77" actId="20577"/>
        <pc:sldMkLst>
          <pc:docMk/>
          <pc:sldMk cId="2267180066" sldId="259"/>
        </pc:sldMkLst>
        <pc:spChg chg="mod">
          <ac:chgData name="" userId="" providerId="" clId="Web-{EAB5783B-DA6F-4FE9-B8AD-8F64E902EC97}" dt="2019-11-30T14:03:17.184" v="67" actId="20577"/>
          <ac:spMkLst>
            <pc:docMk/>
            <pc:sldMk cId="2267180066" sldId="259"/>
            <ac:spMk id="2" creationId="{BEE2EE39-C424-48C9-96F4-1A768A89D12A}"/>
          </ac:spMkLst>
        </pc:spChg>
        <pc:spChg chg="mod">
          <ac:chgData name="" userId="" providerId="" clId="Web-{EAB5783B-DA6F-4FE9-B8AD-8F64E902EC97}" dt="2019-11-30T14:03:57.966" v="77" actId="20577"/>
          <ac:spMkLst>
            <pc:docMk/>
            <pc:sldMk cId="2267180066" sldId="259"/>
            <ac:spMk id="3" creationId="{EDEFC5A8-2868-41A4-B2BC-E2BC618A07BB}"/>
          </ac:spMkLst>
        </pc:spChg>
      </pc:sldChg>
      <pc:sldChg chg="modSp new">
        <pc:chgData name="" userId="" providerId="" clId="Web-{EAB5783B-DA6F-4FE9-B8AD-8F64E902EC97}" dt="2019-11-30T14:05:39.263" v="101" actId="20577"/>
        <pc:sldMkLst>
          <pc:docMk/>
          <pc:sldMk cId="2523790250" sldId="260"/>
        </pc:sldMkLst>
        <pc:spChg chg="mod">
          <ac:chgData name="" userId="" providerId="" clId="Web-{EAB5783B-DA6F-4FE9-B8AD-8F64E902EC97}" dt="2019-11-30T14:05:02.387" v="86" actId="20577"/>
          <ac:spMkLst>
            <pc:docMk/>
            <pc:sldMk cId="2523790250" sldId="260"/>
            <ac:spMk id="2" creationId="{E925F074-71C4-45CB-8D24-76A6499F9044}"/>
          </ac:spMkLst>
        </pc:spChg>
        <pc:spChg chg="mod">
          <ac:chgData name="" userId="" providerId="" clId="Web-{EAB5783B-DA6F-4FE9-B8AD-8F64E902EC97}" dt="2019-11-30T14:05:39.263" v="101" actId="20577"/>
          <ac:spMkLst>
            <pc:docMk/>
            <pc:sldMk cId="2523790250" sldId="260"/>
            <ac:spMk id="3" creationId="{A3EE6B46-6DD0-4B7D-AB3F-67A7BF1BF0CE}"/>
          </ac:spMkLst>
        </pc:spChg>
      </pc:sldChg>
      <pc:sldChg chg="addSp delSp modSp new">
        <pc:chgData name="" userId="" providerId="" clId="Web-{EAB5783B-DA6F-4FE9-B8AD-8F64E902EC97}" dt="2019-11-30T14:07:45.966" v="107" actId="14100"/>
        <pc:sldMkLst>
          <pc:docMk/>
          <pc:sldMk cId="4062919706" sldId="261"/>
        </pc:sldMkLst>
        <pc:spChg chg="del">
          <ac:chgData name="" userId="" providerId="" clId="Web-{EAB5783B-DA6F-4FE9-B8AD-8F64E902EC97}" dt="2019-11-30T14:07:25.466" v="103"/>
          <ac:spMkLst>
            <pc:docMk/>
            <pc:sldMk cId="4062919706" sldId="261"/>
            <ac:spMk id="3" creationId="{B7791B99-29B2-4B54-AEF4-6927AE46E0BA}"/>
          </ac:spMkLst>
        </pc:spChg>
        <pc:picChg chg="add mod ord">
          <ac:chgData name="" userId="" providerId="" clId="Web-{EAB5783B-DA6F-4FE9-B8AD-8F64E902EC97}" dt="2019-11-30T14:07:45.966" v="107" actId="14100"/>
          <ac:picMkLst>
            <pc:docMk/>
            <pc:sldMk cId="4062919706" sldId="261"/>
            <ac:picMk id="4" creationId="{39C1D097-2A16-4242-AA47-542F34856AC0}"/>
          </ac:picMkLst>
        </pc:picChg>
      </pc:sldChg>
      <pc:sldChg chg="modSp new">
        <pc:chgData name="" userId="" providerId="" clId="Web-{EAB5783B-DA6F-4FE9-B8AD-8F64E902EC97}" dt="2019-11-30T14:13:47.030" v="143" actId="20577"/>
        <pc:sldMkLst>
          <pc:docMk/>
          <pc:sldMk cId="4172710644" sldId="262"/>
        </pc:sldMkLst>
        <pc:spChg chg="mod">
          <ac:chgData name="" userId="" providerId="" clId="Web-{EAB5783B-DA6F-4FE9-B8AD-8F64E902EC97}" dt="2019-11-30T14:13:09.858" v="130" actId="20577"/>
          <ac:spMkLst>
            <pc:docMk/>
            <pc:sldMk cId="4172710644" sldId="262"/>
            <ac:spMk id="2" creationId="{46BA1E85-8B26-4DD2-9B85-B49360152A1F}"/>
          </ac:spMkLst>
        </pc:spChg>
        <pc:spChg chg="mod">
          <ac:chgData name="" userId="" providerId="" clId="Web-{EAB5783B-DA6F-4FE9-B8AD-8F64E902EC97}" dt="2019-11-30T14:13:47.030" v="143" actId="20577"/>
          <ac:spMkLst>
            <pc:docMk/>
            <pc:sldMk cId="4172710644" sldId="262"/>
            <ac:spMk id="3" creationId="{DDFB0859-95DD-4040-8A80-104B1A16FABC}"/>
          </ac:spMkLst>
        </pc:spChg>
      </pc:sldChg>
      <pc:sldChg chg="modSp new">
        <pc:chgData name="" userId="" providerId="" clId="Web-{EAB5783B-DA6F-4FE9-B8AD-8F64E902EC97}" dt="2019-11-30T14:15:00.531" v="161" actId="20577"/>
        <pc:sldMkLst>
          <pc:docMk/>
          <pc:sldMk cId="1802205672" sldId="263"/>
        </pc:sldMkLst>
        <pc:spChg chg="mod">
          <ac:chgData name="" userId="" providerId="" clId="Web-{EAB5783B-DA6F-4FE9-B8AD-8F64E902EC97}" dt="2019-11-30T14:14:47.609" v="151" actId="20577"/>
          <ac:spMkLst>
            <pc:docMk/>
            <pc:sldMk cId="1802205672" sldId="263"/>
            <ac:spMk id="2" creationId="{450AD1DF-C10C-47E6-8C40-58A430B18CBC}"/>
          </ac:spMkLst>
        </pc:spChg>
        <pc:spChg chg="mod">
          <ac:chgData name="" userId="" providerId="" clId="Web-{EAB5783B-DA6F-4FE9-B8AD-8F64E902EC97}" dt="2019-11-30T14:15:00.531" v="161" actId="20577"/>
          <ac:spMkLst>
            <pc:docMk/>
            <pc:sldMk cId="1802205672" sldId="263"/>
            <ac:spMk id="3" creationId="{2801D03C-FDEB-4600-A5DF-5745CF71E522}"/>
          </ac:spMkLst>
        </pc:spChg>
      </pc:sldChg>
      <pc:sldChg chg="modSp new">
        <pc:chgData name="" userId="" providerId="" clId="Web-{EAB5783B-DA6F-4FE9-B8AD-8F64E902EC97}" dt="2019-11-30T14:16:25.312" v="182" actId="20577"/>
        <pc:sldMkLst>
          <pc:docMk/>
          <pc:sldMk cId="2248432494" sldId="264"/>
        </pc:sldMkLst>
        <pc:spChg chg="mod">
          <ac:chgData name="" userId="" providerId="" clId="Web-{EAB5783B-DA6F-4FE9-B8AD-8F64E902EC97}" dt="2019-11-30T14:16:10.797" v="174" actId="20577"/>
          <ac:spMkLst>
            <pc:docMk/>
            <pc:sldMk cId="2248432494" sldId="264"/>
            <ac:spMk id="2" creationId="{B62C4220-F905-4B97-827C-C94E9B29EEE5}"/>
          </ac:spMkLst>
        </pc:spChg>
        <pc:spChg chg="mod">
          <ac:chgData name="" userId="" providerId="" clId="Web-{EAB5783B-DA6F-4FE9-B8AD-8F64E902EC97}" dt="2019-11-30T14:16:25.312" v="182" actId="20577"/>
          <ac:spMkLst>
            <pc:docMk/>
            <pc:sldMk cId="2248432494" sldId="264"/>
            <ac:spMk id="3" creationId="{AED9CD44-0CDF-40F4-A2F0-7E3F52AA0E80}"/>
          </ac:spMkLst>
        </pc:spChg>
      </pc:sldChg>
      <pc:sldChg chg="modSp new">
        <pc:chgData name="" userId="" providerId="" clId="Web-{EAB5783B-DA6F-4FE9-B8AD-8F64E902EC97}" dt="2019-11-30T14:18:22.083" v="207" actId="20577"/>
        <pc:sldMkLst>
          <pc:docMk/>
          <pc:sldMk cId="641848631" sldId="265"/>
        </pc:sldMkLst>
        <pc:spChg chg="mod">
          <ac:chgData name="" userId="" providerId="" clId="Web-{EAB5783B-DA6F-4FE9-B8AD-8F64E902EC97}" dt="2019-11-30T14:17:45.286" v="198" actId="20577"/>
          <ac:spMkLst>
            <pc:docMk/>
            <pc:sldMk cId="641848631" sldId="265"/>
            <ac:spMk id="2" creationId="{14FFEF45-6822-458B-98AE-200A8B3FCBD3}"/>
          </ac:spMkLst>
        </pc:spChg>
        <pc:spChg chg="mod">
          <ac:chgData name="" userId="" providerId="" clId="Web-{EAB5783B-DA6F-4FE9-B8AD-8F64E902EC97}" dt="2019-11-30T14:18:22.083" v="207" actId="20577"/>
          <ac:spMkLst>
            <pc:docMk/>
            <pc:sldMk cId="641848631" sldId="265"/>
            <ac:spMk id="3" creationId="{9A240342-4F1C-41AE-9460-EFE96D2E1912}"/>
          </ac:spMkLst>
        </pc:spChg>
      </pc:sldChg>
      <pc:sldChg chg="modSp new">
        <pc:chgData name="" userId="" providerId="" clId="Web-{EAB5783B-DA6F-4FE9-B8AD-8F64E902EC97}" dt="2019-11-30T14:19:53.115" v="227" actId="20577"/>
        <pc:sldMkLst>
          <pc:docMk/>
          <pc:sldMk cId="918475240" sldId="266"/>
        </pc:sldMkLst>
        <pc:spChg chg="mod">
          <ac:chgData name="" userId="" providerId="" clId="Web-{EAB5783B-DA6F-4FE9-B8AD-8F64E902EC97}" dt="2019-11-30T14:19:03.583" v="213" actId="20577"/>
          <ac:spMkLst>
            <pc:docMk/>
            <pc:sldMk cId="918475240" sldId="266"/>
            <ac:spMk id="2" creationId="{EC7B395F-F4D0-4EDC-9F6D-E33C682A965C}"/>
          </ac:spMkLst>
        </pc:spChg>
        <pc:spChg chg="mod">
          <ac:chgData name="" userId="" providerId="" clId="Web-{EAB5783B-DA6F-4FE9-B8AD-8F64E902EC97}" dt="2019-11-30T14:19:53.115" v="227" actId="20577"/>
          <ac:spMkLst>
            <pc:docMk/>
            <pc:sldMk cId="918475240" sldId="266"/>
            <ac:spMk id="3" creationId="{42920EC9-C624-4A02-8041-2979889D5077}"/>
          </ac:spMkLst>
        </pc:spChg>
      </pc:sldChg>
      <pc:sldChg chg="modSp new">
        <pc:chgData name="" userId="" providerId="" clId="Web-{EAB5783B-DA6F-4FE9-B8AD-8F64E902EC97}" dt="2019-11-30T14:22:28.100" v="272" actId="20577"/>
        <pc:sldMkLst>
          <pc:docMk/>
          <pc:sldMk cId="1967746303" sldId="267"/>
        </pc:sldMkLst>
        <pc:spChg chg="mod">
          <ac:chgData name="" userId="" providerId="" clId="Web-{EAB5783B-DA6F-4FE9-B8AD-8F64E902EC97}" dt="2019-11-30T14:20:58.350" v="237" actId="20577"/>
          <ac:spMkLst>
            <pc:docMk/>
            <pc:sldMk cId="1967746303" sldId="267"/>
            <ac:spMk id="2" creationId="{2E2F69B9-074D-4D48-9782-42159FB95592}"/>
          </ac:spMkLst>
        </pc:spChg>
        <pc:spChg chg="mod">
          <ac:chgData name="" userId="" providerId="" clId="Web-{EAB5783B-DA6F-4FE9-B8AD-8F64E902EC97}" dt="2019-11-30T14:22:28.100" v="272" actId="20577"/>
          <ac:spMkLst>
            <pc:docMk/>
            <pc:sldMk cId="1967746303" sldId="267"/>
            <ac:spMk id="3" creationId="{81F34186-D09B-43B7-B8E5-C85339C14EAC}"/>
          </ac:spMkLst>
        </pc:spChg>
      </pc:sldChg>
      <pc:sldChg chg="modSp new">
        <pc:chgData name="" userId="" providerId="" clId="Web-{EAB5783B-DA6F-4FE9-B8AD-8F64E902EC97}" dt="2019-11-30T14:23:49.573" v="294" actId="20577"/>
        <pc:sldMkLst>
          <pc:docMk/>
          <pc:sldMk cId="2708876808" sldId="268"/>
        </pc:sldMkLst>
        <pc:spChg chg="mod">
          <ac:chgData name="" userId="" providerId="" clId="Web-{EAB5783B-DA6F-4FE9-B8AD-8F64E902EC97}" dt="2019-11-30T14:23:17.835" v="282" actId="20577"/>
          <ac:spMkLst>
            <pc:docMk/>
            <pc:sldMk cId="2708876808" sldId="268"/>
            <ac:spMk id="2" creationId="{E9F17A4A-37FC-4930-9885-7B1DA9D3FCDC}"/>
          </ac:spMkLst>
        </pc:spChg>
        <pc:spChg chg="mod">
          <ac:chgData name="" userId="" providerId="" clId="Web-{EAB5783B-DA6F-4FE9-B8AD-8F64E902EC97}" dt="2019-11-30T14:23:49.573" v="294" actId="20577"/>
          <ac:spMkLst>
            <pc:docMk/>
            <pc:sldMk cId="2708876808" sldId="268"/>
            <ac:spMk id="3" creationId="{9ECD3E84-3257-4C1A-A368-94555E8F0D23}"/>
          </ac:spMkLst>
        </pc:spChg>
      </pc:sldChg>
      <pc:sldChg chg="modSp new">
        <pc:chgData name="" userId="" providerId="" clId="Web-{EAB5783B-DA6F-4FE9-B8AD-8F64E902EC97}" dt="2019-11-30T14:26:49.573" v="342" actId="20577"/>
        <pc:sldMkLst>
          <pc:docMk/>
          <pc:sldMk cId="250946471" sldId="269"/>
        </pc:sldMkLst>
        <pc:spChg chg="mod">
          <ac:chgData name="" userId="" providerId="" clId="Web-{EAB5783B-DA6F-4FE9-B8AD-8F64E902EC97}" dt="2019-11-30T14:24:22.557" v="301" actId="20577"/>
          <ac:spMkLst>
            <pc:docMk/>
            <pc:sldMk cId="250946471" sldId="269"/>
            <ac:spMk id="2" creationId="{EA7F12F0-B31A-45F6-9429-426F90C9C311}"/>
          </ac:spMkLst>
        </pc:spChg>
        <pc:spChg chg="mod">
          <ac:chgData name="" userId="" providerId="" clId="Web-{EAB5783B-DA6F-4FE9-B8AD-8F64E902EC97}" dt="2019-11-30T14:26:49.573" v="342" actId="20577"/>
          <ac:spMkLst>
            <pc:docMk/>
            <pc:sldMk cId="250946471" sldId="269"/>
            <ac:spMk id="3" creationId="{C8762503-75F0-4FF6-969C-32E71591B1F9}"/>
          </ac:spMkLst>
        </pc:spChg>
      </pc:sldChg>
      <pc:sldChg chg="modSp new">
        <pc:chgData name="" userId="" providerId="" clId="Web-{EAB5783B-DA6F-4FE9-B8AD-8F64E902EC97}" dt="2019-11-30T14:29:30.934" v="372" actId="20577"/>
        <pc:sldMkLst>
          <pc:docMk/>
          <pc:sldMk cId="872708425" sldId="270"/>
        </pc:sldMkLst>
        <pc:spChg chg="mod">
          <ac:chgData name="" userId="" providerId="" clId="Web-{EAB5783B-DA6F-4FE9-B8AD-8F64E902EC97}" dt="2019-11-30T14:27:36.746" v="350" actId="20577"/>
          <ac:spMkLst>
            <pc:docMk/>
            <pc:sldMk cId="872708425" sldId="270"/>
            <ac:spMk id="2" creationId="{4478BF9A-4526-483F-BD76-9CD14A07097C}"/>
          </ac:spMkLst>
        </pc:spChg>
        <pc:spChg chg="mod">
          <ac:chgData name="" userId="" providerId="" clId="Web-{EAB5783B-DA6F-4FE9-B8AD-8F64E902EC97}" dt="2019-11-30T14:29:30.934" v="372" actId="20577"/>
          <ac:spMkLst>
            <pc:docMk/>
            <pc:sldMk cId="872708425" sldId="270"/>
            <ac:spMk id="3" creationId="{75D0BE15-BE48-4187-8A99-D81437339241}"/>
          </ac:spMkLst>
        </pc:spChg>
      </pc:sldChg>
      <pc:sldChg chg="modSp new">
        <pc:chgData name="" userId="" providerId="" clId="Web-{EAB5783B-DA6F-4FE9-B8AD-8F64E902EC97}" dt="2019-11-30T14:37:14.333" v="390" actId="20577"/>
        <pc:sldMkLst>
          <pc:docMk/>
          <pc:sldMk cId="3596343334" sldId="271"/>
        </pc:sldMkLst>
        <pc:spChg chg="mod">
          <ac:chgData name="" userId="" providerId="" clId="Web-{EAB5783B-DA6F-4FE9-B8AD-8F64E902EC97}" dt="2019-11-30T14:36:44.864" v="380" actId="20577"/>
          <ac:spMkLst>
            <pc:docMk/>
            <pc:sldMk cId="3596343334" sldId="271"/>
            <ac:spMk id="2" creationId="{196E7B9E-592C-40DD-9C21-32B9F3A07C74}"/>
          </ac:spMkLst>
        </pc:spChg>
        <pc:spChg chg="mod">
          <ac:chgData name="" userId="" providerId="" clId="Web-{EAB5783B-DA6F-4FE9-B8AD-8F64E902EC97}" dt="2019-11-30T14:37:14.333" v="390" actId="20577"/>
          <ac:spMkLst>
            <pc:docMk/>
            <pc:sldMk cId="3596343334" sldId="271"/>
            <ac:spMk id="3" creationId="{34BC150E-1243-4C5D-A58E-64D5F09672DA}"/>
          </ac:spMkLst>
        </pc:spChg>
      </pc:sldChg>
      <pc:sldChg chg="modSp new">
        <pc:chgData name="" userId="" providerId="" clId="Web-{EAB5783B-DA6F-4FE9-B8AD-8F64E902EC97}" dt="2019-11-30T14:42:39.131" v="415" actId="20577"/>
        <pc:sldMkLst>
          <pc:docMk/>
          <pc:sldMk cId="1837541214" sldId="272"/>
        </pc:sldMkLst>
        <pc:spChg chg="mod">
          <ac:chgData name="" userId="" providerId="" clId="Web-{EAB5783B-DA6F-4FE9-B8AD-8F64E902EC97}" dt="2019-11-30T14:41:36.818" v="399" actId="20577"/>
          <ac:spMkLst>
            <pc:docMk/>
            <pc:sldMk cId="1837541214" sldId="272"/>
            <ac:spMk id="2" creationId="{6CDC0F94-3B64-4A88-9998-6F70113016CA}"/>
          </ac:spMkLst>
        </pc:spChg>
        <pc:spChg chg="mod">
          <ac:chgData name="" userId="" providerId="" clId="Web-{EAB5783B-DA6F-4FE9-B8AD-8F64E902EC97}" dt="2019-11-30T14:42:39.131" v="415" actId="20577"/>
          <ac:spMkLst>
            <pc:docMk/>
            <pc:sldMk cId="1837541214" sldId="272"/>
            <ac:spMk id="3" creationId="{A1A2AD22-4B8A-4421-84A5-E7843DFB3242}"/>
          </ac:spMkLst>
        </pc:spChg>
      </pc:sldChg>
      <pc:sldChg chg="modSp new">
        <pc:chgData name="" userId="" providerId="" clId="Web-{EAB5783B-DA6F-4FE9-B8AD-8F64E902EC97}" dt="2019-11-30T14:46:20.555" v="435" actId="20577"/>
        <pc:sldMkLst>
          <pc:docMk/>
          <pc:sldMk cId="3141861922" sldId="273"/>
        </pc:sldMkLst>
        <pc:spChg chg="mod">
          <ac:chgData name="" userId="" providerId="" clId="Web-{EAB5783B-DA6F-4FE9-B8AD-8F64E902EC97}" dt="2019-11-30T14:45:52.866" v="425" actId="20577"/>
          <ac:spMkLst>
            <pc:docMk/>
            <pc:sldMk cId="3141861922" sldId="273"/>
            <ac:spMk id="2" creationId="{202A2FE3-31C6-4C61-9667-30B4FFF3F98C}"/>
          </ac:spMkLst>
        </pc:spChg>
        <pc:spChg chg="mod">
          <ac:chgData name="" userId="" providerId="" clId="Web-{EAB5783B-DA6F-4FE9-B8AD-8F64E902EC97}" dt="2019-11-30T14:46:20.555" v="435" actId="20577"/>
          <ac:spMkLst>
            <pc:docMk/>
            <pc:sldMk cId="3141861922" sldId="273"/>
            <ac:spMk id="3" creationId="{BE288195-FA56-4636-98F6-FF68AC3E3C0E}"/>
          </ac:spMkLst>
        </pc:spChg>
      </pc:sldChg>
      <pc:sldChg chg="modSp new">
        <pc:chgData name="" userId="" providerId="" clId="Web-{EAB5783B-DA6F-4FE9-B8AD-8F64E902EC97}" dt="2019-11-30T14:48:48.182" v="460" actId="20577"/>
        <pc:sldMkLst>
          <pc:docMk/>
          <pc:sldMk cId="1273936869" sldId="274"/>
        </pc:sldMkLst>
        <pc:spChg chg="mod">
          <ac:chgData name="" userId="" providerId="" clId="Web-{EAB5783B-DA6F-4FE9-B8AD-8F64E902EC97}" dt="2019-11-30T14:47:50.165" v="446" actId="20577"/>
          <ac:spMkLst>
            <pc:docMk/>
            <pc:sldMk cId="1273936869" sldId="274"/>
            <ac:spMk id="2" creationId="{81FFECC8-ACF4-4C9B-BCF4-4DC2F92C7FE3}"/>
          </ac:spMkLst>
        </pc:spChg>
        <pc:spChg chg="mod">
          <ac:chgData name="" userId="" providerId="" clId="Web-{EAB5783B-DA6F-4FE9-B8AD-8F64E902EC97}" dt="2019-11-30T14:48:48.182" v="460" actId="20577"/>
          <ac:spMkLst>
            <pc:docMk/>
            <pc:sldMk cId="1273936869" sldId="274"/>
            <ac:spMk id="3" creationId="{9F80E8E0-35E2-4E8E-B412-3FA68E0FEFCC}"/>
          </ac:spMkLst>
        </pc:spChg>
      </pc:sldChg>
      <pc:sldChg chg="modSp new">
        <pc:chgData name="" userId="" providerId="" clId="Web-{EAB5783B-DA6F-4FE9-B8AD-8F64E902EC97}" dt="2019-11-30T14:51:13.322" v="488" actId="20577"/>
        <pc:sldMkLst>
          <pc:docMk/>
          <pc:sldMk cId="989534583" sldId="275"/>
        </pc:sldMkLst>
        <pc:spChg chg="mod">
          <ac:chgData name="" userId="" providerId="" clId="Web-{EAB5783B-DA6F-4FE9-B8AD-8F64E902EC97}" dt="2019-11-30T14:50:14.697" v="468" actId="20577"/>
          <ac:spMkLst>
            <pc:docMk/>
            <pc:sldMk cId="989534583" sldId="275"/>
            <ac:spMk id="2" creationId="{466E6D76-ACEF-4106-B761-A8B9C47F32B1}"/>
          </ac:spMkLst>
        </pc:spChg>
        <pc:spChg chg="mod">
          <ac:chgData name="" userId="" providerId="" clId="Web-{EAB5783B-DA6F-4FE9-B8AD-8F64E902EC97}" dt="2019-11-30T14:51:13.322" v="488" actId="20577"/>
          <ac:spMkLst>
            <pc:docMk/>
            <pc:sldMk cId="989534583" sldId="275"/>
            <ac:spMk id="3" creationId="{07324E01-E248-4B1D-AD74-9F82B7620EAD}"/>
          </ac:spMkLst>
        </pc:spChg>
      </pc:sldChg>
      <pc:sldChg chg="new">
        <pc:chgData name="" userId="" providerId="" clId="Web-{EAB5783B-DA6F-4FE9-B8AD-8F64E902EC97}" dt="2019-11-30T14:51:13.885" v="490"/>
        <pc:sldMkLst>
          <pc:docMk/>
          <pc:sldMk cId="88547760" sldId="276"/>
        </pc:sldMkLst>
      </pc:sldChg>
      <pc:sldMasterChg chg="del delSldLayout">
        <pc:chgData name="" userId="" providerId="" clId="Web-{EAB5783B-DA6F-4FE9-B8AD-8F64E902EC97}" dt="2019-11-30T13:45:01.918" v="0"/>
        <pc:sldMasterMkLst>
          <pc:docMk/>
          <pc:sldMasterMk cId="3154979492" sldId="2147483648"/>
        </pc:sldMasterMkLst>
        <pc:sldLayoutChg chg="del">
          <pc:chgData name="" userId="" providerId="" clId="Web-{EAB5783B-DA6F-4FE9-B8AD-8F64E902EC97}" dt="2019-11-30T13:45:01.918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" userId="" providerId="" clId="Web-{EAB5783B-DA6F-4FE9-B8AD-8F64E902EC97}" dt="2019-11-30T13:45:01.918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" userId="" providerId="" clId="Web-{EAB5783B-DA6F-4FE9-B8AD-8F64E902EC97}" dt="2019-11-30T13:45:01.918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" userId="" providerId="" clId="Web-{EAB5783B-DA6F-4FE9-B8AD-8F64E902EC97}" dt="2019-11-30T13:45:01.918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" userId="" providerId="" clId="Web-{EAB5783B-DA6F-4FE9-B8AD-8F64E902EC97}" dt="2019-11-30T13:45:01.918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" userId="" providerId="" clId="Web-{EAB5783B-DA6F-4FE9-B8AD-8F64E902EC97}" dt="2019-11-30T13:45:01.918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" userId="" providerId="" clId="Web-{EAB5783B-DA6F-4FE9-B8AD-8F64E902EC97}" dt="2019-11-30T13:45:01.918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" userId="" providerId="" clId="Web-{EAB5783B-DA6F-4FE9-B8AD-8F64E902EC97}" dt="2019-11-30T13:45:01.918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" userId="" providerId="" clId="Web-{EAB5783B-DA6F-4FE9-B8AD-8F64E902EC97}" dt="2019-11-30T13:45:01.918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" userId="" providerId="" clId="Web-{EAB5783B-DA6F-4FE9-B8AD-8F64E902EC97}" dt="2019-11-30T13:45:01.918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" userId="" providerId="" clId="Web-{EAB5783B-DA6F-4FE9-B8AD-8F64E902EC97}" dt="2019-11-30T13:45:01.918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 modSldLayout">
        <pc:chgData name="" userId="" providerId="" clId="Web-{EAB5783B-DA6F-4FE9-B8AD-8F64E902EC97}" dt="2019-11-30T13:45:01.918" v="0"/>
        <pc:sldMasterMkLst>
          <pc:docMk/>
          <pc:sldMasterMk cId="4257649184" sldId="2147483660"/>
        </pc:sldMasterMkLst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451290244" sldId="2147483661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3022932927" sldId="2147483662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1189175233" sldId="2147483663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4144061074" sldId="2147483664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4233080335" sldId="2147483665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1632202946" sldId="2147483666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3831878435" sldId="2147483667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3944189467" sldId="2147483668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226939873" sldId="2147483669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2052926725" sldId="2147483670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1173034762" sldId="2147483671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2749516661" sldId="2147483672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1805282150" sldId="2147483673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2981202779" sldId="2147483674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1235506298" sldId="2147483675"/>
          </pc:sldLayoutMkLst>
        </pc:sldLayoutChg>
        <pc:sldLayoutChg chg="add mod replId">
          <pc:chgData name="" userId="" providerId="" clId="Web-{EAB5783B-DA6F-4FE9-B8AD-8F64E902EC97}" dt="2019-11-30T13:45:01.918" v="0"/>
          <pc:sldLayoutMkLst>
            <pc:docMk/>
            <pc:sldMasterMk cId="4257649184" sldId="2147483660"/>
            <pc:sldLayoutMk cId="1923239730" sldId="21474836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9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2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03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1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28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2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0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3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3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7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6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8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0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7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4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Mobile</a:t>
            </a:r>
            <a:r>
              <a:rPr lang="ru-RU" dirty="0"/>
              <a:t> </a:t>
            </a:r>
            <a:r>
              <a:rPr lang="ru-RU" dirty="0" err="1"/>
              <a:t>Programming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14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EF45-6822-458B-98AE-200A8B3F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Google </a:t>
            </a:r>
            <a:r>
              <a:rPr lang="en-US" dirty="0" err="1"/>
              <a:t>Servide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Otoritas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0342-4F1C-41AE-9460-EFE96D2E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320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mengakses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err="1">
                <a:ea typeface="+mn-lt"/>
                <a:cs typeface="+mn-lt"/>
              </a:rPr>
              <a:t>memerlukan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otorisasi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pengguna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err="1">
                <a:ea typeface="+mn-lt"/>
                <a:cs typeface="+mn-lt"/>
              </a:rPr>
              <a:t>masuk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terlebih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dahulu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pengguna</a:t>
            </a:r>
            <a:r>
              <a:rPr lang="en-US" sz="3200" dirty="0">
                <a:ea typeface="+mn-lt"/>
                <a:cs typeface="+mn-lt"/>
              </a:rPr>
              <a:t>, dan </a:t>
            </a:r>
            <a:r>
              <a:rPr lang="en-US" sz="3200" err="1">
                <a:ea typeface="+mn-lt"/>
                <a:cs typeface="+mn-lt"/>
              </a:rPr>
              <a:t>minta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izin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mengakses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cakupan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err="1">
                <a:ea typeface="+mn-lt"/>
                <a:cs typeface="+mn-lt"/>
              </a:rPr>
              <a:t>diperlukan</a:t>
            </a:r>
            <a:r>
              <a:rPr lang="en-US" sz="3200" dirty="0">
                <a:ea typeface="+mn-lt"/>
                <a:cs typeface="+mn-lt"/>
              </a:rPr>
              <a:t> oleh </a:t>
            </a:r>
            <a:r>
              <a:rPr lang="en-US" sz="320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. </a:t>
            </a:r>
          </a:p>
          <a:p>
            <a:pPr algn="just"/>
            <a:r>
              <a:rPr lang="en-US" sz="3200" dirty="0" err="1">
                <a:ea typeface="+mn-lt"/>
                <a:cs typeface="+mn-lt"/>
              </a:rPr>
              <a:t>Kemudian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dapatkan</a:t>
            </a:r>
            <a:r>
              <a:rPr lang="en-US" sz="3200" dirty="0">
                <a:ea typeface="+mn-lt"/>
                <a:cs typeface="+mn-lt"/>
              </a:rPr>
              <a:t> instance </a:t>
            </a:r>
            <a:r>
              <a:rPr lang="en-US" sz="3200" dirty="0" err="1">
                <a:ea typeface="+mn-lt"/>
                <a:cs typeface="+mn-lt"/>
              </a:rPr>
              <a:t>objek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klien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meneruskannya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objek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GoogleSignInAccount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pengguna</a:t>
            </a:r>
            <a:endParaRPr lang="en-US" sz="3200" dirty="0" err="1"/>
          </a:p>
        </p:txBody>
      </p:sp>
    </p:spTree>
    <p:extLst>
      <p:ext uri="{BB962C8B-B14F-4D97-AF65-F5344CB8AC3E}">
        <p14:creationId xmlns:p14="http://schemas.microsoft.com/office/powerpoint/2010/main" val="64184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395F-F4D0-4EDC-9F6D-E33C682A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0EC9-C624-4A02-8041-2979889D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46856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 err="1">
                <a:ea typeface="+mn-lt"/>
                <a:cs typeface="+mn-lt"/>
              </a:rPr>
              <a:t>GoogleSignInAccount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>
                <a:ea typeface="+mn-lt"/>
                <a:cs typeface="+mn-lt"/>
              </a:rPr>
              <a:t>account</a:t>
            </a:r>
            <a:r>
              <a:rPr lang="en-US" sz="3200" dirty="0">
                <a:ea typeface="+mn-lt"/>
                <a:cs typeface="+mn-lt"/>
              </a:rPr>
              <a:t> = </a:t>
            </a:r>
            <a:r>
              <a:rPr lang="en-US" sz="3200" dirty="0" err="1">
                <a:ea typeface="+mn-lt"/>
                <a:cs typeface="+mn-lt"/>
              </a:rPr>
              <a:t>GoogleSignIn.</a:t>
            </a:r>
            <a:r>
              <a:rPr lang="en-US" sz="3200" b="1" dirty="0" err="1">
                <a:ea typeface="+mn-lt"/>
                <a:cs typeface="+mn-lt"/>
              </a:rPr>
              <a:t>getLastSignedInAccount</a:t>
            </a:r>
            <a:r>
              <a:rPr lang="en-US" sz="3200" b="1" dirty="0">
                <a:ea typeface="+mn-lt"/>
                <a:cs typeface="+mn-lt"/>
              </a:rPr>
              <a:t>(this)</a:t>
            </a:r>
            <a:endParaRPr lang="en-US" sz="3200" dirty="0">
              <a:ea typeface="+mn-lt"/>
              <a:cs typeface="+mn-lt"/>
            </a:endParaRPr>
          </a:p>
          <a:p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// Get the app's Drive folder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err="1">
                <a:ea typeface="+mn-lt"/>
                <a:cs typeface="+mn-lt"/>
              </a:rPr>
              <a:t>DriveResourceClient</a:t>
            </a:r>
            <a:r>
              <a:rPr lang="en-US" sz="3200" dirty="0">
                <a:ea typeface="+mn-lt"/>
                <a:cs typeface="+mn-lt"/>
              </a:rPr>
              <a:t> client = </a:t>
            </a:r>
            <a:r>
              <a:rPr lang="en-US" sz="3200" err="1">
                <a:ea typeface="+mn-lt"/>
                <a:cs typeface="+mn-lt"/>
              </a:rPr>
              <a:t>Drive.</a:t>
            </a:r>
            <a:r>
              <a:rPr lang="en-US" sz="3200" b="1" err="1">
                <a:ea typeface="+mn-lt"/>
                <a:cs typeface="+mn-lt"/>
              </a:rPr>
              <a:t>getDriveResourceClient</a:t>
            </a:r>
            <a:r>
              <a:rPr lang="en-US" sz="3200" b="1" dirty="0">
                <a:ea typeface="+mn-lt"/>
                <a:cs typeface="+mn-lt"/>
              </a:rPr>
              <a:t>(this, account)</a:t>
            </a:r>
            <a:r>
              <a:rPr lang="en-US" sz="3200" dirty="0">
                <a:ea typeface="+mn-lt"/>
                <a:cs typeface="+mn-lt"/>
              </a:rPr>
              <a:t>;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err="1">
                <a:ea typeface="+mn-lt"/>
                <a:cs typeface="+mn-lt"/>
              </a:rPr>
              <a:t>client.getAppFolder</a:t>
            </a:r>
            <a:r>
              <a:rPr lang="en-US" sz="3200" dirty="0">
                <a:ea typeface="+mn-lt"/>
                <a:cs typeface="+mn-lt"/>
              </a:rPr>
              <a:t>().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1847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69B9-074D-4D48-9782-42159FB9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Otentifikasi</a:t>
            </a:r>
            <a:r>
              <a:rPr lang="en-US" dirty="0"/>
              <a:t> Klien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186-D09B-43B7-B8E5-C85339C1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Google Play </a:t>
            </a:r>
            <a:r>
              <a:rPr lang="en-US" sz="3200" dirty="0" err="1">
                <a:ea typeface="+mn-lt"/>
                <a:cs typeface="+mn-lt"/>
              </a:rPr>
              <a:t>tertentu</a:t>
            </a:r>
            <a:r>
              <a:rPr lang="en-US" sz="3200" dirty="0">
                <a:ea typeface="+mn-lt"/>
                <a:cs typeface="+mn-lt"/>
              </a:rPr>
              <a:t> (</a:t>
            </a:r>
            <a:r>
              <a:rPr lang="en-US" sz="3200" dirty="0" err="1">
                <a:ea typeface="+mn-lt"/>
                <a:cs typeface="+mn-lt"/>
              </a:rPr>
              <a:t>seperti</a:t>
            </a:r>
            <a:r>
              <a:rPr lang="en-US" sz="3200" dirty="0">
                <a:ea typeface="+mn-lt"/>
                <a:cs typeface="+mn-lt"/>
              </a:rPr>
              <a:t> Google Sign-In dan App Invite) </a:t>
            </a:r>
            <a:r>
              <a:rPr lang="en-US" sz="3200" dirty="0" err="1">
                <a:ea typeface="+mn-lt"/>
                <a:cs typeface="+mn-lt"/>
              </a:rPr>
              <a:t>mengharuskan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memberikan</a:t>
            </a:r>
            <a:r>
              <a:rPr lang="en-US" sz="3200" dirty="0">
                <a:ea typeface="+mn-lt"/>
                <a:cs typeface="+mn-lt"/>
              </a:rPr>
              <a:t> SHA-1 </a:t>
            </a:r>
            <a:r>
              <a:rPr lang="en-US" sz="3200" dirty="0" err="1">
                <a:ea typeface="+mn-lt"/>
                <a:cs typeface="+mn-lt"/>
              </a:rPr>
              <a:t>dari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sertifikat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penandatanganan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sehingga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membuat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klien</a:t>
            </a:r>
            <a:r>
              <a:rPr lang="en-US" sz="3200" dirty="0">
                <a:ea typeface="+mn-lt"/>
                <a:cs typeface="+mn-lt"/>
              </a:rPr>
              <a:t> OAuth2 dan </a:t>
            </a:r>
            <a:r>
              <a:rPr lang="en-US" sz="3200" dirty="0" err="1">
                <a:ea typeface="+mn-lt"/>
                <a:cs typeface="+mn-lt"/>
              </a:rPr>
              <a:t>kunci</a:t>
            </a:r>
            <a:r>
              <a:rPr lang="en-US" sz="3200" dirty="0">
                <a:ea typeface="+mn-lt"/>
                <a:cs typeface="+mn-lt"/>
              </a:rPr>
              <a:t> API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aplikasi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774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7A4A-37FC-4930-9885-7B1DA9D3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Otorisasi</a:t>
            </a:r>
            <a:r>
              <a:rPr lang="en-US" dirty="0"/>
              <a:t> </a:t>
            </a:r>
            <a:r>
              <a:rPr lang="en-US" dirty="0" err="1"/>
              <a:t>ReST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3E84-3257-4C1A-A368-94555E8F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err="1">
                <a:ea typeface="+mn-lt"/>
                <a:cs typeface="+mn-lt"/>
              </a:rPr>
              <a:t>Otorisasi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Google dan </a:t>
            </a:r>
            <a:r>
              <a:rPr lang="en-US" sz="3200" err="1">
                <a:ea typeface="+mn-lt"/>
                <a:cs typeface="+mn-lt"/>
              </a:rPr>
              <a:t>gunakan</a:t>
            </a:r>
            <a:r>
              <a:rPr lang="en-US" sz="3200" dirty="0">
                <a:ea typeface="+mn-lt"/>
                <a:cs typeface="+mn-lt"/>
              </a:rPr>
              <a:t> Google REST APIs </a:t>
            </a:r>
            <a:r>
              <a:rPr lang="en-US" sz="3200" err="1">
                <a:ea typeface="+mn-lt"/>
                <a:cs typeface="+mn-lt"/>
              </a:rPr>
              <a:t>ketika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err="1">
                <a:ea typeface="+mn-lt"/>
                <a:cs typeface="+mn-lt"/>
              </a:rPr>
              <a:t>ingin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aplikasi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err="1">
                <a:ea typeface="+mn-lt"/>
                <a:cs typeface="+mn-lt"/>
              </a:rPr>
              <a:t>mengakses</a:t>
            </a:r>
            <a:r>
              <a:rPr lang="en-US" sz="3200" dirty="0">
                <a:ea typeface="+mn-lt"/>
                <a:cs typeface="+mn-lt"/>
              </a:rPr>
              <a:t> Google APIs </a:t>
            </a:r>
            <a:r>
              <a:rPr lang="en-US" sz="320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akun</a:t>
            </a:r>
            <a:r>
              <a:rPr lang="en-US" sz="3200" dirty="0">
                <a:ea typeface="+mn-lt"/>
                <a:cs typeface="+mn-lt"/>
              </a:rPr>
              <a:t> Google </a:t>
            </a:r>
            <a:r>
              <a:rPr lang="en-US" sz="3200" err="1">
                <a:ea typeface="+mn-lt"/>
                <a:cs typeface="+mn-lt"/>
              </a:rPr>
              <a:t>pengguna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melalui</a:t>
            </a:r>
            <a:r>
              <a:rPr lang="en-US" sz="3200" dirty="0">
                <a:ea typeface="+mn-lt"/>
                <a:cs typeface="+mn-lt"/>
              </a:rPr>
              <a:t> HTTP. </a:t>
            </a:r>
          </a:p>
          <a:p>
            <a:r>
              <a:rPr lang="en-US" sz="3200" dirty="0" err="1">
                <a:ea typeface="+mn-lt"/>
                <a:cs typeface="+mn-lt"/>
              </a:rPr>
              <a:t>Namun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dalam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beberapa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kasus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ada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pendekatan</a:t>
            </a:r>
            <a:r>
              <a:rPr lang="en-US" sz="3200" dirty="0">
                <a:ea typeface="+mn-lt"/>
                <a:cs typeface="+mn-lt"/>
              </a:rPr>
              <a:t> lain yang </a:t>
            </a:r>
            <a:r>
              <a:rPr lang="en-US" sz="3200" dirty="0" err="1">
                <a:ea typeface="+mn-lt"/>
                <a:cs typeface="+mn-lt"/>
              </a:rPr>
              <a:t>mungkin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lebih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masuk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akal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aplikasi</a:t>
            </a:r>
            <a:r>
              <a:rPr lang="en-US" sz="3200" dirty="0">
                <a:ea typeface="+mn-lt"/>
                <a:cs typeface="+mn-lt"/>
              </a:rPr>
              <a:t> Anda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887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12F0-B31A-45F6-9429-426F90C9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2503-75F0-4FF6-969C-32E71591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dirty="0">
                <a:ea typeface="+mn-lt"/>
                <a:cs typeface="+mn-lt"/>
              </a:rPr>
              <a:t>API REST </a:t>
            </a:r>
            <a:r>
              <a:rPr lang="en-US" sz="3200" dirty="0" err="1">
                <a:ea typeface="+mn-lt"/>
                <a:cs typeface="+mn-lt"/>
              </a:rPr>
              <a:t>digunakan</a:t>
            </a:r>
            <a:r>
              <a:rPr lang="en-US" sz="3200" dirty="0">
                <a:ea typeface="+mn-lt"/>
                <a:cs typeface="+mn-lt"/>
              </a:rPr>
              <a:t> oleh server Anda. </a:t>
            </a:r>
            <a:endParaRPr lang="en-US"/>
          </a:p>
          <a:p>
            <a:pPr algn="just"/>
            <a:r>
              <a:rPr lang="en-US" sz="3200" dirty="0" err="1">
                <a:ea typeface="+mn-lt"/>
                <a:cs typeface="+mn-lt"/>
              </a:rPr>
              <a:t>Jika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dirty="0" err="1">
                <a:ea typeface="+mn-lt"/>
                <a:cs typeface="+mn-lt"/>
              </a:rPr>
              <a:t>hanya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membuat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panggilan</a:t>
            </a:r>
            <a:r>
              <a:rPr lang="en-US" sz="3200" dirty="0">
                <a:ea typeface="+mn-lt"/>
                <a:cs typeface="+mn-lt"/>
              </a:rPr>
              <a:t> REST API </a:t>
            </a:r>
            <a:r>
              <a:rPr lang="en-US" sz="3200" dirty="0" err="1">
                <a:ea typeface="+mn-lt"/>
                <a:cs typeface="+mn-lt"/>
              </a:rPr>
              <a:t>dari</a:t>
            </a:r>
            <a:r>
              <a:rPr lang="en-US" sz="3200" dirty="0">
                <a:ea typeface="+mn-lt"/>
                <a:cs typeface="+mn-lt"/>
              </a:rPr>
              <a:t> server yang Anda </a:t>
            </a:r>
            <a:r>
              <a:rPr lang="en-US" sz="3200" dirty="0" err="1">
                <a:ea typeface="+mn-lt"/>
                <a:cs typeface="+mn-lt"/>
              </a:rPr>
              <a:t>kelola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gunakan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mendukung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aplikasi</a:t>
            </a:r>
            <a:r>
              <a:rPr lang="en-US" sz="3200" dirty="0">
                <a:ea typeface="+mn-lt"/>
                <a:cs typeface="+mn-lt"/>
              </a:rPr>
              <a:t> Anda. </a:t>
            </a:r>
            <a:r>
              <a:rPr lang="en-US" sz="3200" dirty="0" err="1">
                <a:ea typeface="+mn-lt"/>
                <a:cs typeface="+mn-lt"/>
              </a:rPr>
              <a:t>Bisa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menggunakan</a:t>
            </a:r>
            <a:r>
              <a:rPr lang="en-US" sz="3200" dirty="0">
                <a:ea typeface="+mn-lt"/>
                <a:cs typeface="+mn-lt"/>
              </a:rPr>
              <a:t> Server-Side API Access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94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BF9A-4526-483F-BD76-9CD14A07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0BE15-BE48-4187-8A99-D8143733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3200" dirty="0" err="1">
                <a:ea typeface="+mn-lt"/>
                <a:cs typeface="+mn-lt"/>
              </a:rPr>
              <a:t>Gunakan</a:t>
            </a:r>
            <a:r>
              <a:rPr lang="en-US" sz="3200" dirty="0">
                <a:ea typeface="+mn-lt"/>
                <a:cs typeface="+mn-lt"/>
              </a:rPr>
              <a:t> Google API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Android. 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z="3200" dirty="0">
                <a:ea typeface="+mn-lt"/>
                <a:cs typeface="+mn-lt"/>
              </a:rPr>
              <a:t>Google </a:t>
            </a:r>
            <a:r>
              <a:rPr lang="en-US" sz="3200" dirty="0" err="1">
                <a:ea typeface="+mn-lt"/>
                <a:cs typeface="+mn-lt"/>
              </a:rPr>
              <a:t>menyediakan</a:t>
            </a:r>
            <a:r>
              <a:rPr lang="en-US" sz="3200" dirty="0">
                <a:ea typeface="+mn-lt"/>
                <a:cs typeface="+mn-lt"/>
              </a:rPr>
              <a:t> Google API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beberapa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produk</a:t>
            </a:r>
            <a:r>
              <a:rPr lang="en-US" sz="3200" dirty="0">
                <a:ea typeface="+mn-lt"/>
                <a:cs typeface="+mn-lt"/>
              </a:rPr>
              <a:t> Google, dan </a:t>
            </a:r>
            <a:r>
              <a:rPr lang="en-US" sz="3200" dirty="0" err="1">
                <a:ea typeface="+mn-lt"/>
                <a:cs typeface="+mn-lt"/>
              </a:rPr>
              <a:t>ini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biasanya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lebih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mudah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digunakan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daripada</a:t>
            </a:r>
            <a:r>
              <a:rPr lang="en-US" sz="3200" dirty="0">
                <a:ea typeface="+mn-lt"/>
                <a:cs typeface="+mn-lt"/>
              </a:rPr>
              <a:t> REST API. Dan </a:t>
            </a:r>
            <a:r>
              <a:rPr lang="en-US" sz="3200" dirty="0" err="1">
                <a:ea typeface="+mn-lt"/>
                <a:cs typeface="+mn-lt"/>
              </a:rPr>
              <a:t>disarankan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menggunakan</a:t>
            </a:r>
            <a:r>
              <a:rPr lang="en-US" sz="3200" dirty="0">
                <a:ea typeface="+mn-lt"/>
                <a:cs typeface="+mn-lt"/>
              </a:rPr>
              <a:t> API </a:t>
            </a:r>
            <a:r>
              <a:rPr lang="en-US" sz="3200" dirty="0" err="1">
                <a:ea typeface="+mn-lt"/>
                <a:cs typeface="+mn-lt"/>
              </a:rPr>
              <a:t>tersebut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270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7B9E-592C-40DD-9C21-32B9F3A0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150E-1243-4C5D-A58E-64D5F0967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dirty="0" err="1">
                <a:ea typeface="+mn-lt"/>
                <a:cs typeface="+mn-lt"/>
              </a:rPr>
              <a:t>Tambahkan</a:t>
            </a:r>
            <a:r>
              <a:rPr lang="en-US" sz="3200" dirty="0">
                <a:ea typeface="+mn-lt"/>
                <a:cs typeface="+mn-lt"/>
              </a:rPr>
              <a:t> peta </a:t>
            </a:r>
            <a:r>
              <a:rPr lang="en-US" sz="3200" dirty="0" err="1">
                <a:ea typeface="+mn-lt"/>
                <a:cs typeface="+mn-lt"/>
              </a:rPr>
              <a:t>berdasarkan</a:t>
            </a:r>
            <a:r>
              <a:rPr lang="en-US" sz="3200" dirty="0">
                <a:ea typeface="+mn-lt"/>
                <a:cs typeface="+mn-lt"/>
              </a:rPr>
              <a:t> data Google Maps </a:t>
            </a:r>
            <a:r>
              <a:rPr lang="en-US" sz="3200" dirty="0" err="1">
                <a:ea typeface="+mn-lt"/>
                <a:cs typeface="+mn-lt"/>
              </a:rPr>
              <a:t>ke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aplikasi</a:t>
            </a:r>
            <a:r>
              <a:rPr lang="en-US" sz="3200" dirty="0">
                <a:ea typeface="+mn-lt"/>
                <a:cs typeface="+mn-lt"/>
              </a:rPr>
              <a:t> Android Anda </a:t>
            </a:r>
            <a:r>
              <a:rPr lang="en-US" sz="3200" dirty="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Maps SDK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Android. </a:t>
            </a:r>
          </a:p>
          <a:p>
            <a:pPr algn="just"/>
            <a:r>
              <a:rPr lang="en-US" sz="3200" dirty="0">
                <a:ea typeface="+mn-lt"/>
                <a:cs typeface="+mn-lt"/>
              </a:rPr>
              <a:t>SDK </a:t>
            </a:r>
            <a:r>
              <a:rPr lang="en-US" sz="3200" dirty="0" err="1">
                <a:ea typeface="+mn-lt"/>
                <a:cs typeface="+mn-lt"/>
              </a:rPr>
              <a:t>secara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otomatis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menangani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akses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</a:t>
            </a:r>
            <a:r>
              <a:rPr lang="en-US" sz="3200" dirty="0">
                <a:ea typeface="+mn-lt"/>
                <a:cs typeface="+mn-lt"/>
              </a:rPr>
              <a:t> server Google Maps, </a:t>
            </a:r>
            <a:r>
              <a:rPr lang="en-US" sz="3200" dirty="0" err="1">
                <a:ea typeface="+mn-lt"/>
                <a:cs typeface="+mn-lt"/>
              </a:rPr>
              <a:t>tampilan</a:t>
            </a:r>
            <a:r>
              <a:rPr lang="en-US" sz="3200" dirty="0">
                <a:ea typeface="+mn-lt"/>
                <a:cs typeface="+mn-lt"/>
              </a:rPr>
              <a:t> peta, dan </a:t>
            </a:r>
            <a:r>
              <a:rPr lang="en-US" sz="3200" dirty="0" err="1">
                <a:ea typeface="+mn-lt"/>
                <a:cs typeface="+mn-lt"/>
              </a:rPr>
              <a:t>respons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terhadap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gerakan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pengguna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seperti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klik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seret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9634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0F94-3B64-4A88-9998-6F701130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Calendar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AD22-4B8A-4421-84A5-E7843DFB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dirty="0">
                <a:ea typeface="+mn-lt"/>
                <a:cs typeface="+mn-lt"/>
              </a:rPr>
              <a:t>API </a:t>
            </a:r>
            <a:r>
              <a:rPr lang="en-US" sz="3200" dirty="0" err="1">
                <a:ea typeface="+mn-lt"/>
                <a:cs typeface="+mn-lt"/>
              </a:rPr>
              <a:t>Kalender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memungkinkan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dirty="0" err="1">
                <a:ea typeface="+mn-lt"/>
                <a:cs typeface="+mn-lt"/>
              </a:rPr>
              <a:t>menampilkan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membuat</a:t>
            </a:r>
            <a:r>
              <a:rPr lang="en-US" sz="3200" dirty="0">
                <a:ea typeface="+mn-lt"/>
                <a:cs typeface="+mn-lt"/>
              </a:rPr>
              <a:t>, dan </a:t>
            </a:r>
            <a:r>
              <a:rPr lang="en-US" sz="3200" dirty="0" err="1">
                <a:ea typeface="+mn-lt"/>
                <a:cs typeface="+mn-lt"/>
              </a:rPr>
              <a:t>memodifikasi</a:t>
            </a:r>
            <a:r>
              <a:rPr lang="en-US" sz="3200" dirty="0">
                <a:ea typeface="+mn-lt"/>
                <a:cs typeface="+mn-lt"/>
              </a:rPr>
              <a:t> acara </a:t>
            </a:r>
            <a:r>
              <a:rPr lang="en-US" sz="3200" dirty="0" err="1">
                <a:ea typeface="+mn-lt"/>
                <a:cs typeface="+mn-lt"/>
              </a:rPr>
              <a:t>kalender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serta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bekerja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banyak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objek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terkait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kalender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lainnya</a:t>
            </a:r>
            <a:endParaRPr lang="en-US" sz="3200" dirty="0" err="1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754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2FE3-31C6-4C61-9667-30B4FFF3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8195-FA56-4636-98F6-FF68AC3E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dirty="0">
                <a:ea typeface="+mn-lt"/>
                <a:cs typeface="+mn-lt"/>
              </a:rPr>
              <a:t>Google Cloud API </a:t>
            </a:r>
            <a:r>
              <a:rPr lang="en-US" sz="3200" err="1">
                <a:ea typeface="+mn-lt"/>
                <a:cs typeface="+mn-lt"/>
              </a:rPr>
              <a:t>adalah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bagian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penting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dari</a:t>
            </a:r>
            <a:r>
              <a:rPr lang="en-US" sz="3200" dirty="0">
                <a:ea typeface="+mn-lt"/>
                <a:cs typeface="+mn-lt"/>
              </a:rPr>
              <a:t> Google Cloud Platform, </a:t>
            </a:r>
            <a:r>
              <a:rPr lang="en-US" sz="3200" err="1">
                <a:ea typeface="+mn-lt"/>
                <a:cs typeface="+mn-lt"/>
              </a:rPr>
              <a:t>memungkinkan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mudah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menambahkan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kekuatan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segalanya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mulai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dari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akses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penyimpanan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hingga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analisis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gambar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berbasis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pembelajaran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mesin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hingga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aplikasi</a:t>
            </a:r>
            <a:r>
              <a:rPr lang="en-US" sz="3200" dirty="0">
                <a:ea typeface="+mn-lt"/>
                <a:cs typeface="+mn-lt"/>
              </a:rPr>
              <a:t> Platform Cloud Anda.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186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ECC8-ACF4-4C9B-BCF4-4DC2F92C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E8E0-35E2-4E8E-B412-3FA68E0F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3200" dirty="0" err="1">
                <a:ea typeface="+mn-lt"/>
                <a:cs typeface="+mn-lt"/>
              </a:rPr>
              <a:t>Semua</a:t>
            </a:r>
            <a:r>
              <a:rPr lang="en-US" sz="3200" dirty="0">
                <a:ea typeface="+mn-lt"/>
                <a:cs typeface="+mn-lt"/>
              </a:rPr>
              <a:t> Cloud API </a:t>
            </a:r>
            <a:r>
              <a:rPr lang="en-US" sz="3200" dirty="0" err="1">
                <a:ea typeface="+mn-lt"/>
                <a:cs typeface="+mn-lt"/>
              </a:rPr>
              <a:t>mengekspos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antarmuka</a:t>
            </a:r>
            <a:r>
              <a:rPr lang="en-US" sz="3200" dirty="0">
                <a:ea typeface="+mn-lt"/>
                <a:cs typeface="+mn-lt"/>
              </a:rPr>
              <a:t> JSON REST </a:t>
            </a:r>
            <a:r>
              <a:rPr lang="en-US" sz="3200" dirty="0" err="1">
                <a:ea typeface="+mn-lt"/>
                <a:cs typeface="+mn-lt"/>
              </a:rPr>
              <a:t>sederhana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dihubungi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langsung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melalui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perpustakaan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klien</a:t>
            </a:r>
            <a:r>
              <a:rPr lang="en-US" sz="3200" dirty="0">
                <a:ea typeface="+mn-lt"/>
                <a:cs typeface="+mn-lt"/>
              </a:rPr>
              <a:t> </a:t>
            </a:r>
            <a:endParaRPr lang="en-US"/>
          </a:p>
          <a:p>
            <a:pPr algn="just"/>
            <a:r>
              <a:rPr lang="en-US" sz="3200" dirty="0" err="1">
                <a:ea typeface="+mn-lt"/>
                <a:cs typeface="+mn-lt"/>
              </a:rPr>
              <a:t>Beberapa</a:t>
            </a:r>
            <a:r>
              <a:rPr lang="en-US" sz="3200" dirty="0">
                <a:ea typeface="+mn-lt"/>
                <a:cs typeface="+mn-lt"/>
              </a:rPr>
              <a:t> API </a:t>
            </a:r>
            <a:r>
              <a:rPr lang="en-US" sz="3200" dirty="0" err="1">
                <a:ea typeface="+mn-lt"/>
                <a:cs typeface="+mn-lt"/>
              </a:rPr>
              <a:t>generasi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terbaru</a:t>
            </a:r>
            <a:r>
              <a:rPr lang="en-US" sz="3200" dirty="0">
                <a:ea typeface="+mn-lt"/>
                <a:cs typeface="+mn-lt"/>
              </a:rPr>
              <a:t> juga </a:t>
            </a:r>
            <a:r>
              <a:rPr lang="en-US" sz="3200" dirty="0" err="1">
                <a:ea typeface="+mn-lt"/>
                <a:cs typeface="+mn-lt"/>
              </a:rPr>
              <a:t>menyediakan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antarmuka</a:t>
            </a:r>
            <a:r>
              <a:rPr lang="en-US" sz="3200" dirty="0">
                <a:ea typeface="+mn-lt"/>
                <a:cs typeface="+mn-lt"/>
              </a:rPr>
              <a:t> RPC yang </a:t>
            </a:r>
            <a:r>
              <a:rPr lang="en-US" sz="3200" dirty="0" err="1">
                <a:ea typeface="+mn-lt"/>
                <a:cs typeface="+mn-lt"/>
              </a:rPr>
              <a:t>memungkinkan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klien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melakukan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panggilan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</a:t>
            </a:r>
            <a:r>
              <a:rPr lang="en-US" sz="3200" dirty="0">
                <a:ea typeface="+mn-lt"/>
                <a:cs typeface="+mn-lt"/>
              </a:rPr>
              <a:t> API </a:t>
            </a:r>
            <a:r>
              <a:rPr lang="en-US" sz="3200" dirty="0" err="1">
                <a:ea typeface="+mn-lt"/>
                <a:cs typeface="+mn-lt"/>
              </a:rPr>
              <a:t>menggunakan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gRPC</a:t>
            </a:r>
            <a:endParaRPr lang="en-US" sz="3200" dirty="0" err="1"/>
          </a:p>
        </p:txBody>
      </p:sp>
    </p:spTree>
    <p:extLst>
      <p:ext uri="{BB962C8B-B14F-4D97-AF65-F5344CB8AC3E}">
        <p14:creationId xmlns:p14="http://schemas.microsoft.com/office/powerpoint/2010/main" val="127393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7D47-E483-4AE9-84D5-CA74DC4C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Ikhtisar</a:t>
            </a:r>
            <a:r>
              <a:rPr lang="en-US" dirty="0">
                <a:ea typeface="+mj-lt"/>
                <a:cs typeface="+mj-lt"/>
              </a:rPr>
              <a:t> Google Play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A665-8B19-40A4-A735-8306E23B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en-US" sz="280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layanan</a:t>
            </a:r>
            <a:r>
              <a:rPr lang="en-US" sz="2800" dirty="0">
                <a:ea typeface="+mn-lt"/>
                <a:cs typeface="+mn-lt"/>
              </a:rPr>
              <a:t> Google Play, </a:t>
            </a:r>
            <a:r>
              <a:rPr lang="en-US" sz="2800" err="1">
                <a:ea typeface="+mn-lt"/>
                <a:cs typeface="+mn-lt"/>
              </a:rPr>
              <a:t>aplikasi</a:t>
            </a:r>
            <a:r>
              <a:rPr lang="en-US" sz="2800" dirty="0">
                <a:ea typeface="+mn-lt"/>
                <a:cs typeface="+mn-lt"/>
              </a:rPr>
              <a:t> Anda </a:t>
            </a:r>
            <a:r>
              <a:rPr lang="en-US" sz="280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memanfaatkan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fitur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terbaru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err="1">
                <a:ea typeface="+mn-lt"/>
                <a:cs typeface="+mn-lt"/>
              </a:rPr>
              <a:t>diberdayakan</a:t>
            </a:r>
            <a:r>
              <a:rPr lang="en-US" sz="2800" dirty="0">
                <a:ea typeface="+mn-lt"/>
                <a:cs typeface="+mn-lt"/>
              </a:rPr>
              <a:t> oleh Google </a:t>
            </a:r>
            <a:r>
              <a:rPr lang="en-US" sz="2800" err="1">
                <a:ea typeface="+mn-lt"/>
                <a:cs typeface="+mn-lt"/>
              </a:rPr>
              <a:t>seperti</a:t>
            </a:r>
            <a:r>
              <a:rPr lang="en-US" sz="2800" dirty="0">
                <a:ea typeface="+mn-lt"/>
                <a:cs typeface="+mn-lt"/>
              </a:rPr>
              <a:t> Maps, Google+, dan </a:t>
            </a:r>
            <a:r>
              <a:rPr lang="en-US" sz="2800" err="1">
                <a:ea typeface="+mn-lt"/>
                <a:cs typeface="+mn-lt"/>
              </a:rPr>
              <a:t>lainnya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pembaruan</a:t>
            </a:r>
            <a:r>
              <a:rPr lang="en-US" sz="2800" dirty="0">
                <a:ea typeface="+mn-lt"/>
                <a:cs typeface="+mn-lt"/>
              </a:rPr>
              <a:t> platform </a:t>
            </a:r>
            <a:r>
              <a:rPr lang="en-US" sz="2800" err="1">
                <a:ea typeface="+mn-lt"/>
                <a:cs typeface="+mn-lt"/>
              </a:rPr>
              <a:t>otomatis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err="1">
                <a:ea typeface="+mn-lt"/>
                <a:cs typeface="+mn-lt"/>
              </a:rPr>
              <a:t>didistribusikan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sebagai</a:t>
            </a:r>
            <a:r>
              <a:rPr lang="en-US" sz="2800" dirty="0">
                <a:ea typeface="+mn-lt"/>
                <a:cs typeface="+mn-lt"/>
              </a:rPr>
              <a:t> APK </a:t>
            </a:r>
            <a:r>
              <a:rPr lang="en-US" sz="2800" err="1">
                <a:ea typeface="+mn-lt"/>
                <a:cs typeface="+mn-lt"/>
              </a:rPr>
              <a:t>melalui</a:t>
            </a:r>
            <a:r>
              <a:rPr lang="en-US" sz="2800" dirty="0">
                <a:ea typeface="+mn-lt"/>
                <a:cs typeface="+mn-lt"/>
              </a:rPr>
              <a:t> Google Play store. </a:t>
            </a:r>
            <a:endParaRPr lang="en-US"/>
          </a:p>
          <a:p>
            <a:pPr algn="just"/>
            <a:r>
              <a:rPr lang="en-US" sz="2800" dirty="0" err="1">
                <a:ea typeface="+mn-lt"/>
                <a:cs typeface="+mn-lt"/>
              </a:rPr>
              <a:t>Mempermudah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pengguna</a:t>
            </a:r>
            <a:r>
              <a:rPr lang="en-US" sz="2800" dirty="0">
                <a:ea typeface="+mn-lt"/>
                <a:cs typeface="+mn-lt"/>
              </a:rPr>
              <a:t> Anda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menerima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pembaruan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lebih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mudah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bagi</a:t>
            </a:r>
            <a:r>
              <a:rPr lang="en-US" sz="2800" dirty="0">
                <a:ea typeface="+mn-lt"/>
                <a:cs typeface="+mn-lt"/>
              </a:rPr>
              <a:t> Anda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mengintegrasikan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terbaru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ditawarkan</a:t>
            </a:r>
            <a:r>
              <a:rPr lang="en-US" sz="2800" dirty="0">
                <a:ea typeface="+mn-lt"/>
                <a:cs typeface="+mn-lt"/>
              </a:rPr>
              <a:t> Google.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19938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6D76-ACEF-4106-B761-A8B9C47F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</a:t>
            </a:r>
            <a:r>
              <a:rPr lang="en-US" dirty="0" err="1"/>
              <a:t>Penggunaan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4E01-E248-4B1D-AD74-9F82B762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dirty="0" err="1">
                <a:ea typeface="+mn-lt"/>
                <a:cs typeface="+mn-lt"/>
              </a:rPr>
              <a:t>Sebagian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besar</a:t>
            </a:r>
            <a:r>
              <a:rPr lang="en-US" sz="3200" dirty="0">
                <a:ea typeface="+mn-lt"/>
                <a:cs typeface="+mn-lt"/>
              </a:rPr>
              <a:t> Cloud API </a:t>
            </a:r>
            <a:r>
              <a:rPr lang="en-US" sz="3200" dirty="0" err="1">
                <a:ea typeface="+mn-lt"/>
                <a:cs typeface="+mn-lt"/>
              </a:rPr>
              <a:t>memberikan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informasi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terperinci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tentang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penggunaan</a:t>
            </a:r>
            <a:r>
              <a:rPr lang="en-US" sz="3200" dirty="0">
                <a:ea typeface="+mn-lt"/>
                <a:cs typeface="+mn-lt"/>
              </a:rPr>
              <a:t> API, </a:t>
            </a:r>
            <a:r>
              <a:rPr lang="en-US" sz="3200" dirty="0" err="1">
                <a:ea typeface="+mn-lt"/>
                <a:cs typeface="+mn-lt"/>
              </a:rPr>
              <a:t>termasuk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tingkat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lalu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lintas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tingkat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kesalahan</a:t>
            </a:r>
            <a:r>
              <a:rPr lang="en-US" sz="3200" dirty="0">
                <a:ea typeface="+mn-lt"/>
                <a:cs typeface="+mn-lt"/>
              </a:rPr>
              <a:t>, dan </a:t>
            </a:r>
            <a:r>
              <a:rPr lang="en-US" sz="3200" dirty="0" err="1">
                <a:ea typeface="+mn-lt"/>
                <a:cs typeface="+mn-lt"/>
              </a:rPr>
              <a:t>bahkan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latensi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membantu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cepat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menyortir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masalah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aplikasi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menggunakan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Google.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89534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62E5-9084-4FDE-B82C-D9C9A39B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18E1-C42F-4117-9B0D-AE85298F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13C2-47A4-4B60-9E6A-1C7BA7EB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Perpustakaan</a:t>
            </a:r>
            <a:r>
              <a:rPr lang="en-US" dirty="0">
                <a:ea typeface="+mj-lt"/>
                <a:cs typeface="+mj-lt"/>
              </a:rPr>
              <a:t> Klien Google Play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0B4E-194A-450C-9D39-51122490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err="1">
                <a:ea typeface="+mn-lt"/>
                <a:cs typeface="+mn-lt"/>
              </a:rPr>
              <a:t>Pustaka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klien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berisi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antarmuka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masing-masing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Google dan </a:t>
            </a:r>
            <a:r>
              <a:rPr lang="en-US" sz="3200" err="1">
                <a:ea typeface="+mn-lt"/>
                <a:cs typeface="+mn-lt"/>
              </a:rPr>
              <a:t>memungkinkan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mendapatkan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otorisasi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dari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pengguna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mendapatkan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akses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ke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ini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kredensial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mereka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5057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EE39-C424-48C9-96F4-1A768A89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services APK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C5A8-2868-41A4-B2BC-E2BC618A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dirty="0">
                <a:ea typeface="+mn-lt"/>
                <a:cs typeface="+mn-lt"/>
              </a:rPr>
              <a:t>Google Play Services APK </a:t>
            </a:r>
            <a:r>
              <a:rPr lang="en-US" sz="3200" dirty="0" err="1">
                <a:ea typeface="+mn-lt"/>
                <a:cs typeface="+mn-lt"/>
              </a:rPr>
              <a:t>berisi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masing-masing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Google dan </a:t>
            </a:r>
            <a:r>
              <a:rPr lang="en-US" sz="3200" dirty="0" err="1">
                <a:ea typeface="+mn-lt"/>
                <a:cs typeface="+mn-lt"/>
              </a:rPr>
              <a:t>berjalan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sebagai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latar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belakang</a:t>
            </a:r>
            <a:r>
              <a:rPr lang="en-US" sz="3200" dirty="0">
                <a:ea typeface="+mn-lt"/>
                <a:cs typeface="+mn-lt"/>
              </a:rPr>
              <a:t> di OS Android. </a:t>
            </a:r>
            <a:endParaRPr lang="en-US"/>
          </a:p>
          <a:p>
            <a:pPr algn="just"/>
            <a:r>
              <a:rPr lang="en-US" sz="3200" dirty="0">
                <a:ea typeface="+mn-lt"/>
                <a:cs typeface="+mn-lt"/>
              </a:rPr>
              <a:t>Anda </a:t>
            </a:r>
            <a:r>
              <a:rPr lang="en-US" sz="3200" dirty="0" err="1">
                <a:ea typeface="+mn-lt"/>
                <a:cs typeface="+mn-lt"/>
              </a:rPr>
              <a:t>berinteraksi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latar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belakang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melalui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pustaka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klien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melakukan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tindakan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atas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nama</a:t>
            </a:r>
            <a:r>
              <a:rPr lang="en-US" sz="3200" dirty="0">
                <a:ea typeface="+mn-lt"/>
                <a:cs typeface="+mn-lt"/>
              </a:rPr>
              <a:t> Anda.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718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F074-71C4-45CB-8D24-76A6499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6B46-6DD0-4B7D-AB3F-67A7BF1B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3200" dirty="0" err="1"/>
              <a:t>Pembaruan</a:t>
            </a:r>
            <a:r>
              <a:rPr lang="en-US" sz="3200" dirty="0"/>
              <a:t> </a:t>
            </a:r>
            <a:r>
              <a:rPr lang="en-US" sz="3200" dirty="0" err="1">
                <a:ea typeface="+mn-lt"/>
                <a:cs typeface="+mn-lt"/>
              </a:rPr>
              <a:t>dikirimkan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melalui</a:t>
            </a:r>
            <a:r>
              <a:rPr lang="en-US" sz="3200" dirty="0">
                <a:ea typeface="+mn-lt"/>
                <a:cs typeface="+mn-lt"/>
              </a:rPr>
              <a:t> Google Play Store, </a:t>
            </a:r>
            <a:r>
              <a:rPr lang="en-US" sz="3200" dirty="0" err="1">
                <a:ea typeface="+mn-lt"/>
                <a:cs typeface="+mn-lt"/>
              </a:rPr>
              <a:t>sehingga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pembaruan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tidak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tergantung</a:t>
            </a:r>
            <a:r>
              <a:rPr lang="en-US" sz="3200" dirty="0">
                <a:ea typeface="+mn-lt"/>
                <a:cs typeface="+mn-lt"/>
              </a:rPr>
              <a:t> pada </a:t>
            </a:r>
            <a:r>
              <a:rPr lang="en-US" sz="3200" dirty="0" err="1">
                <a:ea typeface="+mn-lt"/>
                <a:cs typeface="+mn-lt"/>
              </a:rPr>
              <a:t>pembaruan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gambar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sistem</a:t>
            </a:r>
            <a:r>
              <a:rPr lang="en-US" sz="3200" dirty="0">
                <a:ea typeface="+mn-lt"/>
                <a:cs typeface="+mn-lt"/>
              </a:rPr>
              <a:t> carrier </a:t>
            </a:r>
            <a:r>
              <a:rPr lang="en-US" sz="3200" dirty="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OEM.</a:t>
            </a:r>
            <a:endParaRPr lang="en-US" sz="3200" dirty="0"/>
          </a:p>
          <a:p>
            <a:pPr algn="just"/>
            <a:r>
              <a:rPr lang="en-US" sz="3200" err="1">
                <a:ea typeface="+mn-lt"/>
                <a:cs typeface="+mn-lt"/>
              </a:rPr>
              <a:t>Ini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memungkinkan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menggunakan</a:t>
            </a:r>
            <a:r>
              <a:rPr lang="en-US" sz="3200" dirty="0">
                <a:ea typeface="+mn-lt"/>
                <a:cs typeface="+mn-lt"/>
              </a:rPr>
              <a:t> API </a:t>
            </a:r>
            <a:r>
              <a:rPr lang="en-US" sz="3200" err="1">
                <a:ea typeface="+mn-lt"/>
                <a:cs typeface="+mn-lt"/>
              </a:rPr>
              <a:t>terbaru</a:t>
            </a:r>
            <a:r>
              <a:rPr lang="en-US" sz="3200" dirty="0">
                <a:ea typeface="+mn-lt"/>
                <a:cs typeface="+mn-lt"/>
              </a:rPr>
              <a:t> di </a:t>
            </a:r>
            <a:r>
              <a:rPr lang="en-US" sz="320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Google Play dan </a:t>
            </a:r>
            <a:r>
              <a:rPr lang="en-US" sz="3200" err="1">
                <a:ea typeface="+mn-lt"/>
                <a:cs typeface="+mn-lt"/>
              </a:rPr>
              <a:t>menjangkau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sebagian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besar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perangkat</a:t>
            </a:r>
            <a:r>
              <a:rPr lang="en-US" sz="3200" dirty="0">
                <a:ea typeface="+mn-lt"/>
                <a:cs typeface="+mn-lt"/>
              </a:rPr>
              <a:t> di </a:t>
            </a:r>
            <a:r>
              <a:rPr lang="en-US" sz="3200" err="1">
                <a:ea typeface="+mn-lt"/>
                <a:cs typeface="+mn-lt"/>
              </a:rPr>
              <a:t>ekosistem</a:t>
            </a:r>
            <a:r>
              <a:rPr lang="en-US" sz="3200" dirty="0">
                <a:ea typeface="+mn-lt"/>
                <a:cs typeface="+mn-lt"/>
              </a:rPr>
              <a:t> Android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379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6AE7-86BD-4DEC-8D0E-95C37402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C1D097-2A16-4242-AA47-542F34856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7" y="61494"/>
            <a:ext cx="8658477" cy="6799376"/>
          </a:xfrm>
        </p:spPr>
      </p:pic>
    </p:spTree>
    <p:extLst>
      <p:ext uri="{BB962C8B-B14F-4D97-AF65-F5344CB8AC3E}">
        <p14:creationId xmlns:p14="http://schemas.microsoft.com/office/powerpoint/2010/main" val="406291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1E85-8B26-4DD2-9B85-B4936015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Google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0859-95DD-4040-8A80-104B1A16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dirty="0" err="1">
                <a:ea typeface="+mn-lt"/>
                <a:cs typeface="+mn-lt"/>
              </a:rPr>
              <a:t>Saat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dirty="0" err="1">
                <a:ea typeface="+mn-lt"/>
                <a:cs typeface="+mn-lt"/>
              </a:rPr>
              <a:t>ingin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melakukan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panggilan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</a:t>
            </a:r>
            <a:r>
              <a:rPr lang="en-US" sz="3200" dirty="0">
                <a:ea typeface="+mn-lt"/>
                <a:cs typeface="+mn-lt"/>
              </a:rPr>
              <a:t> salah </a:t>
            </a:r>
            <a:r>
              <a:rPr lang="en-US" sz="3200" dirty="0" err="1">
                <a:ea typeface="+mn-lt"/>
                <a:cs typeface="+mn-lt"/>
              </a:rPr>
              <a:t>satu</a:t>
            </a:r>
            <a:r>
              <a:rPr lang="en-US" sz="3200" dirty="0">
                <a:ea typeface="+mn-lt"/>
                <a:cs typeface="+mn-lt"/>
              </a:rPr>
              <a:t> Google API yang </a:t>
            </a:r>
            <a:r>
              <a:rPr lang="en-US" sz="3200" dirty="0" err="1">
                <a:ea typeface="+mn-lt"/>
                <a:cs typeface="+mn-lt"/>
              </a:rPr>
              <a:t>disediakan</a:t>
            </a:r>
            <a:r>
              <a:rPr lang="en-US" sz="3200" dirty="0">
                <a:ea typeface="+mn-lt"/>
                <a:cs typeface="+mn-lt"/>
              </a:rPr>
              <a:t> di </a:t>
            </a:r>
            <a:r>
              <a:rPr lang="en-US" sz="3200" dirty="0" err="1">
                <a:ea typeface="+mn-lt"/>
                <a:cs typeface="+mn-lt"/>
              </a:rPr>
              <a:t>pustaka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Google Play (</a:t>
            </a:r>
            <a:r>
              <a:rPr lang="en-US" sz="3200" dirty="0" err="1">
                <a:ea typeface="+mn-lt"/>
                <a:cs typeface="+mn-lt"/>
              </a:rPr>
              <a:t>seperti</a:t>
            </a:r>
            <a:r>
              <a:rPr lang="en-US" sz="3200" dirty="0">
                <a:ea typeface="+mn-lt"/>
                <a:cs typeface="+mn-lt"/>
              </a:rPr>
              <a:t> Google Sign-In dan Drive), Anda </a:t>
            </a:r>
            <a:r>
              <a:rPr lang="en-US" sz="3200" dirty="0" err="1">
                <a:ea typeface="+mn-lt"/>
                <a:cs typeface="+mn-lt"/>
              </a:rPr>
              <a:t>perlu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membuat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i="1" dirty="0">
                <a:ea typeface="+mn-lt"/>
                <a:cs typeface="+mn-lt"/>
              </a:rPr>
              <a:t>instance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dari</a:t>
            </a:r>
            <a:r>
              <a:rPr lang="en-US" sz="3200" dirty="0">
                <a:ea typeface="+mn-lt"/>
                <a:cs typeface="+mn-lt"/>
              </a:rPr>
              <a:t> salah </a:t>
            </a:r>
            <a:r>
              <a:rPr lang="en-US" sz="3200" dirty="0" err="1">
                <a:ea typeface="+mn-lt"/>
                <a:cs typeface="+mn-lt"/>
              </a:rPr>
              <a:t>satu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objek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klien</a:t>
            </a:r>
            <a:r>
              <a:rPr lang="en-US" sz="3200" dirty="0">
                <a:ea typeface="+mn-lt"/>
                <a:cs typeface="+mn-lt"/>
              </a:rPr>
              <a:t> API, yang </a:t>
            </a:r>
            <a:r>
              <a:rPr lang="en-US" sz="3200" dirty="0" err="1">
                <a:ea typeface="+mn-lt"/>
                <a:cs typeface="+mn-lt"/>
              </a:rPr>
              <a:t>merupakan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subkelas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dari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GoogleApi</a:t>
            </a:r>
            <a:endParaRPr lang="en-US" sz="3200" dirty="0" err="1"/>
          </a:p>
        </p:txBody>
      </p:sp>
    </p:spTree>
    <p:extLst>
      <p:ext uri="{BB962C8B-B14F-4D97-AF65-F5344CB8AC3E}">
        <p14:creationId xmlns:p14="http://schemas.microsoft.com/office/powerpoint/2010/main" val="417271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D1DF-C10C-47E6-8C40-58A430B1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D03C-FDEB-4600-A5DF-5745CF71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3200" dirty="0" err="1">
                <a:ea typeface="+mn-lt"/>
                <a:cs typeface="+mn-lt"/>
              </a:rPr>
              <a:t>Objek-objek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ini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secara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otomatis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mengelola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koneksi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Google Play, </a:t>
            </a:r>
            <a:r>
              <a:rPr lang="en-US" sz="3200" dirty="0" err="1">
                <a:ea typeface="+mn-lt"/>
                <a:cs typeface="+mn-lt"/>
              </a:rPr>
              <a:t>mengantri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permintaan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saat</a:t>
            </a:r>
            <a:r>
              <a:rPr lang="en-US" sz="3200" dirty="0">
                <a:ea typeface="+mn-lt"/>
                <a:cs typeface="+mn-lt"/>
              </a:rPr>
              <a:t> offline, dan </a:t>
            </a:r>
            <a:r>
              <a:rPr lang="en-US" sz="3200" dirty="0" err="1">
                <a:ea typeface="+mn-lt"/>
                <a:cs typeface="+mn-lt"/>
              </a:rPr>
              <a:t>mengeksekusinya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ketika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koneksi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tersedia</a:t>
            </a:r>
            <a:r>
              <a:rPr lang="en-US" sz="3200" dirty="0">
                <a:ea typeface="+mn-lt"/>
                <a:cs typeface="+mn-lt"/>
              </a:rPr>
              <a:t>. </a:t>
            </a:r>
            <a:endParaRPr lang="en-US"/>
          </a:p>
          <a:p>
            <a:pPr algn="just"/>
            <a:r>
              <a:rPr lang="en-US" sz="3200" err="1">
                <a:ea typeface="+mn-lt"/>
                <a:cs typeface="+mn-lt"/>
              </a:rPr>
              <a:t>Objek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GoogleApi</a:t>
            </a:r>
            <a:r>
              <a:rPr lang="en-US" sz="3200" dirty="0">
                <a:ea typeface="+mn-lt"/>
                <a:cs typeface="+mn-lt"/>
              </a:rPr>
              <a:t> juga </a:t>
            </a:r>
            <a:r>
              <a:rPr lang="en-US" sz="3200" err="1">
                <a:ea typeface="+mn-lt"/>
                <a:cs typeface="+mn-lt"/>
              </a:rPr>
              <a:t>murah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dibuat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err="1">
                <a:ea typeface="+mn-lt"/>
                <a:cs typeface="+mn-lt"/>
              </a:rPr>
              <a:t>sehingga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membuat</a:t>
            </a:r>
            <a:r>
              <a:rPr lang="en-US" sz="3200" dirty="0">
                <a:ea typeface="+mn-lt"/>
                <a:cs typeface="+mn-lt"/>
              </a:rPr>
              <a:t> instantiate </a:t>
            </a:r>
            <a:r>
              <a:rPr lang="en-US" sz="3200" err="1">
                <a:ea typeface="+mn-lt"/>
                <a:cs typeface="+mn-lt"/>
              </a:rPr>
              <a:t>sesuai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kebutuhan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mengakses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Google.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0220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4220-F905-4B97-827C-C94E9B29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Google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CD44-0CDF-40F4-A2F0-7E3F52AA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mengakses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err="1">
                <a:ea typeface="+mn-lt"/>
                <a:cs typeface="+mn-lt"/>
              </a:rPr>
              <a:t>tidak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memerlukan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otorisasi</a:t>
            </a:r>
            <a:r>
              <a:rPr lang="en-US" sz="3200" dirty="0">
                <a:ea typeface="+mn-lt"/>
                <a:cs typeface="+mn-lt"/>
              </a:rPr>
              <a:t> API, </a:t>
            </a:r>
            <a:r>
              <a:rPr lang="en-US" sz="3200" err="1">
                <a:ea typeface="+mn-lt"/>
                <a:cs typeface="+mn-lt"/>
              </a:rPr>
              <a:t>dapatkan</a:t>
            </a:r>
            <a:r>
              <a:rPr lang="en-US" sz="3200" dirty="0">
                <a:ea typeface="+mn-lt"/>
                <a:cs typeface="+mn-lt"/>
              </a:rPr>
              <a:t> instance </a:t>
            </a:r>
            <a:r>
              <a:rPr lang="en-US" sz="3200" err="1">
                <a:ea typeface="+mn-lt"/>
                <a:cs typeface="+mn-lt"/>
              </a:rPr>
              <a:t>objek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klien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meneruskannya</a:t>
            </a:r>
            <a:r>
              <a:rPr lang="en-US" sz="3200" dirty="0">
                <a:ea typeface="+mn-lt"/>
                <a:cs typeface="+mn-lt"/>
              </a:rPr>
              <a:t> pada </a:t>
            </a:r>
            <a:r>
              <a:rPr lang="en-US" sz="3200" err="1">
                <a:ea typeface="+mn-lt"/>
                <a:cs typeface="+mn-lt"/>
              </a:rPr>
              <a:t>Konteks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saat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ini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Aktivitas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saat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ini</a:t>
            </a:r>
            <a:endParaRPr lang="en-US" sz="3200" err="1"/>
          </a:p>
        </p:txBody>
      </p:sp>
    </p:spTree>
    <p:extLst>
      <p:ext uri="{BB962C8B-B14F-4D97-AF65-F5344CB8AC3E}">
        <p14:creationId xmlns:p14="http://schemas.microsoft.com/office/powerpoint/2010/main" val="2248432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678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Mobile Programming</vt:lpstr>
      <vt:lpstr>Ikhtisar Google Play Service</vt:lpstr>
      <vt:lpstr>Perpustakaan Klien Google Play Service</vt:lpstr>
      <vt:lpstr>Google Play services APK </vt:lpstr>
      <vt:lpstr>Cont'd</vt:lpstr>
      <vt:lpstr>PowerPoint Presentation</vt:lpstr>
      <vt:lpstr>Akses Google API</vt:lpstr>
      <vt:lpstr>Cont'd</vt:lpstr>
      <vt:lpstr>Mengakses Google Service</vt:lpstr>
      <vt:lpstr>Mengakses Google Servide dengan Otoritas</vt:lpstr>
      <vt:lpstr>Contoh</vt:lpstr>
      <vt:lpstr>Otentifikasi Klien</vt:lpstr>
      <vt:lpstr>Otorisasi ReST API</vt:lpstr>
      <vt:lpstr>Cont'd</vt:lpstr>
      <vt:lpstr>Cont'd</vt:lpstr>
      <vt:lpstr>Google Map SDK</vt:lpstr>
      <vt:lpstr>Google Calendar API</vt:lpstr>
      <vt:lpstr>Google Cloud API</vt:lpstr>
      <vt:lpstr>Multi Surface</vt:lpstr>
      <vt:lpstr>Monitoring Penggunaan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ALAUDDIN MAULANA HIRZAN</cp:lastModifiedBy>
  <cp:revision>112</cp:revision>
  <dcterms:created xsi:type="dcterms:W3CDTF">2012-07-30T23:42:41Z</dcterms:created>
  <dcterms:modified xsi:type="dcterms:W3CDTF">2020-12-14T05:27:41Z</dcterms:modified>
</cp:coreProperties>
</file>