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id-ID"/>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9" name="TitelPlatzhalterBereich1">
            <a:extLst>
              <a:ext uri="{FF2B5EF4-FFF2-40B4-BE49-F238E27FC236}">
                <a16:creationId xmlns:a16="http://schemas.microsoft.com/office/drawing/2014/main" id="{AE114326-5638-4506-B0A9-1EF8D2851FB1}"/>
              </a:ext>
            </a:extLst>
          </p:cNvPr>
          <p:cNvSpPr>
            <a:spLocks noChangeArrowheads="1"/>
          </p:cNvSpPr>
          <p:nvPr>
            <p:ph type="ctrTitle"/>
          </p:nvPr>
        </p:nvSpPr>
        <p:spPr>
          <a:xfrm>
            <a:off x="717550" y="2152650"/>
            <a:ext cx="7750175" cy="1363663"/>
          </a:xfrm>
          <a:noFill/>
          <a:extLst>
            <a:ext uri="{909E8E84-426E-40DD-AFC4-6F175D3DCCD1}">
              <a14:hiddenFill xmlns:a14="http://schemas.microsoft.com/office/drawing/2010/main">
                <a:solidFill>
                  <a:srgbClr val="FFFFFF"/>
                </a:solidFill>
              </a14:hiddenFill>
            </a:ext>
          </a:extLst>
        </p:spPr>
        <p:txBody>
          <a:bodyPr/>
          <a:lstStyle>
            <a:lvl1pPr>
              <a:defRPr/>
            </a:lvl1pPr>
          </a:lstStyle>
          <a:p>
            <a:pPr lvl="0"/>
            <a:r>
              <a:rPr lang="id-ID" altLang="id-ID" noProof="0"/>
              <a:t>Click to edit Master title style</a:t>
            </a:r>
          </a:p>
        </p:txBody>
      </p:sp>
      <p:sp>
        <p:nvSpPr>
          <p:cNvPr id="2050" name="UntertitelPlatzhalterBereich1">
            <a:extLst>
              <a:ext uri="{FF2B5EF4-FFF2-40B4-BE49-F238E27FC236}">
                <a16:creationId xmlns:a16="http://schemas.microsoft.com/office/drawing/2014/main" id="{4CA81522-F7F1-4088-B377-C9C5165407C0}"/>
              </a:ext>
            </a:extLst>
          </p:cNvPr>
          <p:cNvSpPr>
            <a:spLocks noChangeArrowheads="1"/>
          </p:cNvSpPr>
          <p:nvPr>
            <p:ph type="subTitle" idx="1"/>
          </p:nvPr>
        </p:nvSpPr>
        <p:spPr>
          <a:xfrm>
            <a:off x="1363663" y="3875088"/>
            <a:ext cx="6386512" cy="1793875"/>
          </a:xfrm>
          <a:noFill/>
          <a:extLst>
            <a:ext uri="{909E8E84-426E-40DD-AFC4-6F175D3DCCD1}">
              <a14:hiddenFill xmlns:a14="http://schemas.microsoft.com/office/drawing/2010/main">
                <a:solidFill>
                  <a:srgbClr val="FFFFFF"/>
                </a:solidFill>
              </a14:hiddenFill>
            </a:ext>
          </a:extLst>
        </p:spPr>
        <p:txBody>
          <a:bodyPr/>
          <a:lstStyle>
            <a:lvl1pPr marL="0" indent="0" algn="ctr">
              <a:buFontTx/>
              <a:buNone/>
              <a:defRPr/>
            </a:lvl1pPr>
          </a:lstStyle>
          <a:p>
            <a:pPr lvl="0"/>
            <a:r>
              <a:rPr lang="id-ID" altLang="id-ID" noProof="0"/>
              <a:t>Click to edit Master subtitle style</a:t>
            </a:r>
          </a:p>
        </p:txBody>
      </p:sp>
      <p:sp>
        <p:nvSpPr>
          <p:cNvPr id="2051" name="ZeitstempelBereich1">
            <a:extLst>
              <a:ext uri="{FF2B5EF4-FFF2-40B4-BE49-F238E27FC236}">
                <a16:creationId xmlns:a16="http://schemas.microsoft.com/office/drawing/2014/main" id="{1E774D05-F743-433D-A264-4835AC812C8A}"/>
              </a:ext>
            </a:extLst>
          </p:cNvPr>
          <p:cNvSpPr>
            <a:spLocks noChangeArrowheads="1"/>
          </p:cNvSpPr>
          <p:nvPr>
            <p:ph type="dt" idx="2"/>
          </p:nvPr>
        </p:nvSpPr>
        <p:spPr/>
        <p:txBody>
          <a:bodyPr/>
          <a:lstStyle>
            <a:lvl1pPr marL="285750" indent="-285750" defTabSz="914400">
              <a:defRPr sz="2800"/>
            </a:lvl1pPr>
          </a:lstStyle>
          <a:p>
            <a:fld id="{560F825F-D005-40DE-95B1-DDBEDA814DF2}" type="datetime1">
              <a:rPr lang="id-ID" altLang="id-ID"/>
              <a:pPr/>
              <a:t>15/12/2020</a:t>
            </a:fld>
            <a:endParaRPr lang="id-ID" altLang="id-ID"/>
          </a:p>
        </p:txBody>
      </p:sp>
      <p:sp>
        <p:nvSpPr>
          <p:cNvPr id="2052" name="FußzeilenBereich1">
            <a:extLst>
              <a:ext uri="{FF2B5EF4-FFF2-40B4-BE49-F238E27FC236}">
                <a16:creationId xmlns:a16="http://schemas.microsoft.com/office/drawing/2014/main" id="{468B9DC2-C29B-4968-B4DF-88FBE0EF1D97}"/>
              </a:ext>
            </a:extLst>
          </p:cNvPr>
          <p:cNvSpPr>
            <a:spLocks noChangeArrowheads="1"/>
          </p:cNvSpPr>
          <p:nvPr>
            <p:ph type="ftr" idx="3"/>
          </p:nvPr>
        </p:nvSpPr>
        <p:spPr/>
        <p:txBody>
          <a:bodyPr/>
          <a:lstStyle>
            <a:lvl1pPr marL="285750" indent="-285750" defTabSz="914400">
              <a:defRPr sz="2800"/>
            </a:lvl1pPr>
          </a:lstStyle>
          <a:p>
            <a:endParaRPr lang="id-ID" altLang="id-ID"/>
          </a:p>
        </p:txBody>
      </p:sp>
      <p:sp>
        <p:nvSpPr>
          <p:cNvPr id="2053" name="FoliennummerBereich1">
            <a:extLst>
              <a:ext uri="{FF2B5EF4-FFF2-40B4-BE49-F238E27FC236}">
                <a16:creationId xmlns:a16="http://schemas.microsoft.com/office/drawing/2014/main" id="{E21A1155-A142-42CA-AD94-173E4A2FE2A4}"/>
              </a:ext>
            </a:extLst>
          </p:cNvPr>
          <p:cNvSpPr>
            <a:spLocks noChangeArrowheads="1"/>
          </p:cNvSpPr>
          <p:nvPr>
            <p:ph type="sldNum" idx="4"/>
          </p:nvPr>
        </p:nvSpPr>
        <p:spPr/>
        <p:txBody>
          <a:bodyPr/>
          <a:lstStyle>
            <a:lvl1pPr marL="285750" indent="-285750" defTabSz="914400">
              <a:defRPr sz="2800"/>
            </a:lvl1pPr>
          </a:lstStyle>
          <a:p>
            <a:fld id="{9CE19078-353F-4A90-90D1-2937AAD566F7}" type="slidenum">
              <a:rPr lang="id-ID" altLang="id-ID"/>
              <a:pPr/>
              <a:t>‹#›</a:t>
            </a:fld>
            <a:endParaRPr lang="id-ID" alt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B2A4-75DD-4E49-9209-400046DAAF40}"/>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35134F2A-9D79-475A-B258-5BD33744EA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30D92F0-2CF6-4664-86AE-F240DC6B2F72}"/>
              </a:ext>
            </a:extLst>
          </p:cNvPr>
          <p:cNvSpPr>
            <a:spLocks noGrp="1"/>
          </p:cNvSpPr>
          <p:nvPr>
            <p:ph type="dt" sz="quarter" idx="10"/>
          </p:nvPr>
        </p:nvSpPr>
        <p:spPr/>
        <p:txBody>
          <a:bodyPr/>
          <a:lstStyle>
            <a:lvl1pPr>
              <a:defRPr/>
            </a:lvl1pPr>
          </a:lstStyle>
          <a:p>
            <a:fld id="{E8A532AC-B5AF-4175-A07D-CCCC11298D85}" type="datetime1">
              <a:rPr lang="id-ID" altLang="id-ID"/>
              <a:pPr/>
              <a:t>15/12/2020</a:t>
            </a:fld>
            <a:endParaRPr lang="id-ID" altLang="id-ID"/>
          </a:p>
        </p:txBody>
      </p:sp>
      <p:sp>
        <p:nvSpPr>
          <p:cNvPr id="5" name="Footer Placeholder 4">
            <a:extLst>
              <a:ext uri="{FF2B5EF4-FFF2-40B4-BE49-F238E27FC236}">
                <a16:creationId xmlns:a16="http://schemas.microsoft.com/office/drawing/2014/main" id="{8DA8CBEF-BA3A-412D-BBF5-1B75F4389CD4}"/>
              </a:ext>
            </a:extLst>
          </p:cNvPr>
          <p:cNvSpPr>
            <a:spLocks noGrp="1"/>
          </p:cNvSpPr>
          <p:nvPr>
            <p:ph type="ftr" sz="quarter" idx="11"/>
          </p:nvPr>
        </p:nvSpPr>
        <p:spPr/>
        <p:txBody>
          <a:bodyPr/>
          <a:lstStyle>
            <a:lvl1pPr>
              <a:defRPr/>
            </a:lvl1pPr>
          </a:lstStyle>
          <a:p>
            <a:endParaRPr lang="id-ID" altLang="id-ID"/>
          </a:p>
        </p:txBody>
      </p:sp>
      <p:sp>
        <p:nvSpPr>
          <p:cNvPr id="6" name="Slide Number Placeholder 5">
            <a:extLst>
              <a:ext uri="{FF2B5EF4-FFF2-40B4-BE49-F238E27FC236}">
                <a16:creationId xmlns:a16="http://schemas.microsoft.com/office/drawing/2014/main" id="{BE0F5997-5D3D-480F-ADBA-F0AC22B82C38}"/>
              </a:ext>
            </a:extLst>
          </p:cNvPr>
          <p:cNvSpPr>
            <a:spLocks noGrp="1"/>
          </p:cNvSpPr>
          <p:nvPr>
            <p:ph type="sldNum" sz="quarter" idx="12"/>
          </p:nvPr>
        </p:nvSpPr>
        <p:spPr/>
        <p:txBody>
          <a:bodyPr/>
          <a:lstStyle>
            <a:lvl1pPr>
              <a:defRPr/>
            </a:lvl1pPr>
          </a:lstStyle>
          <a:p>
            <a:fld id="{AD6243B3-5B0B-4347-A059-57E3D9167A48}" type="slidenum">
              <a:rPr lang="id-ID" altLang="id-ID"/>
              <a:pPr/>
              <a:t>‹#›</a:t>
            </a:fld>
            <a:endParaRPr lang="id-ID" altLang="id-ID"/>
          </a:p>
        </p:txBody>
      </p:sp>
    </p:spTree>
    <p:extLst>
      <p:ext uri="{BB962C8B-B14F-4D97-AF65-F5344CB8AC3E}">
        <p14:creationId xmlns:p14="http://schemas.microsoft.com/office/powerpoint/2010/main" val="397329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78A06-D4A6-421B-8FFF-E878B030E3B5}"/>
              </a:ext>
            </a:extLst>
          </p:cNvPr>
          <p:cNvSpPr>
            <a:spLocks noGrp="1"/>
          </p:cNvSpPr>
          <p:nvPr>
            <p:ph type="title" orient="vert"/>
          </p:nvPr>
        </p:nvSpPr>
        <p:spPr>
          <a:xfrm>
            <a:off x="6619875" y="287338"/>
            <a:ext cx="2062163" cy="5811837"/>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ADC73368-E9B7-49CF-B7F4-1091ED8F0AF1}"/>
              </a:ext>
            </a:extLst>
          </p:cNvPr>
          <p:cNvSpPr>
            <a:spLocks noGrp="1"/>
          </p:cNvSpPr>
          <p:nvPr>
            <p:ph type="body" orient="vert" idx="1"/>
          </p:nvPr>
        </p:nvSpPr>
        <p:spPr>
          <a:xfrm>
            <a:off x="430213" y="287338"/>
            <a:ext cx="6037262" cy="5811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44EE02AD-6D9D-4AAF-A084-D26EE6728641}"/>
              </a:ext>
            </a:extLst>
          </p:cNvPr>
          <p:cNvSpPr>
            <a:spLocks noGrp="1"/>
          </p:cNvSpPr>
          <p:nvPr>
            <p:ph type="dt" sz="quarter" idx="10"/>
          </p:nvPr>
        </p:nvSpPr>
        <p:spPr/>
        <p:txBody>
          <a:bodyPr/>
          <a:lstStyle>
            <a:lvl1pPr>
              <a:defRPr/>
            </a:lvl1pPr>
          </a:lstStyle>
          <a:p>
            <a:fld id="{A1A1DA63-8D94-4050-90DC-7BA54E8F08D0}" type="datetime1">
              <a:rPr lang="id-ID" altLang="id-ID"/>
              <a:pPr/>
              <a:t>15/12/2020</a:t>
            </a:fld>
            <a:endParaRPr lang="id-ID" altLang="id-ID"/>
          </a:p>
        </p:txBody>
      </p:sp>
      <p:sp>
        <p:nvSpPr>
          <p:cNvPr id="5" name="Footer Placeholder 4">
            <a:extLst>
              <a:ext uri="{FF2B5EF4-FFF2-40B4-BE49-F238E27FC236}">
                <a16:creationId xmlns:a16="http://schemas.microsoft.com/office/drawing/2014/main" id="{716EBDE2-7154-448D-9267-27FE037B6A1D}"/>
              </a:ext>
            </a:extLst>
          </p:cNvPr>
          <p:cNvSpPr>
            <a:spLocks noGrp="1"/>
          </p:cNvSpPr>
          <p:nvPr>
            <p:ph type="ftr" sz="quarter" idx="11"/>
          </p:nvPr>
        </p:nvSpPr>
        <p:spPr/>
        <p:txBody>
          <a:bodyPr/>
          <a:lstStyle>
            <a:lvl1pPr>
              <a:defRPr/>
            </a:lvl1pPr>
          </a:lstStyle>
          <a:p>
            <a:endParaRPr lang="id-ID" altLang="id-ID"/>
          </a:p>
        </p:txBody>
      </p:sp>
      <p:sp>
        <p:nvSpPr>
          <p:cNvPr id="6" name="Slide Number Placeholder 5">
            <a:extLst>
              <a:ext uri="{FF2B5EF4-FFF2-40B4-BE49-F238E27FC236}">
                <a16:creationId xmlns:a16="http://schemas.microsoft.com/office/drawing/2014/main" id="{F1CDD430-2862-4564-A2B0-689574FA47CF}"/>
              </a:ext>
            </a:extLst>
          </p:cNvPr>
          <p:cNvSpPr>
            <a:spLocks noGrp="1"/>
          </p:cNvSpPr>
          <p:nvPr>
            <p:ph type="sldNum" sz="quarter" idx="12"/>
          </p:nvPr>
        </p:nvSpPr>
        <p:spPr/>
        <p:txBody>
          <a:bodyPr/>
          <a:lstStyle>
            <a:lvl1pPr>
              <a:defRPr/>
            </a:lvl1pPr>
          </a:lstStyle>
          <a:p>
            <a:fld id="{4A21B407-9A0F-41C4-9336-029E0643E410}" type="slidenum">
              <a:rPr lang="id-ID" altLang="id-ID"/>
              <a:pPr/>
              <a:t>‹#›</a:t>
            </a:fld>
            <a:endParaRPr lang="id-ID" altLang="id-ID"/>
          </a:p>
        </p:txBody>
      </p:sp>
    </p:spTree>
    <p:extLst>
      <p:ext uri="{BB962C8B-B14F-4D97-AF65-F5344CB8AC3E}">
        <p14:creationId xmlns:p14="http://schemas.microsoft.com/office/powerpoint/2010/main" val="327128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8875F-DBBC-458E-8D99-B6B13CCC4191}"/>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978A1577-4B46-4996-97B1-145FA96033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4C3B5C49-A456-41C3-B9B1-370620D2BBFB}"/>
              </a:ext>
            </a:extLst>
          </p:cNvPr>
          <p:cNvSpPr>
            <a:spLocks noGrp="1"/>
          </p:cNvSpPr>
          <p:nvPr>
            <p:ph type="dt" sz="quarter" idx="10"/>
          </p:nvPr>
        </p:nvSpPr>
        <p:spPr/>
        <p:txBody>
          <a:bodyPr/>
          <a:lstStyle>
            <a:lvl1pPr>
              <a:defRPr/>
            </a:lvl1pPr>
          </a:lstStyle>
          <a:p>
            <a:fld id="{CA841022-3B90-4A58-B4A2-1E97C66A85A9}" type="datetime1">
              <a:rPr lang="id-ID" altLang="id-ID"/>
              <a:pPr/>
              <a:t>15/12/2020</a:t>
            </a:fld>
            <a:endParaRPr lang="id-ID" altLang="id-ID"/>
          </a:p>
        </p:txBody>
      </p:sp>
      <p:sp>
        <p:nvSpPr>
          <p:cNvPr id="5" name="Footer Placeholder 4">
            <a:extLst>
              <a:ext uri="{FF2B5EF4-FFF2-40B4-BE49-F238E27FC236}">
                <a16:creationId xmlns:a16="http://schemas.microsoft.com/office/drawing/2014/main" id="{4A70A03D-E675-442D-BE3A-01737528EA57}"/>
              </a:ext>
            </a:extLst>
          </p:cNvPr>
          <p:cNvSpPr>
            <a:spLocks noGrp="1"/>
          </p:cNvSpPr>
          <p:nvPr>
            <p:ph type="ftr" sz="quarter" idx="11"/>
          </p:nvPr>
        </p:nvSpPr>
        <p:spPr/>
        <p:txBody>
          <a:bodyPr/>
          <a:lstStyle>
            <a:lvl1pPr>
              <a:defRPr/>
            </a:lvl1pPr>
          </a:lstStyle>
          <a:p>
            <a:endParaRPr lang="id-ID" altLang="id-ID"/>
          </a:p>
        </p:txBody>
      </p:sp>
      <p:sp>
        <p:nvSpPr>
          <p:cNvPr id="6" name="Slide Number Placeholder 5">
            <a:extLst>
              <a:ext uri="{FF2B5EF4-FFF2-40B4-BE49-F238E27FC236}">
                <a16:creationId xmlns:a16="http://schemas.microsoft.com/office/drawing/2014/main" id="{DA72A56B-805F-4F0C-B398-F1ABDC05D09B}"/>
              </a:ext>
            </a:extLst>
          </p:cNvPr>
          <p:cNvSpPr>
            <a:spLocks noGrp="1"/>
          </p:cNvSpPr>
          <p:nvPr>
            <p:ph type="sldNum" sz="quarter" idx="12"/>
          </p:nvPr>
        </p:nvSpPr>
        <p:spPr/>
        <p:txBody>
          <a:bodyPr/>
          <a:lstStyle>
            <a:lvl1pPr>
              <a:defRPr/>
            </a:lvl1pPr>
          </a:lstStyle>
          <a:p>
            <a:fld id="{84A5604F-3BB1-4A0A-A52F-4B4F9D7D2DB5}" type="slidenum">
              <a:rPr lang="id-ID" altLang="id-ID"/>
              <a:pPr/>
              <a:t>‹#›</a:t>
            </a:fld>
            <a:endParaRPr lang="id-ID" altLang="id-ID"/>
          </a:p>
        </p:txBody>
      </p:sp>
    </p:spTree>
    <p:extLst>
      <p:ext uri="{BB962C8B-B14F-4D97-AF65-F5344CB8AC3E}">
        <p14:creationId xmlns:p14="http://schemas.microsoft.com/office/powerpoint/2010/main" val="2481012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5399-6B11-4292-A01F-06840B7AED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B5182C25-FAB6-4178-AD9B-22BEF834C9AA}"/>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5D45AF94-E94E-40F1-A235-35C2B4B81ED6}"/>
              </a:ext>
            </a:extLst>
          </p:cNvPr>
          <p:cNvSpPr>
            <a:spLocks noGrp="1"/>
          </p:cNvSpPr>
          <p:nvPr>
            <p:ph type="dt" sz="quarter" idx="10"/>
          </p:nvPr>
        </p:nvSpPr>
        <p:spPr/>
        <p:txBody>
          <a:bodyPr/>
          <a:lstStyle>
            <a:lvl1pPr>
              <a:defRPr/>
            </a:lvl1pPr>
          </a:lstStyle>
          <a:p>
            <a:fld id="{68DA809A-59D8-48FE-8758-9773E9874376}" type="datetime1">
              <a:rPr lang="id-ID" altLang="id-ID"/>
              <a:pPr/>
              <a:t>15/12/2020</a:t>
            </a:fld>
            <a:endParaRPr lang="id-ID" altLang="id-ID"/>
          </a:p>
        </p:txBody>
      </p:sp>
      <p:sp>
        <p:nvSpPr>
          <p:cNvPr id="5" name="Footer Placeholder 4">
            <a:extLst>
              <a:ext uri="{FF2B5EF4-FFF2-40B4-BE49-F238E27FC236}">
                <a16:creationId xmlns:a16="http://schemas.microsoft.com/office/drawing/2014/main" id="{5A6F627F-3652-4F69-8F93-1CA3D6C967F4}"/>
              </a:ext>
            </a:extLst>
          </p:cNvPr>
          <p:cNvSpPr>
            <a:spLocks noGrp="1"/>
          </p:cNvSpPr>
          <p:nvPr>
            <p:ph type="ftr" sz="quarter" idx="11"/>
          </p:nvPr>
        </p:nvSpPr>
        <p:spPr/>
        <p:txBody>
          <a:bodyPr/>
          <a:lstStyle>
            <a:lvl1pPr>
              <a:defRPr/>
            </a:lvl1pPr>
          </a:lstStyle>
          <a:p>
            <a:endParaRPr lang="id-ID" altLang="id-ID"/>
          </a:p>
        </p:txBody>
      </p:sp>
      <p:sp>
        <p:nvSpPr>
          <p:cNvPr id="6" name="Slide Number Placeholder 5">
            <a:extLst>
              <a:ext uri="{FF2B5EF4-FFF2-40B4-BE49-F238E27FC236}">
                <a16:creationId xmlns:a16="http://schemas.microsoft.com/office/drawing/2014/main" id="{8BE6BDAC-7A09-4D04-8232-D7956C1F88AA}"/>
              </a:ext>
            </a:extLst>
          </p:cNvPr>
          <p:cNvSpPr>
            <a:spLocks noGrp="1"/>
          </p:cNvSpPr>
          <p:nvPr>
            <p:ph type="sldNum" sz="quarter" idx="12"/>
          </p:nvPr>
        </p:nvSpPr>
        <p:spPr/>
        <p:txBody>
          <a:bodyPr/>
          <a:lstStyle>
            <a:lvl1pPr>
              <a:defRPr/>
            </a:lvl1pPr>
          </a:lstStyle>
          <a:p>
            <a:fld id="{3F399FA9-C91A-448C-9D19-8562FA801C2C}" type="slidenum">
              <a:rPr lang="id-ID" altLang="id-ID"/>
              <a:pPr/>
              <a:t>‹#›</a:t>
            </a:fld>
            <a:endParaRPr lang="id-ID" altLang="id-ID"/>
          </a:p>
        </p:txBody>
      </p:sp>
    </p:spTree>
    <p:extLst>
      <p:ext uri="{BB962C8B-B14F-4D97-AF65-F5344CB8AC3E}">
        <p14:creationId xmlns:p14="http://schemas.microsoft.com/office/powerpoint/2010/main" val="3291555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60678-6AD3-4E96-9AB5-050B92ED495F}"/>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E18144FB-7450-4AE5-9446-F12EAEC79CBB}"/>
              </a:ext>
            </a:extLst>
          </p:cNvPr>
          <p:cNvSpPr>
            <a:spLocks noGrp="1"/>
          </p:cNvSpPr>
          <p:nvPr>
            <p:ph sz="half" idx="1"/>
          </p:nvPr>
        </p:nvSpPr>
        <p:spPr>
          <a:xfrm>
            <a:off x="430213" y="1577975"/>
            <a:ext cx="4049712" cy="452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5B546BD6-FEF4-41A6-9421-848C82D9F246}"/>
              </a:ext>
            </a:extLst>
          </p:cNvPr>
          <p:cNvSpPr>
            <a:spLocks noGrp="1"/>
          </p:cNvSpPr>
          <p:nvPr>
            <p:ph sz="half" idx="2"/>
          </p:nvPr>
        </p:nvSpPr>
        <p:spPr>
          <a:xfrm>
            <a:off x="4632325" y="1577975"/>
            <a:ext cx="4049713" cy="452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95021189-C440-4646-934F-BD07F87B296E}"/>
              </a:ext>
            </a:extLst>
          </p:cNvPr>
          <p:cNvSpPr>
            <a:spLocks noGrp="1"/>
          </p:cNvSpPr>
          <p:nvPr>
            <p:ph type="dt" sz="quarter" idx="10"/>
          </p:nvPr>
        </p:nvSpPr>
        <p:spPr/>
        <p:txBody>
          <a:bodyPr/>
          <a:lstStyle>
            <a:lvl1pPr>
              <a:defRPr/>
            </a:lvl1pPr>
          </a:lstStyle>
          <a:p>
            <a:fld id="{7BC86EBE-7A07-4E2A-B1C9-198AE11C575B}" type="datetime1">
              <a:rPr lang="id-ID" altLang="id-ID"/>
              <a:pPr/>
              <a:t>15/12/2020</a:t>
            </a:fld>
            <a:endParaRPr lang="id-ID" altLang="id-ID"/>
          </a:p>
        </p:txBody>
      </p:sp>
      <p:sp>
        <p:nvSpPr>
          <p:cNvPr id="6" name="Footer Placeholder 5">
            <a:extLst>
              <a:ext uri="{FF2B5EF4-FFF2-40B4-BE49-F238E27FC236}">
                <a16:creationId xmlns:a16="http://schemas.microsoft.com/office/drawing/2014/main" id="{17A48CC6-C75B-4E7E-A091-6CFD4593693F}"/>
              </a:ext>
            </a:extLst>
          </p:cNvPr>
          <p:cNvSpPr>
            <a:spLocks noGrp="1"/>
          </p:cNvSpPr>
          <p:nvPr>
            <p:ph type="ftr" sz="quarter" idx="11"/>
          </p:nvPr>
        </p:nvSpPr>
        <p:spPr/>
        <p:txBody>
          <a:bodyPr/>
          <a:lstStyle>
            <a:lvl1pPr>
              <a:defRPr/>
            </a:lvl1pPr>
          </a:lstStyle>
          <a:p>
            <a:endParaRPr lang="id-ID" altLang="id-ID"/>
          </a:p>
        </p:txBody>
      </p:sp>
      <p:sp>
        <p:nvSpPr>
          <p:cNvPr id="7" name="Slide Number Placeholder 6">
            <a:extLst>
              <a:ext uri="{FF2B5EF4-FFF2-40B4-BE49-F238E27FC236}">
                <a16:creationId xmlns:a16="http://schemas.microsoft.com/office/drawing/2014/main" id="{8963B2D2-4FAF-44B5-A2EB-2CED0054E336}"/>
              </a:ext>
            </a:extLst>
          </p:cNvPr>
          <p:cNvSpPr>
            <a:spLocks noGrp="1"/>
          </p:cNvSpPr>
          <p:nvPr>
            <p:ph type="sldNum" sz="quarter" idx="12"/>
          </p:nvPr>
        </p:nvSpPr>
        <p:spPr/>
        <p:txBody>
          <a:bodyPr/>
          <a:lstStyle>
            <a:lvl1pPr>
              <a:defRPr/>
            </a:lvl1pPr>
          </a:lstStyle>
          <a:p>
            <a:fld id="{CA5C32D4-2623-42AB-99DD-43A37FA3FCDA}" type="slidenum">
              <a:rPr lang="id-ID" altLang="id-ID"/>
              <a:pPr/>
              <a:t>‹#›</a:t>
            </a:fld>
            <a:endParaRPr lang="id-ID" altLang="id-ID"/>
          </a:p>
        </p:txBody>
      </p:sp>
    </p:spTree>
    <p:extLst>
      <p:ext uri="{BB962C8B-B14F-4D97-AF65-F5344CB8AC3E}">
        <p14:creationId xmlns:p14="http://schemas.microsoft.com/office/powerpoint/2010/main" val="3878222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DA40F-C6B4-4CBD-8D94-3EF6C0C7D525}"/>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B1BBFD22-41C4-419E-9D3E-82B815831F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27374F-F7BD-404B-B5B5-5F5592F01F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666D86C7-992A-4627-AA7C-924305DFD2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A48A5D-F0FE-45CC-8C36-D81F8932E1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89D0AB82-ABA8-4EF1-AA77-368A6E121E99}"/>
              </a:ext>
            </a:extLst>
          </p:cNvPr>
          <p:cNvSpPr>
            <a:spLocks noGrp="1"/>
          </p:cNvSpPr>
          <p:nvPr>
            <p:ph type="dt" sz="quarter" idx="10"/>
          </p:nvPr>
        </p:nvSpPr>
        <p:spPr/>
        <p:txBody>
          <a:bodyPr/>
          <a:lstStyle>
            <a:lvl1pPr>
              <a:defRPr/>
            </a:lvl1pPr>
          </a:lstStyle>
          <a:p>
            <a:fld id="{5A3E5C32-599C-4DEB-A9A2-C3C7F444FA73}" type="datetime1">
              <a:rPr lang="id-ID" altLang="id-ID"/>
              <a:pPr/>
              <a:t>15/12/2020</a:t>
            </a:fld>
            <a:endParaRPr lang="id-ID" altLang="id-ID"/>
          </a:p>
        </p:txBody>
      </p:sp>
      <p:sp>
        <p:nvSpPr>
          <p:cNvPr id="8" name="Footer Placeholder 7">
            <a:extLst>
              <a:ext uri="{FF2B5EF4-FFF2-40B4-BE49-F238E27FC236}">
                <a16:creationId xmlns:a16="http://schemas.microsoft.com/office/drawing/2014/main" id="{1D2EF981-0098-4CE4-9F87-FC9467CE4EDD}"/>
              </a:ext>
            </a:extLst>
          </p:cNvPr>
          <p:cNvSpPr>
            <a:spLocks noGrp="1"/>
          </p:cNvSpPr>
          <p:nvPr>
            <p:ph type="ftr" sz="quarter" idx="11"/>
          </p:nvPr>
        </p:nvSpPr>
        <p:spPr/>
        <p:txBody>
          <a:bodyPr/>
          <a:lstStyle>
            <a:lvl1pPr>
              <a:defRPr/>
            </a:lvl1pPr>
          </a:lstStyle>
          <a:p>
            <a:endParaRPr lang="id-ID" altLang="id-ID"/>
          </a:p>
        </p:txBody>
      </p:sp>
      <p:sp>
        <p:nvSpPr>
          <p:cNvPr id="9" name="Slide Number Placeholder 8">
            <a:extLst>
              <a:ext uri="{FF2B5EF4-FFF2-40B4-BE49-F238E27FC236}">
                <a16:creationId xmlns:a16="http://schemas.microsoft.com/office/drawing/2014/main" id="{B40F25F9-04E3-49F3-8847-30C40566AC7E}"/>
              </a:ext>
            </a:extLst>
          </p:cNvPr>
          <p:cNvSpPr>
            <a:spLocks noGrp="1"/>
          </p:cNvSpPr>
          <p:nvPr>
            <p:ph type="sldNum" sz="quarter" idx="12"/>
          </p:nvPr>
        </p:nvSpPr>
        <p:spPr/>
        <p:txBody>
          <a:bodyPr/>
          <a:lstStyle>
            <a:lvl1pPr>
              <a:defRPr/>
            </a:lvl1pPr>
          </a:lstStyle>
          <a:p>
            <a:fld id="{4EE742F7-12C9-404C-9E20-433784DA9375}" type="slidenum">
              <a:rPr lang="id-ID" altLang="id-ID"/>
              <a:pPr/>
              <a:t>‹#›</a:t>
            </a:fld>
            <a:endParaRPr lang="id-ID" altLang="id-ID"/>
          </a:p>
        </p:txBody>
      </p:sp>
    </p:spTree>
    <p:extLst>
      <p:ext uri="{BB962C8B-B14F-4D97-AF65-F5344CB8AC3E}">
        <p14:creationId xmlns:p14="http://schemas.microsoft.com/office/powerpoint/2010/main" val="194493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E0B83-3D79-435C-86B0-EC4D9CAC7675}"/>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19DF164C-4DCD-493D-9F3E-B084D1C2A31F}"/>
              </a:ext>
            </a:extLst>
          </p:cNvPr>
          <p:cNvSpPr>
            <a:spLocks noGrp="1"/>
          </p:cNvSpPr>
          <p:nvPr>
            <p:ph type="dt" sz="quarter" idx="10"/>
          </p:nvPr>
        </p:nvSpPr>
        <p:spPr/>
        <p:txBody>
          <a:bodyPr/>
          <a:lstStyle>
            <a:lvl1pPr>
              <a:defRPr/>
            </a:lvl1pPr>
          </a:lstStyle>
          <a:p>
            <a:fld id="{2510C910-4B40-4FC8-B78F-0D619258C661}" type="datetime1">
              <a:rPr lang="id-ID" altLang="id-ID"/>
              <a:pPr/>
              <a:t>15/12/2020</a:t>
            </a:fld>
            <a:endParaRPr lang="id-ID" altLang="id-ID"/>
          </a:p>
        </p:txBody>
      </p:sp>
      <p:sp>
        <p:nvSpPr>
          <p:cNvPr id="4" name="Footer Placeholder 3">
            <a:extLst>
              <a:ext uri="{FF2B5EF4-FFF2-40B4-BE49-F238E27FC236}">
                <a16:creationId xmlns:a16="http://schemas.microsoft.com/office/drawing/2014/main" id="{05CACD75-EA5C-4CFF-9A1A-7E41102A2452}"/>
              </a:ext>
            </a:extLst>
          </p:cNvPr>
          <p:cNvSpPr>
            <a:spLocks noGrp="1"/>
          </p:cNvSpPr>
          <p:nvPr>
            <p:ph type="ftr" sz="quarter" idx="11"/>
          </p:nvPr>
        </p:nvSpPr>
        <p:spPr/>
        <p:txBody>
          <a:bodyPr/>
          <a:lstStyle>
            <a:lvl1pPr>
              <a:defRPr/>
            </a:lvl1pPr>
          </a:lstStyle>
          <a:p>
            <a:endParaRPr lang="id-ID" altLang="id-ID"/>
          </a:p>
        </p:txBody>
      </p:sp>
      <p:sp>
        <p:nvSpPr>
          <p:cNvPr id="5" name="Slide Number Placeholder 4">
            <a:extLst>
              <a:ext uri="{FF2B5EF4-FFF2-40B4-BE49-F238E27FC236}">
                <a16:creationId xmlns:a16="http://schemas.microsoft.com/office/drawing/2014/main" id="{2227E33B-9064-4ECD-98C6-39E9ABC02E26}"/>
              </a:ext>
            </a:extLst>
          </p:cNvPr>
          <p:cNvSpPr>
            <a:spLocks noGrp="1"/>
          </p:cNvSpPr>
          <p:nvPr>
            <p:ph type="sldNum" sz="quarter" idx="12"/>
          </p:nvPr>
        </p:nvSpPr>
        <p:spPr/>
        <p:txBody>
          <a:bodyPr/>
          <a:lstStyle>
            <a:lvl1pPr>
              <a:defRPr/>
            </a:lvl1pPr>
          </a:lstStyle>
          <a:p>
            <a:fld id="{90487A90-6181-47B5-B649-6EDD2178D666}" type="slidenum">
              <a:rPr lang="id-ID" altLang="id-ID"/>
              <a:pPr/>
              <a:t>‹#›</a:t>
            </a:fld>
            <a:endParaRPr lang="id-ID" altLang="id-ID"/>
          </a:p>
        </p:txBody>
      </p:sp>
    </p:spTree>
    <p:extLst>
      <p:ext uri="{BB962C8B-B14F-4D97-AF65-F5344CB8AC3E}">
        <p14:creationId xmlns:p14="http://schemas.microsoft.com/office/powerpoint/2010/main" val="1407663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012F06-5B2A-4AD9-AC09-E17968DA53CB}"/>
              </a:ext>
            </a:extLst>
          </p:cNvPr>
          <p:cNvSpPr>
            <a:spLocks noGrp="1"/>
          </p:cNvSpPr>
          <p:nvPr>
            <p:ph type="dt" sz="quarter" idx="10"/>
          </p:nvPr>
        </p:nvSpPr>
        <p:spPr/>
        <p:txBody>
          <a:bodyPr/>
          <a:lstStyle>
            <a:lvl1pPr>
              <a:defRPr/>
            </a:lvl1pPr>
          </a:lstStyle>
          <a:p>
            <a:fld id="{97068229-E74E-44E4-BCCF-DF92C93BE6C3}" type="datetime1">
              <a:rPr lang="id-ID" altLang="id-ID"/>
              <a:pPr/>
              <a:t>15/12/2020</a:t>
            </a:fld>
            <a:endParaRPr lang="id-ID" altLang="id-ID"/>
          </a:p>
        </p:txBody>
      </p:sp>
      <p:sp>
        <p:nvSpPr>
          <p:cNvPr id="3" name="Footer Placeholder 2">
            <a:extLst>
              <a:ext uri="{FF2B5EF4-FFF2-40B4-BE49-F238E27FC236}">
                <a16:creationId xmlns:a16="http://schemas.microsoft.com/office/drawing/2014/main" id="{32AE8A79-90AE-4415-98D7-B64E3E42B72D}"/>
              </a:ext>
            </a:extLst>
          </p:cNvPr>
          <p:cNvSpPr>
            <a:spLocks noGrp="1"/>
          </p:cNvSpPr>
          <p:nvPr>
            <p:ph type="ftr" sz="quarter" idx="11"/>
          </p:nvPr>
        </p:nvSpPr>
        <p:spPr/>
        <p:txBody>
          <a:bodyPr/>
          <a:lstStyle>
            <a:lvl1pPr>
              <a:defRPr/>
            </a:lvl1pPr>
          </a:lstStyle>
          <a:p>
            <a:endParaRPr lang="id-ID" altLang="id-ID"/>
          </a:p>
        </p:txBody>
      </p:sp>
      <p:sp>
        <p:nvSpPr>
          <p:cNvPr id="4" name="Slide Number Placeholder 3">
            <a:extLst>
              <a:ext uri="{FF2B5EF4-FFF2-40B4-BE49-F238E27FC236}">
                <a16:creationId xmlns:a16="http://schemas.microsoft.com/office/drawing/2014/main" id="{9AA2593B-AD22-4B20-857C-636331EED810}"/>
              </a:ext>
            </a:extLst>
          </p:cNvPr>
          <p:cNvSpPr>
            <a:spLocks noGrp="1"/>
          </p:cNvSpPr>
          <p:nvPr>
            <p:ph type="sldNum" sz="quarter" idx="12"/>
          </p:nvPr>
        </p:nvSpPr>
        <p:spPr/>
        <p:txBody>
          <a:bodyPr/>
          <a:lstStyle>
            <a:lvl1pPr>
              <a:defRPr/>
            </a:lvl1pPr>
          </a:lstStyle>
          <a:p>
            <a:fld id="{CBB7BD3B-5109-481B-A0C6-F04A6AF75AA5}" type="slidenum">
              <a:rPr lang="id-ID" altLang="id-ID"/>
              <a:pPr/>
              <a:t>‹#›</a:t>
            </a:fld>
            <a:endParaRPr lang="id-ID" altLang="id-ID"/>
          </a:p>
        </p:txBody>
      </p:sp>
    </p:spTree>
    <p:extLst>
      <p:ext uri="{BB962C8B-B14F-4D97-AF65-F5344CB8AC3E}">
        <p14:creationId xmlns:p14="http://schemas.microsoft.com/office/powerpoint/2010/main" val="3598602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6DDA-786A-4739-89DC-E24C57159F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AE632CAC-493D-45A1-93BF-C817FB1832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19454BE0-F5E1-4C27-A2C7-919E653DA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5F21BE-DE29-42A5-A57B-C0DAF58399EC}"/>
              </a:ext>
            </a:extLst>
          </p:cNvPr>
          <p:cNvSpPr>
            <a:spLocks noGrp="1"/>
          </p:cNvSpPr>
          <p:nvPr>
            <p:ph type="dt" sz="quarter" idx="10"/>
          </p:nvPr>
        </p:nvSpPr>
        <p:spPr/>
        <p:txBody>
          <a:bodyPr/>
          <a:lstStyle>
            <a:lvl1pPr>
              <a:defRPr/>
            </a:lvl1pPr>
          </a:lstStyle>
          <a:p>
            <a:fld id="{481BCA99-685C-4D12-A709-516DD41F2D09}" type="datetime1">
              <a:rPr lang="id-ID" altLang="id-ID"/>
              <a:pPr/>
              <a:t>15/12/2020</a:t>
            </a:fld>
            <a:endParaRPr lang="id-ID" altLang="id-ID"/>
          </a:p>
        </p:txBody>
      </p:sp>
      <p:sp>
        <p:nvSpPr>
          <p:cNvPr id="6" name="Footer Placeholder 5">
            <a:extLst>
              <a:ext uri="{FF2B5EF4-FFF2-40B4-BE49-F238E27FC236}">
                <a16:creationId xmlns:a16="http://schemas.microsoft.com/office/drawing/2014/main" id="{2E7AB167-C3DD-40FB-8571-7F80A02AACC0}"/>
              </a:ext>
            </a:extLst>
          </p:cNvPr>
          <p:cNvSpPr>
            <a:spLocks noGrp="1"/>
          </p:cNvSpPr>
          <p:nvPr>
            <p:ph type="ftr" sz="quarter" idx="11"/>
          </p:nvPr>
        </p:nvSpPr>
        <p:spPr/>
        <p:txBody>
          <a:bodyPr/>
          <a:lstStyle>
            <a:lvl1pPr>
              <a:defRPr/>
            </a:lvl1pPr>
          </a:lstStyle>
          <a:p>
            <a:endParaRPr lang="id-ID" altLang="id-ID"/>
          </a:p>
        </p:txBody>
      </p:sp>
      <p:sp>
        <p:nvSpPr>
          <p:cNvPr id="7" name="Slide Number Placeholder 6">
            <a:extLst>
              <a:ext uri="{FF2B5EF4-FFF2-40B4-BE49-F238E27FC236}">
                <a16:creationId xmlns:a16="http://schemas.microsoft.com/office/drawing/2014/main" id="{0498A2F7-137A-4EC1-96FC-1C77EC247498}"/>
              </a:ext>
            </a:extLst>
          </p:cNvPr>
          <p:cNvSpPr>
            <a:spLocks noGrp="1"/>
          </p:cNvSpPr>
          <p:nvPr>
            <p:ph type="sldNum" sz="quarter" idx="12"/>
          </p:nvPr>
        </p:nvSpPr>
        <p:spPr/>
        <p:txBody>
          <a:bodyPr/>
          <a:lstStyle>
            <a:lvl1pPr>
              <a:defRPr/>
            </a:lvl1pPr>
          </a:lstStyle>
          <a:p>
            <a:fld id="{2162C8BE-9D2C-43A3-98DB-64FD98826BA0}" type="slidenum">
              <a:rPr lang="id-ID" altLang="id-ID"/>
              <a:pPr/>
              <a:t>‹#›</a:t>
            </a:fld>
            <a:endParaRPr lang="id-ID" altLang="id-ID"/>
          </a:p>
        </p:txBody>
      </p:sp>
    </p:spTree>
    <p:extLst>
      <p:ext uri="{BB962C8B-B14F-4D97-AF65-F5344CB8AC3E}">
        <p14:creationId xmlns:p14="http://schemas.microsoft.com/office/powerpoint/2010/main" val="3663619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C3E30-AB50-4DD2-8AF9-F883A91086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B38F425E-2F9C-453E-9784-8FF7E8ED39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82878D6C-993D-4D0C-8917-F8524ACE3E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A41481-3ACA-4696-9E3A-035855B96C64}"/>
              </a:ext>
            </a:extLst>
          </p:cNvPr>
          <p:cNvSpPr>
            <a:spLocks noGrp="1"/>
          </p:cNvSpPr>
          <p:nvPr>
            <p:ph type="dt" sz="quarter" idx="10"/>
          </p:nvPr>
        </p:nvSpPr>
        <p:spPr/>
        <p:txBody>
          <a:bodyPr/>
          <a:lstStyle>
            <a:lvl1pPr>
              <a:defRPr/>
            </a:lvl1pPr>
          </a:lstStyle>
          <a:p>
            <a:fld id="{FDC5462C-0C06-4D1B-9845-0651EB7F8D93}" type="datetime1">
              <a:rPr lang="id-ID" altLang="id-ID"/>
              <a:pPr/>
              <a:t>15/12/2020</a:t>
            </a:fld>
            <a:endParaRPr lang="id-ID" altLang="id-ID"/>
          </a:p>
        </p:txBody>
      </p:sp>
      <p:sp>
        <p:nvSpPr>
          <p:cNvPr id="6" name="Footer Placeholder 5">
            <a:extLst>
              <a:ext uri="{FF2B5EF4-FFF2-40B4-BE49-F238E27FC236}">
                <a16:creationId xmlns:a16="http://schemas.microsoft.com/office/drawing/2014/main" id="{D199BE2C-DA75-40D2-88BA-7965713C8215}"/>
              </a:ext>
            </a:extLst>
          </p:cNvPr>
          <p:cNvSpPr>
            <a:spLocks noGrp="1"/>
          </p:cNvSpPr>
          <p:nvPr>
            <p:ph type="ftr" sz="quarter" idx="11"/>
          </p:nvPr>
        </p:nvSpPr>
        <p:spPr/>
        <p:txBody>
          <a:bodyPr/>
          <a:lstStyle>
            <a:lvl1pPr>
              <a:defRPr/>
            </a:lvl1pPr>
          </a:lstStyle>
          <a:p>
            <a:endParaRPr lang="id-ID" altLang="id-ID"/>
          </a:p>
        </p:txBody>
      </p:sp>
      <p:sp>
        <p:nvSpPr>
          <p:cNvPr id="7" name="Slide Number Placeholder 6">
            <a:extLst>
              <a:ext uri="{FF2B5EF4-FFF2-40B4-BE49-F238E27FC236}">
                <a16:creationId xmlns:a16="http://schemas.microsoft.com/office/drawing/2014/main" id="{E74A22FB-14D2-4E83-B743-C4DD15373220}"/>
              </a:ext>
            </a:extLst>
          </p:cNvPr>
          <p:cNvSpPr>
            <a:spLocks noGrp="1"/>
          </p:cNvSpPr>
          <p:nvPr>
            <p:ph type="sldNum" sz="quarter" idx="12"/>
          </p:nvPr>
        </p:nvSpPr>
        <p:spPr/>
        <p:txBody>
          <a:bodyPr/>
          <a:lstStyle>
            <a:lvl1pPr>
              <a:defRPr/>
            </a:lvl1pPr>
          </a:lstStyle>
          <a:p>
            <a:fld id="{EE40713D-87DD-4FF6-8113-4FB4F581B9F9}" type="slidenum">
              <a:rPr lang="id-ID" altLang="id-ID"/>
              <a:pPr/>
              <a:t>‹#›</a:t>
            </a:fld>
            <a:endParaRPr lang="id-ID" altLang="id-ID"/>
          </a:p>
        </p:txBody>
      </p:sp>
    </p:spTree>
    <p:extLst>
      <p:ext uri="{BB962C8B-B14F-4D97-AF65-F5344CB8AC3E}">
        <p14:creationId xmlns:p14="http://schemas.microsoft.com/office/powerpoint/2010/main" val="233492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5" name="ZeitstempelBereich1">
            <a:extLst>
              <a:ext uri="{FF2B5EF4-FFF2-40B4-BE49-F238E27FC236}">
                <a16:creationId xmlns:a16="http://schemas.microsoft.com/office/drawing/2014/main" id="{C82E685C-7399-4309-9ADB-F1E53EAA4E92}"/>
              </a:ext>
            </a:extLst>
          </p:cNvPr>
          <p:cNvSpPr>
            <a:spLocks noChangeArrowheads="1"/>
          </p:cNvSpPr>
          <p:nvPr>
            <p:ph type="dt" sz="quarter"/>
          </p:nvPr>
        </p:nvSpPr>
        <p:spPr bwMode="auto">
          <a:xfrm>
            <a:off x="430213" y="6242050"/>
            <a:ext cx="2439987"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defRPr>
                <a:latin typeface="+mn-lt"/>
              </a:defRPr>
            </a:lvl1pPr>
          </a:lstStyle>
          <a:p>
            <a:fld id="{6B13C7AF-ED41-488A-AF11-6771D7B0B9DB}" type="datetime1">
              <a:rPr lang="id-ID" altLang="id-ID"/>
              <a:pPr/>
              <a:t>15/12/2020</a:t>
            </a:fld>
            <a:endParaRPr lang="id-ID" altLang="id-ID"/>
          </a:p>
        </p:txBody>
      </p:sp>
      <p:sp>
        <p:nvSpPr>
          <p:cNvPr id="1026" name="FußzeilenBereich1">
            <a:extLst>
              <a:ext uri="{FF2B5EF4-FFF2-40B4-BE49-F238E27FC236}">
                <a16:creationId xmlns:a16="http://schemas.microsoft.com/office/drawing/2014/main" id="{80DDA76B-5C9D-4D1A-A7F0-4F15FA75992E}"/>
              </a:ext>
            </a:extLst>
          </p:cNvPr>
          <p:cNvSpPr>
            <a:spLocks noChangeArrowheads="1"/>
          </p:cNvSpPr>
          <p:nvPr>
            <p:ph type="ftr" sz="quarter" idx="1"/>
          </p:nvPr>
        </p:nvSpPr>
        <p:spPr bwMode="auto">
          <a:xfrm>
            <a:off x="3371850" y="6242050"/>
            <a:ext cx="2439988"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defRPr>
                <a:latin typeface="+mn-lt"/>
              </a:defRPr>
            </a:lvl1pPr>
          </a:lstStyle>
          <a:p>
            <a:endParaRPr lang="id-ID" altLang="id-ID"/>
          </a:p>
        </p:txBody>
      </p:sp>
      <p:sp>
        <p:nvSpPr>
          <p:cNvPr id="1027" name="FoliennummerBereich1">
            <a:extLst>
              <a:ext uri="{FF2B5EF4-FFF2-40B4-BE49-F238E27FC236}">
                <a16:creationId xmlns:a16="http://schemas.microsoft.com/office/drawing/2014/main" id="{5DC0B071-3DDE-49B2-A82A-2F8CCB2CBA1D}"/>
              </a:ext>
            </a:extLst>
          </p:cNvPr>
          <p:cNvSpPr>
            <a:spLocks noChangeArrowheads="1"/>
          </p:cNvSpPr>
          <p:nvPr>
            <p:ph type="sldNum" sz="quarter" idx="2"/>
          </p:nvPr>
        </p:nvSpPr>
        <p:spPr bwMode="auto">
          <a:xfrm>
            <a:off x="6242050" y="6242050"/>
            <a:ext cx="2439988"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defRPr>
                <a:latin typeface="+mn-lt"/>
              </a:defRPr>
            </a:lvl1pPr>
          </a:lstStyle>
          <a:p>
            <a:fld id="{4432F227-ABC1-44AB-B8AA-92A8567919D4}" type="slidenum">
              <a:rPr lang="id-ID" altLang="id-ID"/>
              <a:pPr/>
              <a:t>‹#›</a:t>
            </a:fld>
            <a:endParaRPr lang="id-ID" altLang="id-ID"/>
          </a:p>
        </p:txBody>
      </p:sp>
      <p:sp>
        <p:nvSpPr>
          <p:cNvPr id="1028" name="TitelPlatzhalterBereich1">
            <a:extLst>
              <a:ext uri="{FF2B5EF4-FFF2-40B4-BE49-F238E27FC236}">
                <a16:creationId xmlns:a16="http://schemas.microsoft.com/office/drawing/2014/main" id="{48237176-A658-4E4E-AFB4-61C8E72E6EF6}"/>
              </a:ext>
            </a:extLst>
          </p:cNvPr>
          <p:cNvSpPr>
            <a:spLocks noChangeArrowheads="1"/>
          </p:cNvSpPr>
          <p:nvPr>
            <p:ph type="title" idx="3"/>
          </p:nvPr>
        </p:nvSpPr>
        <p:spPr bwMode="auto">
          <a:xfrm>
            <a:off x="430213" y="287338"/>
            <a:ext cx="8251825" cy="1147762"/>
          </a:xfrm>
          <a:prstGeom prst="rect">
            <a:avLst/>
          </a:prstGeom>
          <a:solidFill>
            <a:schemeClr val="accent1">
              <a:alpha val="2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pPr lvl="0"/>
            <a:r>
              <a:rPr lang="id-ID" altLang="id-ID"/>
              <a:t>Click to edit Master title style</a:t>
            </a:r>
          </a:p>
        </p:txBody>
      </p:sp>
      <p:sp>
        <p:nvSpPr>
          <p:cNvPr id="1029" name="TextPlatzhalterBereich1">
            <a:extLst>
              <a:ext uri="{FF2B5EF4-FFF2-40B4-BE49-F238E27FC236}">
                <a16:creationId xmlns:a16="http://schemas.microsoft.com/office/drawing/2014/main" id="{6356582B-7791-4FE2-9317-B15D302A3FD0}"/>
              </a:ext>
            </a:extLst>
          </p:cNvPr>
          <p:cNvSpPr>
            <a:spLocks noChangeArrowheads="1"/>
          </p:cNvSpPr>
          <p:nvPr>
            <p:ph type="body" idx="4"/>
          </p:nvPr>
        </p:nvSpPr>
        <p:spPr bwMode="auto">
          <a:xfrm>
            <a:off x="430213" y="1577975"/>
            <a:ext cx="8251825" cy="4521200"/>
          </a:xfrm>
          <a:prstGeom prst="rect">
            <a:avLst/>
          </a:prstGeom>
          <a:solidFill>
            <a:schemeClr val="accent1">
              <a:alpha val="2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id-ID" altLang="id-ID"/>
              <a:t>Click to edit Master text styles</a:t>
            </a:r>
          </a:p>
          <a:p>
            <a:pPr lvl="1"/>
            <a:r>
              <a:rPr lang="id-ID" altLang="id-ID"/>
              <a:t>Second level</a:t>
            </a:r>
          </a:p>
          <a:p>
            <a:pPr lvl="2"/>
            <a:r>
              <a:rPr lang="id-ID" altLang="id-ID"/>
              <a:t>Third level</a:t>
            </a:r>
          </a:p>
          <a:p>
            <a:pPr lvl="3"/>
            <a:r>
              <a:rPr lang="id-ID" altLang="id-ID"/>
              <a:t>Fourth level</a:t>
            </a:r>
          </a:p>
          <a:p>
            <a:pPr lvl="4"/>
            <a:r>
              <a:rPr lang="id-ID" altLang="id-ID"/>
              <a:t>Fifth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defRPr>
      </a:lvl9pPr>
    </p:titleStyle>
    <p:bodyStyle>
      <a:lvl1pPr marL="285750" indent="-285750" algn="l" rtl="0" eaLnBrk="0" fontAlgn="base" hangingPunct="0">
        <a:spcBef>
          <a:spcPct val="0"/>
        </a:spcBef>
        <a:spcAft>
          <a:spcPct val="0"/>
        </a:spcAft>
        <a:buChar char="•"/>
        <a:defRPr sz="3200" kern="1200">
          <a:solidFill>
            <a:schemeClr val="tx1"/>
          </a:solidFill>
          <a:latin typeface="+mn-lt"/>
          <a:ea typeface="+mn-ea"/>
          <a:cs typeface="+mn-cs"/>
        </a:defRPr>
      </a:lvl1pPr>
      <a:lvl2pPr marL="619125" indent="-285750" algn="l" rtl="0" eaLnBrk="0" fontAlgn="base" hangingPunct="0">
        <a:spcBef>
          <a:spcPct val="0"/>
        </a:spcBef>
        <a:spcAft>
          <a:spcPct val="0"/>
        </a:spcAft>
        <a:buChar char="–"/>
        <a:defRPr sz="2800" kern="1200">
          <a:solidFill>
            <a:schemeClr val="tx1"/>
          </a:solidFill>
          <a:latin typeface="+mn-lt"/>
          <a:ea typeface="+mn-ea"/>
          <a:cs typeface="+mn-cs"/>
        </a:defRPr>
      </a:lvl2pPr>
      <a:lvl3pPr marL="952500" indent="-285750" algn="l" rtl="0" eaLnBrk="0" fontAlgn="base" hangingPunct="0">
        <a:spcBef>
          <a:spcPct val="0"/>
        </a:spcBef>
        <a:spcAft>
          <a:spcPct val="0"/>
        </a:spcAft>
        <a:buChar char="•"/>
        <a:defRPr sz="2400" kern="1200">
          <a:solidFill>
            <a:schemeClr val="tx1"/>
          </a:solidFill>
          <a:latin typeface="+mn-lt"/>
          <a:ea typeface="+mn-ea"/>
          <a:cs typeface="+mn-cs"/>
        </a:defRPr>
      </a:lvl3pPr>
      <a:lvl4pPr marL="1333500" indent="-285750" algn="l" rtl="0" eaLnBrk="0" fontAlgn="base" hangingPunct="0">
        <a:spcBef>
          <a:spcPct val="0"/>
        </a:spcBef>
        <a:spcAft>
          <a:spcPct val="0"/>
        </a:spcAft>
        <a:buChar char="–"/>
        <a:defRPr sz="2000" kern="1200">
          <a:solidFill>
            <a:schemeClr val="tx1"/>
          </a:solidFill>
          <a:latin typeface="+mn-lt"/>
          <a:ea typeface="+mn-ea"/>
          <a:cs typeface="+mn-cs"/>
        </a:defRPr>
      </a:lvl4pPr>
      <a:lvl5pPr marL="1714500" indent="-285750" algn="l" rtl="0" eaLnBrk="0" fontAlgn="base" hangingPunct="0">
        <a:spcBef>
          <a:spcPct val="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itle 1">
            <a:extLst>
              <a:ext uri="{FF2B5EF4-FFF2-40B4-BE49-F238E27FC236}">
                <a16:creationId xmlns:a16="http://schemas.microsoft.com/office/drawing/2014/main" id="{AF71A4E4-8011-45B3-B87F-716319493BDE}"/>
              </a:ext>
            </a:extLst>
          </p:cNvPr>
          <p:cNvSpPr>
            <a:spLocks noChangeArrowheads="1"/>
          </p:cNvSpPr>
          <p:nvPr>
            <p:ph type="ctrTitle" idx="4294967295"/>
          </p:nvPr>
        </p:nvSpPr>
        <p:spPr>
          <a:xfrm>
            <a:off x="717550" y="2152650"/>
            <a:ext cx="7750175" cy="1363663"/>
          </a:xfrm>
          <a:noFill/>
          <a:ln/>
          <a:extLst>
            <a:ext uri="{909E8E84-426E-40DD-AFC4-6F175D3DCCD1}">
              <a14:hiddenFill xmlns:a14="http://schemas.microsoft.com/office/drawing/2010/main">
                <a:solidFill>
                  <a:srgbClr val="FFFFFF"/>
                </a:solidFill>
              </a14:hiddenFill>
            </a:ext>
          </a:extLst>
        </p:spPr>
        <p:txBody>
          <a:bodyPr/>
          <a:lstStyle/>
          <a:p>
            <a:r>
              <a:rPr lang="id-ID" altLang="id-ID"/>
              <a:t>Mobile Programming</a:t>
            </a:r>
          </a:p>
        </p:txBody>
      </p:sp>
      <p:sp>
        <p:nvSpPr>
          <p:cNvPr id="3074" name="Subtitle 2">
            <a:extLst>
              <a:ext uri="{FF2B5EF4-FFF2-40B4-BE49-F238E27FC236}">
                <a16:creationId xmlns:a16="http://schemas.microsoft.com/office/drawing/2014/main" id="{DDFE09BA-9D87-464D-AD08-C6E8AFA5E3ED}"/>
              </a:ext>
            </a:extLst>
          </p:cNvPr>
          <p:cNvSpPr>
            <a:spLocks noChangeArrowheads="1"/>
          </p:cNvSpPr>
          <p:nvPr>
            <p:ph type="subTitle" idx="4294967295"/>
          </p:nvPr>
        </p:nvSpPr>
        <p:spPr>
          <a:xfrm>
            <a:off x="1363663" y="3875088"/>
            <a:ext cx="6386512" cy="1793875"/>
          </a:xfrm>
          <a:noFill/>
          <a:ln/>
          <a:extLst>
            <a:ext uri="{909E8E84-426E-40DD-AFC4-6F175D3DCCD1}">
              <a14:hiddenFill xmlns:a14="http://schemas.microsoft.com/office/drawing/2010/main">
                <a:solidFill>
                  <a:srgbClr val="FFFFFF"/>
                </a:solidFill>
              </a14:hiddenFill>
            </a:ext>
          </a:extLst>
        </p:spPr>
        <p:txBody>
          <a:bodyPr/>
          <a:lstStyle/>
          <a:p>
            <a:pPr marL="0" indent="0" algn="ctr">
              <a:buFontTx/>
              <a:buNone/>
            </a:pPr>
            <a:r>
              <a:rPr lang="id-ID" altLang="id-ID"/>
              <a:t>Pertemuan 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a:extLst>
              <a:ext uri="{FF2B5EF4-FFF2-40B4-BE49-F238E27FC236}">
                <a16:creationId xmlns:a16="http://schemas.microsoft.com/office/drawing/2014/main" id="{16781B16-80F1-4679-B951-BC61752AFAD8}"/>
              </a:ext>
            </a:extLst>
          </p:cNvPr>
          <p:cNvSpPr>
            <a:spLocks noChangeArrowheads="1"/>
          </p:cNvSpPr>
          <p:nvPr>
            <p:ph type="title"/>
          </p:nvPr>
        </p:nvSpPr>
        <p:spPr>
          <a:xfrm>
            <a:off x="609600" y="274638"/>
            <a:ext cx="10972800" cy="1143000"/>
          </a:xfrm>
          <a:ln/>
        </p:spPr>
        <p:txBody>
          <a:bodyPr/>
          <a:lstStyle/>
          <a:p>
            <a:r>
              <a:rPr lang="id-ID" altLang="id-ID"/>
              <a:t>Dangerous Permissions</a:t>
            </a:r>
          </a:p>
        </p:txBody>
      </p:sp>
      <p:sp>
        <p:nvSpPr>
          <p:cNvPr id="12290" name="Content Placeholder 2">
            <a:extLst>
              <a:ext uri="{FF2B5EF4-FFF2-40B4-BE49-F238E27FC236}">
                <a16:creationId xmlns:a16="http://schemas.microsoft.com/office/drawing/2014/main" id="{9CDC0261-5DA9-4A57-B60A-FCAD45628774}"/>
              </a:ext>
            </a:extLst>
          </p:cNvPr>
          <p:cNvSpPr>
            <a:spLocks noChangeArrowheads="1"/>
          </p:cNvSpPr>
          <p:nvPr>
            <p:ph type="body" idx="1"/>
          </p:nvPr>
        </p:nvSpPr>
        <p:spPr>
          <a:xfrm>
            <a:off x="609600" y="1600200"/>
            <a:ext cx="10972800" cy="4525963"/>
          </a:xfrm>
          <a:ln/>
        </p:spPr>
        <p:txBody>
          <a:bodyPr/>
          <a:lstStyle/>
          <a:p>
            <a:pPr algn="just"/>
            <a:r>
              <a:rPr lang="id-ID" altLang="id-ID" sz="2400"/>
              <a:t>Dangerous Permissions mencakup area di mana aplikasi menginginkan data atau sumber daya yang melibatkan informasi pribadi pengguna, atau berpotensi memengaruhi data yang disimpan pengguna atau pengoperasian aplikasi lain. </a:t>
            </a:r>
          </a:p>
          <a:p>
            <a:pPr algn="just"/>
            <a:r>
              <a:rPr lang="id-ID" altLang="id-ID" sz="2400"/>
              <a:t>Misalnya, kemampuan membaca kontak pengguna adalah izin berbahaya.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a:extLst>
              <a:ext uri="{FF2B5EF4-FFF2-40B4-BE49-F238E27FC236}">
                <a16:creationId xmlns:a16="http://schemas.microsoft.com/office/drawing/2014/main" id="{AAA56407-9B5A-492C-B92A-29BA3D8F769D}"/>
              </a:ext>
            </a:extLst>
          </p:cNvPr>
          <p:cNvSpPr>
            <a:spLocks noChangeArrowheads="1"/>
          </p:cNvSpPr>
          <p:nvPr>
            <p:ph type="title"/>
          </p:nvPr>
        </p:nvSpPr>
        <p:spPr>
          <a:xfrm>
            <a:off x="609600" y="274638"/>
            <a:ext cx="10972800" cy="1143000"/>
          </a:xfrm>
          <a:ln/>
        </p:spPr>
        <p:txBody>
          <a:bodyPr/>
          <a:lstStyle/>
          <a:p>
            <a:r>
              <a:rPr lang="id-ID" altLang="id-ID"/>
              <a:t>Mengamankan Aplikasi dan Game</a:t>
            </a:r>
          </a:p>
        </p:txBody>
      </p:sp>
      <p:sp>
        <p:nvSpPr>
          <p:cNvPr id="13314" name="Content Placeholder 2">
            <a:extLst>
              <a:ext uri="{FF2B5EF4-FFF2-40B4-BE49-F238E27FC236}">
                <a16:creationId xmlns:a16="http://schemas.microsoft.com/office/drawing/2014/main" id="{C51B68D0-5F6A-4A75-9C4A-AD58E9524401}"/>
              </a:ext>
            </a:extLst>
          </p:cNvPr>
          <p:cNvSpPr>
            <a:spLocks noChangeArrowheads="1"/>
          </p:cNvSpPr>
          <p:nvPr>
            <p:ph type="body" idx="1"/>
          </p:nvPr>
        </p:nvSpPr>
        <p:spPr>
          <a:xfrm>
            <a:off x="609600" y="1600200"/>
            <a:ext cx="10972800" cy="4525963"/>
          </a:xfrm>
          <a:ln/>
        </p:spPr>
        <p:txBody>
          <a:bodyPr/>
          <a:lstStyle/>
          <a:p>
            <a:pPr algn="just"/>
            <a:r>
              <a:rPr lang="id-ID" altLang="id-ID" sz="2400"/>
              <a:t>SafetyNet menyediakan serangkaian layanan dan API yang membantu melindungi aplikasi Anda terhadap ancaman keamanan, termasuk perusakan perangkat, URL yang buruk, aplikasi yang berpotensi berbahaya, dan pengguna palsu.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a:extLst>
              <a:ext uri="{FF2B5EF4-FFF2-40B4-BE49-F238E27FC236}">
                <a16:creationId xmlns:a16="http://schemas.microsoft.com/office/drawing/2014/main" id="{2A61CE3D-77E5-49B0-8838-3AA136FE029B}"/>
              </a:ext>
            </a:extLst>
          </p:cNvPr>
          <p:cNvSpPr>
            <a:spLocks noChangeArrowheads="1"/>
          </p:cNvSpPr>
          <p:nvPr>
            <p:ph type="title"/>
          </p:nvPr>
        </p:nvSpPr>
        <p:spPr>
          <a:xfrm>
            <a:off x="609600" y="274638"/>
            <a:ext cx="10972800" cy="1143000"/>
          </a:xfrm>
          <a:ln/>
        </p:spPr>
        <p:txBody>
          <a:bodyPr/>
          <a:lstStyle/>
          <a:p>
            <a:r>
              <a:rPr lang="id-ID" altLang="id-ID"/>
              <a:t>	Tips Keamanan </a:t>
            </a:r>
          </a:p>
        </p:txBody>
      </p:sp>
      <p:sp>
        <p:nvSpPr>
          <p:cNvPr id="14338" name="Content Placeholder 2">
            <a:extLst>
              <a:ext uri="{FF2B5EF4-FFF2-40B4-BE49-F238E27FC236}">
                <a16:creationId xmlns:a16="http://schemas.microsoft.com/office/drawing/2014/main" id="{14CE5426-F0EB-47C6-BC94-A9DD00B21119}"/>
              </a:ext>
            </a:extLst>
          </p:cNvPr>
          <p:cNvSpPr>
            <a:spLocks noChangeArrowheads="1"/>
          </p:cNvSpPr>
          <p:nvPr>
            <p:ph type="body" idx="1"/>
          </p:nvPr>
        </p:nvSpPr>
        <p:spPr>
          <a:xfrm>
            <a:off x="609600" y="1600200"/>
            <a:ext cx="10972800" cy="4525963"/>
          </a:xfrm>
          <a:ln/>
        </p:spPr>
        <p:txBody>
          <a:bodyPr/>
          <a:lstStyle/>
          <a:p>
            <a:pPr algn="just"/>
            <a:r>
              <a:rPr lang="id-ID" altLang="id-ID" sz="2400"/>
              <a:t>Android memiliki fitur keamanan bawaan yang secara signifikan mengurangi frekuensi dan dampak masalah keamanan aplikasi. </a:t>
            </a:r>
          </a:p>
          <a:p>
            <a:pPr algn="just"/>
            <a:r>
              <a:rPr lang="id-ID" altLang="id-ID" sz="2400"/>
              <a:t>Sistem ini dirancang sehingga Anda dapat membangun aplikasi dengan izin sistem dan file default tanpa membuat pengaturan tentang keamanan.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5279CC0E-712D-42A2-A18B-B85AF2E59CAF}"/>
              </a:ext>
            </a:extLst>
          </p:cNvPr>
          <p:cNvSpPr>
            <a:spLocks noChangeArrowheads="1"/>
          </p:cNvSpPr>
          <p:nvPr>
            <p:ph type="title"/>
          </p:nvPr>
        </p:nvSpPr>
        <p:spPr>
          <a:xfrm>
            <a:off x="609600" y="274638"/>
            <a:ext cx="10972800" cy="1143000"/>
          </a:xfrm>
          <a:ln/>
        </p:spPr>
        <p:txBody>
          <a:bodyPr/>
          <a:lstStyle/>
          <a:p>
            <a:r>
              <a:rPr lang="id-ID" altLang="id-ID"/>
              <a:t>Masalah Keamanan Umum</a:t>
            </a:r>
          </a:p>
        </p:txBody>
      </p:sp>
      <p:sp>
        <p:nvSpPr>
          <p:cNvPr id="15362" name="Content Placeholder 2">
            <a:extLst>
              <a:ext uri="{FF2B5EF4-FFF2-40B4-BE49-F238E27FC236}">
                <a16:creationId xmlns:a16="http://schemas.microsoft.com/office/drawing/2014/main" id="{B6C206A8-DF2B-4B51-9AA2-223D096CE703}"/>
              </a:ext>
            </a:extLst>
          </p:cNvPr>
          <p:cNvSpPr>
            <a:spLocks noChangeArrowheads="1"/>
          </p:cNvSpPr>
          <p:nvPr>
            <p:ph type="body" idx="1"/>
          </p:nvPr>
        </p:nvSpPr>
        <p:spPr>
          <a:xfrm>
            <a:off x="609600" y="1600200"/>
            <a:ext cx="10972800" cy="4525963"/>
          </a:xfrm>
          <a:ln/>
        </p:spPr>
        <p:txBody>
          <a:bodyPr/>
          <a:lstStyle/>
          <a:p>
            <a:r>
              <a:rPr lang="id-ID" altLang="id-ID" sz="2400"/>
              <a:t>Masalah keamanan yang paling umum untuk aplikasi di Android adalah apakah data yang disimpan di perangkat dapat diakses oleh aplikasi lain. Ada tiga cara mendasar untuk menyimpan data di perangkat:</a:t>
            </a:r>
          </a:p>
          <a:p>
            <a:pPr lvl="1"/>
            <a:r>
              <a:rPr lang="id-ID" altLang="id-ID" sz="2200"/>
              <a:t>Penyimpanan internal.</a:t>
            </a:r>
          </a:p>
          <a:p>
            <a:pPr lvl="1"/>
            <a:r>
              <a:rPr lang="id-ID" altLang="id-ID" sz="2200"/>
              <a:t>Penyimpanan luar.</a:t>
            </a:r>
          </a:p>
          <a:p>
            <a:pPr lvl="1"/>
            <a:r>
              <a:rPr lang="id-ID" altLang="id-ID" sz="2200"/>
              <a:t>Conten Provider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5C1DED47-B721-4CCA-84E3-457AA92C245D}"/>
              </a:ext>
            </a:extLst>
          </p:cNvPr>
          <p:cNvSpPr>
            <a:spLocks noChangeArrowheads="1"/>
          </p:cNvSpPr>
          <p:nvPr>
            <p:ph type="title"/>
          </p:nvPr>
        </p:nvSpPr>
        <p:spPr>
          <a:xfrm>
            <a:off x="609600" y="274638"/>
            <a:ext cx="10972800" cy="1143000"/>
          </a:xfrm>
          <a:ln/>
        </p:spPr>
        <p:txBody>
          <a:bodyPr/>
          <a:lstStyle/>
          <a:p>
            <a:r>
              <a:rPr lang="id-ID" altLang="id-ID"/>
              <a:t>Gunakan Penyimpanan Internal</a:t>
            </a:r>
          </a:p>
        </p:txBody>
      </p:sp>
      <p:sp>
        <p:nvSpPr>
          <p:cNvPr id="16386" name="Content Placeholder 2">
            <a:extLst>
              <a:ext uri="{FF2B5EF4-FFF2-40B4-BE49-F238E27FC236}">
                <a16:creationId xmlns:a16="http://schemas.microsoft.com/office/drawing/2014/main" id="{28FE6BF5-FC0A-4DE6-B949-26EC65E7BB9F}"/>
              </a:ext>
            </a:extLst>
          </p:cNvPr>
          <p:cNvSpPr>
            <a:spLocks noChangeArrowheads="1"/>
          </p:cNvSpPr>
          <p:nvPr>
            <p:ph type="body" idx="1"/>
          </p:nvPr>
        </p:nvSpPr>
        <p:spPr>
          <a:xfrm>
            <a:off x="609600" y="1600200"/>
            <a:ext cx="10972800" cy="4525963"/>
          </a:xfrm>
          <a:ln/>
        </p:spPr>
        <p:txBody>
          <a:bodyPr/>
          <a:lstStyle/>
          <a:p>
            <a:pPr algn="just"/>
            <a:r>
              <a:rPr lang="id-ID" altLang="id-ID" sz="2400"/>
              <a:t>Secara default, file yang Anda buat di penyimpanan internal hanya dapat diakses oleh aplikasi Anda. </a:t>
            </a:r>
          </a:p>
          <a:p>
            <a:pPr algn="just"/>
            <a:r>
              <a:rPr lang="id-ID" altLang="id-ID" sz="2400"/>
              <a:t>Android menerapkan perlindungan ini, dan cukup untuk sebagian besar aplikasi.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F105EE8E-9882-4C04-80E4-F137AC8218B9}"/>
              </a:ext>
            </a:extLst>
          </p:cNvPr>
          <p:cNvSpPr>
            <a:spLocks noChangeArrowheads="1"/>
          </p:cNvSpPr>
          <p:nvPr>
            <p:ph type="title"/>
          </p:nvPr>
        </p:nvSpPr>
        <p:spPr>
          <a:xfrm>
            <a:off x="609600" y="274638"/>
            <a:ext cx="10972800" cy="1143000"/>
          </a:xfrm>
          <a:ln/>
        </p:spPr>
        <p:txBody>
          <a:bodyPr/>
          <a:lstStyle/>
          <a:p>
            <a:r>
              <a:rPr lang="id-ID" altLang="id-ID"/>
              <a:t>Gunakan Penyimpanan Eksternal</a:t>
            </a:r>
          </a:p>
        </p:txBody>
      </p:sp>
      <p:sp>
        <p:nvSpPr>
          <p:cNvPr id="17410" name="Content Placeholder 2">
            <a:extLst>
              <a:ext uri="{FF2B5EF4-FFF2-40B4-BE49-F238E27FC236}">
                <a16:creationId xmlns:a16="http://schemas.microsoft.com/office/drawing/2014/main" id="{159500D2-49E7-46E0-9019-9F9FE3B5771F}"/>
              </a:ext>
            </a:extLst>
          </p:cNvPr>
          <p:cNvSpPr>
            <a:spLocks noChangeArrowheads="1"/>
          </p:cNvSpPr>
          <p:nvPr>
            <p:ph type="body" idx="1"/>
          </p:nvPr>
        </p:nvSpPr>
        <p:spPr>
          <a:xfrm>
            <a:off x="609600" y="1600200"/>
            <a:ext cx="10972800" cy="4525963"/>
          </a:xfrm>
          <a:ln/>
        </p:spPr>
        <p:txBody>
          <a:bodyPr/>
          <a:lstStyle/>
          <a:p>
            <a:pPr algn="just"/>
            <a:r>
              <a:rPr lang="id-ID" altLang="id-ID" sz="2400"/>
              <a:t>File yang dibuat pada penyimpanan eksternal, seperti kartu SD, dapat dibaca dan ditulis secara global. </a:t>
            </a:r>
          </a:p>
          <a:p>
            <a:pPr algn="just"/>
            <a:r>
              <a:rPr lang="id-ID" altLang="id-ID" sz="2400"/>
              <a:t>Karena penyimpanan eksternal dapat dihapus oleh pengguna dan juga dimodifikasi oleh aplikasi apa pun, jangan menyimpan informasi sensitif menggunakan penyimpanan eksternal.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BFAB37DA-D9D9-4009-BA82-79A49F9520B3}"/>
              </a:ext>
            </a:extLst>
          </p:cNvPr>
          <p:cNvSpPr>
            <a:spLocks noChangeArrowheads="1"/>
          </p:cNvSpPr>
          <p:nvPr>
            <p:ph type="title"/>
          </p:nvPr>
        </p:nvSpPr>
        <p:spPr>
          <a:xfrm>
            <a:off x="609600" y="274638"/>
            <a:ext cx="10972800" cy="1143000"/>
          </a:xfrm>
          <a:ln/>
        </p:spPr>
        <p:txBody>
          <a:bodyPr/>
          <a:lstStyle/>
          <a:p>
            <a:r>
              <a:rPr lang="id-ID" altLang="id-ID"/>
              <a:t>Gunakan Content Provider</a:t>
            </a:r>
          </a:p>
        </p:txBody>
      </p:sp>
      <p:sp>
        <p:nvSpPr>
          <p:cNvPr id="18434" name="Content Placeholder 2">
            <a:extLst>
              <a:ext uri="{FF2B5EF4-FFF2-40B4-BE49-F238E27FC236}">
                <a16:creationId xmlns:a16="http://schemas.microsoft.com/office/drawing/2014/main" id="{45746279-A8D9-4746-8804-E66E79E5A6D4}"/>
              </a:ext>
            </a:extLst>
          </p:cNvPr>
          <p:cNvSpPr>
            <a:spLocks noChangeArrowheads="1"/>
          </p:cNvSpPr>
          <p:nvPr>
            <p:ph type="body" idx="1"/>
          </p:nvPr>
        </p:nvSpPr>
        <p:spPr>
          <a:xfrm>
            <a:off x="609600" y="1600200"/>
            <a:ext cx="10972800" cy="4525963"/>
          </a:xfrm>
          <a:ln/>
        </p:spPr>
        <p:txBody>
          <a:bodyPr/>
          <a:lstStyle/>
          <a:p>
            <a:pPr algn="just"/>
            <a:r>
              <a:rPr lang="id-ID" altLang="id-ID" sz="2400"/>
              <a:t>Penyedia konten menawarkan mekanisme penyimpanan terstruktur yang dapat dibatasi untuk aplikasi Anda sendiri atau diekspor untuk memungkinkan akses oleh aplikasi lain.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CA77DABE-A26E-42A1-8D4F-E7D59726F4BF}"/>
              </a:ext>
            </a:extLst>
          </p:cNvPr>
          <p:cNvSpPr>
            <a:spLocks noChangeArrowheads="1"/>
          </p:cNvSpPr>
          <p:nvPr>
            <p:ph type="title"/>
          </p:nvPr>
        </p:nvSpPr>
        <p:spPr>
          <a:xfrm>
            <a:off x="609600" y="274638"/>
            <a:ext cx="10972800" cy="1143000"/>
          </a:xfrm>
          <a:ln/>
        </p:spPr>
        <p:txBody>
          <a:bodyPr/>
          <a:lstStyle/>
          <a:p>
            <a:r>
              <a:rPr lang="id-ID" altLang="id-ID"/>
              <a:t>Kembangkan Game utk Semua</a:t>
            </a:r>
          </a:p>
        </p:txBody>
      </p:sp>
      <p:sp>
        <p:nvSpPr>
          <p:cNvPr id="19458" name="Content Placeholder 2">
            <a:extLst>
              <a:ext uri="{FF2B5EF4-FFF2-40B4-BE49-F238E27FC236}">
                <a16:creationId xmlns:a16="http://schemas.microsoft.com/office/drawing/2014/main" id="{4B3916D0-AB90-4BED-B40C-74C2D083D446}"/>
              </a:ext>
            </a:extLst>
          </p:cNvPr>
          <p:cNvSpPr>
            <a:spLocks noChangeArrowheads="1"/>
          </p:cNvSpPr>
          <p:nvPr>
            <p:ph type="body" idx="1"/>
          </p:nvPr>
        </p:nvSpPr>
        <p:spPr>
          <a:xfrm>
            <a:off x="609600" y="1600200"/>
            <a:ext cx="10972800" cy="4525963"/>
          </a:xfrm>
          <a:ln/>
        </p:spPr>
        <p:txBody>
          <a:bodyPr/>
          <a:lstStyle/>
          <a:p>
            <a:pPr algn="just"/>
            <a:r>
              <a:rPr lang="id-ID" altLang="id-ID" sz="2400"/>
              <a:t>Saat mengembangkan game untuk Android, penting untuk mengantisipasi berbagai kemungkinan pengalaman pemain dan tetap adaptif dengan kebutuhan interaksi real-time pemain. </a:t>
            </a:r>
          </a:p>
          <a:p>
            <a:pPr algn="just"/>
            <a:r>
              <a:rPr lang="id-ID" altLang="id-ID" sz="2400"/>
              <a:t>Dengan mendukung pengalaman pemain yang berbeda, Anda meningkatkan fleksibilitas gameplay, membantu Anda memperluas jangkauan game Anda.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CBA47C0F-3EFC-41C4-9346-C243E5D92FF7}"/>
              </a:ext>
            </a:extLst>
          </p:cNvPr>
          <p:cNvSpPr>
            <a:spLocks noChangeArrowheads="1"/>
          </p:cNvSpPr>
          <p:nvPr>
            <p:ph type="title"/>
          </p:nvPr>
        </p:nvSpPr>
        <p:spPr>
          <a:xfrm>
            <a:off x="609600" y="274638"/>
            <a:ext cx="10972800" cy="1143000"/>
          </a:xfrm>
          <a:ln/>
        </p:spPr>
        <p:txBody>
          <a:bodyPr/>
          <a:lstStyle/>
          <a:p>
            <a:endParaRPr lang="id-ID" altLang="id-ID"/>
          </a:p>
        </p:txBody>
      </p:sp>
      <p:sp>
        <p:nvSpPr>
          <p:cNvPr id="20482" name="Content Placeholder 2">
            <a:extLst>
              <a:ext uri="{FF2B5EF4-FFF2-40B4-BE49-F238E27FC236}">
                <a16:creationId xmlns:a16="http://schemas.microsoft.com/office/drawing/2014/main" id="{8701FD44-1CA9-4C78-BA0B-8A0A44AD2152}"/>
              </a:ext>
            </a:extLst>
          </p:cNvPr>
          <p:cNvSpPr>
            <a:spLocks noChangeArrowheads="1"/>
          </p:cNvSpPr>
          <p:nvPr>
            <p:ph type="body" idx="1"/>
          </p:nvPr>
        </p:nvSpPr>
        <p:spPr>
          <a:xfrm>
            <a:off x="609600" y="1600200"/>
            <a:ext cx="10972800" cy="4525963"/>
          </a:xfrm>
          <a:ln/>
        </p:spPr>
        <p:txBody>
          <a:bodyPr/>
          <a:lstStyle/>
          <a:p>
            <a:endParaRPr lang="id-ID" altLang="id-ID"/>
          </a:p>
        </p:txBody>
      </p:sp>
      <p:pic>
        <p:nvPicPr>
          <p:cNvPr id="20483" name="Picture 2" descr="Image result for android basic screen size&quot;">
            <a:extLst>
              <a:ext uri="{FF2B5EF4-FFF2-40B4-BE49-F238E27FC236}">
                <a16:creationId xmlns:a16="http://schemas.microsoft.com/office/drawing/2014/main" id="{0E8CA6AB-E01B-44A9-A39D-C17A97F30D37}"/>
              </a:ext>
            </a:extLst>
          </p:cNvPr>
          <p:cNvPicPr>
            <a:picLocks noRot="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50" y="0"/>
            <a:ext cx="11899900" cy="684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886F5D1F-4273-49D3-8E20-14850148D5C8}"/>
              </a:ext>
            </a:extLst>
          </p:cNvPr>
          <p:cNvSpPr>
            <a:spLocks noChangeArrowheads="1"/>
          </p:cNvSpPr>
          <p:nvPr>
            <p:ph type="title"/>
          </p:nvPr>
        </p:nvSpPr>
        <p:spPr>
          <a:xfrm>
            <a:off x="609600" y="274638"/>
            <a:ext cx="10972800" cy="1143000"/>
          </a:xfrm>
          <a:ln/>
        </p:spPr>
        <p:txBody>
          <a:bodyPr/>
          <a:lstStyle/>
          <a:p>
            <a:r>
              <a:rPr lang="id-ID" altLang="id-ID"/>
              <a:t>Cont’d</a:t>
            </a:r>
          </a:p>
        </p:txBody>
      </p:sp>
      <p:sp>
        <p:nvSpPr>
          <p:cNvPr id="21506" name="Content Placeholder 2">
            <a:extLst>
              <a:ext uri="{FF2B5EF4-FFF2-40B4-BE49-F238E27FC236}">
                <a16:creationId xmlns:a16="http://schemas.microsoft.com/office/drawing/2014/main" id="{800FAB2F-85B0-409A-8430-334052DF73D0}"/>
              </a:ext>
            </a:extLst>
          </p:cNvPr>
          <p:cNvSpPr>
            <a:spLocks noChangeArrowheads="1"/>
          </p:cNvSpPr>
          <p:nvPr>
            <p:ph type="body" idx="1"/>
          </p:nvPr>
        </p:nvSpPr>
        <p:spPr>
          <a:xfrm>
            <a:off x="609600" y="1600200"/>
            <a:ext cx="10972800" cy="4525963"/>
          </a:xfrm>
          <a:ln/>
        </p:spPr>
        <p:txBody>
          <a:bodyPr/>
          <a:lstStyle/>
          <a:p>
            <a:r>
              <a:rPr lang="id-ID" altLang="id-ID" sz="2400"/>
              <a:t>Perbedaan spesifik dalam pengalaman pemain meliputi yang berikut:</a:t>
            </a:r>
          </a:p>
          <a:p>
            <a:pPr lvl="1"/>
            <a:r>
              <a:rPr lang="id-ID" altLang="id-ID" sz="2000"/>
              <a:t>Form Factor Android</a:t>
            </a:r>
          </a:p>
          <a:p>
            <a:pPr lvl="1"/>
            <a:r>
              <a:rPr lang="id-ID" altLang="id-ID" sz="2000"/>
              <a:t>Metode interaksi</a:t>
            </a:r>
          </a:p>
          <a:p>
            <a:pPr lvl="1"/>
            <a:r>
              <a:rPr lang="id-ID" altLang="id-ID" sz="2000"/>
              <a:t>Dukungan perangkat keras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a:extLst>
              <a:ext uri="{FF2B5EF4-FFF2-40B4-BE49-F238E27FC236}">
                <a16:creationId xmlns:a16="http://schemas.microsoft.com/office/drawing/2014/main" id="{48BF6604-21E2-4907-B0A3-8A4C84B287AB}"/>
              </a:ext>
            </a:extLst>
          </p:cNvPr>
          <p:cNvSpPr>
            <a:spLocks noChangeArrowheads="1"/>
          </p:cNvSpPr>
          <p:nvPr>
            <p:ph type="title"/>
          </p:nvPr>
        </p:nvSpPr>
        <p:spPr>
          <a:xfrm>
            <a:off x="609600" y="274638"/>
            <a:ext cx="10972800" cy="1143000"/>
          </a:xfrm>
          <a:ln/>
        </p:spPr>
        <p:txBody>
          <a:bodyPr/>
          <a:lstStyle/>
          <a:p>
            <a:r>
              <a:rPr lang="id-ID" altLang="id-ID"/>
              <a:t>Developmen Game Android</a:t>
            </a:r>
          </a:p>
        </p:txBody>
      </p:sp>
      <p:sp>
        <p:nvSpPr>
          <p:cNvPr id="4098" name="Content Placeholder 2">
            <a:extLst>
              <a:ext uri="{FF2B5EF4-FFF2-40B4-BE49-F238E27FC236}">
                <a16:creationId xmlns:a16="http://schemas.microsoft.com/office/drawing/2014/main" id="{D8F7E325-1A98-45D7-ABBB-40ADB4500102}"/>
              </a:ext>
            </a:extLst>
          </p:cNvPr>
          <p:cNvSpPr>
            <a:spLocks noChangeArrowheads="1"/>
          </p:cNvSpPr>
          <p:nvPr>
            <p:ph type="body" idx="1"/>
          </p:nvPr>
        </p:nvSpPr>
        <p:spPr>
          <a:xfrm>
            <a:off x="609600" y="1600200"/>
            <a:ext cx="10972800" cy="4525963"/>
          </a:xfrm>
          <a:ln/>
        </p:spPr>
        <p:txBody>
          <a:bodyPr/>
          <a:lstStyle/>
          <a:p>
            <a:r>
              <a:rPr lang="id-ID" altLang="id-ID"/>
              <a:t>Dalam mengembangkan Game menggunakan Android ada beberapa hal yang harus diperhatikan sebelum memulai mengembangkan.</a:t>
            </a:r>
          </a:p>
          <a:p>
            <a:pPr lvl="1"/>
            <a:r>
              <a:rPr lang="id-ID" altLang="id-ID"/>
              <a:t>Memilih Engine yang tepat</a:t>
            </a:r>
          </a:p>
          <a:p>
            <a:pPr lvl="1"/>
            <a:r>
              <a:rPr lang="id-ID" altLang="id-ID"/>
              <a:t>Storyboard</a:t>
            </a:r>
          </a:p>
          <a:p>
            <a:pPr lvl="1"/>
            <a:r>
              <a:rPr lang="id-ID" altLang="id-ID"/>
              <a:t>Sumber Daya/Resources/Asset</a:t>
            </a:r>
          </a:p>
          <a:p>
            <a:pPr lvl="1"/>
            <a:r>
              <a:rPr lang="id-ID" altLang="id-ID"/>
              <a:t>Audiens</a:t>
            </a:r>
          </a:p>
          <a:p>
            <a:pPr lvl="1"/>
            <a:r>
              <a:rPr lang="id-ID" altLang="id-ID"/>
              <a:t>Perangkat Tujuan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FE4A3E39-CE53-4F4E-8C61-B77B3A0371FD}"/>
              </a:ext>
            </a:extLst>
          </p:cNvPr>
          <p:cNvSpPr>
            <a:spLocks noChangeArrowheads="1"/>
          </p:cNvSpPr>
          <p:nvPr>
            <p:ph type="title"/>
          </p:nvPr>
        </p:nvSpPr>
        <p:spPr>
          <a:xfrm>
            <a:off x="609600" y="274638"/>
            <a:ext cx="10972800" cy="1143000"/>
          </a:xfrm>
          <a:ln/>
        </p:spPr>
        <p:txBody>
          <a:bodyPr/>
          <a:lstStyle/>
          <a:p>
            <a:r>
              <a:rPr lang="id-ID" altLang="id-ID"/>
              <a:t>Form Factor Android </a:t>
            </a:r>
          </a:p>
        </p:txBody>
      </p:sp>
      <p:sp>
        <p:nvSpPr>
          <p:cNvPr id="22530" name="Content Placeholder 2">
            <a:extLst>
              <a:ext uri="{FF2B5EF4-FFF2-40B4-BE49-F238E27FC236}">
                <a16:creationId xmlns:a16="http://schemas.microsoft.com/office/drawing/2014/main" id="{7E5DF224-380D-49B7-B1F4-FD3C69AFC7F9}"/>
              </a:ext>
            </a:extLst>
          </p:cNvPr>
          <p:cNvSpPr>
            <a:spLocks noChangeArrowheads="1"/>
          </p:cNvSpPr>
          <p:nvPr>
            <p:ph type="body" idx="1"/>
          </p:nvPr>
        </p:nvSpPr>
        <p:spPr>
          <a:xfrm>
            <a:off x="609600" y="1600200"/>
            <a:ext cx="10972800" cy="4525963"/>
          </a:xfrm>
          <a:ln/>
        </p:spPr>
        <p:txBody>
          <a:bodyPr/>
          <a:lstStyle/>
          <a:p>
            <a:pPr algn="just"/>
            <a:r>
              <a:rPr lang="id-ID" altLang="id-ID" sz="2400"/>
              <a:t>Meskipun ponsel memberikan pengalaman perangkat Android tradisional. </a:t>
            </a:r>
          </a:p>
          <a:p>
            <a:pPr algn="just"/>
            <a:r>
              <a:rPr lang="id-ID" altLang="id-ID" sz="2400"/>
              <a:t>Perangkat Chrome OS dapat menjalankan permainan Anda. </a:t>
            </a:r>
          </a:p>
          <a:p>
            <a:pPr algn="just"/>
            <a:r>
              <a:rPr lang="id-ID" altLang="id-ID" sz="2400"/>
              <a:t>Tablet yang dapat menjalankan Android mendukung beberapa tingkat detail yang baik. </a:t>
            </a:r>
          </a:p>
          <a:p>
            <a:pPr algn="just"/>
            <a:r>
              <a:rPr lang="id-ID" altLang="id-ID" sz="2400"/>
              <a:t>Perangkat TV Android mendukung pengalaman yang lebih detail dan lebih mendalam.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04531B7D-3692-4160-8925-8A380A6D8959}"/>
              </a:ext>
            </a:extLst>
          </p:cNvPr>
          <p:cNvSpPr>
            <a:spLocks noChangeArrowheads="1"/>
          </p:cNvSpPr>
          <p:nvPr>
            <p:ph type="title"/>
          </p:nvPr>
        </p:nvSpPr>
        <p:spPr>
          <a:xfrm>
            <a:off x="609600" y="274638"/>
            <a:ext cx="10972800" cy="1143000"/>
          </a:xfrm>
          <a:ln/>
        </p:spPr>
        <p:txBody>
          <a:bodyPr/>
          <a:lstStyle/>
          <a:p>
            <a:r>
              <a:rPr lang="id-ID" altLang="id-ID"/>
              <a:t>Metode Interaksi</a:t>
            </a:r>
          </a:p>
        </p:txBody>
      </p:sp>
      <p:sp>
        <p:nvSpPr>
          <p:cNvPr id="23554" name="Content Placeholder 2">
            <a:extLst>
              <a:ext uri="{FF2B5EF4-FFF2-40B4-BE49-F238E27FC236}">
                <a16:creationId xmlns:a16="http://schemas.microsoft.com/office/drawing/2014/main" id="{E7B6C8A2-7371-4DD6-9D3B-B52EC7C1B01F}"/>
              </a:ext>
            </a:extLst>
          </p:cNvPr>
          <p:cNvSpPr>
            <a:spLocks noChangeArrowheads="1"/>
          </p:cNvSpPr>
          <p:nvPr>
            <p:ph type="body" idx="1"/>
          </p:nvPr>
        </p:nvSpPr>
        <p:spPr>
          <a:xfrm>
            <a:off x="609600" y="1600200"/>
            <a:ext cx="10972800" cy="4525963"/>
          </a:xfrm>
          <a:ln/>
        </p:spPr>
        <p:txBody>
          <a:bodyPr/>
          <a:lstStyle/>
          <a:p>
            <a:r>
              <a:rPr lang="id-ID" altLang="id-ID"/>
              <a:t>Pemain dapat memberikan input dengan menyentuh layar perangkat, tetapi mereka juga dapat menggunakan mouse, touchpad, keyboard, atau controller. </a:t>
            </a:r>
          </a:p>
          <a:p>
            <a:r>
              <a:rPr lang="id-ID" altLang="id-ID"/>
              <a:t>Selain itu, ketersediaan alat ekstensi layar dan perangkat yang dapat dilipat memungkinkan pemain merasakan permainan Anda di layar yang lebih besar, membuat sesi gameplay yang lebih lama dan antarmuka yang lebih kompleks menjadi lebih layak.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EEBCFA17-83C4-4B33-88D5-CC35D290ABD4}"/>
              </a:ext>
            </a:extLst>
          </p:cNvPr>
          <p:cNvSpPr>
            <a:spLocks noChangeArrowheads="1"/>
          </p:cNvSpPr>
          <p:nvPr>
            <p:ph type="title"/>
          </p:nvPr>
        </p:nvSpPr>
        <p:spPr>
          <a:xfrm>
            <a:off x="609600" y="274638"/>
            <a:ext cx="10972800" cy="1143000"/>
          </a:xfrm>
          <a:ln/>
        </p:spPr>
        <p:txBody>
          <a:bodyPr/>
          <a:lstStyle/>
          <a:p>
            <a:r>
              <a:rPr lang="id-ID" altLang="id-ID"/>
              <a:t>Dukungan Perangkat Keras</a:t>
            </a:r>
          </a:p>
        </p:txBody>
      </p:sp>
      <p:sp>
        <p:nvSpPr>
          <p:cNvPr id="24578" name="Content Placeholder 2">
            <a:extLst>
              <a:ext uri="{FF2B5EF4-FFF2-40B4-BE49-F238E27FC236}">
                <a16:creationId xmlns:a16="http://schemas.microsoft.com/office/drawing/2014/main" id="{C1A49B20-1F35-412A-BC1D-F9508AF52F82}"/>
              </a:ext>
            </a:extLst>
          </p:cNvPr>
          <p:cNvSpPr>
            <a:spLocks noChangeArrowheads="1"/>
          </p:cNvSpPr>
          <p:nvPr>
            <p:ph type="body" idx="1"/>
          </p:nvPr>
        </p:nvSpPr>
        <p:spPr>
          <a:xfrm>
            <a:off x="609600" y="1600200"/>
            <a:ext cx="10972800" cy="4525963"/>
          </a:xfrm>
          <a:ln/>
        </p:spPr>
        <p:txBody>
          <a:bodyPr/>
          <a:lstStyle/>
          <a:p>
            <a:pPr algn="just"/>
            <a:r>
              <a:rPr lang="id-ID" altLang="id-ID" sz="2400"/>
              <a:t>Beberapa perangkat yang diberdayakan Android tidak memiliki perangkat keras yang lebih khas pada perangkat genggam, seperti kamera yang menghadap ke belakang, GPS, dan konektivitas jaringan. </a:t>
            </a:r>
          </a:p>
          <a:p>
            <a:pPr algn="just"/>
            <a:r>
              <a:rPr lang="id-ID" altLang="id-ID" sz="2400"/>
              <a:t>Game Anda harus beradaptasi dengan perangkat keras yang tersedia dan menangani situasi dengan anggun di mana fitur tertentu tidak tersedia.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4B6AC474-F761-4949-BE85-6887D45BE75D}"/>
              </a:ext>
            </a:extLst>
          </p:cNvPr>
          <p:cNvSpPr>
            <a:spLocks noChangeArrowheads="1"/>
          </p:cNvSpPr>
          <p:nvPr>
            <p:ph type="title"/>
          </p:nvPr>
        </p:nvSpPr>
        <p:spPr>
          <a:xfrm>
            <a:off x="609600" y="274638"/>
            <a:ext cx="10972800" cy="1143000"/>
          </a:xfrm>
          <a:ln/>
        </p:spPr>
        <p:txBody>
          <a:bodyPr/>
          <a:lstStyle/>
          <a:p>
            <a:endParaRPr lang="id-ID" altLang="id-ID"/>
          </a:p>
        </p:txBody>
      </p:sp>
      <p:sp>
        <p:nvSpPr>
          <p:cNvPr id="25602" name="Content Placeholder 2">
            <a:extLst>
              <a:ext uri="{FF2B5EF4-FFF2-40B4-BE49-F238E27FC236}">
                <a16:creationId xmlns:a16="http://schemas.microsoft.com/office/drawing/2014/main" id="{152C0F03-CF83-4397-BBCB-80BFD83BCB3F}"/>
              </a:ext>
            </a:extLst>
          </p:cNvPr>
          <p:cNvSpPr>
            <a:spLocks noChangeArrowheads="1"/>
          </p:cNvSpPr>
          <p:nvPr>
            <p:ph type="body" idx="1"/>
          </p:nvPr>
        </p:nvSpPr>
        <p:spPr>
          <a:xfrm>
            <a:off x="609600" y="1600200"/>
            <a:ext cx="10972800" cy="4525963"/>
          </a:xfrm>
          <a:ln/>
        </p:spPr>
        <p:txBody>
          <a:bodyPr/>
          <a:lstStyle/>
          <a:p>
            <a:endParaRPr lang="id-ID" altLang="id-ID"/>
          </a:p>
        </p:txBody>
      </p:sp>
      <p:pic>
        <p:nvPicPr>
          <p:cNvPr id="25603" name="Picture 2" descr="Image result for android game&quot;">
            <a:extLst>
              <a:ext uri="{FF2B5EF4-FFF2-40B4-BE49-F238E27FC236}">
                <a16:creationId xmlns:a16="http://schemas.microsoft.com/office/drawing/2014/main" id="{2AA74420-30C9-447E-B2D8-53680A9A3D95}"/>
              </a:ext>
            </a:extLst>
          </p:cNvPr>
          <p:cNvPicPr>
            <a:picLocks noRot="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13"/>
            <a:ext cx="12192000" cy="684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0EA7047C-47FF-4E04-94A9-1F7A4D4D4A6F}"/>
              </a:ext>
            </a:extLst>
          </p:cNvPr>
          <p:cNvSpPr>
            <a:spLocks noChangeArrowheads="1"/>
          </p:cNvSpPr>
          <p:nvPr>
            <p:ph type="title"/>
          </p:nvPr>
        </p:nvSpPr>
        <p:spPr>
          <a:xfrm>
            <a:off x="609600" y="274638"/>
            <a:ext cx="10972800" cy="1143000"/>
          </a:xfrm>
          <a:ln/>
        </p:spPr>
        <p:txBody>
          <a:bodyPr/>
          <a:lstStyle/>
          <a:p>
            <a:endParaRPr lang="id-ID" altLang="id-ID"/>
          </a:p>
        </p:txBody>
      </p:sp>
      <p:sp>
        <p:nvSpPr>
          <p:cNvPr id="26626" name="Content Placeholder 2">
            <a:extLst>
              <a:ext uri="{FF2B5EF4-FFF2-40B4-BE49-F238E27FC236}">
                <a16:creationId xmlns:a16="http://schemas.microsoft.com/office/drawing/2014/main" id="{10F1B03A-058B-4BAD-9D8E-1E6F55DA80D9}"/>
              </a:ext>
            </a:extLst>
          </p:cNvPr>
          <p:cNvSpPr>
            <a:spLocks noChangeArrowheads="1"/>
          </p:cNvSpPr>
          <p:nvPr>
            <p:ph type="body" idx="1"/>
          </p:nvPr>
        </p:nvSpPr>
        <p:spPr>
          <a:xfrm>
            <a:off x="609600" y="1600200"/>
            <a:ext cx="10972800" cy="4525963"/>
          </a:xfrm>
          <a:ln/>
        </p:spPr>
        <p:txBody>
          <a:bodyPr/>
          <a:lstStyle/>
          <a:p>
            <a:endParaRPr lang="id-ID" altLang="id-ID"/>
          </a:p>
        </p:txBody>
      </p:sp>
      <p:pic>
        <p:nvPicPr>
          <p:cNvPr id="26627" name="Picture 2" descr="Image result for android game&quot;">
            <a:extLst>
              <a:ext uri="{FF2B5EF4-FFF2-40B4-BE49-F238E27FC236}">
                <a16:creationId xmlns:a16="http://schemas.microsoft.com/office/drawing/2014/main" id="{A1FED0B1-EDA2-4116-8EB0-7B7C9883E38F}"/>
              </a:ext>
            </a:extLst>
          </p:cNvPr>
          <p:cNvPicPr>
            <a:picLocks noRot="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47638"/>
            <a:ext cx="12157075" cy="656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65A11441-5E71-47EE-9426-8B0F465909C0}"/>
              </a:ext>
            </a:extLst>
          </p:cNvPr>
          <p:cNvSpPr>
            <a:spLocks noChangeArrowheads="1"/>
          </p:cNvSpPr>
          <p:nvPr>
            <p:ph type="title"/>
          </p:nvPr>
        </p:nvSpPr>
        <p:spPr>
          <a:xfrm>
            <a:off x="609600" y="274638"/>
            <a:ext cx="10972800" cy="1143000"/>
          </a:xfrm>
          <a:ln/>
        </p:spPr>
        <p:txBody>
          <a:bodyPr/>
          <a:lstStyle/>
          <a:p>
            <a:endParaRPr lang="id-ID" altLang="id-ID"/>
          </a:p>
        </p:txBody>
      </p:sp>
      <p:sp>
        <p:nvSpPr>
          <p:cNvPr id="27650" name="Content Placeholder 2">
            <a:extLst>
              <a:ext uri="{FF2B5EF4-FFF2-40B4-BE49-F238E27FC236}">
                <a16:creationId xmlns:a16="http://schemas.microsoft.com/office/drawing/2014/main" id="{52BF1884-60EB-4B09-9120-49EBC8B247F1}"/>
              </a:ext>
            </a:extLst>
          </p:cNvPr>
          <p:cNvSpPr>
            <a:spLocks noChangeArrowheads="1"/>
          </p:cNvSpPr>
          <p:nvPr>
            <p:ph type="body" idx="1"/>
          </p:nvPr>
        </p:nvSpPr>
        <p:spPr>
          <a:xfrm>
            <a:off x="609600" y="1600200"/>
            <a:ext cx="10972800" cy="4525963"/>
          </a:xfrm>
          <a:ln/>
        </p:spPr>
        <p:txBody>
          <a:bodyPr/>
          <a:lstStyle/>
          <a:p>
            <a:endParaRPr lang="id-ID" altLang="id-ID"/>
          </a:p>
        </p:txBody>
      </p:sp>
      <p:pic>
        <p:nvPicPr>
          <p:cNvPr id="27651" name="Picture 2" descr="Image result for minecraft earth&quot;">
            <a:extLst>
              <a:ext uri="{FF2B5EF4-FFF2-40B4-BE49-F238E27FC236}">
                <a16:creationId xmlns:a16="http://schemas.microsoft.com/office/drawing/2014/main" id="{A164EED8-DA78-4959-9B63-6DDE582DB7DA}"/>
              </a:ext>
            </a:extLst>
          </p:cNvPr>
          <p:cNvPicPr>
            <a:picLocks noRot="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30163"/>
            <a:ext cx="10382250" cy="691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B67DB407-EB1B-4EA3-A2A9-FC3EFBA3334B}"/>
              </a:ext>
            </a:extLst>
          </p:cNvPr>
          <p:cNvSpPr>
            <a:spLocks noChangeArrowheads="1"/>
          </p:cNvSpPr>
          <p:nvPr>
            <p:ph type="title"/>
          </p:nvPr>
        </p:nvSpPr>
        <p:spPr>
          <a:xfrm>
            <a:off x="609600" y="274638"/>
            <a:ext cx="10972800" cy="1143000"/>
          </a:xfrm>
          <a:ln/>
        </p:spPr>
        <p:txBody>
          <a:bodyPr/>
          <a:lstStyle/>
          <a:p>
            <a:r>
              <a:rPr lang="id-ID" altLang="id-ID"/>
              <a:t>Memilih Engine</a:t>
            </a:r>
          </a:p>
        </p:txBody>
      </p:sp>
      <p:sp>
        <p:nvSpPr>
          <p:cNvPr id="5122" name="Content Placeholder 2">
            <a:extLst>
              <a:ext uri="{FF2B5EF4-FFF2-40B4-BE49-F238E27FC236}">
                <a16:creationId xmlns:a16="http://schemas.microsoft.com/office/drawing/2014/main" id="{209B031B-2084-4A94-9212-BE25E35CABC7}"/>
              </a:ext>
            </a:extLst>
          </p:cNvPr>
          <p:cNvSpPr>
            <a:spLocks noChangeArrowheads="1"/>
          </p:cNvSpPr>
          <p:nvPr>
            <p:ph type="body" idx="1"/>
          </p:nvPr>
        </p:nvSpPr>
        <p:spPr>
          <a:xfrm>
            <a:off x="609600" y="1600200"/>
            <a:ext cx="7953375" cy="4525963"/>
          </a:xfrm>
          <a:ln/>
        </p:spPr>
        <p:txBody>
          <a:bodyPr anchor="ctr"/>
          <a:lstStyle/>
          <a:p>
            <a:r>
              <a:rPr lang="id-ID" altLang="id-ID" sz="2000"/>
              <a:t>Tidak semua perangkat Android mendukung semua Engine Game yang ada.</a:t>
            </a:r>
          </a:p>
          <a:p>
            <a:r>
              <a:rPr lang="id-ID" altLang="id-ID" sz="2000"/>
              <a:t>Beberapa Engine mendukung perangkat Android seperti:</a:t>
            </a:r>
          </a:p>
          <a:p>
            <a:pPr lvl="1"/>
            <a:r>
              <a:rPr lang="id-ID" altLang="id-ID" sz="1800"/>
              <a:t>Unity</a:t>
            </a:r>
          </a:p>
          <a:p>
            <a:pPr lvl="1"/>
            <a:r>
              <a:rPr lang="id-ID" altLang="id-ID" sz="1800"/>
              <a:t>Unreal</a:t>
            </a:r>
          </a:p>
          <a:p>
            <a:pPr lvl="1"/>
            <a:r>
              <a:rPr lang="id-ID" altLang="id-ID" sz="1800"/>
              <a:t>dll</a:t>
            </a:r>
          </a:p>
        </p:txBody>
      </p:sp>
      <p:pic>
        <p:nvPicPr>
          <p:cNvPr id="5123" name="Picture 7" descr="A sign lit up at night&#10;&#10;Description automatically generated">
            <a:extLst>
              <a:ext uri="{FF2B5EF4-FFF2-40B4-BE49-F238E27FC236}">
                <a16:creationId xmlns:a16="http://schemas.microsoft.com/office/drawing/2014/main" id="{3A240F3F-3E3C-41A8-8561-2903A8D48856}"/>
              </a:ext>
            </a:extLst>
          </p:cNvPr>
          <p:cNvPicPr>
            <a:picLocks noRot="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0050" y="2857500"/>
            <a:ext cx="3079750"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4" name="Picture 4" descr="A picture containing drawing&#10;&#10;Description automatically generated">
            <a:extLst>
              <a:ext uri="{FF2B5EF4-FFF2-40B4-BE49-F238E27FC236}">
                <a16:creationId xmlns:a16="http://schemas.microsoft.com/office/drawing/2014/main" id="{00768B2E-3C35-4450-A8C0-5C0E508AC72E}"/>
              </a:ext>
            </a:extLst>
          </p:cNvPr>
          <p:cNvPicPr>
            <a:picLocks noRot="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3800" y="4391025"/>
            <a:ext cx="1493838" cy="162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5" name="TextBox 5">
            <a:extLst>
              <a:ext uri="{FF2B5EF4-FFF2-40B4-BE49-F238E27FC236}">
                <a16:creationId xmlns:a16="http://schemas.microsoft.com/office/drawing/2014/main" id="{E60167E8-6D7D-4ACA-864F-FC01B7A0A61F}"/>
              </a:ext>
            </a:extLst>
          </p:cNvPr>
          <p:cNvSpPr>
            <a:spLocks noChangeArrowheads="1"/>
          </p:cNvSpPr>
          <p:nvPr/>
        </p:nvSpPr>
        <p:spPr bwMode="auto">
          <a:xfrm>
            <a:off x="9512300" y="6657975"/>
            <a:ext cx="2679700" cy="2000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r">
              <a:spcAft>
                <a:spcPts val="600"/>
              </a:spcAft>
            </a:pPr>
            <a:r>
              <a:rPr lang="id-ID" altLang="id-ID" sz="700">
                <a:solidFill>
                  <a:srgbClr val="FFFFFF"/>
                </a:solidFill>
                <a:hlinkClick r:id="" action="ppaction://"/>
              </a:rPr>
              <a:t>This Photo</a:t>
            </a:r>
            <a:r>
              <a:rPr lang="id-ID" altLang="id-ID" sz="700">
                <a:solidFill>
                  <a:srgbClr val="FFFFFF"/>
                </a:solidFill>
              </a:rPr>
              <a:t> by Unknown Author is licensed under </a:t>
            </a:r>
            <a:r>
              <a:rPr lang="id-ID" altLang="id-ID" sz="700">
                <a:solidFill>
                  <a:srgbClr val="FFFFFF"/>
                </a:solidFill>
                <a:hlinkClick r:id="" action="ppaction://"/>
              </a:rPr>
              <a:t>CC BY-SA</a:t>
            </a:r>
            <a:endParaRPr lang="id-ID" altLang="id-ID" sz="700">
              <a:solidFill>
                <a:srgbClr val="FFFFFF"/>
              </a:solidFill>
            </a:endParaRPr>
          </a:p>
        </p:txBody>
      </p:sp>
      <p:sp>
        <p:nvSpPr>
          <p:cNvPr id="5126" name="TextBox 8">
            <a:extLst>
              <a:ext uri="{FF2B5EF4-FFF2-40B4-BE49-F238E27FC236}">
                <a16:creationId xmlns:a16="http://schemas.microsoft.com/office/drawing/2014/main" id="{7C91BCBF-9119-4B3B-8987-C220BC8C3B5F}"/>
              </a:ext>
            </a:extLst>
          </p:cNvPr>
          <p:cNvSpPr>
            <a:spLocks noChangeArrowheads="1"/>
          </p:cNvSpPr>
          <p:nvPr/>
        </p:nvSpPr>
        <p:spPr bwMode="auto">
          <a:xfrm>
            <a:off x="8420100" y="3773488"/>
            <a:ext cx="2679700" cy="2000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r">
              <a:spcAft>
                <a:spcPts val="600"/>
              </a:spcAft>
            </a:pPr>
            <a:r>
              <a:rPr lang="id-ID" altLang="id-ID" sz="700">
                <a:solidFill>
                  <a:srgbClr val="FFFFFF"/>
                </a:solidFill>
                <a:hlinkClick r:id="" action="ppaction://"/>
              </a:rPr>
              <a:t>This Photo</a:t>
            </a:r>
            <a:r>
              <a:rPr lang="id-ID" altLang="id-ID" sz="700">
                <a:solidFill>
                  <a:srgbClr val="FFFFFF"/>
                </a:solidFill>
              </a:rPr>
              <a:t> by Unknown Author is licensed under </a:t>
            </a:r>
            <a:r>
              <a:rPr lang="id-ID" altLang="id-ID" sz="700">
                <a:solidFill>
                  <a:srgbClr val="FFFFFF"/>
                </a:solidFill>
                <a:hlinkClick r:id="" action="ppaction://"/>
              </a:rPr>
              <a:t>CC BY-SA</a:t>
            </a:r>
            <a:endParaRPr lang="id-ID" altLang="id-ID" sz="7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EB103BB7-D043-4F13-A76B-3B49B70F2EC0}"/>
              </a:ext>
            </a:extLst>
          </p:cNvPr>
          <p:cNvSpPr>
            <a:spLocks noChangeArrowheads="1"/>
          </p:cNvSpPr>
          <p:nvPr>
            <p:ph type="title"/>
          </p:nvPr>
        </p:nvSpPr>
        <p:spPr>
          <a:xfrm>
            <a:off x="609600" y="274638"/>
            <a:ext cx="10972800" cy="1143000"/>
          </a:xfrm>
          <a:ln/>
        </p:spPr>
        <p:txBody>
          <a:bodyPr/>
          <a:lstStyle/>
          <a:p>
            <a:r>
              <a:rPr lang="id-ID" altLang="id-ID"/>
              <a:t>Unreal VS Unity</a:t>
            </a:r>
          </a:p>
        </p:txBody>
      </p:sp>
      <p:sp>
        <p:nvSpPr>
          <p:cNvPr id="6146" name="Content Placeholder 2">
            <a:extLst>
              <a:ext uri="{FF2B5EF4-FFF2-40B4-BE49-F238E27FC236}">
                <a16:creationId xmlns:a16="http://schemas.microsoft.com/office/drawing/2014/main" id="{211598C8-B573-4728-8055-D301F6B64DFB}"/>
              </a:ext>
            </a:extLst>
          </p:cNvPr>
          <p:cNvSpPr>
            <a:spLocks noChangeArrowheads="1"/>
          </p:cNvSpPr>
          <p:nvPr>
            <p:ph type="body" idx="1"/>
          </p:nvPr>
        </p:nvSpPr>
        <p:spPr>
          <a:xfrm>
            <a:off x="609600" y="1600200"/>
            <a:ext cx="10972800" cy="4525963"/>
          </a:xfrm>
          <a:ln/>
        </p:spPr>
        <p:txBody>
          <a:bodyPr/>
          <a:lstStyle/>
          <a:p>
            <a:pPr algn="just"/>
            <a:r>
              <a:rPr lang="id-ID" altLang="id-ID" sz="2400"/>
              <a:t>Kualitas Detail Gambar</a:t>
            </a:r>
          </a:p>
          <a:p>
            <a:pPr lvl="1" algn="just"/>
            <a:r>
              <a:rPr lang="id-ID" altLang="id-ID" sz="2000"/>
              <a:t>Unreal menawarkan kualitas visual yang tinggi secara langsung, sedangkan Unity - sementara mampu menghasilkan visual berkualitas tinggi namun tidak sedetail Unreal</a:t>
            </a:r>
          </a:p>
          <a:p>
            <a:pPr algn="just"/>
            <a:r>
              <a:rPr lang="id-ID" altLang="id-ID" sz="2200"/>
              <a:t>Target Perangkat</a:t>
            </a:r>
          </a:p>
          <a:p>
            <a:pPr lvl="1" algn="just"/>
            <a:r>
              <a:rPr lang="id-ID" altLang="id-ID" sz="2000"/>
              <a:t>Unreal sudah mendukung perangkat Android, sehingga pengembang dapat membuat Game. Unity juga cukup terkenal sebagai Engine yang ramah dengan perangkat </a:t>
            </a:r>
            <a:r>
              <a:rPr lang="id-ID" altLang="id-ID" sz="2000" i="1"/>
              <a:t>low processing</a:t>
            </a:r>
            <a:endParaRPr lang="id-ID" altLang="id-ID"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B3D9BB0D-DB10-4BFA-B498-302AD7FCBA3A}"/>
              </a:ext>
            </a:extLst>
          </p:cNvPr>
          <p:cNvSpPr>
            <a:spLocks noChangeArrowheads="1"/>
          </p:cNvSpPr>
          <p:nvPr>
            <p:ph type="title"/>
          </p:nvPr>
        </p:nvSpPr>
        <p:spPr>
          <a:xfrm>
            <a:off x="609600" y="274638"/>
            <a:ext cx="10972800" cy="1143000"/>
          </a:xfrm>
          <a:ln/>
        </p:spPr>
        <p:txBody>
          <a:bodyPr/>
          <a:lstStyle/>
          <a:p>
            <a:r>
              <a:rPr lang="id-ID" altLang="id-ID"/>
              <a:t>Cont’d</a:t>
            </a:r>
          </a:p>
        </p:txBody>
      </p:sp>
      <p:sp>
        <p:nvSpPr>
          <p:cNvPr id="7170" name="Content Placeholder 2">
            <a:extLst>
              <a:ext uri="{FF2B5EF4-FFF2-40B4-BE49-F238E27FC236}">
                <a16:creationId xmlns:a16="http://schemas.microsoft.com/office/drawing/2014/main" id="{4FE57BFF-ACBC-41AC-9520-C4A47BB8B0D4}"/>
              </a:ext>
            </a:extLst>
          </p:cNvPr>
          <p:cNvSpPr>
            <a:spLocks noChangeArrowheads="1"/>
          </p:cNvSpPr>
          <p:nvPr>
            <p:ph type="body" idx="1"/>
          </p:nvPr>
        </p:nvSpPr>
        <p:spPr>
          <a:xfrm>
            <a:off x="609600" y="1600200"/>
            <a:ext cx="10972800" cy="4525963"/>
          </a:xfrm>
          <a:ln/>
        </p:spPr>
        <p:txBody>
          <a:bodyPr/>
          <a:lstStyle/>
          <a:p>
            <a:r>
              <a:rPr lang="id-ID" altLang="id-ID" sz="2400"/>
              <a:t>Developer / Visual Artist</a:t>
            </a:r>
          </a:p>
          <a:p>
            <a:pPr lvl="1"/>
            <a:r>
              <a:rPr lang="id-ID" altLang="id-ID" sz="2200"/>
              <a:t>Sebagian programmer lebih memilih Unity, namun Visual Artist lebih memilih Unreal</a:t>
            </a:r>
          </a:p>
          <a:p>
            <a:pPr lvl="1"/>
            <a:r>
              <a:rPr lang="id-ID" altLang="id-ID" sz="2200"/>
              <a:t>Unity memiliki tempat berbagi Assets bagi mereka yang tidak bisa membuatnya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3C93C53A-92CB-46F5-9A3E-2FB06D895891}"/>
              </a:ext>
            </a:extLst>
          </p:cNvPr>
          <p:cNvSpPr>
            <a:spLocks noChangeArrowheads="1"/>
          </p:cNvSpPr>
          <p:nvPr>
            <p:ph type="title"/>
          </p:nvPr>
        </p:nvSpPr>
        <p:spPr>
          <a:xfrm>
            <a:off x="609600" y="274638"/>
            <a:ext cx="10972800" cy="1143000"/>
          </a:xfrm>
          <a:ln/>
        </p:spPr>
        <p:txBody>
          <a:bodyPr/>
          <a:lstStyle/>
          <a:p>
            <a:r>
              <a:rPr lang="id-ID" altLang="id-ID"/>
              <a:t>Menentukan Data Sensitif</a:t>
            </a:r>
          </a:p>
        </p:txBody>
      </p:sp>
      <p:sp>
        <p:nvSpPr>
          <p:cNvPr id="8194" name="Content Placeholder 2">
            <a:extLst>
              <a:ext uri="{FF2B5EF4-FFF2-40B4-BE49-F238E27FC236}">
                <a16:creationId xmlns:a16="http://schemas.microsoft.com/office/drawing/2014/main" id="{15C056DA-75D3-4457-9431-EFC8D61D3374}"/>
              </a:ext>
            </a:extLst>
          </p:cNvPr>
          <p:cNvSpPr>
            <a:spLocks noChangeArrowheads="1"/>
          </p:cNvSpPr>
          <p:nvPr>
            <p:ph type="body" idx="1"/>
          </p:nvPr>
        </p:nvSpPr>
        <p:spPr>
          <a:xfrm>
            <a:off x="609600" y="1600200"/>
            <a:ext cx="10972800" cy="4525963"/>
          </a:xfrm>
          <a:ln/>
        </p:spPr>
        <p:txBody>
          <a:bodyPr/>
          <a:lstStyle/>
          <a:p>
            <a:r>
              <a:rPr lang="id-ID" altLang="id-ID" sz="2400"/>
              <a:t>Tujuan dari </a:t>
            </a:r>
            <a:r>
              <a:rPr lang="id-ID" altLang="id-ID" sz="2400" i="1"/>
              <a:t>permission</a:t>
            </a:r>
            <a:r>
              <a:rPr lang="id-ID" altLang="id-ID" sz="2400"/>
              <a:t> adalah untuk melindungi privasi pengguna Android. </a:t>
            </a:r>
          </a:p>
          <a:p>
            <a:r>
              <a:rPr lang="id-ID" altLang="id-ID" sz="2400"/>
              <a:t>Aplikasi Android harus meminta izin untuk mengakses data pengguna yang sensitif (seperti kontak dan SMS), serta fitur sistem tertentu (seperti kamera dan internet).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C8729065-8E12-4036-8547-F5E09C31030B}"/>
              </a:ext>
            </a:extLst>
          </p:cNvPr>
          <p:cNvSpPr>
            <a:spLocks noChangeArrowheads="1"/>
          </p:cNvSpPr>
          <p:nvPr>
            <p:ph type="title"/>
          </p:nvPr>
        </p:nvSpPr>
        <p:spPr>
          <a:xfrm>
            <a:off x="609600" y="274638"/>
            <a:ext cx="10972800" cy="1143000"/>
          </a:xfrm>
          <a:ln/>
        </p:spPr>
        <p:txBody>
          <a:bodyPr/>
          <a:lstStyle/>
          <a:p>
            <a:r>
              <a:rPr lang="id-ID" altLang="id-ID"/>
              <a:t>Cont’d</a:t>
            </a:r>
          </a:p>
        </p:txBody>
      </p:sp>
      <p:sp>
        <p:nvSpPr>
          <p:cNvPr id="9218" name="Content Placeholder 2">
            <a:extLst>
              <a:ext uri="{FF2B5EF4-FFF2-40B4-BE49-F238E27FC236}">
                <a16:creationId xmlns:a16="http://schemas.microsoft.com/office/drawing/2014/main" id="{DF4CE544-8464-44F4-91F5-6817A79EAB81}"/>
              </a:ext>
            </a:extLst>
          </p:cNvPr>
          <p:cNvSpPr>
            <a:spLocks noChangeArrowheads="1"/>
          </p:cNvSpPr>
          <p:nvPr>
            <p:ph type="body" idx="1"/>
          </p:nvPr>
        </p:nvSpPr>
        <p:spPr>
          <a:xfrm>
            <a:off x="609600" y="1600200"/>
            <a:ext cx="10972800" cy="4525963"/>
          </a:xfrm>
          <a:ln/>
        </p:spPr>
        <p:txBody>
          <a:bodyPr/>
          <a:lstStyle/>
          <a:p>
            <a:pPr algn="just"/>
            <a:r>
              <a:rPr lang="id-ID" altLang="id-ID" sz="2400"/>
              <a:t>Titik desain utama dari arsitektur keamanan Android adalah bahwa tidak ada aplikasi, secara default, memiliki izin untuk melakukan operasi apa pun yang akan berdampak buruk pada aplikasi lain, sistem operasi, atau pengguna.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a:extLst>
              <a:ext uri="{FF2B5EF4-FFF2-40B4-BE49-F238E27FC236}">
                <a16:creationId xmlns:a16="http://schemas.microsoft.com/office/drawing/2014/main" id="{88E334A6-0491-4C98-B1BB-3A209AB29CA6}"/>
              </a:ext>
            </a:extLst>
          </p:cNvPr>
          <p:cNvSpPr>
            <a:spLocks noChangeArrowheads="1"/>
          </p:cNvSpPr>
          <p:nvPr>
            <p:ph type="title"/>
          </p:nvPr>
        </p:nvSpPr>
        <p:spPr>
          <a:xfrm>
            <a:off x="609600" y="274638"/>
            <a:ext cx="10972800" cy="1143000"/>
          </a:xfrm>
          <a:ln/>
        </p:spPr>
        <p:txBody>
          <a:bodyPr/>
          <a:lstStyle/>
          <a:p>
            <a:r>
              <a:rPr lang="id-ID" altLang="id-ID"/>
              <a:t>Normal Permissions</a:t>
            </a:r>
          </a:p>
        </p:txBody>
      </p:sp>
      <p:sp>
        <p:nvSpPr>
          <p:cNvPr id="10242" name="Content Placeholder 2">
            <a:extLst>
              <a:ext uri="{FF2B5EF4-FFF2-40B4-BE49-F238E27FC236}">
                <a16:creationId xmlns:a16="http://schemas.microsoft.com/office/drawing/2014/main" id="{4A3A4E88-5349-4222-A48D-DB225CF772E4}"/>
              </a:ext>
            </a:extLst>
          </p:cNvPr>
          <p:cNvSpPr>
            <a:spLocks noChangeArrowheads="1"/>
          </p:cNvSpPr>
          <p:nvPr>
            <p:ph type="body" idx="1"/>
          </p:nvPr>
        </p:nvSpPr>
        <p:spPr>
          <a:xfrm>
            <a:off x="609600" y="1600200"/>
            <a:ext cx="10972800" cy="4525963"/>
          </a:xfrm>
          <a:ln/>
        </p:spPr>
        <p:txBody>
          <a:bodyPr/>
          <a:lstStyle/>
          <a:p>
            <a:pPr algn="just"/>
            <a:r>
              <a:rPr lang="id-ID" altLang="id-ID" sz="2400"/>
              <a:t>Normal Pemissions mencakup area di mana aplikasi Anda perlu mengakses data atau sumber daya di luar aplikasi sandbox</a:t>
            </a:r>
          </a:p>
          <a:p>
            <a:pPr algn="just"/>
            <a:r>
              <a:rPr lang="id-ID" altLang="id-ID" sz="2400"/>
              <a:t>Tetapi ada sedikit risiko terhadap privasi pengguna. </a:t>
            </a:r>
          </a:p>
          <a:p>
            <a:pPr algn="just"/>
            <a:r>
              <a:rPr lang="id-ID" altLang="id-ID" sz="2400"/>
              <a:t>Misalnya, izin untuk mengatur zona waktu adalah izin normal.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a:extLst>
              <a:ext uri="{FF2B5EF4-FFF2-40B4-BE49-F238E27FC236}">
                <a16:creationId xmlns:a16="http://schemas.microsoft.com/office/drawing/2014/main" id="{EF063359-C0FE-45B8-8B21-6A453A56FBFF}"/>
              </a:ext>
            </a:extLst>
          </p:cNvPr>
          <p:cNvSpPr>
            <a:spLocks noChangeArrowheads="1"/>
          </p:cNvSpPr>
          <p:nvPr>
            <p:ph type="title"/>
          </p:nvPr>
        </p:nvSpPr>
        <p:spPr>
          <a:xfrm>
            <a:off x="609600" y="274638"/>
            <a:ext cx="10972800" cy="1143000"/>
          </a:xfrm>
          <a:ln/>
        </p:spPr>
        <p:txBody>
          <a:bodyPr/>
          <a:lstStyle/>
          <a:p>
            <a:r>
              <a:rPr lang="id-ID" altLang="id-ID"/>
              <a:t>Signature Permissions</a:t>
            </a:r>
          </a:p>
        </p:txBody>
      </p:sp>
      <p:sp>
        <p:nvSpPr>
          <p:cNvPr id="11266" name="Content Placeholder 2">
            <a:extLst>
              <a:ext uri="{FF2B5EF4-FFF2-40B4-BE49-F238E27FC236}">
                <a16:creationId xmlns:a16="http://schemas.microsoft.com/office/drawing/2014/main" id="{BCBC15BB-E35D-4073-87C0-1F4234C9A386}"/>
              </a:ext>
            </a:extLst>
          </p:cNvPr>
          <p:cNvSpPr>
            <a:spLocks noChangeArrowheads="1"/>
          </p:cNvSpPr>
          <p:nvPr>
            <p:ph type="body" idx="1"/>
          </p:nvPr>
        </p:nvSpPr>
        <p:spPr>
          <a:xfrm>
            <a:off x="609600" y="1600200"/>
            <a:ext cx="10972800" cy="4525963"/>
          </a:xfrm>
          <a:ln/>
        </p:spPr>
        <p:txBody>
          <a:bodyPr/>
          <a:lstStyle/>
          <a:p>
            <a:pPr algn="just"/>
            <a:r>
              <a:rPr lang="id-ID" altLang="id-ID" sz="2400"/>
              <a:t>Sistem memberikan izin aplikasi ini pada waktu pemasangan, tetapi hanya ketika aplikasi yang mencoba menggunakan izin ditandatangani oleh sertifikat yang sama dengan aplikasi yang menentukan izin tersebut.</a:t>
            </a:r>
          </a:p>
        </p:txBody>
      </p:sp>
    </p:spTree>
  </p:cSld>
  <p:clrMapOvr>
    <a:masterClrMapping/>
  </p:clrMapOvr>
</p:sld>
</file>

<file path=ppt/theme/theme1.xml><?xml version="1.0" encoding="utf-8"?>
<a:theme xmlns:a="http://schemas.openxmlformats.org/drawingml/2006/main" name="Blue sky">
  <a:themeElements>
    <a:clrScheme name="Blue sky 1">
      <a:dk1>
        <a:srgbClr val="06498C"/>
      </a:dk1>
      <a:lt1>
        <a:srgbClr val="FFFFFF"/>
      </a:lt1>
      <a:dk2>
        <a:srgbClr val="06498C"/>
      </a:dk2>
      <a:lt2>
        <a:srgbClr val="969696"/>
      </a:lt2>
      <a:accent1>
        <a:srgbClr val="FFFFFF"/>
      </a:accent1>
      <a:accent2>
        <a:srgbClr val="8DC6FF"/>
      </a:accent2>
      <a:accent3>
        <a:srgbClr val="FFFFFF"/>
      </a:accent3>
      <a:accent4>
        <a:srgbClr val="043D77"/>
      </a:accent4>
      <a:accent5>
        <a:srgbClr val="FFFFFF"/>
      </a:accent5>
      <a:accent6>
        <a:srgbClr val="7FB3E7"/>
      </a:accent6>
      <a:hlink>
        <a:srgbClr val="0066CC"/>
      </a:hlink>
      <a:folHlink>
        <a:srgbClr val="00A800"/>
      </a:folHlink>
    </a:clrScheme>
    <a:fontScheme name="Blue sk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457200" rtl="0" eaLnBrk="0" fontAlgn="base" latinLnBrk="0" hangingPunct="0">
          <a:lnSpc>
            <a:spcPct val="100000"/>
          </a:lnSpc>
          <a:spcBef>
            <a:spcPct val="0"/>
          </a:spcBef>
          <a:spcAft>
            <a:spcPct val="0"/>
          </a:spcAft>
          <a:buClrTx/>
          <a:buSzTx/>
          <a:buFontTx/>
          <a:buNone/>
          <a:tabLst/>
          <a:defRPr kumimoji="0" lang="id-ID" altLang="id-ID" sz="1800" b="0" i="0" u="none" strike="noStrike" cap="none" normalizeH="0" baseline="0" smtClean="0">
            <a:ln>
              <a:noFill/>
            </a:ln>
            <a:solidFill>
              <a:schemeClr val="tx1"/>
            </a:solidFill>
            <a:effectLst/>
            <a:latin typeface="Century Gothic" panose="020B050202020202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457200" rtl="0" eaLnBrk="0" fontAlgn="base" latinLnBrk="0" hangingPunct="0">
          <a:lnSpc>
            <a:spcPct val="100000"/>
          </a:lnSpc>
          <a:spcBef>
            <a:spcPct val="0"/>
          </a:spcBef>
          <a:spcAft>
            <a:spcPct val="0"/>
          </a:spcAft>
          <a:buClrTx/>
          <a:buSzTx/>
          <a:buFontTx/>
          <a:buNone/>
          <a:tabLst/>
          <a:defRPr kumimoji="0" lang="id-ID" altLang="id-ID" sz="1800" b="0" i="0" u="none" strike="noStrike" cap="none" normalizeH="0" baseline="0" smtClean="0">
            <a:ln>
              <a:noFill/>
            </a:ln>
            <a:solidFill>
              <a:schemeClr val="tx1"/>
            </a:solidFill>
            <a:effectLst/>
            <a:latin typeface="Century Gothic" panose="020B0502020202020204" pitchFamily="34" charset="0"/>
          </a:defRPr>
        </a:defPPr>
      </a:lstStyle>
    </a:lnDef>
  </a:objectDefaults>
  <a:extraClrSchemeLst>
    <a:extraClrScheme>
      <a:clrScheme name="Blue sky 1">
        <a:dk1>
          <a:srgbClr val="06498C"/>
        </a:dk1>
        <a:lt1>
          <a:srgbClr val="FFFFFF"/>
        </a:lt1>
        <a:dk2>
          <a:srgbClr val="06498C"/>
        </a:dk2>
        <a:lt2>
          <a:srgbClr val="969696"/>
        </a:lt2>
        <a:accent1>
          <a:srgbClr val="FFFFFF"/>
        </a:accent1>
        <a:accent2>
          <a:srgbClr val="8DC6FF"/>
        </a:accent2>
        <a:accent3>
          <a:srgbClr val="FFFFFF"/>
        </a:accent3>
        <a:accent4>
          <a:srgbClr val="043D77"/>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sky 2">
        <a:dk1>
          <a:srgbClr val="4B3523"/>
        </a:dk1>
        <a:lt1>
          <a:srgbClr val="FFFFD9"/>
        </a:lt1>
        <a:dk2>
          <a:srgbClr val="4B3523"/>
        </a:dk2>
        <a:lt2>
          <a:srgbClr val="777777"/>
        </a:lt2>
        <a:accent1>
          <a:srgbClr val="FFFFF7"/>
        </a:accent1>
        <a:accent2>
          <a:srgbClr val="33CCCC"/>
        </a:accent2>
        <a:accent3>
          <a:srgbClr val="FFFFE9"/>
        </a:accent3>
        <a:accent4>
          <a:srgbClr val="3F2C1C"/>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sky 3">
        <a:dk1>
          <a:srgbClr val="000000"/>
        </a:dk1>
        <a:lt1>
          <a:srgbClr val="FFFFFF"/>
        </a:lt1>
        <a:dk2>
          <a:srgbClr val="000000"/>
        </a:dk2>
        <a:lt2>
          <a:srgbClr val="808080"/>
        </a:lt2>
        <a:accent1>
          <a:srgbClr val="3569CA"/>
        </a:accent1>
        <a:accent2>
          <a:srgbClr val="333399"/>
        </a:accent2>
        <a:accent3>
          <a:srgbClr val="FFFFFF"/>
        </a:accent3>
        <a:accent4>
          <a:srgbClr val="000000"/>
        </a:accent4>
        <a:accent5>
          <a:srgbClr val="AEB9E1"/>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sky 4">
        <a:dk1>
          <a:srgbClr val="06498C"/>
        </a:dk1>
        <a:lt1>
          <a:srgbClr val="FFFFFF"/>
        </a:lt1>
        <a:dk2>
          <a:srgbClr val="06498C"/>
        </a:dk2>
        <a:lt2>
          <a:srgbClr val="969696"/>
        </a:lt2>
        <a:accent1>
          <a:srgbClr val="FFFFFF"/>
        </a:accent1>
        <a:accent2>
          <a:srgbClr val="8DC6FF"/>
        </a:accent2>
        <a:accent3>
          <a:srgbClr val="FFFFFF"/>
        </a:accent3>
        <a:accent4>
          <a:srgbClr val="043D77"/>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792</Words>
  <Application>Microsoft Office PowerPoint</Application>
  <PresentationFormat>Widescreen</PresentationFormat>
  <Paragraphs>77</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Basic Sans</vt:lpstr>
      <vt:lpstr>Arial</vt:lpstr>
      <vt:lpstr>Century Gothic</vt:lpstr>
      <vt:lpstr>Blue sky</vt:lpstr>
      <vt:lpstr>Mobile Programming</vt:lpstr>
      <vt:lpstr>Developmen Game Android</vt:lpstr>
      <vt:lpstr>Memilih Engine</vt:lpstr>
      <vt:lpstr>Unreal VS Unity</vt:lpstr>
      <vt:lpstr>Cont’d</vt:lpstr>
      <vt:lpstr>Menentukan Data Sensitif</vt:lpstr>
      <vt:lpstr>Cont’d</vt:lpstr>
      <vt:lpstr>Normal Permissions</vt:lpstr>
      <vt:lpstr>Signature Permissions</vt:lpstr>
      <vt:lpstr>Dangerous Permissions</vt:lpstr>
      <vt:lpstr>Mengamankan Aplikasi dan Game</vt:lpstr>
      <vt:lpstr> Tips Keamanan </vt:lpstr>
      <vt:lpstr>Masalah Keamanan Umum</vt:lpstr>
      <vt:lpstr>Gunakan Penyimpanan Internal</vt:lpstr>
      <vt:lpstr>Gunakan Penyimpanan Eksternal</vt:lpstr>
      <vt:lpstr>Gunakan Content Provider</vt:lpstr>
      <vt:lpstr>Kembangkan Game utk Semua</vt:lpstr>
      <vt:lpstr>PowerPoint Presentation</vt:lpstr>
      <vt:lpstr>Cont’d</vt:lpstr>
      <vt:lpstr>Form Factor Android </vt:lpstr>
      <vt:lpstr>Metode Interaksi</vt:lpstr>
      <vt:lpstr>Dukungan Perangkat Keras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Programming</dc:title>
  <dc:creator>Alauddin Maulana Hirzan</dc:creator>
  <cp:lastModifiedBy>Alauddin Maulana Hirzan</cp:lastModifiedBy>
  <cp:revision>1</cp:revision>
  <dcterms:modified xsi:type="dcterms:W3CDTF">2020-12-15T03:11:55Z</dcterms:modified>
</cp:coreProperties>
</file>