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77272-D464-4B3A-836C-5AAD9C225445}" v="580" dt="2020-06-07T05:37:25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38" d="100"/>
          <a:sy n="38" d="100"/>
        </p:scale>
        <p:origin x="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C477272-D464-4B3A-836C-5AAD9C225445}"/>
    <pc:docChg chg="addSld modSld addMainMaster delMainMaster">
      <pc:chgData name="" userId="" providerId="" clId="Web-{FC477272-D464-4B3A-836C-5AAD9C225445}" dt="2020-06-07T05:37:25.408" v="555" actId="1076"/>
      <pc:docMkLst>
        <pc:docMk/>
      </pc:docMkLst>
      <pc:sldChg chg="modSp mod modClrScheme chgLayout">
        <pc:chgData name="" userId="" providerId="" clId="Web-{FC477272-D464-4B3A-836C-5AAD9C225445}" dt="2020-06-07T04:05:02.835" v="15" actId="20577"/>
        <pc:sldMkLst>
          <pc:docMk/>
          <pc:sldMk cId="1351651579" sldId="256"/>
        </pc:sldMkLst>
        <pc:spChg chg="mod ord">
          <ac:chgData name="" userId="" providerId="" clId="Web-{FC477272-D464-4B3A-836C-5AAD9C225445}" dt="2020-06-07T04:05:02.835" v="15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" userId="" providerId="" clId="Web-{FC477272-D464-4B3A-836C-5AAD9C225445}" dt="2020-06-07T04:04:57.585" v="10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addSp modSp new mod modClrScheme chgLayout">
        <pc:chgData name="" userId="" providerId="" clId="Web-{FC477272-D464-4B3A-836C-5AAD9C225445}" dt="2020-06-07T04:09:48.464" v="62" actId="1076"/>
        <pc:sldMkLst>
          <pc:docMk/>
          <pc:sldMk cId="4164967509" sldId="257"/>
        </pc:sldMkLst>
        <pc:spChg chg="mod ord">
          <ac:chgData name="" userId="" providerId="" clId="Web-{FC477272-D464-4B3A-836C-5AAD9C225445}" dt="2020-06-07T04:05:18.507" v="19" actId="20577"/>
          <ac:spMkLst>
            <pc:docMk/>
            <pc:sldMk cId="4164967509" sldId="257"/>
            <ac:spMk id="2" creationId="{5E6EB70A-F564-4594-863A-53122EE7B3A2}"/>
          </ac:spMkLst>
        </pc:spChg>
        <pc:spChg chg="mod ord">
          <ac:chgData name="" userId="" providerId="" clId="Web-{FC477272-D464-4B3A-836C-5AAD9C225445}" dt="2020-06-07T04:08:59.167" v="54" actId="20577"/>
          <ac:spMkLst>
            <pc:docMk/>
            <pc:sldMk cId="4164967509" sldId="257"/>
            <ac:spMk id="3" creationId="{05058B13-9795-41E1-A123-6A14A6BFEFAD}"/>
          </ac:spMkLst>
        </pc:spChg>
        <pc:spChg chg="add mod">
          <ac:chgData name="" userId="" providerId="" clId="Web-{FC477272-D464-4B3A-836C-5AAD9C225445}" dt="2020-06-07T04:09:48.464" v="62" actId="1076"/>
          <ac:spMkLst>
            <pc:docMk/>
            <pc:sldMk cId="4164967509" sldId="257"/>
            <ac:spMk id="5" creationId="{8291A6BF-DBE6-405F-B5B8-B54694E89AFA}"/>
          </ac:spMkLst>
        </pc:spChg>
        <pc:picChg chg="add mod">
          <ac:chgData name="" userId="" providerId="" clId="Web-{FC477272-D464-4B3A-836C-5AAD9C225445}" dt="2020-06-07T04:09:48.448" v="61" actId="1076"/>
          <ac:picMkLst>
            <pc:docMk/>
            <pc:sldMk cId="4164967509" sldId="257"/>
            <ac:picMk id="4" creationId="{F0AA4306-D09F-43EA-A6B1-F2D51E4C08DF}"/>
          </ac:picMkLst>
        </pc:picChg>
      </pc:sldChg>
      <pc:sldChg chg="modSp new">
        <pc:chgData name="" userId="" providerId="" clId="Web-{FC477272-D464-4B3A-836C-5AAD9C225445}" dt="2020-06-07T04:13:00.059" v="149" actId="20577"/>
        <pc:sldMkLst>
          <pc:docMk/>
          <pc:sldMk cId="3920478313" sldId="258"/>
        </pc:sldMkLst>
        <pc:spChg chg="mod">
          <ac:chgData name="" userId="" providerId="" clId="Web-{FC477272-D464-4B3A-836C-5AAD9C225445}" dt="2020-06-07T04:10:45.386" v="64" actId="20577"/>
          <ac:spMkLst>
            <pc:docMk/>
            <pc:sldMk cId="3920478313" sldId="258"/>
            <ac:spMk id="2" creationId="{7601785C-C38D-4822-9951-7FA20848DF02}"/>
          </ac:spMkLst>
        </pc:spChg>
        <pc:spChg chg="mod">
          <ac:chgData name="" userId="" providerId="" clId="Web-{FC477272-D464-4B3A-836C-5AAD9C225445}" dt="2020-06-07T04:13:00.059" v="149" actId="20577"/>
          <ac:spMkLst>
            <pc:docMk/>
            <pc:sldMk cId="3920478313" sldId="258"/>
            <ac:spMk id="3" creationId="{173022FC-629F-47D8-900F-701335A45528}"/>
          </ac:spMkLst>
        </pc:spChg>
      </pc:sldChg>
      <pc:sldChg chg="modSp new">
        <pc:chgData name="" userId="" providerId="" clId="Web-{FC477272-D464-4B3A-836C-5AAD9C225445}" dt="2020-06-07T04:14:39.966" v="165" actId="20577"/>
        <pc:sldMkLst>
          <pc:docMk/>
          <pc:sldMk cId="2856815936" sldId="259"/>
        </pc:sldMkLst>
        <pc:spChg chg="mod">
          <ac:chgData name="" userId="" providerId="" clId="Web-{FC477272-D464-4B3A-836C-5AAD9C225445}" dt="2020-06-07T04:14:02.825" v="154" actId="20577"/>
          <ac:spMkLst>
            <pc:docMk/>
            <pc:sldMk cId="2856815936" sldId="259"/>
            <ac:spMk id="2" creationId="{06B9FF80-23A7-494E-B4CB-89C825843E9B}"/>
          </ac:spMkLst>
        </pc:spChg>
        <pc:spChg chg="mod">
          <ac:chgData name="" userId="" providerId="" clId="Web-{FC477272-D464-4B3A-836C-5AAD9C225445}" dt="2020-06-07T04:14:39.966" v="165" actId="20577"/>
          <ac:spMkLst>
            <pc:docMk/>
            <pc:sldMk cId="2856815936" sldId="259"/>
            <ac:spMk id="3" creationId="{4B001A0B-0CDA-4D22-8522-EB4CC68EBDA2}"/>
          </ac:spMkLst>
        </pc:spChg>
      </pc:sldChg>
      <pc:sldChg chg="addSp delSp modSp new">
        <pc:chgData name="" userId="" providerId="" clId="Web-{FC477272-D464-4B3A-836C-5AAD9C225445}" dt="2020-06-07T04:24:24.392" v="177" actId="1076"/>
        <pc:sldMkLst>
          <pc:docMk/>
          <pc:sldMk cId="3825381393" sldId="260"/>
        </pc:sldMkLst>
        <pc:spChg chg="del">
          <ac:chgData name="" userId="" providerId="" clId="Web-{FC477272-D464-4B3A-836C-5AAD9C225445}" dt="2020-06-07T04:23:13.236" v="168"/>
          <ac:spMkLst>
            <pc:docMk/>
            <pc:sldMk cId="3825381393" sldId="260"/>
            <ac:spMk id="2" creationId="{C46DCBA8-3F7B-43AA-A703-1A02CE753459}"/>
          </ac:spMkLst>
        </pc:spChg>
        <pc:spChg chg="del">
          <ac:chgData name="" userId="" providerId="" clId="Web-{FC477272-D464-4B3A-836C-5AAD9C225445}" dt="2020-06-07T04:23:17.329" v="169"/>
          <ac:spMkLst>
            <pc:docMk/>
            <pc:sldMk cId="3825381393" sldId="260"/>
            <ac:spMk id="3" creationId="{18A643EA-B9CE-419F-A60A-D7B1E668AEFE}"/>
          </ac:spMkLst>
        </pc:spChg>
        <pc:picChg chg="add mod">
          <ac:chgData name="" userId="" providerId="" clId="Web-{FC477272-D464-4B3A-836C-5AAD9C225445}" dt="2020-06-07T04:24:24.392" v="177" actId="1076"/>
          <ac:picMkLst>
            <pc:docMk/>
            <pc:sldMk cId="3825381393" sldId="260"/>
            <ac:picMk id="4" creationId="{E07C8F8A-B1A4-422D-B9B6-D015D7DEFEA6}"/>
          </ac:picMkLst>
        </pc:picChg>
        <pc:picChg chg="add mod">
          <ac:chgData name="" userId="" providerId="" clId="Web-{FC477272-D464-4B3A-836C-5AAD9C225445}" dt="2020-06-07T04:24:19.892" v="176" actId="1076"/>
          <ac:picMkLst>
            <pc:docMk/>
            <pc:sldMk cId="3825381393" sldId="260"/>
            <ac:picMk id="5" creationId="{DA4E8264-F88B-4C99-920B-154CE9039FCF}"/>
          </ac:picMkLst>
        </pc:picChg>
      </pc:sldChg>
      <pc:sldChg chg="addSp delSp modSp new">
        <pc:chgData name="" userId="" providerId="" clId="Web-{FC477272-D464-4B3A-836C-5AAD9C225445}" dt="2020-06-07T04:26:06.831" v="187" actId="14100"/>
        <pc:sldMkLst>
          <pc:docMk/>
          <pc:sldMk cId="3734818704" sldId="261"/>
        </pc:sldMkLst>
        <pc:spChg chg="del">
          <ac:chgData name="" userId="" providerId="" clId="Web-{FC477272-D464-4B3A-836C-5AAD9C225445}" dt="2020-06-07T04:24:38.033" v="179"/>
          <ac:spMkLst>
            <pc:docMk/>
            <pc:sldMk cId="3734818704" sldId="261"/>
            <ac:spMk id="2" creationId="{7A328FF3-2F32-46BF-A179-5CEE2DBCB900}"/>
          </ac:spMkLst>
        </pc:spChg>
        <pc:spChg chg="del">
          <ac:chgData name="" userId="" providerId="" clId="Web-{FC477272-D464-4B3A-836C-5AAD9C225445}" dt="2020-06-07T04:24:38.471" v="180"/>
          <ac:spMkLst>
            <pc:docMk/>
            <pc:sldMk cId="3734818704" sldId="261"/>
            <ac:spMk id="3" creationId="{457090D3-E632-4A00-B012-1096C9A070C5}"/>
          </ac:spMkLst>
        </pc:spChg>
        <pc:picChg chg="add mod">
          <ac:chgData name="" userId="" providerId="" clId="Web-{FC477272-D464-4B3A-836C-5AAD9C225445}" dt="2020-06-07T04:25:31.908" v="184" actId="1076"/>
          <ac:picMkLst>
            <pc:docMk/>
            <pc:sldMk cId="3734818704" sldId="261"/>
            <ac:picMk id="4" creationId="{368E3777-118E-4854-8CC0-4E21216C30E2}"/>
          </ac:picMkLst>
        </pc:picChg>
        <pc:picChg chg="add mod">
          <ac:chgData name="" userId="" providerId="" clId="Web-{FC477272-D464-4B3A-836C-5AAD9C225445}" dt="2020-06-07T04:26:06.831" v="187" actId="14100"/>
          <ac:picMkLst>
            <pc:docMk/>
            <pc:sldMk cId="3734818704" sldId="261"/>
            <ac:picMk id="5" creationId="{BF3467FE-9BC7-4B12-B768-DC4185984F35}"/>
          </ac:picMkLst>
        </pc:picChg>
      </pc:sldChg>
      <pc:sldChg chg="modSp new">
        <pc:chgData name="" userId="" providerId="" clId="Web-{FC477272-D464-4B3A-836C-5AAD9C225445}" dt="2020-06-07T04:30:00.058" v="201" actId="20577"/>
        <pc:sldMkLst>
          <pc:docMk/>
          <pc:sldMk cId="2967358458" sldId="262"/>
        </pc:sldMkLst>
        <pc:spChg chg="mod">
          <ac:chgData name="" userId="" providerId="" clId="Web-{FC477272-D464-4B3A-836C-5AAD9C225445}" dt="2020-06-07T04:28:38.164" v="190" actId="20577"/>
          <ac:spMkLst>
            <pc:docMk/>
            <pc:sldMk cId="2967358458" sldId="262"/>
            <ac:spMk id="2" creationId="{73700C73-586F-4620-A827-E7D01ADC7196}"/>
          </ac:spMkLst>
        </pc:spChg>
        <pc:spChg chg="mod">
          <ac:chgData name="" userId="" providerId="" clId="Web-{FC477272-D464-4B3A-836C-5AAD9C225445}" dt="2020-06-07T04:30:00.058" v="201" actId="20577"/>
          <ac:spMkLst>
            <pc:docMk/>
            <pc:sldMk cId="2967358458" sldId="262"/>
            <ac:spMk id="3" creationId="{804A56D7-20E3-4A00-AE63-6B56E40356A8}"/>
          </ac:spMkLst>
        </pc:spChg>
      </pc:sldChg>
      <pc:sldChg chg="modSp new">
        <pc:chgData name="" userId="" providerId="" clId="Web-{FC477272-D464-4B3A-836C-5AAD9C225445}" dt="2020-06-07T04:51:11.974" v="250" actId="20577"/>
        <pc:sldMkLst>
          <pc:docMk/>
          <pc:sldMk cId="2315398330" sldId="263"/>
        </pc:sldMkLst>
        <pc:spChg chg="mod">
          <ac:chgData name="" userId="" providerId="" clId="Web-{FC477272-D464-4B3A-836C-5AAD9C225445}" dt="2020-06-07T04:50:35.318" v="205" actId="20577"/>
          <ac:spMkLst>
            <pc:docMk/>
            <pc:sldMk cId="2315398330" sldId="263"/>
            <ac:spMk id="2" creationId="{66A11C06-60E3-44BA-BE40-089E86786EB2}"/>
          </ac:spMkLst>
        </pc:spChg>
        <pc:spChg chg="mod">
          <ac:chgData name="" userId="" providerId="" clId="Web-{FC477272-D464-4B3A-836C-5AAD9C225445}" dt="2020-06-07T04:51:11.974" v="250" actId="20577"/>
          <ac:spMkLst>
            <pc:docMk/>
            <pc:sldMk cId="2315398330" sldId="263"/>
            <ac:spMk id="3" creationId="{F6994E95-7444-4273-9EE0-A2659D5FA27A}"/>
          </ac:spMkLst>
        </pc:spChg>
      </pc:sldChg>
      <pc:sldChg chg="modSp new">
        <pc:chgData name="" userId="" providerId="" clId="Web-{FC477272-D464-4B3A-836C-5AAD9C225445}" dt="2020-06-07T05:10:27.561" v="268" actId="20577"/>
        <pc:sldMkLst>
          <pc:docMk/>
          <pc:sldMk cId="1978659167" sldId="264"/>
        </pc:sldMkLst>
        <pc:spChg chg="mod">
          <ac:chgData name="" userId="" providerId="" clId="Web-{FC477272-D464-4B3A-836C-5AAD9C225445}" dt="2020-06-07T05:09:03.873" v="255" actId="20577"/>
          <ac:spMkLst>
            <pc:docMk/>
            <pc:sldMk cId="1978659167" sldId="264"/>
            <ac:spMk id="2" creationId="{90C77DF9-E32D-4248-83AB-E539AAFBC6BD}"/>
          </ac:spMkLst>
        </pc:spChg>
        <pc:spChg chg="mod">
          <ac:chgData name="" userId="" providerId="" clId="Web-{FC477272-D464-4B3A-836C-5AAD9C225445}" dt="2020-06-07T05:10:27.561" v="268" actId="20577"/>
          <ac:spMkLst>
            <pc:docMk/>
            <pc:sldMk cId="1978659167" sldId="264"/>
            <ac:spMk id="3" creationId="{F7E2EE03-7394-40B6-B86D-7E687BD76D25}"/>
          </ac:spMkLst>
        </pc:spChg>
      </pc:sldChg>
      <pc:sldChg chg="addSp delSp modSp new">
        <pc:chgData name="" userId="" providerId="" clId="Web-{FC477272-D464-4B3A-836C-5AAD9C225445}" dt="2020-06-07T05:22:13.307" v="296" actId="1076"/>
        <pc:sldMkLst>
          <pc:docMk/>
          <pc:sldMk cId="1750028714" sldId="265"/>
        </pc:sldMkLst>
        <pc:spChg chg="del">
          <ac:chgData name="" userId="" providerId="" clId="Web-{FC477272-D464-4B3A-836C-5AAD9C225445}" dt="2020-06-07T05:14:06.237" v="273"/>
          <ac:spMkLst>
            <pc:docMk/>
            <pc:sldMk cId="1750028714" sldId="265"/>
            <ac:spMk id="2" creationId="{3B8E73DB-65F4-4AB3-9CAC-A813B3608C96}"/>
          </ac:spMkLst>
        </pc:spChg>
        <pc:spChg chg="del">
          <ac:chgData name="" userId="" providerId="" clId="Web-{FC477272-D464-4B3A-836C-5AAD9C225445}" dt="2020-06-07T05:13:46.235" v="270"/>
          <ac:spMkLst>
            <pc:docMk/>
            <pc:sldMk cId="1750028714" sldId="265"/>
            <ac:spMk id="3" creationId="{B76356D0-988B-4DF0-B205-F7AE994CD2AE}"/>
          </ac:spMkLst>
        </pc:spChg>
        <pc:spChg chg="add mod">
          <ac:chgData name="" userId="" providerId="" clId="Web-{FC477272-D464-4B3A-836C-5AAD9C225445}" dt="2020-06-07T05:20:27.932" v="284"/>
          <ac:spMkLst>
            <pc:docMk/>
            <pc:sldMk cId="1750028714" sldId="265"/>
            <ac:spMk id="5" creationId="{CA7F0F8B-D3FB-4A65-B681-3F42E385D56B}"/>
          </ac:spMkLst>
        </pc:spChg>
        <pc:spChg chg="add mod">
          <ac:chgData name="" userId="" providerId="" clId="Web-{FC477272-D464-4B3A-836C-5AAD9C225445}" dt="2020-06-07T05:21:55.432" v="293" actId="1076"/>
          <ac:spMkLst>
            <pc:docMk/>
            <pc:sldMk cId="1750028714" sldId="265"/>
            <ac:spMk id="6" creationId="{01EF3199-7450-420A-A9FF-1DEB0E41745A}"/>
          </ac:spMkLst>
        </pc:spChg>
        <pc:spChg chg="add mod">
          <ac:chgData name="" userId="" providerId="" clId="Web-{FC477272-D464-4B3A-836C-5AAD9C225445}" dt="2020-06-07T05:22:13.307" v="296" actId="1076"/>
          <ac:spMkLst>
            <pc:docMk/>
            <pc:sldMk cId="1750028714" sldId="265"/>
            <ac:spMk id="7" creationId="{CA4C23E5-A559-4A81-8A11-59FE1D1E50B9}"/>
          </ac:spMkLst>
        </pc:spChg>
        <pc:picChg chg="add mod ord">
          <ac:chgData name="" userId="" providerId="" clId="Web-{FC477272-D464-4B3A-836C-5AAD9C225445}" dt="2020-06-07T05:14:10.643" v="274" actId="1076"/>
          <ac:picMkLst>
            <pc:docMk/>
            <pc:sldMk cId="1750028714" sldId="265"/>
            <ac:picMk id="4" creationId="{20C7A70B-ED71-49D4-B280-FA838DB5A00A}"/>
          </ac:picMkLst>
        </pc:picChg>
      </pc:sldChg>
      <pc:sldChg chg="addSp delSp modSp new">
        <pc:chgData name="" userId="" providerId="" clId="Web-{FC477272-D464-4B3A-836C-5AAD9C225445}" dt="2020-06-07T05:25:29.153" v="309" actId="14100"/>
        <pc:sldMkLst>
          <pc:docMk/>
          <pc:sldMk cId="2297799295" sldId="266"/>
        </pc:sldMkLst>
        <pc:spChg chg="mod">
          <ac:chgData name="" userId="" providerId="" clId="Web-{FC477272-D464-4B3A-836C-5AAD9C225445}" dt="2020-06-07T05:25:20.653" v="306" actId="20577"/>
          <ac:spMkLst>
            <pc:docMk/>
            <pc:sldMk cId="2297799295" sldId="266"/>
            <ac:spMk id="2" creationId="{C14CEB10-97FF-4DF3-945C-5E73C8CEBB76}"/>
          </ac:spMkLst>
        </pc:spChg>
        <pc:spChg chg="del">
          <ac:chgData name="" userId="" providerId="" clId="Web-{FC477272-D464-4B3A-836C-5AAD9C225445}" dt="2020-06-07T05:25:21.918" v="307"/>
          <ac:spMkLst>
            <pc:docMk/>
            <pc:sldMk cId="2297799295" sldId="266"/>
            <ac:spMk id="3" creationId="{D668506B-2F9E-4B6C-8156-3BBE0FDE59D3}"/>
          </ac:spMkLst>
        </pc:spChg>
        <pc:picChg chg="add mod ord">
          <ac:chgData name="" userId="" providerId="" clId="Web-{FC477272-D464-4B3A-836C-5AAD9C225445}" dt="2020-06-07T05:25:29.153" v="309" actId="14100"/>
          <ac:picMkLst>
            <pc:docMk/>
            <pc:sldMk cId="2297799295" sldId="266"/>
            <ac:picMk id="4" creationId="{A1BFFCB7-235E-481D-8141-11307EE01CE8}"/>
          </ac:picMkLst>
        </pc:picChg>
      </pc:sldChg>
      <pc:sldChg chg="modSp new">
        <pc:chgData name="" userId="" providerId="" clId="Web-{FC477272-D464-4B3A-836C-5AAD9C225445}" dt="2020-06-07T05:27:13.606" v="325" actId="20577"/>
        <pc:sldMkLst>
          <pc:docMk/>
          <pc:sldMk cId="5315037" sldId="267"/>
        </pc:sldMkLst>
        <pc:spChg chg="mod">
          <ac:chgData name="" userId="" providerId="" clId="Web-{FC477272-D464-4B3A-836C-5AAD9C225445}" dt="2020-06-07T05:26:06.653" v="316" actId="20577"/>
          <ac:spMkLst>
            <pc:docMk/>
            <pc:sldMk cId="5315037" sldId="267"/>
            <ac:spMk id="2" creationId="{A4D9B22D-B5E7-4702-B183-2B74E5818929}"/>
          </ac:spMkLst>
        </pc:spChg>
        <pc:spChg chg="mod">
          <ac:chgData name="" userId="" providerId="" clId="Web-{FC477272-D464-4B3A-836C-5AAD9C225445}" dt="2020-06-07T05:27:13.606" v="325" actId="20577"/>
          <ac:spMkLst>
            <pc:docMk/>
            <pc:sldMk cId="5315037" sldId="267"/>
            <ac:spMk id="3" creationId="{BE3902A7-4236-4B84-8CFE-25344CB621DF}"/>
          </ac:spMkLst>
        </pc:spChg>
      </pc:sldChg>
      <pc:sldChg chg="addSp delSp modSp new">
        <pc:chgData name="" userId="" providerId="" clId="Web-{FC477272-D464-4B3A-836C-5AAD9C225445}" dt="2020-06-07T05:30:54.139" v="338" actId="20577"/>
        <pc:sldMkLst>
          <pc:docMk/>
          <pc:sldMk cId="1637813944" sldId="268"/>
        </pc:sldMkLst>
        <pc:spChg chg="mod">
          <ac:chgData name="" userId="" providerId="" clId="Web-{FC477272-D464-4B3A-836C-5AAD9C225445}" dt="2020-06-07T05:30:54.139" v="338" actId="20577"/>
          <ac:spMkLst>
            <pc:docMk/>
            <pc:sldMk cId="1637813944" sldId="268"/>
            <ac:spMk id="2" creationId="{C3FB2D30-744B-4947-BDAE-4C69622D5B62}"/>
          </ac:spMkLst>
        </pc:spChg>
        <pc:spChg chg="del">
          <ac:chgData name="" userId="" providerId="" clId="Web-{FC477272-D464-4B3A-836C-5AAD9C225445}" dt="2020-06-07T05:30:15.764" v="328"/>
          <ac:spMkLst>
            <pc:docMk/>
            <pc:sldMk cId="1637813944" sldId="268"/>
            <ac:spMk id="3" creationId="{B0150519-7A4D-4F63-BB20-8EDDD267BD71}"/>
          </ac:spMkLst>
        </pc:spChg>
        <pc:spChg chg="add mod">
          <ac:chgData name="" userId="" providerId="" clId="Web-{FC477272-D464-4B3A-836C-5AAD9C225445}" dt="2020-06-07T05:30:15.795" v="331"/>
          <ac:spMkLst>
            <pc:docMk/>
            <pc:sldMk cId="1637813944" sldId="268"/>
            <ac:spMk id="5" creationId="{D8A2BB7A-01BB-4318-A469-A4577F08B934}"/>
          </ac:spMkLst>
        </pc:spChg>
        <pc:spChg chg="add mod">
          <ac:chgData name="" userId="" providerId="" clId="Web-{FC477272-D464-4B3A-836C-5AAD9C225445}" dt="2020-06-07T05:30:46.421" v="336" actId="1076"/>
          <ac:spMkLst>
            <pc:docMk/>
            <pc:sldMk cId="1637813944" sldId="268"/>
            <ac:spMk id="8" creationId="{7064DAC9-A87B-4203-B906-99E1B5A08A67}"/>
          </ac:spMkLst>
        </pc:spChg>
        <pc:picChg chg="add mod ord">
          <ac:chgData name="" userId="" providerId="" clId="Web-{FC477272-D464-4B3A-836C-5AAD9C225445}" dt="2020-06-07T05:30:15.764" v="329"/>
          <ac:picMkLst>
            <pc:docMk/>
            <pc:sldMk cId="1637813944" sldId="268"/>
            <ac:picMk id="4" creationId="{F50EDF22-E3F9-4107-9E2C-3A2247B0794D}"/>
          </ac:picMkLst>
        </pc:picChg>
        <pc:picChg chg="add mod">
          <ac:chgData name="" userId="" providerId="" clId="Web-{FC477272-D464-4B3A-836C-5AAD9C225445}" dt="2020-06-07T05:30:46.436" v="337" actId="1076"/>
          <ac:picMkLst>
            <pc:docMk/>
            <pc:sldMk cId="1637813944" sldId="268"/>
            <ac:picMk id="7" creationId="{BD9305D8-2094-4CBD-B463-5771DBD80C3E}"/>
          </ac:picMkLst>
        </pc:picChg>
      </pc:sldChg>
      <pc:sldChg chg="modSp new">
        <pc:chgData name="" userId="" providerId="" clId="Web-{FC477272-D464-4B3A-836C-5AAD9C225445}" dt="2020-06-07T05:35:25.563" v="547" actId="20577"/>
        <pc:sldMkLst>
          <pc:docMk/>
          <pc:sldMk cId="3403643023" sldId="269"/>
        </pc:sldMkLst>
        <pc:spChg chg="mod">
          <ac:chgData name="" userId="" providerId="" clId="Web-{FC477272-D464-4B3A-836C-5AAD9C225445}" dt="2020-06-07T05:31:09.796" v="342" actId="20577"/>
          <ac:spMkLst>
            <pc:docMk/>
            <pc:sldMk cId="3403643023" sldId="269"/>
            <ac:spMk id="2" creationId="{109E8A89-E478-43B7-8F81-58B15E573CFB}"/>
          </ac:spMkLst>
        </pc:spChg>
        <pc:spChg chg="mod">
          <ac:chgData name="" userId="" providerId="" clId="Web-{FC477272-D464-4B3A-836C-5AAD9C225445}" dt="2020-06-07T05:35:25.563" v="547" actId="20577"/>
          <ac:spMkLst>
            <pc:docMk/>
            <pc:sldMk cId="3403643023" sldId="269"/>
            <ac:spMk id="3" creationId="{52574792-CDDC-44A1-93ED-737905AF0D64}"/>
          </ac:spMkLst>
        </pc:spChg>
      </pc:sldChg>
      <pc:sldChg chg="addSp delSp modSp new">
        <pc:chgData name="" userId="" providerId="" clId="Web-{FC477272-D464-4B3A-836C-5AAD9C225445}" dt="2020-06-07T05:37:25.408" v="555" actId="1076"/>
        <pc:sldMkLst>
          <pc:docMk/>
          <pc:sldMk cId="742180914" sldId="270"/>
        </pc:sldMkLst>
        <pc:spChg chg="del">
          <ac:chgData name="" userId="" providerId="" clId="Web-{FC477272-D464-4B3A-836C-5AAD9C225445}" dt="2020-06-07T05:37:02.017" v="549"/>
          <ac:spMkLst>
            <pc:docMk/>
            <pc:sldMk cId="742180914" sldId="270"/>
            <ac:spMk id="3" creationId="{2EDEF7C9-1287-47FC-9413-E2A7CD2E9982}"/>
          </ac:spMkLst>
        </pc:spChg>
        <pc:picChg chg="add mod ord">
          <ac:chgData name="" userId="" providerId="" clId="Web-{FC477272-D464-4B3A-836C-5AAD9C225445}" dt="2020-06-07T05:37:25.408" v="555" actId="1076"/>
          <ac:picMkLst>
            <pc:docMk/>
            <pc:sldMk cId="742180914" sldId="270"/>
            <ac:picMk id="4" creationId="{FEE16777-4CE1-41DF-BF5A-DC0E17372D59}"/>
          </ac:picMkLst>
        </pc:picChg>
      </pc:sldChg>
      <pc:sldMasterChg chg="del delSldLayout">
        <pc:chgData name="" userId="" providerId="" clId="Web-{FC477272-D464-4B3A-836C-5AAD9C225445}" dt="2020-06-07T04:01:06.625" v="0"/>
        <pc:sldMasterMkLst>
          <pc:docMk/>
          <pc:sldMasterMk cId="3154979492" sldId="2147483648"/>
        </pc:sldMasterMkLst>
        <pc:sldLayoutChg chg="del">
          <pc:chgData name="" userId="" providerId="" clId="Web-{FC477272-D464-4B3A-836C-5AAD9C225445}" dt="2020-06-07T04:01:06.625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" userId="" providerId="" clId="Web-{FC477272-D464-4B3A-836C-5AAD9C225445}" dt="2020-06-07T04:01:06.625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" userId="" providerId="" clId="Web-{FC477272-D464-4B3A-836C-5AAD9C225445}" dt="2020-06-07T04:01:06.625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" userId="" providerId="" clId="Web-{FC477272-D464-4B3A-836C-5AAD9C225445}" dt="2020-06-07T04:01:06.625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" userId="" providerId="" clId="Web-{FC477272-D464-4B3A-836C-5AAD9C225445}" dt="2020-06-07T04:01:06.625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" userId="" providerId="" clId="Web-{FC477272-D464-4B3A-836C-5AAD9C225445}" dt="2020-06-07T04:01:06.625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" userId="" providerId="" clId="Web-{FC477272-D464-4B3A-836C-5AAD9C225445}" dt="2020-06-07T04:01:06.625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" userId="" providerId="" clId="Web-{FC477272-D464-4B3A-836C-5AAD9C225445}" dt="2020-06-07T04:01:06.625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" userId="" providerId="" clId="Web-{FC477272-D464-4B3A-836C-5AAD9C225445}" dt="2020-06-07T04:01:06.625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" userId="" providerId="" clId="Web-{FC477272-D464-4B3A-836C-5AAD9C225445}" dt="2020-06-07T04:01:06.625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" userId="" providerId="" clId="Web-{FC477272-D464-4B3A-836C-5AAD9C225445}" dt="2020-06-07T04:01:06.625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" userId="" providerId="" clId="Web-{FC477272-D464-4B3A-836C-5AAD9C225445}" dt="2020-06-07T04:02:48.928" v="8"/>
        <pc:sldMasterMkLst>
          <pc:docMk/>
          <pc:sldMasterMk cId="2698555954" sldId="2147483660"/>
        </pc:sldMasterMkLst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3214693383" sldId="2147483661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1801237046" sldId="2147483662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3787892838" sldId="2147483663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1565390627" sldId="2147483664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1676868035" sldId="2147483665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3680014139" sldId="2147483666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3673661497" sldId="2147483667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2067628946" sldId="2147483668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3013986423" sldId="2147483669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3166183592" sldId="2147483670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771702001" sldId="2147483671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1029321345" sldId="2147483672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1628397244" sldId="2147483673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993936168" sldId="2147483674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326605467" sldId="2147483675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76595202" sldId="2147483676"/>
          </pc:sldLayoutMkLst>
        </pc:sldLayoutChg>
        <pc:sldLayoutChg chg="add del mod replId">
          <pc:chgData name="" userId="" providerId="" clId="Web-{FC477272-D464-4B3A-836C-5AAD9C225445}" dt="2020-06-07T04:02:48.928" v="8"/>
          <pc:sldLayoutMkLst>
            <pc:docMk/>
            <pc:sldMasterMk cId="2698555954" sldId="2147483660"/>
            <pc:sldLayoutMk cId="2079830998" sldId="2147483677"/>
          </pc:sldLayoutMkLst>
        </pc:sldLayoutChg>
      </pc:sldMasterChg>
      <pc:sldMasterChg chg="add addSldLayout modSldLayout">
        <pc:chgData name="" userId="" providerId="" clId="Web-{FC477272-D464-4B3A-836C-5AAD9C225445}" dt="2020-06-07T04:02:48.928" v="8"/>
        <pc:sldMasterMkLst>
          <pc:docMk/>
          <pc:sldMasterMk cId="2120143839" sldId="2147483678"/>
        </pc:sldMasterMkLst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2720874347" sldId="2147483679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2153023490" sldId="2147483680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3127423103" sldId="2147483681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1142938311" sldId="2147483682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1330082591" sldId="2147483683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2758887158" sldId="2147483684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878983385" sldId="2147483685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3498706638" sldId="2147483686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3762941065" sldId="2147483687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2559895121" sldId="2147483688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657867525" sldId="2147483689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184156368" sldId="2147483690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4036235873" sldId="2147483691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1543752641" sldId="2147483692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2986599996" sldId="2147483693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3683909461" sldId="2147483694"/>
          </pc:sldLayoutMkLst>
        </pc:sldLayoutChg>
        <pc:sldLayoutChg chg="add mod replId">
          <pc:chgData name="" userId="" providerId="" clId="Web-{FC477272-D464-4B3A-836C-5AAD9C225445}" dt="2020-06-07T04:02:48.928" v="8"/>
          <pc:sldLayoutMkLst>
            <pc:docMk/>
            <pc:sldMasterMk cId="2120143839" sldId="2147483678"/>
            <pc:sldLayoutMk cId="3934231315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7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9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67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56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35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99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09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3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2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2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3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8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8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8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4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43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eliweb.it/2015/12/come-scegliere-un-hosting-per-cms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ffice_365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creativecommons.org/licenses/by-nc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ictures-of-money/1712192399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Source</a:t>
            </a:r>
            <a:r>
              <a:rPr lang="ru-RU" dirty="0"/>
              <a:t> </a:t>
            </a:r>
            <a:r>
              <a:rPr lang="ru-RU" dirty="0" err="1"/>
              <a:t>System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Pertemuan</a:t>
            </a:r>
            <a:r>
              <a:rPr lang="ru-RU" dirty="0">
                <a:ea typeface="+mj-lt"/>
                <a:cs typeface="+mj-lt"/>
              </a:rPr>
              <a:t> 12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C7A70B-ED71-49D4-B280-FA838DB5A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11" y="2445"/>
            <a:ext cx="9847452" cy="685555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7F0F8B-D3FB-4A65-B681-3F42E385D56B}"/>
              </a:ext>
            </a:extLst>
          </p:cNvPr>
          <p:cNvSpPr/>
          <p:nvPr/>
        </p:nvSpPr>
        <p:spPr>
          <a:xfrm>
            <a:off x="235527" y="1946563"/>
            <a:ext cx="10418618" cy="7065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F3199-7450-420A-A9FF-1DEB0E41745A}"/>
              </a:ext>
            </a:extLst>
          </p:cNvPr>
          <p:cNvSpPr/>
          <p:nvPr/>
        </p:nvSpPr>
        <p:spPr>
          <a:xfrm>
            <a:off x="152399" y="3997035"/>
            <a:ext cx="10418618" cy="117763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C23E5-A559-4A81-8A11-59FE1D1E50B9}"/>
              </a:ext>
            </a:extLst>
          </p:cNvPr>
          <p:cNvSpPr/>
          <p:nvPr/>
        </p:nvSpPr>
        <p:spPr>
          <a:xfrm>
            <a:off x="152398" y="5174672"/>
            <a:ext cx="10418618" cy="169025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2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EB10-97FF-4DF3-945C-5E73C8CE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Atau</a:t>
            </a:r>
            <a:r>
              <a:rPr lang="en-US" dirty="0"/>
              <a:t> Freemium</a:t>
            </a:r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A1BFFCB7-235E-481D-8141-11307EE01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31" y="1429464"/>
            <a:ext cx="5481940" cy="5248426"/>
          </a:xfrm>
        </p:spPr>
      </p:pic>
    </p:spTree>
    <p:extLst>
      <p:ext uri="{BB962C8B-B14F-4D97-AF65-F5344CB8AC3E}">
        <p14:creationId xmlns:p14="http://schemas.microsoft.com/office/powerpoint/2010/main" val="229779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B22D-B5E7-4702-B183-2B74E581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SaaS - </a:t>
            </a:r>
            <a:r>
              <a:rPr lang="en-US" dirty="0">
                <a:ea typeface="+mj-lt"/>
                <a:cs typeface="+mj-lt"/>
              </a:rPr>
              <a:t>software-as-a-service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02A7-4236-4B84-8CFE-25344CB6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j-lt"/>
                <a:cs typeface="+mj-lt"/>
              </a:rPr>
              <a:t>Perusahaan juga </a:t>
            </a:r>
            <a:r>
              <a:rPr lang="en-US" sz="2400" dirty="0" err="1">
                <a:ea typeface="+mj-lt"/>
                <a:cs typeface="+mj-lt"/>
              </a:rPr>
              <a:t>dapat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menghasilkan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uang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dari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perangkat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lunak</a:t>
            </a:r>
            <a:r>
              <a:rPr lang="en-US" sz="2400" dirty="0">
                <a:ea typeface="+mj-lt"/>
                <a:cs typeface="+mj-lt"/>
              </a:rPr>
              <a:t> open source </a:t>
            </a:r>
            <a:r>
              <a:rPr lang="en-US" sz="2400" dirty="0" err="1">
                <a:ea typeface="+mj-lt"/>
                <a:cs typeface="+mj-lt"/>
              </a:rPr>
              <a:t>dengan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menjualnya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sebagai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perangkat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lunak</a:t>
            </a:r>
            <a:r>
              <a:rPr lang="en-US" sz="2400" dirty="0">
                <a:ea typeface="+mj-lt"/>
                <a:cs typeface="+mj-lt"/>
              </a:rPr>
              <a:t> as-a-service (SaaS) </a:t>
            </a:r>
            <a:r>
              <a:rPr lang="en-US" sz="2400" dirty="0" err="1">
                <a:ea typeface="+mj-lt"/>
                <a:cs typeface="+mj-lt"/>
              </a:rPr>
              <a:t>berbasis</a:t>
            </a:r>
            <a:r>
              <a:rPr lang="en-US" sz="2400" dirty="0">
                <a:ea typeface="+mj-lt"/>
                <a:cs typeface="+mj-lt"/>
              </a:rPr>
              <a:t> cloud. WordPress.com </a:t>
            </a:r>
            <a:r>
              <a:rPr lang="en-US" sz="2400" dirty="0" err="1">
                <a:ea typeface="+mj-lt"/>
                <a:cs typeface="+mj-lt"/>
              </a:rPr>
              <a:t>adalah</a:t>
            </a:r>
            <a:r>
              <a:rPr lang="en-US" sz="2400" dirty="0">
                <a:ea typeface="+mj-lt"/>
                <a:cs typeface="+mj-lt"/>
              </a:rPr>
              <a:t> salah </a:t>
            </a:r>
            <a:r>
              <a:rPr lang="en-US" sz="2400" dirty="0" err="1">
                <a:ea typeface="+mj-lt"/>
                <a:cs typeface="+mj-lt"/>
              </a:rPr>
              <a:t>satu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contoh</a:t>
            </a:r>
            <a:r>
              <a:rPr lang="en-US" sz="2400" dirty="0">
                <a:ea typeface="+mj-lt"/>
                <a:cs typeface="+mj-lt"/>
              </a:rPr>
              <a:t> model </a:t>
            </a:r>
            <a:r>
              <a:rPr lang="en-US" sz="2400" dirty="0" err="1">
                <a:ea typeface="+mj-lt"/>
                <a:cs typeface="+mj-lt"/>
              </a:rPr>
              <a:t>ini</a:t>
            </a:r>
            <a:r>
              <a:rPr lang="en-US" sz="2400" dirty="0">
                <a:ea typeface="+mj-lt"/>
                <a:cs typeface="+mj-lt"/>
              </a:rPr>
              <a:t>. </a:t>
            </a:r>
          </a:p>
          <a:p>
            <a:pPr algn="just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WordPress </a:t>
            </a:r>
            <a:r>
              <a:rPr lang="en-US" sz="2400" dirty="0" err="1">
                <a:ea typeface="+mj-lt"/>
                <a:cs typeface="+mj-lt"/>
              </a:rPr>
              <a:t>adalah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sistem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manajemen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konten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sumber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terbuka</a:t>
            </a:r>
            <a:r>
              <a:rPr lang="en-US" sz="2400" dirty="0">
                <a:ea typeface="+mj-lt"/>
                <a:cs typeface="+mj-lt"/>
              </a:rPr>
              <a:t> (CMS) yang </a:t>
            </a:r>
            <a:r>
              <a:rPr lang="en-US" sz="2400" dirty="0" err="1">
                <a:ea typeface="+mj-lt"/>
                <a:cs typeface="+mj-lt"/>
              </a:rPr>
              <a:t>harus</a:t>
            </a:r>
            <a:r>
              <a:rPr lang="en-US" sz="2400" dirty="0">
                <a:ea typeface="+mj-lt"/>
                <a:cs typeface="+mj-lt"/>
              </a:rPr>
              <a:t> di-host di server web, </a:t>
            </a:r>
            <a:r>
              <a:rPr lang="en-US" sz="2400" dirty="0" err="1">
                <a:ea typeface="+mj-lt"/>
                <a:cs typeface="+mj-lt"/>
              </a:rPr>
              <a:t>sedangkan</a:t>
            </a:r>
            <a:r>
              <a:rPr lang="en-US" sz="2400" dirty="0">
                <a:ea typeface="+mj-lt"/>
                <a:cs typeface="+mj-lt"/>
              </a:rPr>
              <a:t> WordPress.com </a:t>
            </a:r>
            <a:r>
              <a:rPr lang="en-US" sz="2400" dirty="0" err="1">
                <a:ea typeface="+mj-lt"/>
                <a:cs typeface="+mj-lt"/>
              </a:rPr>
              <a:t>adalah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layanan</a:t>
            </a:r>
            <a:r>
              <a:rPr lang="en-US" sz="2400" dirty="0">
                <a:ea typeface="+mj-lt"/>
                <a:cs typeface="+mj-lt"/>
              </a:rPr>
              <a:t> hosting </a:t>
            </a:r>
            <a:r>
              <a:rPr lang="en-US" sz="2400" dirty="0" err="1">
                <a:ea typeface="+mj-lt"/>
                <a:cs typeface="+mj-lt"/>
              </a:rPr>
              <a:t>pribadi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dijalankan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menggunakan</a:t>
            </a:r>
            <a:r>
              <a:rPr lang="en-US" sz="2400" dirty="0">
                <a:ea typeface="+mj-lt"/>
                <a:cs typeface="+mj-lt"/>
              </a:rPr>
              <a:t> WordPress CMS.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31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2D30-744B-4947-BDAE-4C69622D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50EDF22-E3F9-4107-9E2C-3A2247B07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10013" y="2483644"/>
            <a:ext cx="3333750" cy="33337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2BB7A-01BB-4318-A469-A4577F08B934}"/>
              </a:ext>
            </a:extLst>
          </p:cNvPr>
          <p:cNvSpPr txBox="1"/>
          <p:nvPr/>
        </p:nvSpPr>
        <p:spPr>
          <a:xfrm>
            <a:off x="3910013" y="5818188"/>
            <a:ext cx="333375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  <p:pic>
        <p:nvPicPr>
          <p:cNvPr id="7" name="Picture 7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BD9305D8-2094-4CBD-B463-5771DBD80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2836" y="2874818"/>
            <a:ext cx="27432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64DAC9-A87B-4203-B906-99E1B5A08A67}"/>
              </a:ext>
            </a:extLst>
          </p:cNvPr>
          <p:cNvSpPr txBox="1"/>
          <p:nvPr/>
        </p:nvSpPr>
        <p:spPr>
          <a:xfrm>
            <a:off x="872836" y="5618018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7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81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8A89-E478-43B7-8F81-58B15E57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Sisa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4792-CDDC-44A1-93ED-737905AF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dirty="0" err="1"/>
              <a:t>Donasi</a:t>
            </a:r>
            <a:endParaRPr lang="en-US" sz="2800" dirty="0"/>
          </a:p>
          <a:p>
            <a:pPr lvl="1" algn="just">
              <a:buClr>
                <a:srgbClr val="8AD0D6"/>
              </a:buClr>
            </a:pPr>
            <a:r>
              <a:rPr lang="en-US" sz="2400" dirty="0" err="1"/>
              <a:t>Meskipun</a:t>
            </a:r>
            <a:r>
              <a:rPr lang="en-US" sz="2400" dirty="0"/>
              <a:t> model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populer</a:t>
            </a:r>
            <a:r>
              <a:rPr lang="en-US" sz="2400" dirty="0"/>
              <a:t> di </a:t>
            </a:r>
            <a:r>
              <a:rPr lang="en-US" sz="2400" dirty="0" err="1"/>
              <a:t>kalangan</a:t>
            </a:r>
            <a:r>
              <a:rPr lang="en-US" sz="2400" dirty="0"/>
              <a:t> </a:t>
            </a:r>
            <a:r>
              <a:rPr lang="en-US" sz="2400" dirty="0" err="1"/>
              <a:t>perusahan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model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 oleh </a:t>
            </a:r>
            <a:r>
              <a:rPr lang="en-US" sz="2400" dirty="0" err="1"/>
              <a:t>komunitas-komunitas</a:t>
            </a:r>
            <a:r>
              <a:rPr lang="en-US" sz="2400" dirty="0"/>
              <a:t> open source non-profit</a:t>
            </a:r>
          </a:p>
          <a:p>
            <a:pPr algn="just">
              <a:buClr>
                <a:srgbClr val="8AD0D6"/>
              </a:buClr>
            </a:pPr>
            <a:r>
              <a:rPr lang="en-US" sz="2600" dirty="0"/>
              <a:t>Pay-What-You-Want</a:t>
            </a:r>
          </a:p>
          <a:p>
            <a:pPr lvl="1" algn="just">
              <a:buClr>
                <a:srgbClr val="8AD0D6"/>
              </a:buClr>
            </a:pPr>
            <a:r>
              <a:rPr lang="en-US" sz="2400" dirty="0"/>
              <a:t>Model </a:t>
            </a:r>
            <a:r>
              <a:rPr lang="en-US" sz="2400" err="1"/>
              <a:t>bisnis</a:t>
            </a:r>
            <a:r>
              <a:rPr lang="en-US" sz="2400" dirty="0"/>
              <a:t> </a:t>
            </a:r>
            <a:r>
              <a:rPr lang="en-US" sz="2400" err="1"/>
              <a:t>ini</a:t>
            </a:r>
            <a:r>
              <a:rPr lang="en-US" sz="2400" dirty="0"/>
              <a:t> </a:t>
            </a:r>
            <a:r>
              <a:rPr lang="en-US" sz="2400" err="1"/>
              <a:t>menyerahkan</a:t>
            </a:r>
            <a:r>
              <a:rPr lang="en-US" sz="2400" dirty="0"/>
              <a:t> </a:t>
            </a:r>
            <a:r>
              <a:rPr lang="en-US" sz="2400" err="1"/>
              <a:t>semuanya</a:t>
            </a:r>
            <a:r>
              <a:rPr lang="en-US" sz="2400" dirty="0"/>
              <a:t> </a:t>
            </a:r>
            <a:r>
              <a:rPr lang="en-US" sz="2400" err="1"/>
              <a:t>ke</a:t>
            </a:r>
            <a:r>
              <a:rPr lang="en-US" sz="2400" dirty="0"/>
              <a:t> pada user. User </a:t>
            </a:r>
            <a:r>
              <a:rPr lang="en-US" sz="2400" err="1"/>
              <a:t>sendiri</a:t>
            </a:r>
            <a:r>
              <a:rPr lang="en-US" sz="2400" dirty="0"/>
              <a:t> </a:t>
            </a:r>
            <a:r>
              <a:rPr lang="en-US" sz="2400" err="1"/>
              <a:t>bisa</a:t>
            </a:r>
            <a:r>
              <a:rPr lang="en-US" sz="2400" dirty="0"/>
              <a:t> </a:t>
            </a:r>
            <a:r>
              <a:rPr lang="en-US" sz="2400" err="1"/>
              <a:t>memilih</a:t>
            </a:r>
            <a:r>
              <a:rPr lang="en-US" sz="2400" dirty="0"/>
              <a:t> </a:t>
            </a:r>
            <a:r>
              <a:rPr lang="en-US" sz="2400" err="1"/>
              <a:t>fitur-fitur</a:t>
            </a:r>
            <a:r>
              <a:rPr lang="en-US" sz="2400" dirty="0"/>
              <a:t> </a:t>
            </a:r>
            <a:r>
              <a:rPr lang="en-US" sz="2400" err="1"/>
              <a:t>apa</a:t>
            </a:r>
            <a:r>
              <a:rPr lang="en-US" sz="2400" dirty="0"/>
              <a:t> yang </a:t>
            </a:r>
            <a:r>
              <a:rPr lang="en-US" sz="2400" err="1"/>
              <a:t>bisa</a:t>
            </a:r>
            <a:r>
              <a:rPr lang="en-US" sz="2400" dirty="0"/>
              <a:t> </a:t>
            </a:r>
            <a:r>
              <a:rPr lang="en-US" sz="2400" err="1"/>
              <a:t>ditambahkan</a:t>
            </a:r>
            <a:r>
              <a:rPr lang="en-US" sz="2400" dirty="0"/>
              <a:t> dan </a:t>
            </a:r>
            <a:r>
              <a:rPr lang="en-US" sz="2400" err="1"/>
              <a:t>membayar</a:t>
            </a:r>
            <a:r>
              <a:rPr lang="en-US" sz="2400" dirty="0"/>
              <a:t> </a:t>
            </a:r>
            <a:r>
              <a:rPr lang="en-US" sz="2400" err="1"/>
              <a:t>apa</a:t>
            </a:r>
            <a:r>
              <a:rPr lang="en-US" sz="2400" dirty="0"/>
              <a:t> yang </a:t>
            </a:r>
            <a:r>
              <a:rPr lang="en-US" sz="2400" err="1"/>
              <a:t>dipilih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64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CCD1-E3E6-4F39-9CC7-D4B8D665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E16777-4CE1-41DF-BF5A-DC0E17372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5" y="362663"/>
            <a:ext cx="12146079" cy="6079699"/>
          </a:xfrm>
        </p:spPr>
      </p:pic>
    </p:spTree>
    <p:extLst>
      <p:ext uri="{BB962C8B-B14F-4D97-AF65-F5344CB8AC3E}">
        <p14:creationId xmlns:p14="http://schemas.microsoft.com/office/powerpoint/2010/main" val="74218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B70A-F564-4594-863A-53122EE7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Bisnis</a:t>
            </a:r>
            <a:r>
              <a:rPr lang="en-US" dirty="0"/>
              <a:t>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58B13-9795-41E1-A123-6A14A6BFE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j-lt"/>
                <a:cs typeface="+mj-lt"/>
              </a:rPr>
              <a:t>Perusahaan yang </a:t>
            </a:r>
            <a:r>
              <a:rPr lang="en-US" sz="2400" err="1">
                <a:ea typeface="+mj-lt"/>
                <a:cs typeface="+mj-lt"/>
              </a:rPr>
              <a:t>pusat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bisnisnya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mengembangkan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perangkat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lunak</a:t>
            </a:r>
            <a:r>
              <a:rPr lang="en-US" sz="2400" dirty="0">
                <a:ea typeface="+mj-lt"/>
                <a:cs typeface="+mj-lt"/>
              </a:rPr>
              <a:t> open-source </a:t>
            </a:r>
            <a:r>
              <a:rPr lang="en-US" sz="2400" err="1">
                <a:ea typeface="+mj-lt"/>
                <a:cs typeface="+mj-lt"/>
              </a:rPr>
              <a:t>menggunakan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berbagai</a:t>
            </a:r>
            <a:r>
              <a:rPr lang="en-US" sz="2400" dirty="0">
                <a:ea typeface="+mj-lt"/>
                <a:cs typeface="+mj-lt"/>
              </a:rPr>
              <a:t> model </a:t>
            </a:r>
            <a:r>
              <a:rPr lang="en-US" sz="2400" err="1">
                <a:ea typeface="+mj-lt"/>
                <a:cs typeface="+mj-lt"/>
              </a:rPr>
              <a:t>bisnis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menghasilkan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uang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dengan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menyediakan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perangkat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lunak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err="1">
                <a:ea typeface="+mj-lt"/>
                <a:cs typeface="+mj-lt"/>
              </a:rPr>
              <a:t>menurut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definisi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dilisensikan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secara</a:t>
            </a:r>
            <a:r>
              <a:rPr lang="en-US" sz="2400" dirty="0">
                <a:ea typeface="+mj-lt"/>
                <a:cs typeface="+mj-lt"/>
              </a:rPr>
              <a:t> gratis.</a:t>
            </a:r>
          </a:p>
          <a:p>
            <a:pPr algn="just">
              <a:buClr>
                <a:srgbClr val="8AD0D6"/>
              </a:buClr>
            </a:pP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mendapat</a:t>
            </a:r>
            <a:r>
              <a:rPr lang="en-US" sz="2400" dirty="0"/>
              <a:t> </a:t>
            </a:r>
            <a:r>
              <a:rPr lang="en-US" sz="2400" dirty="0" err="1"/>
              <a:t>keuntungan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software yang </a:t>
            </a:r>
            <a:r>
              <a:rPr lang="en-US" sz="2400" dirty="0" err="1"/>
              <a:t>bersifat</a:t>
            </a:r>
            <a:r>
              <a:rPr lang="en-US" sz="2400" dirty="0"/>
              <a:t> gratis?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AA4306-D09F-43EA-A6B1-F2D51E4C0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4000" y="4650852"/>
            <a:ext cx="2743200" cy="1768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91A6BF-DBE6-405F-B5B8-B54694E89AFA}"/>
              </a:ext>
            </a:extLst>
          </p:cNvPr>
          <p:cNvSpPr txBox="1"/>
          <p:nvPr/>
        </p:nvSpPr>
        <p:spPr>
          <a:xfrm>
            <a:off x="9144000" y="6419129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9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785C-C38D-4822-9951-7FA20848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22FC-629F-47D8-900F-701335A4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Berdasarkan</a:t>
            </a:r>
            <a:r>
              <a:rPr lang="en-US" sz="2800" dirty="0"/>
              <a:t> opensource.com, </a:t>
            </a:r>
            <a:r>
              <a:rPr lang="en-US" sz="2800" dirty="0" err="1"/>
              <a:t>terdapat</a:t>
            </a:r>
            <a:r>
              <a:rPr lang="en-US" sz="2800" dirty="0"/>
              <a:t> 4 model </a:t>
            </a:r>
            <a:r>
              <a:rPr lang="en-US" sz="2800" dirty="0" err="1"/>
              <a:t>bisnis</a:t>
            </a:r>
            <a:r>
              <a:rPr lang="en-US" sz="2800" dirty="0"/>
              <a:t> yang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:</a:t>
            </a:r>
          </a:p>
          <a:p>
            <a:pPr lvl="1">
              <a:buClr>
                <a:srgbClr val="8AD0D6"/>
              </a:buClr>
            </a:pPr>
            <a:r>
              <a:rPr lang="en-US" sz="2400" b="1" dirty="0"/>
              <a:t>Support and services</a:t>
            </a:r>
            <a:endParaRPr lang="en-US" sz="2400" dirty="0"/>
          </a:p>
          <a:p>
            <a:pPr lvl="1">
              <a:buClr>
                <a:srgbClr val="8AD0D6"/>
              </a:buClr>
            </a:pPr>
            <a:r>
              <a:rPr lang="en-US" sz="2400" b="1" dirty="0"/>
              <a:t>Advertisement partnerships</a:t>
            </a:r>
            <a:endParaRPr lang="en-US" sz="2400" dirty="0"/>
          </a:p>
          <a:p>
            <a:pPr lvl="1">
              <a:buClr>
                <a:srgbClr val="8AD0D6"/>
              </a:buClr>
            </a:pPr>
            <a:r>
              <a:rPr lang="en-US" sz="2400" b="1" dirty="0"/>
              <a:t>Paid additional features</a:t>
            </a:r>
            <a:endParaRPr lang="en-US" sz="2400" dirty="0"/>
          </a:p>
          <a:p>
            <a:pPr lvl="1">
              <a:buClr>
                <a:srgbClr val="8AD0D6"/>
              </a:buClr>
            </a:pPr>
            <a:r>
              <a:rPr lang="en-US" sz="2400" b="1" dirty="0"/>
              <a:t>SaaS (Software-as-a-Service)</a:t>
            </a:r>
            <a:endParaRPr lang="en-US" sz="2400" dirty="0"/>
          </a:p>
          <a:p>
            <a:pPr lvl="1">
              <a:buClr>
                <a:srgbClr val="8AD0D6"/>
              </a:buClr>
            </a:pPr>
            <a:r>
              <a:rPr lang="en-US" sz="2400" b="1" dirty="0" err="1"/>
              <a:t>Sisanya</a:t>
            </a:r>
            <a:r>
              <a:rPr lang="en-US" sz="2400" b="1" dirty="0"/>
              <a:t>: Donationware dan Pay-What-You-Want</a:t>
            </a:r>
          </a:p>
          <a:p>
            <a:pPr lvl="1">
              <a:buClr>
                <a:srgbClr val="8AD0D6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047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FF80-23A7-494E-B4CB-89C82584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 and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1A0B-0CDA-4D22-8522-EB4CC68EB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200" dirty="0">
                <a:ea typeface="+mj-lt"/>
                <a:cs typeface="+mj-lt"/>
              </a:rPr>
              <a:t>Red Hat </a:t>
            </a:r>
            <a:r>
              <a:rPr lang="en-US" sz="3200" dirty="0" err="1">
                <a:ea typeface="+mj-lt"/>
                <a:cs typeface="+mj-lt"/>
              </a:rPr>
              <a:t>adalah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bukti</a:t>
            </a:r>
            <a:r>
              <a:rPr lang="en-US" sz="3200" dirty="0">
                <a:ea typeface="+mj-lt"/>
                <a:cs typeface="+mj-lt"/>
              </a:rPr>
              <a:t> paling </a:t>
            </a:r>
            <a:r>
              <a:rPr lang="en-US" sz="3200" dirty="0" err="1">
                <a:ea typeface="+mj-lt"/>
                <a:cs typeface="+mj-lt"/>
              </a:rPr>
              <a:t>jelas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bahwa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menjual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perangkat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lunak</a:t>
            </a:r>
            <a:r>
              <a:rPr lang="en-US" sz="3200" dirty="0">
                <a:ea typeface="+mj-lt"/>
                <a:cs typeface="+mj-lt"/>
              </a:rPr>
              <a:t> open source </a:t>
            </a:r>
            <a:r>
              <a:rPr lang="en-US" sz="3200" dirty="0" err="1">
                <a:ea typeface="+mj-lt"/>
                <a:cs typeface="+mj-lt"/>
              </a:rPr>
              <a:t>bisa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menguntungkan</a:t>
            </a:r>
            <a:r>
              <a:rPr lang="en-US" sz="3200" dirty="0">
                <a:ea typeface="+mj-lt"/>
                <a:cs typeface="+mj-lt"/>
              </a:rPr>
              <a:t>. </a:t>
            </a:r>
            <a:endParaRPr lang="en-US" sz="3200">
              <a:ea typeface="+mj-lt"/>
              <a:cs typeface="+mj-lt"/>
            </a:endParaRPr>
          </a:p>
          <a:p>
            <a:pPr algn="just">
              <a:buClr>
                <a:srgbClr val="8AD0D6"/>
              </a:buClr>
            </a:pPr>
            <a:r>
              <a:rPr lang="en-US" sz="3200" dirty="0" err="1">
                <a:ea typeface="+mj-lt"/>
                <a:cs typeface="+mj-lt"/>
              </a:rPr>
              <a:t>Seperti</a:t>
            </a:r>
            <a:r>
              <a:rPr lang="en-US" sz="3200" dirty="0">
                <a:ea typeface="+mj-lt"/>
                <a:cs typeface="+mj-lt"/>
              </a:rPr>
              <a:t> Canonical, </a:t>
            </a:r>
            <a:r>
              <a:rPr lang="en-US" sz="3200" dirty="0" err="1">
                <a:ea typeface="+mj-lt"/>
                <a:cs typeface="+mj-lt"/>
              </a:rPr>
              <a:t>ia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menawarkan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perangkat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lunaknya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secara</a:t>
            </a:r>
            <a:r>
              <a:rPr lang="en-US" sz="3200" dirty="0">
                <a:ea typeface="+mj-lt"/>
                <a:cs typeface="+mj-lt"/>
              </a:rPr>
              <a:t> gratis dan </a:t>
            </a:r>
            <a:r>
              <a:rPr lang="en-US" sz="3200" dirty="0" err="1">
                <a:ea typeface="+mj-lt"/>
                <a:cs typeface="+mj-lt"/>
              </a:rPr>
              <a:t>membebani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pengguna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perusahaan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untuk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layanan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dukungan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teknis</a:t>
            </a:r>
            <a:r>
              <a:rPr lang="en-US" sz="3200" dirty="0">
                <a:ea typeface="+mj-lt"/>
                <a:cs typeface="+mj-lt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681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7C8F8A-B1A4-422D-B9B6-D015D7DE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7370"/>
            <a:ext cx="11914909" cy="2101041"/>
          </a:xfrm>
          <a:prstGeom prst="rect">
            <a:avLst/>
          </a:prstGeom>
        </p:spPr>
      </p:pic>
      <p:pic>
        <p:nvPicPr>
          <p:cNvPr id="5" name="Picture 5" descr="A picture containing bird, tree, flower&#10;&#10;Description generated with very high confidence">
            <a:extLst>
              <a:ext uri="{FF2B5EF4-FFF2-40B4-BE49-F238E27FC236}">
                <a16:creationId xmlns:a16="http://schemas.microsoft.com/office/drawing/2014/main" id="{DA4E8264-F88B-4C99-920B-154CE903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223542"/>
            <a:ext cx="11914909" cy="21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8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8E3777-118E-4854-8CC0-4E21216C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2245121"/>
            <a:ext cx="11831781" cy="2090666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3467FE-9BC7-4B12-B768-DC418598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4478625"/>
            <a:ext cx="11831781" cy="20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1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0C73-586F-4620-A827-E7D01ADC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Advertisement partnerships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56D7-20E3-4A00-AE63-6B56E403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800" dirty="0">
                <a:ea typeface="+mj-lt"/>
                <a:cs typeface="+mj-lt"/>
              </a:rPr>
              <a:t>Mozilla Corporation </a:t>
            </a:r>
            <a:r>
              <a:rPr lang="en-US" sz="2800" err="1">
                <a:ea typeface="+mj-lt"/>
                <a:cs typeface="+mj-lt"/>
              </a:rPr>
              <a:t>adalah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anak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perusahaan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nirlaba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dari</a:t>
            </a:r>
            <a:r>
              <a:rPr lang="en-US" sz="2800" dirty="0">
                <a:ea typeface="+mj-lt"/>
                <a:cs typeface="+mj-lt"/>
              </a:rPr>
              <a:t> Mozilla Foundation </a:t>
            </a:r>
            <a:r>
              <a:rPr lang="en-US" sz="2800" err="1">
                <a:ea typeface="+mj-lt"/>
                <a:cs typeface="+mj-lt"/>
              </a:rPr>
              <a:t>nirlaba</a:t>
            </a:r>
            <a:r>
              <a:rPr lang="en-US" sz="2800" dirty="0">
                <a:ea typeface="+mj-lt"/>
                <a:cs typeface="+mj-lt"/>
              </a:rPr>
              <a:t> yang </a:t>
            </a:r>
            <a:r>
              <a:rPr lang="en-US" sz="2800" err="1">
                <a:ea typeface="+mj-lt"/>
                <a:cs typeface="+mj-lt"/>
              </a:rPr>
              <a:t>menghasilkan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pendapatan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untuk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diinvestasikan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kembali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ke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proyek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sumber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terbuka</a:t>
            </a:r>
            <a:r>
              <a:rPr lang="en-US" sz="2800" dirty="0">
                <a:ea typeface="+mj-lt"/>
                <a:cs typeface="+mj-lt"/>
              </a:rPr>
              <a:t> Mozilla. </a:t>
            </a:r>
          </a:p>
          <a:p>
            <a:pPr algn="just">
              <a:buClr>
                <a:srgbClr val="8AD0D6"/>
              </a:buClr>
            </a:pPr>
            <a:r>
              <a:rPr lang="en-US" sz="2800" dirty="0">
                <a:ea typeface="+mj-lt"/>
                <a:cs typeface="+mj-lt"/>
              </a:rPr>
              <a:t>Mozilla Corporation </a:t>
            </a:r>
            <a:r>
              <a:rPr lang="en-US" sz="2800" dirty="0" err="1">
                <a:ea typeface="+mj-lt"/>
                <a:cs typeface="+mj-lt"/>
              </a:rPr>
              <a:t>memperoleh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pendapatannya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dari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kemitraan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dengan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perusahaan-perusahaan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seperti</a:t>
            </a:r>
            <a:r>
              <a:rPr lang="en-US" sz="2800" dirty="0">
                <a:ea typeface="+mj-lt"/>
                <a:cs typeface="+mj-lt"/>
              </a:rPr>
              <a:t> Yahoo, Google, dan Amazon, yang </a:t>
            </a:r>
            <a:r>
              <a:rPr lang="en-US" sz="2800" dirty="0" err="1">
                <a:ea typeface="+mj-lt"/>
                <a:cs typeface="+mj-lt"/>
              </a:rPr>
              <a:t>membayar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untuk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dimasukkan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sebagai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opsi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pencarian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bawaan</a:t>
            </a:r>
            <a:r>
              <a:rPr lang="en-US" sz="2800" dirty="0">
                <a:ea typeface="+mj-lt"/>
                <a:cs typeface="+mj-lt"/>
              </a:rPr>
              <a:t> di browser Firefox.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6735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1C06-60E3-44BA-BE40-089E8678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4E95-7444-4273-9EE0-A2659D5F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Plugin Browser</a:t>
            </a:r>
          </a:p>
          <a:p>
            <a:pPr>
              <a:buClr>
                <a:srgbClr val="8AD0D6"/>
              </a:buClr>
            </a:pPr>
            <a:r>
              <a:rPr lang="en-US" sz="2800" dirty="0"/>
              <a:t>AdBlock</a:t>
            </a:r>
          </a:p>
          <a:p>
            <a:pPr>
              <a:buClr>
                <a:srgbClr val="8AD0D6"/>
              </a:buClr>
            </a:pPr>
            <a:r>
              <a:rPr lang="en-US" sz="2800" dirty="0" err="1"/>
              <a:t>Sesuatu</a:t>
            </a:r>
            <a:r>
              <a:rPr lang="en-US" sz="2800" dirty="0"/>
              <a:t> yang </a:t>
            </a:r>
            <a:r>
              <a:rPr lang="en-US" sz="2800" dirty="0" err="1"/>
              <a:t>ditambahkan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oleh </a:t>
            </a:r>
            <a:r>
              <a:rPr lang="en-US" sz="2800" dirty="0" err="1"/>
              <a:t>pengembang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539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7DF9-E32D-4248-83AB-E539AAFB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Paid additional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EE03-7394-40B6-B86D-7E687BD76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ea typeface="+mj-lt"/>
                <a:cs typeface="+mj-lt"/>
              </a:rPr>
              <a:t>MySQL </a:t>
            </a:r>
            <a:r>
              <a:rPr lang="en-US" sz="2400" dirty="0" err="1">
                <a:ea typeface="+mj-lt"/>
                <a:cs typeface="+mj-lt"/>
              </a:rPr>
              <a:t>mengenakan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biaya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fitur</a:t>
            </a:r>
            <a:r>
              <a:rPr lang="en-US" sz="2400" dirty="0">
                <a:ea typeface="+mj-lt"/>
                <a:cs typeface="+mj-lt"/>
              </a:rPr>
              <a:t> premium yang </a:t>
            </a:r>
            <a:r>
              <a:rPr lang="en-US" sz="2400" dirty="0" err="1">
                <a:ea typeface="+mj-lt"/>
                <a:cs typeface="+mj-lt"/>
              </a:rPr>
              <a:t>berorientasi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perusahaan</a:t>
            </a:r>
            <a:r>
              <a:rPr lang="en-US" sz="2400" dirty="0">
                <a:ea typeface="+mj-lt"/>
                <a:cs typeface="+mj-lt"/>
              </a:rPr>
              <a:t> dan </a:t>
            </a:r>
            <a:r>
              <a:rPr lang="en-US" sz="2400" dirty="0" err="1">
                <a:ea typeface="+mj-lt"/>
                <a:cs typeface="+mj-lt"/>
              </a:rPr>
              <a:t>tidak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termasuk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dalam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versi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dasar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perangkat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lunak</a:t>
            </a:r>
            <a:r>
              <a:rPr lang="en-US" sz="2400" dirty="0">
                <a:ea typeface="+mj-lt"/>
                <a:cs typeface="+mj-lt"/>
              </a:rPr>
              <a:t>. Itu juga </a:t>
            </a:r>
            <a:r>
              <a:rPr lang="en-US" sz="2400" dirty="0" err="1">
                <a:ea typeface="+mj-lt"/>
                <a:cs typeface="+mj-lt"/>
              </a:rPr>
              <a:t>menjual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layanan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dukungan</a:t>
            </a:r>
            <a:r>
              <a:rPr lang="en-US" sz="2400" dirty="0">
                <a:ea typeface="+mj-lt"/>
                <a:cs typeface="+mj-lt"/>
              </a:rPr>
              <a:t>. </a:t>
            </a:r>
            <a:endParaRPr lang="en-US"/>
          </a:p>
          <a:p>
            <a:pPr algn="just">
              <a:buClr>
                <a:srgbClr val="8AD0D6"/>
              </a:buClr>
            </a:pPr>
            <a:endParaRPr lang="en-US" sz="2400" dirty="0">
              <a:ea typeface="+mj-lt"/>
              <a:cs typeface="+mj-lt"/>
            </a:endParaRPr>
          </a:p>
          <a:p>
            <a:pPr algn="just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Perusahaan yang </a:t>
            </a:r>
            <a:r>
              <a:rPr lang="en-US" sz="2400" dirty="0" err="1">
                <a:ea typeface="+mj-lt"/>
                <a:cs typeface="+mj-lt"/>
              </a:rPr>
              <a:t>dimiliki</a:t>
            </a:r>
            <a:r>
              <a:rPr lang="en-US" sz="2400" dirty="0">
                <a:ea typeface="+mj-lt"/>
                <a:cs typeface="+mj-lt"/>
              </a:rPr>
              <a:t> Oracle, yang </a:t>
            </a:r>
            <a:r>
              <a:rPr lang="en-US" sz="2400" dirty="0" err="1">
                <a:ea typeface="+mj-lt"/>
                <a:cs typeface="+mj-lt"/>
              </a:rPr>
              <a:t>menggambarkan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dirinya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sebagai</a:t>
            </a:r>
            <a:r>
              <a:rPr lang="en-US" sz="2400" dirty="0">
                <a:ea typeface="+mj-lt"/>
                <a:cs typeface="+mj-lt"/>
              </a:rPr>
              <a:t> "database open source paling </a:t>
            </a:r>
            <a:r>
              <a:rPr lang="en-US" sz="2400" dirty="0" err="1">
                <a:ea typeface="+mj-lt"/>
                <a:cs typeface="+mj-lt"/>
              </a:rPr>
              <a:t>populer</a:t>
            </a:r>
            <a:r>
              <a:rPr lang="en-US" sz="2400" dirty="0">
                <a:ea typeface="+mj-lt"/>
                <a:cs typeface="+mj-lt"/>
              </a:rPr>
              <a:t> di dunia," </a:t>
            </a:r>
            <a:r>
              <a:rPr lang="en-US" sz="2400" dirty="0" err="1">
                <a:ea typeface="+mj-lt"/>
                <a:cs typeface="+mj-lt"/>
              </a:rPr>
              <a:t>menawarkan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versi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perangkat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lunak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dapat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diunduh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secara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bebas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serta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tiga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versi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perusahaan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dengan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langganan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tahunan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mulai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dari</a:t>
            </a:r>
            <a:r>
              <a:rPr lang="en-US" sz="2400" dirty="0">
                <a:ea typeface="+mj-lt"/>
                <a:cs typeface="+mj-lt"/>
              </a:rPr>
              <a:t> $ 2.000 </a:t>
            </a:r>
            <a:r>
              <a:rPr lang="en-US" sz="2400" dirty="0" err="1">
                <a:ea typeface="+mj-lt"/>
                <a:cs typeface="+mj-lt"/>
              </a:rPr>
              <a:t>hingga</a:t>
            </a:r>
            <a:r>
              <a:rPr lang="en-US" sz="2400" dirty="0">
                <a:ea typeface="+mj-lt"/>
                <a:cs typeface="+mj-lt"/>
              </a:rPr>
              <a:t> $ 10.000.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8659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399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Open Source System</vt:lpstr>
      <vt:lpstr>Model Bisnis Open Source</vt:lpstr>
      <vt:lpstr>Bagaimana?</vt:lpstr>
      <vt:lpstr>Support and services</vt:lpstr>
      <vt:lpstr>PowerPoint Presentation</vt:lpstr>
      <vt:lpstr>PowerPoint Presentation</vt:lpstr>
      <vt:lpstr>Advertisement partnerships</vt:lpstr>
      <vt:lpstr>Cont'd</vt:lpstr>
      <vt:lpstr>Paid additional features</vt:lpstr>
      <vt:lpstr>PowerPoint Presentation</vt:lpstr>
      <vt:lpstr>Atau Freemium</vt:lpstr>
      <vt:lpstr>SaaS - software-as-a-service</vt:lpstr>
      <vt:lpstr>Contoh</vt:lpstr>
      <vt:lpstr>Model Sisa: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Alauddin Maulana Hirzan</cp:lastModifiedBy>
  <cp:revision>130</cp:revision>
  <dcterms:created xsi:type="dcterms:W3CDTF">2012-07-30T23:42:41Z</dcterms:created>
  <dcterms:modified xsi:type="dcterms:W3CDTF">2020-12-10T11:39:48Z</dcterms:modified>
</cp:coreProperties>
</file>