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E779-5619-4B10-BF5D-C9489E105719}" v="1323" dt="2020-06-21T11:31:51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4DBE779-5619-4B10-BF5D-C9489E105719}"/>
    <pc:docChg chg="addSld modSld addMainMaster delMainMaster">
      <pc:chgData name="" userId="" providerId="" clId="Web-{84DBE779-5619-4B10-BF5D-C9489E105719}" dt="2020-06-21T11:31:51.553" v="1297" actId="20577"/>
      <pc:docMkLst>
        <pc:docMk/>
      </pc:docMkLst>
      <pc:sldChg chg="modSp mod modClrScheme chgLayout">
        <pc:chgData name="" userId="" providerId="" clId="Web-{84DBE779-5619-4B10-BF5D-C9489E105719}" dt="2020-06-21T10:31:01.332" v="19"/>
        <pc:sldMkLst>
          <pc:docMk/>
          <pc:sldMk cId="1351651579" sldId="256"/>
        </pc:sldMkLst>
        <pc:spChg chg="mod ord">
          <ac:chgData name="" userId="" providerId="" clId="Web-{84DBE779-5619-4B10-BF5D-C9489E105719}" dt="2020-06-21T10:31:01.332" v="1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84DBE779-5619-4B10-BF5D-C9489E105719}" dt="2020-06-21T10:31:01.332" v="19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" userId="" providerId="" clId="Web-{84DBE779-5619-4B10-BF5D-C9489E105719}" dt="2020-06-21T10:41:22.632" v="161" actId="20577"/>
        <pc:sldMkLst>
          <pc:docMk/>
          <pc:sldMk cId="3658566690" sldId="257"/>
        </pc:sldMkLst>
        <pc:spChg chg="mod">
          <ac:chgData name="" userId="" providerId="" clId="Web-{84DBE779-5619-4B10-BF5D-C9489E105719}" dt="2020-06-21T10:35:40.864" v="29" actId="20577"/>
          <ac:spMkLst>
            <pc:docMk/>
            <pc:sldMk cId="3658566690" sldId="257"/>
            <ac:spMk id="2" creationId="{BAFB1028-D98D-45A9-B69F-A683FEDDEC54}"/>
          </ac:spMkLst>
        </pc:spChg>
        <pc:spChg chg="mod">
          <ac:chgData name="" userId="" providerId="" clId="Web-{84DBE779-5619-4B10-BF5D-C9489E105719}" dt="2020-06-21T10:41:22.632" v="161" actId="20577"/>
          <ac:spMkLst>
            <pc:docMk/>
            <pc:sldMk cId="3658566690" sldId="257"/>
            <ac:spMk id="3" creationId="{3D16B4A3-1000-453E-BB86-6183E4C12424}"/>
          </ac:spMkLst>
        </pc:spChg>
      </pc:sldChg>
      <pc:sldChg chg="addSp modSp new">
        <pc:chgData name="" userId="" providerId="" clId="Web-{84DBE779-5619-4B10-BF5D-C9489E105719}" dt="2020-06-21T10:54:17.292" v="501" actId="14100"/>
        <pc:sldMkLst>
          <pc:docMk/>
          <pc:sldMk cId="4186943373" sldId="258"/>
        </pc:sldMkLst>
        <pc:spChg chg="mod">
          <ac:chgData name="" userId="" providerId="" clId="Web-{84DBE779-5619-4B10-BF5D-C9489E105719}" dt="2020-06-21T10:42:23.632" v="180" actId="20577"/>
          <ac:spMkLst>
            <pc:docMk/>
            <pc:sldMk cId="4186943373" sldId="258"/>
            <ac:spMk id="2" creationId="{E7C3BCA9-F6AD-49B0-9F65-F9BDBACA996A}"/>
          </ac:spMkLst>
        </pc:spChg>
        <pc:spChg chg="mod">
          <ac:chgData name="" userId="" providerId="" clId="Web-{84DBE779-5619-4B10-BF5D-C9489E105719}" dt="2020-06-21T10:46:37.930" v="254" actId="20577"/>
          <ac:spMkLst>
            <pc:docMk/>
            <pc:sldMk cId="4186943373" sldId="258"/>
            <ac:spMk id="3" creationId="{F8D4ACF6-C911-48B5-8DA1-4226F55BD5A7}"/>
          </ac:spMkLst>
        </pc:spChg>
        <pc:picChg chg="add mod">
          <ac:chgData name="" userId="" providerId="" clId="Web-{84DBE779-5619-4B10-BF5D-C9489E105719}" dt="2020-06-21T10:54:17.292" v="501" actId="14100"/>
          <ac:picMkLst>
            <pc:docMk/>
            <pc:sldMk cId="4186943373" sldId="258"/>
            <ac:picMk id="4" creationId="{9E53FB6D-50FA-4FA2-A139-B494AD660C37}"/>
          </ac:picMkLst>
        </pc:picChg>
      </pc:sldChg>
      <pc:sldChg chg="modSp new">
        <pc:chgData name="" userId="" providerId="" clId="Web-{84DBE779-5619-4B10-BF5D-C9489E105719}" dt="2020-06-21T10:50:26.463" v="353" actId="20577"/>
        <pc:sldMkLst>
          <pc:docMk/>
          <pc:sldMk cId="4294617988" sldId="259"/>
        </pc:sldMkLst>
        <pc:spChg chg="mod">
          <ac:chgData name="" userId="" providerId="" clId="Web-{84DBE779-5619-4B10-BF5D-C9489E105719}" dt="2020-06-21T10:48:59.353" v="263" actId="20577"/>
          <ac:spMkLst>
            <pc:docMk/>
            <pc:sldMk cId="4294617988" sldId="259"/>
            <ac:spMk id="2" creationId="{91F3D6C3-D949-4A73-AF41-A1BAFBA75BFF}"/>
          </ac:spMkLst>
        </pc:spChg>
        <pc:spChg chg="mod">
          <ac:chgData name="" userId="" providerId="" clId="Web-{84DBE779-5619-4B10-BF5D-C9489E105719}" dt="2020-06-21T10:50:26.463" v="353" actId="20577"/>
          <ac:spMkLst>
            <pc:docMk/>
            <pc:sldMk cId="4294617988" sldId="259"/>
            <ac:spMk id="3" creationId="{0032ECB7-6388-4F6F-BAD8-DC260DE77094}"/>
          </ac:spMkLst>
        </pc:spChg>
      </pc:sldChg>
      <pc:sldChg chg="addSp modSp new">
        <pc:chgData name="" userId="" providerId="" clId="Web-{84DBE779-5619-4B10-BF5D-C9489E105719}" dt="2020-06-21T10:57:59.778" v="508" actId="14100"/>
        <pc:sldMkLst>
          <pc:docMk/>
          <pc:sldMk cId="2877774879" sldId="260"/>
        </pc:sldMkLst>
        <pc:spChg chg="mod">
          <ac:chgData name="" userId="" providerId="" clId="Web-{84DBE779-5619-4B10-BF5D-C9489E105719}" dt="2020-06-21T10:50:37.963" v="363" actId="20577"/>
          <ac:spMkLst>
            <pc:docMk/>
            <pc:sldMk cId="2877774879" sldId="260"/>
            <ac:spMk id="2" creationId="{3912954F-FAAB-4F76-B112-1B6BB2DE9F0E}"/>
          </ac:spMkLst>
        </pc:spChg>
        <pc:spChg chg="mod">
          <ac:chgData name="" userId="" providerId="" clId="Web-{84DBE779-5619-4B10-BF5D-C9489E105719}" dt="2020-06-21T10:53:22.667" v="497" actId="20577"/>
          <ac:spMkLst>
            <pc:docMk/>
            <pc:sldMk cId="2877774879" sldId="260"/>
            <ac:spMk id="3" creationId="{769406D1-2460-47DF-9C8E-880AE1FACF45}"/>
          </ac:spMkLst>
        </pc:spChg>
        <pc:spChg chg="add mod">
          <ac:chgData name="" userId="" providerId="" clId="Web-{84DBE779-5619-4B10-BF5D-C9489E105719}" dt="2020-06-21T10:57:54.465" v="507" actId="1076"/>
          <ac:spMkLst>
            <pc:docMk/>
            <pc:sldMk cId="2877774879" sldId="260"/>
            <ac:spMk id="5" creationId="{D5132009-595A-4F11-95B5-F24A4B94F548}"/>
          </ac:spMkLst>
        </pc:spChg>
        <pc:picChg chg="add mod">
          <ac:chgData name="" userId="" providerId="" clId="Web-{84DBE779-5619-4B10-BF5D-C9489E105719}" dt="2020-06-21T10:57:59.778" v="508" actId="14100"/>
          <ac:picMkLst>
            <pc:docMk/>
            <pc:sldMk cId="2877774879" sldId="260"/>
            <ac:picMk id="4" creationId="{17676E5F-680F-4ABA-837B-B0F67E81DAA2}"/>
          </ac:picMkLst>
        </pc:picChg>
      </pc:sldChg>
      <pc:sldChg chg="addSp delSp modSp new">
        <pc:chgData name="" userId="" providerId="" clId="Web-{84DBE779-5619-4B10-BF5D-C9489E105719}" dt="2020-06-21T11:02:58.873" v="517" actId="1076"/>
        <pc:sldMkLst>
          <pc:docMk/>
          <pc:sldMk cId="3684388394" sldId="261"/>
        </pc:sldMkLst>
        <pc:spChg chg="del">
          <ac:chgData name="" userId="" providerId="" clId="Web-{84DBE779-5619-4B10-BF5D-C9489E105719}" dt="2020-06-21T11:02:41.529" v="510"/>
          <ac:spMkLst>
            <pc:docMk/>
            <pc:sldMk cId="3684388394" sldId="261"/>
            <ac:spMk id="3" creationId="{0584F818-8144-48BD-ABD3-E73AE0DAEEE6}"/>
          </ac:spMkLst>
        </pc:spChg>
        <pc:spChg chg="add mod">
          <ac:chgData name="" userId="" providerId="" clId="Web-{84DBE779-5619-4B10-BF5D-C9489E105719}" dt="2020-06-21T11:02:47.482" v="514" actId="1076"/>
          <ac:spMkLst>
            <pc:docMk/>
            <pc:sldMk cId="3684388394" sldId="261"/>
            <ac:spMk id="5" creationId="{62286E71-85DE-49FD-BA00-64CA02D52091}"/>
          </ac:spMkLst>
        </pc:spChg>
        <pc:picChg chg="add mod ord">
          <ac:chgData name="" userId="" providerId="" clId="Web-{84DBE779-5619-4B10-BF5D-C9489E105719}" dt="2020-06-21T11:02:58.873" v="517" actId="1076"/>
          <ac:picMkLst>
            <pc:docMk/>
            <pc:sldMk cId="3684388394" sldId="261"/>
            <ac:picMk id="4" creationId="{0AF0FECF-E096-4457-85BC-775A34C27056}"/>
          </ac:picMkLst>
        </pc:picChg>
      </pc:sldChg>
      <pc:sldChg chg="addSp modSp new">
        <pc:chgData name="" userId="" providerId="" clId="Web-{84DBE779-5619-4B10-BF5D-C9489E105719}" dt="2020-06-21T11:09:35.734" v="683" actId="20577"/>
        <pc:sldMkLst>
          <pc:docMk/>
          <pc:sldMk cId="2780944687" sldId="262"/>
        </pc:sldMkLst>
        <pc:spChg chg="mod">
          <ac:chgData name="" userId="" providerId="" clId="Web-{84DBE779-5619-4B10-BF5D-C9489E105719}" dt="2020-06-21T11:04:32.311" v="526" actId="20577"/>
          <ac:spMkLst>
            <pc:docMk/>
            <pc:sldMk cId="2780944687" sldId="262"/>
            <ac:spMk id="2" creationId="{4992181C-0CC8-4E0E-8EFF-36D7F7DEF7DB}"/>
          </ac:spMkLst>
        </pc:spChg>
        <pc:spChg chg="mod">
          <ac:chgData name="" userId="" providerId="" clId="Web-{84DBE779-5619-4B10-BF5D-C9489E105719}" dt="2020-06-21T11:09:35.734" v="683" actId="20577"/>
          <ac:spMkLst>
            <pc:docMk/>
            <pc:sldMk cId="2780944687" sldId="262"/>
            <ac:spMk id="3" creationId="{8D46278F-284D-4A7E-BC00-7763C5126E6B}"/>
          </ac:spMkLst>
        </pc:spChg>
        <pc:picChg chg="add mod">
          <ac:chgData name="" userId="" providerId="" clId="Web-{84DBE779-5619-4B10-BF5D-C9489E105719}" dt="2020-06-21T11:09:17.859" v="679" actId="1076"/>
          <ac:picMkLst>
            <pc:docMk/>
            <pc:sldMk cId="2780944687" sldId="262"/>
            <ac:picMk id="4" creationId="{AC7CB31B-7E6A-43A5-8211-7AF7F2B17CD0}"/>
          </ac:picMkLst>
        </pc:picChg>
      </pc:sldChg>
      <pc:sldChg chg="addSp delSp modSp new mod modShow">
        <pc:chgData name="" userId="" providerId="" clId="Web-{84DBE779-5619-4B10-BF5D-C9489E105719}" dt="2020-06-21T11:11:34.485" v="689" actId="14100"/>
        <pc:sldMkLst>
          <pc:docMk/>
          <pc:sldMk cId="368430283" sldId="263"/>
        </pc:sldMkLst>
        <pc:spChg chg="del">
          <ac:chgData name="" userId="" providerId="" clId="Web-{84DBE779-5619-4B10-BF5D-C9489E105719}" dt="2020-06-21T11:11:20" v="687"/>
          <ac:spMkLst>
            <pc:docMk/>
            <pc:sldMk cId="368430283" sldId="263"/>
            <ac:spMk id="3" creationId="{86F3E297-A464-4916-89B9-26934C328F18}"/>
          </ac:spMkLst>
        </pc:spChg>
        <pc:picChg chg="add mod ord">
          <ac:chgData name="" userId="" providerId="" clId="Web-{84DBE779-5619-4B10-BF5D-C9489E105719}" dt="2020-06-21T11:11:34.485" v="689" actId="14100"/>
          <ac:picMkLst>
            <pc:docMk/>
            <pc:sldMk cId="368430283" sldId="263"/>
            <ac:picMk id="4" creationId="{A3E298E0-463D-478A-828A-3298026BD0B0}"/>
          </ac:picMkLst>
        </pc:picChg>
      </pc:sldChg>
      <pc:sldChg chg="modSp new">
        <pc:chgData name="" userId="" providerId="" clId="Web-{84DBE779-5619-4B10-BF5D-C9489E105719}" dt="2020-06-21T11:14:33.845" v="822" actId="20577"/>
        <pc:sldMkLst>
          <pc:docMk/>
          <pc:sldMk cId="1723046564" sldId="264"/>
        </pc:sldMkLst>
        <pc:spChg chg="mod">
          <ac:chgData name="" userId="" providerId="" clId="Web-{84DBE779-5619-4B10-BF5D-C9489E105719}" dt="2020-06-21T11:12:29.219" v="703" actId="20577"/>
          <ac:spMkLst>
            <pc:docMk/>
            <pc:sldMk cId="1723046564" sldId="264"/>
            <ac:spMk id="2" creationId="{C5DFAE83-6310-4157-B57D-4C202F089E33}"/>
          </ac:spMkLst>
        </pc:spChg>
        <pc:spChg chg="mod">
          <ac:chgData name="" userId="" providerId="" clId="Web-{84DBE779-5619-4B10-BF5D-C9489E105719}" dt="2020-06-21T11:14:33.845" v="822" actId="20577"/>
          <ac:spMkLst>
            <pc:docMk/>
            <pc:sldMk cId="1723046564" sldId="264"/>
            <ac:spMk id="3" creationId="{6447A1A6-F08A-4A0A-AF3A-228BFD023BC1}"/>
          </ac:spMkLst>
        </pc:spChg>
      </pc:sldChg>
      <pc:sldChg chg="modSp new">
        <pc:chgData name="" userId="" providerId="" clId="Web-{84DBE779-5619-4B10-BF5D-C9489E105719}" dt="2020-06-21T11:21:00.987" v="963" actId="20577"/>
        <pc:sldMkLst>
          <pc:docMk/>
          <pc:sldMk cId="4288819111" sldId="265"/>
        </pc:sldMkLst>
        <pc:spChg chg="mod">
          <ac:chgData name="" userId="" providerId="" clId="Web-{84DBE779-5619-4B10-BF5D-C9489E105719}" dt="2020-06-21T11:19:04.784" v="834" actId="20577"/>
          <ac:spMkLst>
            <pc:docMk/>
            <pc:sldMk cId="4288819111" sldId="265"/>
            <ac:spMk id="2" creationId="{5EA49BE0-6B77-4B1A-8AC5-E7035DA06146}"/>
          </ac:spMkLst>
        </pc:spChg>
        <pc:spChg chg="mod">
          <ac:chgData name="" userId="" providerId="" clId="Web-{84DBE779-5619-4B10-BF5D-C9489E105719}" dt="2020-06-21T11:21:00.987" v="963" actId="20577"/>
          <ac:spMkLst>
            <pc:docMk/>
            <pc:sldMk cId="4288819111" sldId="265"/>
            <ac:spMk id="3" creationId="{16018653-665D-4B95-8C7D-CEBD70F39B4B}"/>
          </ac:spMkLst>
        </pc:spChg>
      </pc:sldChg>
      <pc:sldChg chg="modSp new">
        <pc:chgData name="" userId="" providerId="" clId="Web-{84DBE779-5619-4B10-BF5D-C9489E105719}" dt="2020-06-21T11:23:24.847" v="1075" actId="20577"/>
        <pc:sldMkLst>
          <pc:docMk/>
          <pc:sldMk cId="545929828" sldId="266"/>
        </pc:sldMkLst>
        <pc:spChg chg="mod">
          <ac:chgData name="" userId="" providerId="" clId="Web-{84DBE779-5619-4B10-BF5D-C9489E105719}" dt="2020-06-21T11:21:58.972" v="970" actId="20577"/>
          <ac:spMkLst>
            <pc:docMk/>
            <pc:sldMk cId="545929828" sldId="266"/>
            <ac:spMk id="2" creationId="{1C04C465-F414-418D-A1BE-82AA415BCB11}"/>
          </ac:spMkLst>
        </pc:spChg>
        <pc:spChg chg="mod">
          <ac:chgData name="" userId="" providerId="" clId="Web-{84DBE779-5619-4B10-BF5D-C9489E105719}" dt="2020-06-21T11:23:24.847" v="1075" actId="20577"/>
          <ac:spMkLst>
            <pc:docMk/>
            <pc:sldMk cId="545929828" sldId="266"/>
            <ac:spMk id="3" creationId="{95CD1633-07F2-44D2-A92E-405E3D969734}"/>
          </ac:spMkLst>
        </pc:spChg>
      </pc:sldChg>
      <pc:sldChg chg="addSp delSp modSp new">
        <pc:chgData name="" userId="" providerId="" clId="Web-{84DBE779-5619-4B10-BF5D-C9489E105719}" dt="2020-06-21T11:24:42.879" v="1081" actId="14100"/>
        <pc:sldMkLst>
          <pc:docMk/>
          <pc:sldMk cId="3799793436" sldId="267"/>
        </pc:sldMkLst>
        <pc:spChg chg="del">
          <ac:chgData name="" userId="" providerId="" clId="Web-{84DBE779-5619-4B10-BF5D-C9489E105719}" dt="2020-06-21T11:24:24.113" v="1078"/>
          <ac:spMkLst>
            <pc:docMk/>
            <pc:sldMk cId="3799793436" sldId="267"/>
            <ac:spMk id="3" creationId="{0F536BB6-B628-41A0-8C1D-D4E8015AE4D0}"/>
          </ac:spMkLst>
        </pc:spChg>
        <pc:picChg chg="add mod ord">
          <ac:chgData name="" userId="" providerId="" clId="Web-{84DBE779-5619-4B10-BF5D-C9489E105719}" dt="2020-06-21T11:24:42.879" v="1081" actId="14100"/>
          <ac:picMkLst>
            <pc:docMk/>
            <pc:sldMk cId="3799793436" sldId="267"/>
            <ac:picMk id="4" creationId="{EC487366-C398-4AE1-AB67-9FB089C5D939}"/>
          </ac:picMkLst>
        </pc:picChg>
      </pc:sldChg>
      <pc:sldChg chg="addSp delSp modSp new">
        <pc:chgData name="" userId="" providerId="" clId="Web-{84DBE779-5619-4B10-BF5D-C9489E105719}" dt="2020-06-21T11:26:10.379" v="1089" actId="14100"/>
        <pc:sldMkLst>
          <pc:docMk/>
          <pc:sldMk cId="874578775" sldId="268"/>
        </pc:sldMkLst>
        <pc:spChg chg="del">
          <ac:chgData name="" userId="" providerId="" clId="Web-{84DBE779-5619-4B10-BF5D-C9489E105719}" dt="2020-06-21T11:25:58.676" v="1087"/>
          <ac:spMkLst>
            <pc:docMk/>
            <pc:sldMk cId="874578775" sldId="268"/>
            <ac:spMk id="3" creationId="{A73F3CCB-CB56-4E6B-A0CC-E2E543C1E74D}"/>
          </ac:spMkLst>
        </pc:spChg>
        <pc:spChg chg="add del mod">
          <ac:chgData name="" userId="" providerId="" clId="Web-{84DBE779-5619-4B10-BF5D-C9489E105719}" dt="2020-06-21T11:25:41.145" v="1086"/>
          <ac:spMkLst>
            <pc:docMk/>
            <pc:sldMk cId="874578775" sldId="268"/>
            <ac:spMk id="4" creationId="{85EC8E61-8841-48AE-B584-B10C291FAACA}"/>
          </ac:spMkLst>
        </pc:spChg>
        <pc:picChg chg="add mod ord">
          <ac:chgData name="" userId="" providerId="" clId="Web-{84DBE779-5619-4B10-BF5D-C9489E105719}" dt="2020-06-21T11:26:10.379" v="1089" actId="14100"/>
          <ac:picMkLst>
            <pc:docMk/>
            <pc:sldMk cId="874578775" sldId="268"/>
            <ac:picMk id="5" creationId="{62D9FFA6-DD59-408D-ABFC-520220774A8D}"/>
          </ac:picMkLst>
        </pc:picChg>
      </pc:sldChg>
      <pc:sldChg chg="modSp new">
        <pc:chgData name="" userId="" providerId="" clId="Web-{84DBE779-5619-4B10-BF5D-C9489E105719}" dt="2020-06-21T11:31:09.724" v="1246" actId="20577"/>
        <pc:sldMkLst>
          <pc:docMk/>
          <pc:sldMk cId="2868518116" sldId="269"/>
        </pc:sldMkLst>
        <pc:spChg chg="mod">
          <ac:chgData name="" userId="" providerId="" clId="Web-{84DBE779-5619-4B10-BF5D-C9489E105719}" dt="2020-06-21T11:28:09.177" v="1100" actId="20577"/>
          <ac:spMkLst>
            <pc:docMk/>
            <pc:sldMk cId="2868518116" sldId="269"/>
            <ac:spMk id="2" creationId="{A20B28DB-853B-44CA-B6A4-C34A93A98DA1}"/>
          </ac:spMkLst>
        </pc:spChg>
        <pc:spChg chg="mod">
          <ac:chgData name="" userId="" providerId="" clId="Web-{84DBE779-5619-4B10-BF5D-C9489E105719}" dt="2020-06-21T11:31:09.724" v="1246" actId="20577"/>
          <ac:spMkLst>
            <pc:docMk/>
            <pc:sldMk cId="2868518116" sldId="269"/>
            <ac:spMk id="3" creationId="{79219EF1-85FC-4CC9-ADB0-F1CFAD6A449F}"/>
          </ac:spMkLst>
        </pc:spChg>
      </pc:sldChg>
      <pc:sldChg chg="modSp new">
        <pc:chgData name="" userId="" providerId="" clId="Web-{84DBE779-5619-4B10-BF5D-C9489E105719}" dt="2020-06-21T11:31:51.553" v="1296" actId="20577"/>
        <pc:sldMkLst>
          <pc:docMk/>
          <pc:sldMk cId="1652297071" sldId="270"/>
        </pc:sldMkLst>
        <pc:spChg chg="mod">
          <ac:chgData name="" userId="" providerId="" clId="Web-{84DBE779-5619-4B10-BF5D-C9489E105719}" dt="2020-06-21T11:31:19.443" v="1253" actId="20577"/>
          <ac:spMkLst>
            <pc:docMk/>
            <pc:sldMk cId="1652297071" sldId="270"/>
            <ac:spMk id="2" creationId="{0A51426E-BE75-4F38-84D0-5049756212D8}"/>
          </ac:spMkLst>
        </pc:spChg>
        <pc:spChg chg="mod">
          <ac:chgData name="" userId="" providerId="" clId="Web-{84DBE779-5619-4B10-BF5D-C9489E105719}" dt="2020-06-21T11:31:51.553" v="1296" actId="20577"/>
          <ac:spMkLst>
            <pc:docMk/>
            <pc:sldMk cId="1652297071" sldId="270"/>
            <ac:spMk id="3" creationId="{963B549B-F915-4CD0-B861-9D4789010BD3}"/>
          </ac:spMkLst>
        </pc:spChg>
      </pc:sldChg>
      <pc:sldMasterChg chg="del delSldLayout">
        <pc:chgData name="" userId="" providerId="" clId="Web-{84DBE779-5619-4B10-BF5D-C9489E105719}" dt="2020-06-21T10:29:58.066" v="0"/>
        <pc:sldMasterMkLst>
          <pc:docMk/>
          <pc:sldMasterMk cId="3154979492" sldId="2147483648"/>
        </pc:sldMasterMkLst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84DBE779-5619-4B10-BF5D-C9489E105719}" dt="2020-06-21T10:29:58.06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84DBE779-5619-4B10-BF5D-C9489E105719}" dt="2020-06-21T10:30:20.957" v="17"/>
        <pc:sldMasterMkLst>
          <pc:docMk/>
          <pc:sldMasterMk cId="2383668393" sldId="2147483660"/>
        </pc:sldMasterMkLst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879445526" sldId="2147483661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346348174" sldId="2147483662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53962299" sldId="2147483663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3470937888" sldId="2147483664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2639550560" sldId="2147483665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1324296022" sldId="2147483666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1950020682" sldId="2147483667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842370202" sldId="2147483668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3828021169" sldId="2147483669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3821823342" sldId="2147483670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1494357081" sldId="2147483671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3349462902" sldId="2147483672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1061393876" sldId="2147483673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1909870181" sldId="2147483674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82768243" sldId="2147483675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2590945176" sldId="2147483676"/>
          </pc:sldLayoutMkLst>
        </pc:sldLayoutChg>
        <pc:sldLayoutChg chg="add del mod replId">
          <pc:chgData name="" userId="" providerId="" clId="Web-{84DBE779-5619-4B10-BF5D-C9489E105719}" dt="2020-06-21T10:30:20.957" v="17"/>
          <pc:sldLayoutMkLst>
            <pc:docMk/>
            <pc:sldMasterMk cId="2383668393" sldId="2147483660"/>
            <pc:sldLayoutMk cId="622579658" sldId="2147483677"/>
          </pc:sldLayoutMkLst>
        </pc:sldLayoutChg>
      </pc:sldMasterChg>
      <pc:sldMasterChg chg="add del addSldLayout delSldLayout modSldLayout">
        <pc:chgData name="" userId="" providerId="" clId="Web-{84DBE779-5619-4B10-BF5D-C9489E105719}" dt="2020-06-21T10:30:52.957" v="18"/>
        <pc:sldMasterMkLst>
          <pc:docMk/>
          <pc:sldMasterMk cId="1712402184" sldId="2147483678"/>
        </pc:sldMasterMkLst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577371178" sldId="2147483679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1385829256" sldId="2147483680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2472067772" sldId="2147483681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1307571965" sldId="2147483682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2931577642" sldId="2147483683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976990289" sldId="2147483684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1713073347" sldId="2147483685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2657192984" sldId="2147483686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1904257034" sldId="2147483687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354475420" sldId="2147483688"/>
          </pc:sldLayoutMkLst>
        </pc:sldLayoutChg>
        <pc:sldLayoutChg chg="add del mod replId">
          <pc:chgData name="" userId="" providerId="" clId="Web-{84DBE779-5619-4B10-BF5D-C9489E105719}" dt="2020-06-21T10:30:52.957" v="18"/>
          <pc:sldLayoutMkLst>
            <pc:docMk/>
            <pc:sldMasterMk cId="1712402184" sldId="2147483678"/>
            <pc:sldLayoutMk cId="1812049564" sldId="2147483689"/>
          </pc:sldLayoutMkLst>
        </pc:sldLayoutChg>
      </pc:sldMasterChg>
      <pc:sldMasterChg chg="add del addSldLayout delSldLayout modSldLayout">
        <pc:chgData name="" userId="" providerId="" clId="Web-{84DBE779-5619-4B10-BF5D-C9489E105719}" dt="2020-06-21T10:31:01.332" v="19"/>
        <pc:sldMasterMkLst>
          <pc:docMk/>
          <pc:sldMasterMk cId="1668081940" sldId="2147483690"/>
        </pc:sldMasterMkLst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2691035479" sldId="2147483691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1867736310" sldId="2147483692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3551060492" sldId="2147483693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2586092144" sldId="2147483694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3461622712" sldId="2147483695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4175940766" sldId="2147483696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3514751187" sldId="2147483697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604636743" sldId="2147483698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1128352030" sldId="2147483699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4018995668" sldId="2147483700"/>
          </pc:sldLayoutMkLst>
        </pc:sldLayoutChg>
        <pc:sldLayoutChg chg="add del mod replId">
          <pc:chgData name="" userId="" providerId="" clId="Web-{84DBE779-5619-4B10-BF5D-C9489E105719}" dt="2020-06-21T10:31:01.332" v="19"/>
          <pc:sldLayoutMkLst>
            <pc:docMk/>
            <pc:sldMasterMk cId="1668081940" sldId="2147483690"/>
            <pc:sldLayoutMk cId="2755963406" sldId="2147483701"/>
          </pc:sldLayoutMkLst>
        </pc:sldLayoutChg>
      </pc:sldMasterChg>
      <pc:sldMasterChg chg="add addSldLayout modSldLayout">
        <pc:chgData name="" userId="" providerId="" clId="Web-{84DBE779-5619-4B10-BF5D-C9489E105719}" dt="2020-06-21T10:31:01.332" v="19"/>
        <pc:sldMasterMkLst>
          <pc:docMk/>
          <pc:sldMasterMk cId="4233622318" sldId="2147483702"/>
        </pc:sldMasterMkLst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2832114145" sldId="2147483703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2888595314" sldId="2147483704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491518378" sldId="2147483705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505731866" sldId="2147483706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3955571806" sldId="2147483707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381672458" sldId="2147483708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942772977" sldId="2147483709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444814491" sldId="2147483710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863534885" sldId="2147483711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133297369" sldId="2147483712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4171299957" sldId="2147483713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3247044544" sldId="2147483714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354350815" sldId="2147483715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245614539" sldId="2147483716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253426640" sldId="2147483717"/>
          </pc:sldLayoutMkLst>
        </pc:sldLayoutChg>
        <pc:sldLayoutChg chg="add mod replId">
          <pc:chgData name="" userId="" providerId="" clId="Web-{84DBE779-5619-4B10-BF5D-C9489E105719}" dt="2020-06-21T10:31:01.332" v="19"/>
          <pc:sldLayoutMkLst>
            <pc:docMk/>
            <pc:sldMasterMk cId="4233622318" sldId="2147483702"/>
            <pc:sldLayoutMk cId="1519924457" sldId="214748371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29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4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35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1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6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1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lankon_linu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lankon_linu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system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BE0-6B77-4B1A-8AC5-E7035DA0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Komunitas</a:t>
            </a:r>
            <a:r>
              <a:rPr lang="en-US" dirty="0"/>
              <a:t> Skala </a:t>
            </a:r>
            <a:r>
              <a:rPr lang="en-US" dirty="0" err="1"/>
              <a:t>Universitas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8653-665D-4B95-8C7D-CEBD70F3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Komunitas</a:t>
            </a:r>
            <a:r>
              <a:rPr lang="en-US" sz="2400" dirty="0"/>
              <a:t> Open Source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berskala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member </a:t>
            </a:r>
            <a:r>
              <a:rPr lang="en-US" sz="2400" dirty="0" err="1"/>
              <a:t>ribuan</a:t>
            </a:r>
            <a:endParaRPr lang="en-US" sz="2400" dirty="0"/>
          </a:p>
          <a:p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 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UKM (Unit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)</a:t>
            </a:r>
          </a:p>
          <a:p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program/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berbasiskan</a:t>
            </a:r>
            <a:r>
              <a:rPr lang="en-US" sz="2400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428881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C465-F414-418D-A1BE-82AA415B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 Linux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1633-07F2-44D2-A92E-405E3D96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operas Linux yang </a:t>
            </a:r>
            <a:r>
              <a:rPr lang="en-US" sz="2400" dirty="0" err="1"/>
              <a:t>dibangun</a:t>
            </a:r>
            <a:r>
              <a:rPr lang="en-US" sz="2400" dirty="0"/>
              <a:t> oleh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pengembang</a:t>
            </a:r>
            <a:r>
              <a:rPr lang="en-US" sz="2400" dirty="0"/>
              <a:t> DOSCOM (</a:t>
            </a:r>
            <a:r>
              <a:rPr lang="en-US" sz="2400" dirty="0" err="1"/>
              <a:t>Dinus</a:t>
            </a:r>
            <a:r>
              <a:rPr lang="en-US" sz="2400" dirty="0"/>
              <a:t> Open Source Community) yang </a:t>
            </a:r>
            <a:r>
              <a:rPr lang="en-US" sz="2400" dirty="0" err="1"/>
              <a:t>merupakan</a:t>
            </a:r>
            <a:r>
              <a:rPr lang="en-US" sz="2400" dirty="0"/>
              <a:t> Unit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Universitas</a:t>
            </a:r>
            <a:r>
              <a:rPr lang="en-US" sz="2400" dirty="0"/>
              <a:t> Dian </a:t>
            </a:r>
            <a:r>
              <a:rPr lang="en-US" sz="2400" dirty="0" err="1"/>
              <a:t>Nuswantoro</a:t>
            </a:r>
            <a:endParaRPr lang="en-US" sz="2400" dirty="0"/>
          </a:p>
          <a:p>
            <a:pPr algn="just"/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BlankOn</a:t>
            </a:r>
            <a:r>
              <a:rPr lang="en-US" sz="2400" dirty="0"/>
              <a:t>, </a:t>
            </a:r>
            <a:r>
              <a:rPr lang="en-US" sz="2400" dirty="0" err="1"/>
              <a:t>TeaLinux</a:t>
            </a:r>
            <a:r>
              <a:rPr lang="en-US" sz="2400" dirty="0"/>
              <a:t> OS 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dunia </a:t>
            </a:r>
            <a:r>
              <a:rPr lang="en-US" sz="2400" dirty="0" err="1"/>
              <a:t>pendidikan</a:t>
            </a:r>
          </a:p>
        </p:txBody>
      </p:sp>
    </p:spTree>
    <p:extLst>
      <p:ext uri="{BB962C8B-B14F-4D97-AF65-F5344CB8AC3E}">
        <p14:creationId xmlns:p14="http://schemas.microsoft.com/office/powerpoint/2010/main" val="54592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A19A-2CED-4C13-82E2-8E1CE296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C487366-C398-4AE1-AB67-9FB089C5D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7" y="1198"/>
            <a:ext cx="10425022" cy="6849733"/>
          </a:xfrm>
        </p:spPr>
      </p:pic>
    </p:spTree>
    <p:extLst>
      <p:ext uri="{BB962C8B-B14F-4D97-AF65-F5344CB8AC3E}">
        <p14:creationId xmlns:p14="http://schemas.microsoft.com/office/powerpoint/2010/main" val="379979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33F3-F024-47C1-955B-28AA12B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D9FFA6-DD59-408D-ABFC-52022077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8" y="1922251"/>
            <a:ext cx="11977777" cy="4933566"/>
          </a:xfrm>
        </p:spPr>
      </p:pic>
    </p:spTree>
    <p:extLst>
      <p:ext uri="{BB962C8B-B14F-4D97-AF65-F5344CB8AC3E}">
        <p14:creationId xmlns:p14="http://schemas.microsoft.com/office/powerpoint/2010/main" val="87457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28DB-853B-44CA-B6A4-C34A93A9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Komunitas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9EF1-85FC-4CC9-ADB0-F1CFAD6A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Komunitas</a:t>
            </a:r>
            <a:r>
              <a:rPr lang="en-US" sz="2400" dirty="0"/>
              <a:t> pada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rasa </a:t>
            </a:r>
            <a:r>
              <a:rPr lang="en-US" sz="2400" dirty="0" err="1"/>
              <a:t>suka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/</a:t>
            </a:r>
            <a:r>
              <a:rPr lang="en-US" sz="2400" dirty="0" err="1"/>
              <a:t>menggunakan</a:t>
            </a:r>
            <a:r>
              <a:rPr lang="en-US" sz="2400" dirty="0"/>
              <a:t>/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aplikasi-aplikasi</a:t>
            </a:r>
            <a:r>
              <a:rPr lang="en-US" sz="2400" dirty="0"/>
              <a:t> </a:t>
            </a:r>
            <a:r>
              <a:rPr lang="en-US" sz="2400" dirty="0" err="1"/>
              <a:t>berbasiskan</a:t>
            </a:r>
            <a:r>
              <a:rPr lang="en-US" sz="2400" dirty="0"/>
              <a:t> open source</a:t>
            </a:r>
          </a:p>
          <a:p>
            <a:r>
              <a:rPr lang="en-US" sz="2400" err="1"/>
              <a:t>Tidak</a:t>
            </a:r>
            <a:r>
              <a:rPr lang="en-US" sz="2400" dirty="0"/>
              <a:t> </a:t>
            </a:r>
            <a:r>
              <a:rPr lang="en-US" sz="2400" err="1"/>
              <a:t>perlu</a:t>
            </a:r>
            <a:r>
              <a:rPr lang="en-US" sz="2400" dirty="0"/>
              <a:t> </a:t>
            </a:r>
            <a:r>
              <a:rPr lang="en-US" sz="2400" err="1"/>
              <a:t>biaya</a:t>
            </a:r>
            <a:r>
              <a:rPr lang="en-US" sz="2400" dirty="0"/>
              <a:t>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memulai</a:t>
            </a:r>
            <a:r>
              <a:rPr lang="en-US" sz="2400" dirty="0"/>
              <a:t> </a:t>
            </a:r>
            <a:r>
              <a:rPr lang="en-US" sz="2400" err="1"/>
              <a:t>namun</a:t>
            </a:r>
            <a:r>
              <a:rPr lang="en-US" sz="2400" dirty="0"/>
              <a:t> </a:t>
            </a:r>
            <a:r>
              <a:rPr lang="en-US" sz="2400" err="1"/>
              <a:t>cukup</a:t>
            </a:r>
            <a:r>
              <a:rPr lang="en-US" sz="2400" dirty="0"/>
              <a:t> </a:t>
            </a:r>
            <a:r>
              <a:rPr lang="en-US" sz="2400" err="1"/>
              <a:t>berat</a:t>
            </a:r>
            <a:r>
              <a:rPr lang="en-US" sz="2400" dirty="0"/>
              <a:t> </a:t>
            </a:r>
            <a:r>
              <a:rPr lang="en-US" sz="2400" err="1"/>
              <a:t>apabila</a:t>
            </a:r>
            <a:r>
              <a:rPr lang="en-US" sz="2400" dirty="0"/>
              <a:t> </a:t>
            </a:r>
            <a:r>
              <a:rPr lang="en-US" sz="2400" err="1"/>
              <a:t>ingin</a:t>
            </a:r>
            <a:r>
              <a:rPr lang="en-US" sz="2400" dirty="0"/>
              <a:t> </a:t>
            </a:r>
            <a:r>
              <a:rPr lang="en-US" sz="2400" err="1"/>
              <a:t>mengembangkan</a:t>
            </a:r>
            <a:r>
              <a:rPr lang="en-US" sz="2400" dirty="0"/>
              <a:t> </a:t>
            </a:r>
            <a:r>
              <a:rPr lang="en-US" sz="2400" err="1"/>
              <a:t>namun</a:t>
            </a:r>
            <a:r>
              <a:rPr lang="en-US" sz="2400" dirty="0"/>
              <a:t> workforce </a:t>
            </a:r>
            <a:r>
              <a:rPr lang="en-US" sz="2400" err="1"/>
              <a:t>tidak</a:t>
            </a:r>
            <a:r>
              <a:rPr lang="en-US" sz="2400" dirty="0"/>
              <a:t> </a:t>
            </a:r>
            <a:r>
              <a:rPr lang="en-US" sz="2400" err="1"/>
              <a:t>memadai</a:t>
            </a:r>
            <a:endParaRPr lang="en-US" sz="2400"/>
          </a:p>
          <a:p>
            <a:r>
              <a:rPr lang="en-US" sz="2400" dirty="0"/>
              <a:t>Juga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perekrutan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proses </a:t>
            </a:r>
            <a:r>
              <a:rPr lang="en-US" sz="2400" dirty="0" err="1"/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28685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426E-BE75-4F38-84D0-5049756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Harapan</a:t>
            </a:r>
            <a:r>
              <a:rPr lang="en-US" dirty="0"/>
              <a:t> Masa </a:t>
            </a:r>
            <a:r>
              <a:rPr lang="en-US" dirty="0" err="1"/>
              <a:t>Depan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549B-F915-4CD0-B861-9D478901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Komunitas</a:t>
            </a:r>
            <a:r>
              <a:rPr lang="en-US" sz="4400" dirty="0"/>
              <a:t> Open Source USM?</a:t>
            </a:r>
          </a:p>
          <a:p>
            <a:pPr lvl="1"/>
            <a:r>
              <a:rPr lang="en-US" sz="4200" dirty="0" err="1"/>
              <a:t>Komunitas</a:t>
            </a:r>
            <a:r>
              <a:rPr lang="en-US" sz="4200" dirty="0"/>
              <a:t> Android</a:t>
            </a:r>
          </a:p>
          <a:p>
            <a:pPr lvl="1"/>
            <a:r>
              <a:rPr lang="en-US" sz="4200" dirty="0" err="1"/>
              <a:t>Komunitas</a:t>
            </a:r>
            <a:r>
              <a:rPr lang="en-US" sz="4200"/>
              <a:t> Jaringan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652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028-D98D-45A9-B69F-A683FED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OS di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B4A3-1000-453E-BB86-6183E4C1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/>
              <a:t>Berkembangnya</a:t>
            </a:r>
            <a:r>
              <a:rPr lang="en-US" sz="2400" dirty="0"/>
              <a:t> </a:t>
            </a:r>
            <a:r>
              <a:rPr lang="en-US" sz="2400" err="1"/>
              <a:t>aplikasi</a:t>
            </a:r>
            <a:r>
              <a:rPr lang="en-US" sz="2400" dirty="0"/>
              <a:t> Open Source juga </a:t>
            </a:r>
            <a:r>
              <a:rPr lang="en-US" sz="2400" err="1"/>
              <a:t>menarik</a:t>
            </a:r>
            <a:r>
              <a:rPr lang="en-US" sz="2400" dirty="0"/>
              <a:t> </a:t>
            </a:r>
            <a:r>
              <a:rPr lang="en-US" sz="2400" err="1"/>
              <a:t>warga</a:t>
            </a:r>
            <a:r>
              <a:rPr lang="en-US" sz="2400" dirty="0"/>
              <a:t> Indonesia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mengembangkan</a:t>
            </a:r>
            <a:r>
              <a:rPr lang="en-US" sz="2400" dirty="0"/>
              <a:t> </a:t>
            </a:r>
            <a:r>
              <a:rPr lang="en-US" sz="2400" err="1"/>
              <a:t>aplikasi</a:t>
            </a:r>
            <a:r>
              <a:rPr lang="en-US" sz="2400" dirty="0"/>
              <a:t> </a:t>
            </a:r>
            <a:r>
              <a:rPr lang="en-US" sz="2400" err="1"/>
              <a:t>jenis</a:t>
            </a:r>
            <a:r>
              <a:rPr lang="en-US" sz="2400" dirty="0"/>
              <a:t> </a:t>
            </a:r>
            <a:r>
              <a:rPr lang="en-US" sz="2400" err="1"/>
              <a:t>ini</a:t>
            </a:r>
            <a:endParaRPr lang="en-US" sz="2400"/>
          </a:p>
          <a:p>
            <a:pPr algn="just"/>
            <a:r>
              <a:rPr lang="en-US" sz="2400" err="1"/>
              <a:t>Sudah</a:t>
            </a:r>
            <a:r>
              <a:rPr lang="en-US" sz="2400" dirty="0"/>
              <a:t> </a:t>
            </a:r>
            <a:r>
              <a:rPr lang="en-US" sz="2400" err="1"/>
              <a:t>banyak</a:t>
            </a:r>
            <a:r>
              <a:rPr lang="en-US" sz="2400" dirty="0"/>
              <a:t> </a:t>
            </a:r>
            <a:r>
              <a:rPr lang="en-US" sz="2400" err="1"/>
              <a:t>komunitas</a:t>
            </a:r>
            <a:r>
              <a:rPr lang="en-US" sz="2400" dirty="0"/>
              <a:t> yang </a:t>
            </a:r>
            <a:r>
              <a:rPr lang="en-US" sz="2400" err="1"/>
              <a:t>terbentuk</a:t>
            </a:r>
            <a:r>
              <a:rPr lang="en-US" sz="2400" dirty="0"/>
              <a:t>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mendukung</a:t>
            </a:r>
            <a:r>
              <a:rPr lang="en-US" sz="2400" dirty="0"/>
              <a:t> </a:t>
            </a:r>
            <a:r>
              <a:rPr lang="en-US" sz="2400" err="1"/>
              <a:t>penyebaran</a:t>
            </a:r>
            <a:r>
              <a:rPr lang="en-US" sz="2400" dirty="0"/>
              <a:t> </a:t>
            </a:r>
            <a:r>
              <a:rPr lang="en-US" sz="2400" err="1"/>
              <a:t>penggunaan</a:t>
            </a:r>
            <a:r>
              <a:rPr lang="en-US" sz="2400" dirty="0"/>
              <a:t> Open Source di Indonesia</a:t>
            </a:r>
          </a:p>
          <a:p>
            <a:pPr algn="just"/>
            <a:r>
              <a:rPr lang="en-US" sz="2400" dirty="0" err="1"/>
              <a:t>Asosiasi</a:t>
            </a:r>
            <a:r>
              <a:rPr lang="en-US" sz="2400" dirty="0"/>
              <a:t> Open Source Indonesia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asosasi</a:t>
            </a:r>
            <a:r>
              <a:rPr lang="en-US" sz="2400" dirty="0"/>
              <a:t> </a:t>
            </a:r>
            <a:r>
              <a:rPr lang="en-US" sz="2400" dirty="0" err="1"/>
              <a:t>berbadan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Open Source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</a:p>
        </p:txBody>
      </p:sp>
    </p:spTree>
    <p:extLst>
      <p:ext uri="{BB962C8B-B14F-4D97-AF65-F5344CB8AC3E}">
        <p14:creationId xmlns:p14="http://schemas.microsoft.com/office/powerpoint/2010/main" val="365856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CA9-F6AD-49B0-9F65-F9BDBACA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Asosiasi</a:t>
            </a:r>
            <a:r>
              <a:rPr lang="en-US" dirty="0"/>
              <a:t> Open Source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ACF6-C911-48B5-8DA1-4226F55B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30 </a:t>
            </a:r>
            <a:r>
              <a:rPr lang="en-US" sz="2400" dirty="0" err="1"/>
              <a:t>Juni</a:t>
            </a:r>
            <a:r>
              <a:rPr lang="en-US" sz="2400" dirty="0"/>
              <a:t> 2008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menghimpun</a:t>
            </a:r>
            <a:r>
              <a:rPr lang="en-US" sz="2400" dirty="0"/>
              <a:t> </a:t>
            </a:r>
            <a:r>
              <a:rPr lang="en-US" sz="2400" dirty="0" err="1"/>
              <a:t>organisasi-organisasi</a:t>
            </a:r>
            <a:r>
              <a:rPr lang="en-US" sz="2400" dirty="0"/>
              <a:t> </a:t>
            </a:r>
            <a:r>
              <a:rPr lang="en-US" sz="2400" dirty="0" err="1"/>
              <a:t>penggiat</a:t>
            </a:r>
            <a:r>
              <a:rPr lang="en-US" sz="2400" dirty="0"/>
              <a:t> Open Source</a:t>
            </a:r>
          </a:p>
          <a:p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Visi</a:t>
            </a:r>
            <a:r>
              <a:rPr lang="en-US" sz="2400" dirty="0"/>
              <a:t> </a:t>
            </a:r>
            <a:r>
              <a:rPr lang="en-US" sz="2400" dirty="0" err="1"/>
              <a:t>Misi</a:t>
            </a:r>
            <a:endParaRPr lang="en-US" sz="2400" dirty="0"/>
          </a:p>
          <a:p>
            <a:pPr lvl="1"/>
            <a:r>
              <a:rPr lang="en-US" sz="2400" dirty="0" err="1"/>
              <a:t>Menyediakan</a:t>
            </a:r>
            <a:r>
              <a:rPr lang="en-US" sz="2400" dirty="0"/>
              <a:t> FOSS</a:t>
            </a:r>
          </a:p>
          <a:p>
            <a:pPr lvl="1"/>
            <a:r>
              <a:rPr lang="en-US" sz="2400" dirty="0"/>
              <a:t>Incubator </a:t>
            </a:r>
            <a:r>
              <a:rPr lang="en-US" sz="2400" err="1"/>
              <a:t>Produk</a:t>
            </a:r>
            <a:r>
              <a:rPr lang="en-US" sz="2400" dirty="0"/>
              <a:t> Open Source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53FB6D-50FA-4FA2-A139-B494AD66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456752"/>
            <a:ext cx="4439728" cy="24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D6C3-D949-4A73-AF41-A1BAFBA7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Komunitas-Komunitas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ECB7-6388-4F6F-BAD8-DC260DE7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/>
              <a:t>Terdapat</a:t>
            </a:r>
            <a:r>
              <a:rPr lang="en-US" sz="2400" dirty="0"/>
              <a:t> </a:t>
            </a:r>
            <a:r>
              <a:rPr lang="en-US" sz="2400" err="1"/>
              <a:t>banyak</a:t>
            </a:r>
            <a:r>
              <a:rPr lang="en-US" sz="2400" dirty="0"/>
              <a:t> </a:t>
            </a:r>
            <a:r>
              <a:rPr lang="en-US" sz="2400" err="1"/>
              <a:t>sekali</a:t>
            </a:r>
            <a:r>
              <a:rPr lang="en-US" sz="2400" dirty="0"/>
              <a:t> </a:t>
            </a:r>
            <a:r>
              <a:rPr lang="en-US" sz="2400" err="1"/>
              <a:t>komunitas-komunitas</a:t>
            </a:r>
            <a:r>
              <a:rPr lang="en-US" sz="2400" dirty="0"/>
              <a:t> di Indonesia yang </a:t>
            </a:r>
            <a:r>
              <a:rPr lang="en-US" sz="2400" err="1"/>
              <a:t>dibagi</a:t>
            </a:r>
            <a:r>
              <a:rPr lang="en-US" sz="2400" dirty="0"/>
              <a:t> </a:t>
            </a:r>
            <a:r>
              <a:rPr lang="en-US" sz="2400" err="1"/>
              <a:t>berdasarkan</a:t>
            </a:r>
            <a:r>
              <a:rPr lang="en-US" sz="2400" dirty="0"/>
              <a:t> </a:t>
            </a:r>
            <a:r>
              <a:rPr lang="en-US" sz="2400" err="1"/>
              <a:t>kategorinya</a:t>
            </a:r>
            <a:endParaRPr lang="en-US" sz="2400" dirty="0"/>
          </a:p>
          <a:p>
            <a:r>
              <a:rPr lang="en-US" sz="2400" dirty="0" err="1"/>
              <a:t>Komunitas</a:t>
            </a:r>
            <a:r>
              <a:rPr lang="en-US" sz="2400" dirty="0"/>
              <a:t> GitHub/</a:t>
            </a:r>
            <a:r>
              <a:rPr lang="en-US" sz="2400" dirty="0" err="1"/>
              <a:t>Pemrograman</a:t>
            </a:r>
          </a:p>
          <a:p>
            <a:r>
              <a:rPr lang="en-US" sz="2400" dirty="0" err="1"/>
              <a:t>Komunitas</a:t>
            </a:r>
            <a:r>
              <a:rPr lang="en-US" sz="2400" dirty="0"/>
              <a:t> Linux Indonesia</a:t>
            </a:r>
          </a:p>
          <a:p>
            <a:r>
              <a:rPr lang="en-US" sz="2400" dirty="0" err="1"/>
              <a:t>Komunitas</a:t>
            </a:r>
            <a:r>
              <a:rPr lang="en-US" sz="2400" dirty="0"/>
              <a:t> Repository</a:t>
            </a:r>
          </a:p>
          <a:p>
            <a:r>
              <a:rPr lang="en-US" sz="2400" dirty="0" err="1"/>
              <a:t>Komunitas</a:t>
            </a:r>
            <a:r>
              <a:rPr lang="en-US" sz="2400" dirty="0"/>
              <a:t> Framework</a:t>
            </a:r>
          </a:p>
          <a:p>
            <a:r>
              <a:rPr lang="en-US" sz="2400" dirty="0" err="1"/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429461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954F-FAAB-4F76-B112-1B6BB2DE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Komunitas</a:t>
            </a:r>
            <a:r>
              <a:rPr lang="en-US" dirty="0"/>
              <a:t> Linux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06D1-2460-47DF-9C8E-880AE1FA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/>
              <a:t>Komunitas</a:t>
            </a:r>
            <a:r>
              <a:rPr lang="en-US" sz="2400" dirty="0"/>
              <a:t> </a:t>
            </a:r>
            <a:r>
              <a:rPr lang="en-US" sz="2400" err="1"/>
              <a:t>ini</a:t>
            </a:r>
            <a:r>
              <a:rPr lang="en-US" sz="2400" dirty="0"/>
              <a:t> </a:t>
            </a:r>
            <a:r>
              <a:rPr lang="en-US" sz="2400" err="1"/>
              <a:t>merupakan</a:t>
            </a:r>
            <a:r>
              <a:rPr lang="en-US" sz="2400" dirty="0"/>
              <a:t> salah </a:t>
            </a:r>
            <a:r>
              <a:rPr lang="en-US" sz="2400" err="1"/>
              <a:t>satu</a:t>
            </a:r>
            <a:r>
              <a:rPr lang="en-US" sz="2400" dirty="0"/>
              <a:t> </a:t>
            </a:r>
            <a:r>
              <a:rPr lang="en-US" sz="2400" err="1"/>
              <a:t>komunitas</a:t>
            </a:r>
            <a:r>
              <a:rPr lang="en-US" sz="2400" dirty="0"/>
              <a:t> yang paling </a:t>
            </a:r>
            <a:r>
              <a:rPr lang="en-US" sz="2400" err="1"/>
              <a:t>aktif</a:t>
            </a:r>
            <a:r>
              <a:rPr lang="en-US" sz="2400" dirty="0"/>
              <a:t> di Indonesia, </a:t>
            </a:r>
            <a:r>
              <a:rPr lang="en-US" sz="2400" err="1"/>
              <a:t>baik</a:t>
            </a:r>
            <a:r>
              <a:rPr lang="en-US" sz="2400" dirty="0"/>
              <a:t> </a:t>
            </a:r>
            <a:r>
              <a:rPr lang="en-US" sz="2400" err="1"/>
              <a:t>penggunanya</a:t>
            </a:r>
            <a:r>
              <a:rPr lang="en-US" sz="2400" dirty="0"/>
              <a:t> </a:t>
            </a:r>
            <a:r>
              <a:rPr lang="en-US" sz="2400" err="1"/>
              <a:t>maupun</a:t>
            </a:r>
            <a:r>
              <a:rPr lang="en-US" sz="2400" dirty="0"/>
              <a:t> </a:t>
            </a:r>
            <a:r>
              <a:rPr lang="en-US" sz="2400" err="1"/>
              <a:t>pengembangnya</a:t>
            </a:r>
            <a:r>
              <a:rPr lang="en-US" sz="2400" dirty="0"/>
              <a:t> </a:t>
            </a:r>
            <a:r>
              <a:rPr lang="en-US" sz="2400" err="1"/>
              <a:t>ikut</a:t>
            </a:r>
            <a:r>
              <a:rPr lang="en-US" sz="2400" dirty="0"/>
              <a:t> </a:t>
            </a:r>
            <a:r>
              <a:rPr lang="en-US" sz="2400" err="1"/>
              <a:t>aktif</a:t>
            </a:r>
            <a:r>
              <a:rPr lang="en-US" sz="2400" dirty="0"/>
              <a:t> </a:t>
            </a:r>
            <a:r>
              <a:rPr lang="en-US" sz="2400" err="1"/>
              <a:t>mendukung</a:t>
            </a:r>
            <a:r>
              <a:rPr lang="en-US" sz="2400" dirty="0"/>
              <a:t> </a:t>
            </a:r>
            <a:r>
              <a:rPr lang="en-US" sz="2400" err="1"/>
              <a:t>adanya</a:t>
            </a:r>
            <a:r>
              <a:rPr lang="en-US" sz="2400" dirty="0"/>
              <a:t> </a:t>
            </a:r>
            <a:r>
              <a:rPr lang="en-US" sz="2400" err="1"/>
              <a:t>sistem</a:t>
            </a:r>
            <a:r>
              <a:rPr lang="en-US" sz="2400" dirty="0"/>
              <a:t> </a:t>
            </a:r>
            <a:r>
              <a:rPr lang="en-US" sz="2400" err="1"/>
              <a:t>operasi</a:t>
            </a:r>
            <a:r>
              <a:rPr lang="en-US" sz="2400" dirty="0"/>
              <a:t> Linux </a:t>
            </a:r>
            <a:r>
              <a:rPr lang="en-US" sz="2400" err="1"/>
              <a:t>khas</a:t>
            </a:r>
            <a:r>
              <a:rPr lang="en-US" sz="2400" dirty="0"/>
              <a:t> Indonesia</a:t>
            </a:r>
          </a:p>
          <a:p>
            <a:pPr algn="just"/>
            <a:r>
              <a:rPr lang="en-US" sz="2400" dirty="0" err="1"/>
              <a:t>BlankOn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Linux yang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orang Indonesia di dunia </a:t>
            </a:r>
            <a:r>
              <a:rPr lang="en-US" sz="2400" dirty="0" err="1"/>
              <a:t>pendidikan</a:t>
            </a:r>
            <a:r>
              <a:rPr lang="en-US" sz="2400" dirty="0"/>
              <a:t>, </a:t>
            </a:r>
            <a:r>
              <a:rPr lang="en-US" sz="2400" dirty="0" err="1"/>
              <a:t>perkantoran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pemerintahan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676E5F-680F-4ABA-837B-B0F67E81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59571" y="5393268"/>
            <a:ext cx="6121876" cy="1060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32009-595A-4F11-95B5-F24A4B94F548}"/>
              </a:ext>
            </a:extLst>
          </p:cNvPr>
          <p:cNvSpPr txBox="1"/>
          <p:nvPr/>
        </p:nvSpPr>
        <p:spPr>
          <a:xfrm>
            <a:off x="9138249" y="645315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77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669-D7F5-4DDC-9665-8DAFAB1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AF0FECF-E096-4457-85BC-775A34C27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3068" y="92390"/>
            <a:ext cx="10452594" cy="65667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86E71-85DE-49FD-BA00-64CA02D52091}"/>
              </a:ext>
            </a:extLst>
          </p:cNvPr>
          <p:cNvSpPr txBox="1"/>
          <p:nvPr/>
        </p:nvSpPr>
        <p:spPr>
          <a:xfrm>
            <a:off x="80544" y="6573328"/>
            <a:ext cx="5162550" cy="317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3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181C-0CC8-4E0E-8EFF-36D7F7DE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Komunitas</a:t>
            </a:r>
            <a:r>
              <a:rPr lang="en-US" dirty="0"/>
              <a:t> Gnome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278F-284D-4A7E-BC00-7763C512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BlankOn</a:t>
            </a:r>
            <a:r>
              <a:rPr lang="en-US" sz="2200" dirty="0"/>
              <a:t> yang </a:t>
            </a:r>
            <a:r>
              <a:rPr lang="en-US" sz="2200" dirty="0" err="1"/>
              <a:t>fokus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dan </a:t>
            </a:r>
            <a:r>
              <a:rPr lang="en-US" sz="2200" dirty="0" err="1"/>
              <a:t>dukungan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Linux </a:t>
            </a:r>
            <a:r>
              <a:rPr lang="en-US" sz="2200" dirty="0" err="1"/>
              <a:t>buatan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endParaRPr lang="en-US" sz="2200" dirty="0"/>
          </a:p>
          <a:p>
            <a:pPr algn="just"/>
            <a:r>
              <a:rPr lang="en-US" sz="2200" err="1"/>
              <a:t>Komunitas</a:t>
            </a:r>
            <a:r>
              <a:rPr lang="en-US" sz="2200" dirty="0"/>
              <a:t> non-profit </a:t>
            </a:r>
            <a:r>
              <a:rPr lang="en-US" sz="2200" err="1"/>
              <a:t>ini</a:t>
            </a:r>
            <a:r>
              <a:rPr lang="en-US" sz="2200" dirty="0"/>
              <a:t> </a:t>
            </a:r>
            <a:r>
              <a:rPr lang="en-US" sz="2200" err="1"/>
              <a:t>fokus</a:t>
            </a:r>
            <a:r>
              <a:rPr lang="en-US" sz="2200" dirty="0"/>
              <a:t> </a:t>
            </a:r>
            <a:r>
              <a:rPr lang="en-US" sz="2200" err="1"/>
              <a:t>kepada</a:t>
            </a:r>
            <a:r>
              <a:rPr lang="en-US" sz="2200" dirty="0"/>
              <a:t> </a:t>
            </a:r>
            <a:r>
              <a:rPr lang="en-US" sz="2200" err="1"/>
              <a:t>promosi</a:t>
            </a:r>
            <a:r>
              <a:rPr lang="en-US" sz="2200" dirty="0"/>
              <a:t> dan </a:t>
            </a:r>
            <a:r>
              <a:rPr lang="en-US" sz="2200" err="1"/>
              <a:t>pemberian</a:t>
            </a:r>
            <a:r>
              <a:rPr lang="en-US" sz="2200" dirty="0"/>
              <a:t> </a:t>
            </a:r>
            <a:r>
              <a:rPr lang="en-US" sz="2200" err="1"/>
              <a:t>bantuan</a:t>
            </a:r>
            <a:r>
              <a:rPr lang="en-US" sz="2200" dirty="0"/>
              <a:t> </a:t>
            </a:r>
            <a:r>
              <a:rPr lang="en-US" sz="2200" err="1"/>
              <a:t>penggunaan</a:t>
            </a:r>
            <a:r>
              <a:rPr lang="en-US" sz="2200" dirty="0"/>
              <a:t> Desktop Environment (</a:t>
            </a:r>
            <a:r>
              <a:rPr lang="en-US" sz="2200" err="1"/>
              <a:t>Jenis</a:t>
            </a:r>
            <a:r>
              <a:rPr lang="en-US" sz="2200" dirty="0"/>
              <a:t> Desktop) </a:t>
            </a:r>
            <a:r>
              <a:rPr lang="en-US" sz="2200" err="1"/>
              <a:t>dengan</a:t>
            </a:r>
            <a:r>
              <a:rPr lang="en-US" sz="2200" dirty="0"/>
              <a:t> </a:t>
            </a:r>
            <a:r>
              <a:rPr lang="en-US" sz="2200" err="1"/>
              <a:t>nama</a:t>
            </a:r>
            <a:r>
              <a:rPr lang="en-US" sz="2200" dirty="0"/>
              <a:t> GNOME.</a:t>
            </a:r>
          </a:p>
          <a:p>
            <a:pPr algn="just"/>
            <a:r>
              <a:rPr lang="en-US" sz="2200" err="1"/>
              <a:t>Komunitas</a:t>
            </a:r>
            <a:r>
              <a:rPr lang="en-US" sz="2200" dirty="0"/>
              <a:t> </a:t>
            </a:r>
            <a:r>
              <a:rPr lang="en-US" sz="2200" err="1"/>
              <a:t>ini</a:t>
            </a:r>
            <a:r>
              <a:rPr lang="en-US" sz="2200" dirty="0"/>
              <a:t> </a:t>
            </a:r>
            <a:r>
              <a:rPr lang="en-US" sz="2200" err="1"/>
              <a:t>tidak</a:t>
            </a:r>
            <a:r>
              <a:rPr lang="en-US" sz="2200" dirty="0"/>
              <a:t> </a:t>
            </a:r>
            <a:r>
              <a:rPr lang="en-US" sz="2200" err="1"/>
              <a:t>mengembangkan</a:t>
            </a:r>
            <a:r>
              <a:rPr lang="en-US" sz="2200" dirty="0"/>
              <a:t> Gnome, </a:t>
            </a:r>
            <a:r>
              <a:rPr lang="en-US" sz="2200" err="1"/>
              <a:t>melainkan</a:t>
            </a:r>
            <a:r>
              <a:rPr lang="en-US" sz="2200" dirty="0"/>
              <a:t> </a:t>
            </a:r>
            <a:r>
              <a:rPr lang="en-US" sz="2200" err="1"/>
              <a:t>mengikuti</a:t>
            </a:r>
            <a:r>
              <a:rPr lang="en-US" sz="2200" dirty="0"/>
              <a:t> </a:t>
            </a:r>
            <a:r>
              <a:rPr lang="en-US" sz="2200" err="1"/>
              <a:t>perkembangan</a:t>
            </a:r>
            <a:r>
              <a:rPr lang="en-US" sz="2200" dirty="0"/>
              <a:t> </a:t>
            </a:r>
            <a:r>
              <a:rPr lang="en-US" sz="2200" err="1"/>
              <a:t>dari</a:t>
            </a:r>
            <a:r>
              <a:rPr lang="en-US" sz="2200" dirty="0"/>
              <a:t> Gnome </a:t>
            </a:r>
            <a:r>
              <a:rPr lang="en-US" sz="2200" err="1"/>
              <a:t>ini</a:t>
            </a:r>
            <a:r>
              <a:rPr lang="en-US" sz="2200" dirty="0"/>
              <a:t> yang </a:t>
            </a:r>
            <a:r>
              <a:rPr lang="en-US" sz="2200" err="1"/>
              <a:t>kemudian</a:t>
            </a:r>
            <a:r>
              <a:rPr lang="en-US" sz="2200" dirty="0"/>
              <a:t> </a:t>
            </a:r>
            <a:r>
              <a:rPr lang="en-US" sz="2200" err="1"/>
              <a:t>diajarkan</a:t>
            </a:r>
            <a:r>
              <a:rPr lang="en-US" sz="2200" dirty="0"/>
              <a:t> </a:t>
            </a:r>
            <a:r>
              <a:rPr lang="en-US" sz="2200" err="1"/>
              <a:t>kepada</a:t>
            </a:r>
            <a:r>
              <a:rPr lang="en-US" sz="2200" dirty="0"/>
              <a:t> </a:t>
            </a:r>
            <a:r>
              <a:rPr lang="en-US" sz="2200" err="1"/>
              <a:t>masyarakat</a:t>
            </a:r>
            <a:r>
              <a:rPr lang="en-US" sz="2200" dirty="0"/>
              <a:t> yang </a:t>
            </a:r>
            <a:r>
              <a:rPr lang="en-US" sz="2200" err="1"/>
              <a:t>membutuhkan</a:t>
            </a:r>
            <a:endParaRPr lang="en-US" sz="220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C7CB31B-7E6A-43A5-8211-7AF7F2B1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63" y="5915772"/>
            <a:ext cx="1636144" cy="54736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94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10E0-FEC5-434F-8D39-47D1418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omputer, blue, kite&#10;&#10;Description generated with very high confidence">
            <a:extLst>
              <a:ext uri="{FF2B5EF4-FFF2-40B4-BE49-F238E27FC236}">
                <a16:creationId xmlns:a16="http://schemas.microsoft.com/office/drawing/2014/main" id="{A3E298E0-463D-478A-828A-3298026BD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11" y="5751"/>
            <a:ext cx="12201636" cy="6855004"/>
          </a:xfrm>
        </p:spPr>
      </p:pic>
    </p:spTree>
    <p:extLst>
      <p:ext uri="{BB962C8B-B14F-4D97-AF65-F5344CB8AC3E}">
        <p14:creationId xmlns:p14="http://schemas.microsoft.com/office/powerpoint/2010/main" val="36843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AE83-6310-4157-B57D-4C202F0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Gnome 3.36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A1A6-F08A-4A0A-AF3A-228BFD02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Desktop Environment Gnome </a:t>
            </a:r>
            <a:r>
              <a:rPr lang="en-US" sz="2400" err="1"/>
              <a:t>versi</a:t>
            </a:r>
            <a:r>
              <a:rPr lang="en-US" sz="2400" dirty="0"/>
              <a:t> 3.36 </a:t>
            </a:r>
            <a:r>
              <a:rPr lang="en-US" sz="2400" err="1"/>
              <a:t>ini</a:t>
            </a:r>
            <a:r>
              <a:rPr lang="en-US" sz="2400" dirty="0"/>
              <a:t> </a:t>
            </a:r>
            <a:r>
              <a:rPr lang="en-US" sz="2400" err="1"/>
              <a:t>menjadi</a:t>
            </a:r>
            <a:r>
              <a:rPr lang="en-US" sz="2400" dirty="0"/>
              <a:t> </a:t>
            </a:r>
            <a:r>
              <a:rPr lang="en-US" sz="2400" err="1"/>
              <a:t>bukti</a:t>
            </a:r>
            <a:r>
              <a:rPr lang="en-US" sz="2400" dirty="0"/>
              <a:t> </a:t>
            </a:r>
            <a:r>
              <a:rPr lang="en-US" sz="2400" err="1"/>
              <a:t>nyata</a:t>
            </a:r>
            <a:r>
              <a:rPr lang="en-US" sz="2400" dirty="0"/>
              <a:t> </a:t>
            </a:r>
            <a:r>
              <a:rPr lang="en-US" sz="2400" err="1"/>
              <a:t>kontribusi</a:t>
            </a:r>
            <a:r>
              <a:rPr lang="en-US" sz="2400" dirty="0"/>
              <a:t> Gnome Indonesia </a:t>
            </a:r>
            <a:r>
              <a:rPr lang="en-US" sz="2400" err="1"/>
              <a:t>terhadap</a:t>
            </a:r>
            <a:r>
              <a:rPr lang="en-US" sz="2400" dirty="0"/>
              <a:t> dunia.</a:t>
            </a:r>
          </a:p>
          <a:p>
            <a:r>
              <a:rPr lang="en-US" sz="2400" dirty="0"/>
              <a:t>Juga </a:t>
            </a:r>
            <a:r>
              <a:rPr lang="en-US" sz="2400" err="1"/>
              <a:t>merupakan</a:t>
            </a:r>
            <a:r>
              <a:rPr lang="en-US" sz="2400" dirty="0"/>
              <a:t> </a:t>
            </a:r>
            <a:r>
              <a:rPr lang="en-US" sz="2400" err="1"/>
              <a:t>bentuk</a:t>
            </a:r>
            <a:r>
              <a:rPr lang="en-US" sz="2400" dirty="0"/>
              <a:t> </a:t>
            </a:r>
            <a:r>
              <a:rPr lang="en-US" sz="2400" err="1"/>
              <a:t>pengenalan</a:t>
            </a:r>
            <a:r>
              <a:rPr lang="en-US" sz="2400" dirty="0"/>
              <a:t> oleh team di </a:t>
            </a:r>
            <a:r>
              <a:rPr lang="en-US" sz="2400" err="1"/>
              <a:t>belakang</a:t>
            </a:r>
            <a:r>
              <a:rPr lang="en-US" sz="2400" dirty="0"/>
              <a:t> </a:t>
            </a:r>
            <a:r>
              <a:rPr lang="en-US" sz="2400" err="1"/>
              <a:t>GNOME.Asia</a:t>
            </a:r>
            <a:r>
              <a:rPr lang="en-US" sz="2400" dirty="0"/>
              <a:t> 2019 yang </a:t>
            </a:r>
            <a:r>
              <a:rPr lang="en-US" sz="2400" err="1"/>
              <a:t>diadakan</a:t>
            </a:r>
            <a:r>
              <a:rPr lang="en-US" sz="2400" dirty="0"/>
              <a:t> di Gresik</a:t>
            </a:r>
          </a:p>
          <a:p>
            <a:r>
              <a:rPr lang="en-US" sz="2400" dirty="0" err="1"/>
              <a:t>Pengumuman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oleh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pengembang</a:t>
            </a:r>
            <a:r>
              <a:rPr lang="en-US" sz="2400" dirty="0"/>
              <a:t> Gnome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laman</a:t>
            </a:r>
            <a:r>
              <a:rPr lang="en-US" sz="2400" dirty="0"/>
              <a:t> </a:t>
            </a:r>
            <a:r>
              <a:rPr lang="en-US" sz="2400" dirty="0" err="1"/>
              <a:t>resminya</a:t>
            </a:r>
            <a:r>
              <a:rPr lang="en-US" sz="2400" dirty="0"/>
              <a:t>: 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https://www.gnome.org/news/2020/03/gnome-3-36-released/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046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Open source system</vt:lpstr>
      <vt:lpstr>Perkembangan OS di Indonesia</vt:lpstr>
      <vt:lpstr>Asosiasi Open Source Indonesia</vt:lpstr>
      <vt:lpstr>Komunitas-Komunitas</vt:lpstr>
      <vt:lpstr>Komunitas Linux Indonesia</vt:lpstr>
      <vt:lpstr>PowerPoint Presentation</vt:lpstr>
      <vt:lpstr>Komunitas Gnome Indonesia</vt:lpstr>
      <vt:lpstr>PowerPoint Presentation</vt:lpstr>
      <vt:lpstr>Gnome 3.36</vt:lpstr>
      <vt:lpstr>Komunitas Skala Universitas</vt:lpstr>
      <vt:lpstr>Tea Linux OS</vt:lpstr>
      <vt:lpstr>PowerPoint Presentation</vt:lpstr>
      <vt:lpstr>PowerPoint Presentation</vt:lpstr>
      <vt:lpstr>Memulai Komunitas</vt:lpstr>
      <vt:lpstr>Harapan Masa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dc:creator/>
  <cp:lastModifiedBy/>
  <cp:revision>145</cp:revision>
  <dcterms:created xsi:type="dcterms:W3CDTF">2012-07-30T23:42:41Z</dcterms:created>
  <dcterms:modified xsi:type="dcterms:W3CDTF">2020-06-21T11:31:51Z</dcterms:modified>
</cp:coreProperties>
</file>