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0" r:id="rId5"/>
  </p:sldMasterIdLst>
  <p:sldIdLst>
    <p:sldId id="256" r:id="rId6"/>
    <p:sldId id="257" r:id="rId7"/>
    <p:sldId id="258"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3" r:id="rId21"/>
    <p:sldId id="272" r:id="rId22"/>
    <p:sldId id="274" r:id="rId23"/>
    <p:sldId id="275" r:id="rId24"/>
    <p:sldId id="276" r:id="rId25"/>
    <p:sldId id="277" r:id="rId26"/>
    <p:sldId id="278" r:id="rId27"/>
    <p:sldId id="279" r:id="rId28"/>
    <p:sldId id="280" r:id="rId29"/>
    <p:sldId id="281" r:id="rId30"/>
  </p:sldIdLst>
  <p:sldSz cx="9144000" cy="6858000"/>
  <p:notesSz cx="6858000" cy="9144000"/>
  <p:defaultTex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73870125" val="970" rev64="64" revOS="3"/>
      <pr:smFileRevision xmlns:pr="smNativeData" dt="1573870125" val="101"/>
      <pr:guideOptions xmlns:pr="smNativeData" dt="1573870125"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53" d="100"/>
          <a:sy n="53" d="100"/>
        </p:scale>
        <p:origin x="1932" y="202"/>
      </p:cViewPr>
      <p:guideLst x="0" y="0">
        <p:guide orient="horz" pos="2160"/>
        <p:guide pos="2880"/>
      </p:guideLst>
    </p:cSldViewPr>
  </p:slideViewPr>
  <p:outlineViewPr>
    <p:cViewPr>
      <p:scale>
        <a:sx n="33" d="100"/>
        <a:sy n="33" d="100"/>
      </p:scale>
      <p:origin x="0" y="0"/>
    </p:cViewPr>
  </p:outlineViewPr>
  <p:sorterViewPr>
    <p:cViewPr>
      <p:scale>
        <a:sx n="17" d="100"/>
        <a:sy n="17" d="100"/>
      </p:scale>
      <p:origin x="0" y="0"/>
    </p:cViewPr>
  </p:sorterViewPr>
  <p:notesViewPr>
    <p:cSldViewPr snapToObjects="1" showGuides="1">
      <p:cViewPr>
        <p:scale>
          <a:sx n="53" d="100"/>
          <a:sy n="53" d="100"/>
        </p:scale>
        <p:origin x="1932" y="202"/>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qBAAAPg0AABc0AACiFQAAEAAAACYAAAAIAAAAffD///////8="/>
              </a:ext>
            </a:extLst>
          </p:cNvSpPr>
          <p:nvPr>
            <p:ph type="ctrTitle"/>
          </p:nvPr>
        </p:nvSpPr>
        <p:spPr>
          <a:xfrm>
            <a:off x="717550" y="2152650"/>
            <a:ext cx="7750175" cy="1363980"/>
          </a:xfrm>
          <a:noFill/>
          <a:ln>
            <a:noFill/>
          </a:ln>
          <a:effectLst/>
        </p:spPr>
        <p:txBody>
          <a:bodyPr vert="horz" wrap="square" numCol="1" spcCol="215900" anchor="ctr">
            <a:prstTxWarp prst="textNoShape">
              <a:avLst/>
            </a:prstTxWarp>
          </a:bodyPr>
          <a:lst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1" charset="0"/>
                <a:ea typeface="Arial" pitchFamily="1" charset="0"/>
                <a:cs typeface="Arial" pitchFamily="1" charset="0"/>
              </a:defRPr>
            </a:lvl1pPr>
          </a:lstStyle>
          <a:p>
            <a:pPr/>
            <a:r>
              <a:t>Click to edit Master title style</a:t>
            </a:r>
          </a:p>
        </p:txBody>
      </p:sp>
      <p:sp>
        <p:nvSpPr>
          <p:cNvPr id="3" name="SubtitlePlacehold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kCAAA1xcAAK0vAADgIgAAEAAAACYAAAAIAAAAffD///////8="/>
              </a:ext>
            </a:extLst>
          </p:cNvSpPr>
          <p:nvPr>
            <p:ph type="subTitle" idx="1"/>
          </p:nvPr>
        </p:nvSpPr>
        <p:spPr>
          <a:xfrm>
            <a:off x="1363980" y="3875405"/>
            <a:ext cx="6386195" cy="1793875"/>
          </a:xfrm>
          <a:noFill/>
          <a:ln>
            <a:noFill/>
          </a:ln>
          <a:effectLst/>
        </p:spPr>
        <p:txBody>
          <a:bodyPr vert="horz" wrap="square" numCol="1" spcCol="215900" anchor="t">
            <a:prstTxWarp prst="textNoShape">
              <a:avLst/>
            </a:prstTxWarp>
          </a:bodyPr>
          <a:lstStyle>
            <a:lvl1pPr marL="0" marR="0" indent="0" algn="ctr" defTabSz="457200">
              <a:lnSpc>
                <a:spcPct val="100000"/>
              </a:lnSpc>
              <a:spcBef>
                <a:spcPts val="0"/>
              </a:spcBef>
              <a:spcAft>
                <a:spcPts val="0"/>
              </a:spcAft>
              <a:buNone/>
              <a:tabLst/>
              <a:defRPr sz="3200" b="0" i="0" u="none" strike="noStrike" kern="1" spc="0" baseline="0">
                <a:solidFill>
                  <a:schemeClr val="tx1"/>
                </a:solidFill>
                <a:effectLst/>
                <a:latin typeface="Arial" pitchFamily="1" charset="0"/>
                <a:ea typeface="Arial" pitchFamily="1" charset="0"/>
                <a:cs typeface="Arial" pitchFamily="1" charset="0"/>
              </a:defRPr>
            </a:lvl1pPr>
            <a:lvl2pPr marL="381000" marR="0" indent="0" algn="ctr" defTabSz="457200">
              <a:lnSpc>
                <a:spcPct val="100000"/>
              </a:lnSpc>
              <a:spcBef>
                <a:spcPts val="0"/>
              </a:spcBef>
              <a:spcAft>
                <a:spcPts val="0"/>
              </a:spcAft>
              <a:buNone/>
              <a:tabLst/>
              <a:defRPr sz="2800" b="0" i="0" u="none" strike="noStrike" kern="1" spc="0" baseline="0">
                <a:solidFill>
                  <a:schemeClr val="tx1"/>
                </a:solidFill>
                <a:effectLst/>
                <a:latin typeface="Arial" pitchFamily="1" charset="0"/>
                <a:ea typeface="Arial" pitchFamily="1" charset="0"/>
                <a:cs typeface="Arial" pitchFamily="1" charset="0"/>
              </a:defRPr>
            </a:lvl2pPr>
            <a:lvl3pPr marL="762000" marR="0" indent="0" algn="ctr" defTabSz="457200">
              <a:lnSpc>
                <a:spcPct val="100000"/>
              </a:lnSpc>
              <a:spcBef>
                <a:spcPts val="0"/>
              </a:spcBef>
              <a:spcAft>
                <a:spcPts val="0"/>
              </a:spcAft>
              <a:buNone/>
              <a:tabLst/>
              <a:defRPr sz="2400" b="0" i="0" u="none" strike="noStrike" kern="1" spc="0" baseline="0">
                <a:solidFill>
                  <a:schemeClr val="tx1"/>
                </a:solidFill>
                <a:effectLst/>
                <a:latin typeface="Arial" pitchFamily="1" charset="0"/>
                <a:ea typeface="Arial" pitchFamily="1" charset="0"/>
                <a:cs typeface="Arial" pitchFamily="1" charset="0"/>
              </a:defRPr>
            </a:lvl3pPr>
            <a:lvl4pPr marL="1143000" marR="0" indent="0" algn="ctr" defTabSz="457200">
              <a:lnSpc>
                <a:spcPct val="100000"/>
              </a:lnSpc>
              <a:spcBef>
                <a:spcPts val="0"/>
              </a:spcBef>
              <a:spcAft>
                <a:spcPts val="0"/>
              </a:spcAft>
              <a:buNone/>
              <a:tabLst/>
              <a:defRPr sz="2000" b="0" i="0" u="none" strike="noStrike" kern="1" spc="0" baseline="0">
                <a:solidFill>
                  <a:schemeClr val="tx1"/>
                </a:solidFill>
                <a:effectLst/>
                <a:latin typeface="Arial" pitchFamily="1" charset="0"/>
                <a:ea typeface="Arial" pitchFamily="1" charset="0"/>
                <a:cs typeface="Arial" pitchFamily="1" charset="0"/>
              </a:defRPr>
            </a:lvl4pPr>
            <a:lvl5pPr marL="1524000" marR="0" indent="0" algn="ctr" defTabSz="457200">
              <a:lnSpc>
                <a:spcPct val="100000"/>
              </a:lnSpc>
              <a:spcBef>
                <a:spcPts val="0"/>
              </a:spcBef>
              <a:spcAft>
                <a:spcPts val="0"/>
              </a:spcAft>
              <a:buNone/>
              <a:tabLst/>
              <a:defRPr sz="2000" b="0" i="0" u="none" strike="noStrike" kern="1" spc="0" baseline="0">
                <a:solidFill>
                  <a:schemeClr val="tx1"/>
                </a:solidFill>
                <a:effectLst/>
                <a:latin typeface="Arial" pitchFamily="1" charset="0"/>
                <a:ea typeface="Arial" pitchFamily="1" charset="0"/>
                <a:cs typeface="Arial" pitchFamily="1" charset="0"/>
              </a:defRPr>
            </a:lvl5pPr>
          </a:lstStyle>
          <a:p>
            <a:pPr/>
            <a:r>
              <a:t>Click to edit Master subtitle style</a:t>
            </a:r>
          </a:p>
        </p:txBody>
      </p:sp>
      <p:sp>
        <p:nvSpPr>
          <p:cNvPr id="4" name="DateTime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fHD///////8="/>
              </a:ext>
            </a:extLst>
          </p:cNvSpPr>
          <p:nvPr>
            <p:ph type="dt" idx="2"/>
          </p:nvPr>
        </p:nvSpPr>
        <p:spPr>
          <a:noFill/>
          <a:ln>
            <a:noFill/>
          </a:ln>
          <a:effectLst/>
        </p:spPr>
        <p:txBody>
          <a:bodyPr vert="horz" wrap="square" numCol="1" spcCol="215900" anchor="t">
            <a:prstTxWarp prst="textNoShape">
              <a:avLst/>
            </a:prstTxWarp>
          </a:bodyPr>
          <a:lstStyle/>
          <a:p>
            <a:pPr/>
            <a:fld id="{7921D169-2794-7427-DA99-D1729FD72C84}" type="datetime1">
              <a:t>{Datum/Zeit}</a:t>
            </a:fld>
          </a:p>
        </p:txBody>
      </p:sp>
      <p:sp>
        <p:nvSpPr>
          <p:cNvPr id="5" name="Foot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fHD///////8="/>
              </a:ext>
            </a:extLst>
          </p:cNvSpPr>
          <p:nvPr>
            <p:ph type="ftr" idx="3"/>
          </p:nvPr>
        </p:nvSpPr>
        <p:spPr>
          <a:noFill/>
          <a:ln>
            <a:noFill/>
          </a:ln>
          <a:effectLst/>
        </p:spPr>
        <p:txBody>
          <a:bodyPr vert="horz" wrap="square" numCol="1" spcCol="215900" anchor="t">
            <a:prstTxWarp prst="textNoShape">
              <a:avLst/>
            </a:prstTxWarp>
          </a:bodyPr>
          <a:lstStyle/>
          <a:p>
            <a:pPr/>
            <a:r>
              <a:t>{Fußzeile}</a:t>
            </a:r>
          </a:p>
        </p:txBody>
      </p:sp>
      <p:sp>
        <p:nvSpPr>
          <p:cNvPr id="6" name="SlideNumb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fHD///////8="/>
              </a:ext>
            </a:extLst>
          </p:cNvSpPr>
          <p:nvPr>
            <p:ph type="sldNum" idx="4"/>
          </p:nvPr>
        </p:nvSpPr>
        <p:spPr>
          <a:noFill/>
          <a:ln>
            <a:noFill/>
          </a:ln>
          <a:effectLst/>
        </p:spPr>
        <p:txBody>
          <a:bodyPr vert="horz" wrap="square" numCol="1" spcCol="215900" anchor="t">
            <a:prstTxWarp prst="textNoShape">
              <a:avLst/>
            </a:prstTxWarp>
          </a:bodyPr>
          <a:lstStyle/>
          <a:p>
            <a:pPr/>
            <a:fld id="{3775111A-54DA-20E7-94CD-A2B25F8362F7}" type="slidenum">
              <a:t>{Nr.}</a:t>
            </a:fl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EilDgQ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LVrPXRMAAAAlAAAAZAAAAA8BAAAAkAAAAEgAAACQAAAASAAAAAAAAAAAAAAAAQ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tQkAAGk1AACFJQAAEAAAACYAAAAIAAAAAo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40967436-78AD-C382-E32E-8ED73A6015DB}" type="datetime1">
              <a:t>{Datum/Zeit}</a:t>
            </a:fld>
          </a:p>
        </p:txBody>
      </p:sp>
      <p:sp>
        <p:nvSpPr>
          <p:cNvPr id="5" name="Foot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Eg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6" name="SlideNumb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1113EB3F-71FC-461D-B2AB-8748A5E544D2}"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CAAAAAQ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hF9wY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IKAAAsAEAAHA1AACwJQAAA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LVrPXRMAAAAlAAAAZAAAAA8BAAAAkAAAAEgAAACQAAAASAAAAAAAAAAAAAAAAQ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QAgAAsAEAANgnAACwJQAAAAAAACYAAAAIAAAAA4AAAAAAAAA="/>
              </a:ext>
            </a:extLst>
          </p:cNvSpPr>
          <p:nvPr>
            <p:ph idx="1"/>
          </p:nvPr>
        </p:nvSpPr>
        <p:spPr>
          <a:xfrm>
            <a:off x="457200" y="274320"/>
            <a:ext cx="60198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40E50CFB-B5AD-B0FA-E35D-43AF42131516}" type="datetime1">
              <a:t>{Datum/Zeit}</a:t>
            </a:fld>
          </a:p>
        </p:txBody>
      </p:sp>
      <p:sp>
        <p:nvSpPr>
          <p:cNvPr id="5" name="Foot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Eg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6" name="SlideNumb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1CA202EA-A4F1-F7F4-BF1A-52A14C544907}" type="slidenum">
              <a:t>{Nr.}</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FzwMcY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G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tQkAAGk1AACFJQAAEAAAACYAAAAIAAAAAI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Hzn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794CC7BB-F594-1931-DAF4-036489BA2C56}" type="datetime1">
              <a:t>{Datum/Zeit}</a:t>
            </a:fld>
          </a:p>
        </p:txBody>
      </p:sp>
      <p:sp>
        <p:nvSpPr>
          <p:cNvPr id="5" name="Foot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MtTX9Q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6" name="SlideNumb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01195E64-2AEC-4CA8-A2A1-DCFD10EF5489}"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Wtgro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yBAAAHBsAAEI0AAB9IwAAAAAAACYAAAAIAAAAgQAAAAAAAAA="/>
              </a:ext>
            </a:extLst>
          </p:cNvSpPr>
          <p:nvPr>
            <p:ph type="title"/>
          </p:nvPr>
        </p:nvSpPr>
        <p:spPr>
          <a:xfrm>
            <a:off x="722630" y="4406900"/>
            <a:ext cx="7772400" cy="1362075"/>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LVrPXRMAAAAlAAAAZAAAAA8BAAAAkAAAAEgAAACQAAAASAAAAAAAAAAC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yBAAA4REAAEI0AAAcGwAAAAAAACYAAAAIAAAAgQAAAAAAAAA="/>
              </a:ext>
            </a:extLst>
          </p:cNvSpPr>
          <p:nvPr>
            <p:ph idx="1"/>
          </p:nvPr>
        </p:nvSpPr>
        <p:spPr>
          <a:xfrm>
            <a:off x="722630" y="2906395"/>
            <a:ext cx="7772400" cy="150050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PeAw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46B240CF-81AB-E7B6-E50A-77E30E441322}" type="datetime1">
              <a:t>{Datum/Zeit}</a:t>
            </a:fld>
          </a:p>
        </p:txBody>
      </p:sp>
      <p:sp>
        <p:nvSpPr>
          <p:cNvPr id="5" name="Foot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6" name="SlideNumb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Pgtkgs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3B32CEC0-8ED6-6738-988A-786D80C46E2D}" type="slidenum">
              <a:t>{Nr.}</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QAgAA2AkAAKgbAACwJQAAAAAAACYAAAAIAAAAAYAAAAAAAAA="/>
              </a:ext>
            </a:extLst>
          </p:cNvSpPr>
          <p:nvPr>
            <p:ph sz="half" idx="1"/>
          </p:nvPr>
        </p:nvSpPr>
        <p:spPr>
          <a:xfrm>
            <a:off x="457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YHAAA2AkAAHA1AACwJQAAAAAAACYAAAAIAAAAAYAAAAAAAAA="/>
              </a:ext>
            </a:extLst>
          </p:cNvSpPr>
          <p:nvPr>
            <p:ph sz="half" idx="2"/>
          </p:nvPr>
        </p:nvSpPr>
        <p:spPr>
          <a:xfrm>
            <a:off x="4648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2047FF1B-55CD-1209-83FF-A35CB1B175F6}" type="datetime1">
              <a:t>{Datum/Zeit}</a:t>
            </a:fld>
          </a:p>
        </p:txBody>
      </p:sp>
      <p:sp>
        <p:nvSpPr>
          <p:cNvPr id="6" name="Foot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7" name="SlideNumb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7320657C-329E-7593-D098-C4C62BD62691}"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x6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LVrPXRMAAAAlAAAAZAAAAA8BAAAAkAAAAEgAAACQAAAASAAAAAAAAAAC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BI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QAgAAcQkAAKobAABhDQAAAAAAACYAAAAIAAAAgQAAAAAAAAA="/>
              </a:ext>
            </a:extLst>
          </p:cNvSpPr>
          <p:nvPr>
            <p:ph idx="1"/>
          </p:nvPr>
        </p:nvSpPr>
        <p:spPr>
          <a:xfrm>
            <a:off x="457200" y="1534795"/>
            <a:ext cx="4039870" cy="64008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QAgAAYQ0AAKobAACwJQAAAAAAACYAAAAIAAAAAYAAAAAAAAA="/>
              </a:ext>
            </a:extLst>
          </p:cNvSpPr>
          <p:nvPr>
            <p:ph sz="half" idx="2"/>
          </p:nvPr>
        </p:nvSpPr>
        <p:spPr>
          <a:xfrm>
            <a:off x="45720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LVrPXRMAAAAlAAAAZAAAAA8BAAAAkAAAAEgAAACQAAAASAAAAAAAAAAC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WHAAAcQkAAHA1AABhDQAAAAAAACYAAAAIAAAAgQAAAAAAAAA="/>
              </a:ext>
            </a:extLst>
          </p:cNvSpPr>
          <p:nvPr>
            <p:ph idx="3"/>
          </p:nvPr>
        </p:nvSpPr>
        <p:spPr>
          <a:xfrm>
            <a:off x="4646930" y="1534795"/>
            <a:ext cx="4039870" cy="64008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PeAw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WHAAAYQ0AAHA1AACwJQAAEAAAACYAAAAIAAAAAYAAAAAAAAA="/>
              </a:ext>
            </a:extLst>
          </p:cNvSpPr>
          <p:nvPr>
            <p:ph sz="half" idx="4"/>
          </p:nvPr>
        </p:nvSpPr>
        <p:spPr>
          <a:xfrm>
            <a:off x="464693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0E19E361-2FE3-4C15-ADA1-D940ADEF5B8C}" type="datetime1">
              <a:t>{Datum/Zeit}</a:t>
            </a:fld>
          </a:p>
        </p:txBody>
      </p:sp>
      <p:sp>
        <p:nvSpPr>
          <p:cNvPr id="8" name="Foot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L4C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9" name="SlideNumb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2E1251FE-B0C3-47A7-8DAA-46F21FE47B13}"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CyB0v8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66F041BF-F18B-A5B7-C548-07E20F063352}" type="datetime1">
              <a:t>{Datum/Zeit}</a:t>
            </a:fld>
          </a:p>
        </p:txBody>
      </p:sp>
      <p:sp>
        <p:nvSpPr>
          <p:cNvPr id="4" name="Foot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NgTSgU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5" name="SlideNumb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FBTTUI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5368404D-03BE-3DB6-F0D0-F5E30E9E06A0}"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29532696-D8C4-06D0-8AEB-2E8568A57C7B}" type="datetime1">
              <a:t>{Datum/Zeit}</a:t>
            </a:fld>
          </a:p>
        </p:txBody>
      </p:sp>
      <p:sp>
        <p:nvSpPr>
          <p:cNvPr id="3" name="Foot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4" name="SlideNumb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436E6C46-08AE-3B9A-E0D6-FECF229816AB}" type="slidenum">
              <a:t>{Nr.}</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C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QAgAArgEAAFIVAADUCAAAAAAAACYAAAAIAAAAgQAAAAAAAAA="/>
              </a:ext>
            </a:extLst>
          </p:cNvSpPr>
          <p:nvPr>
            <p:ph type="title"/>
          </p:nvPr>
        </p:nvSpPr>
        <p:spPr>
          <a:xfrm>
            <a:off x="457200" y="273050"/>
            <a:ext cx="3008630" cy="116205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HQAI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FQAArgEAAHA1AACwJQAAAAAAACYAAAAIAAAAAYAAAAAAAAA="/>
              </a:ext>
            </a:extLst>
          </p:cNvSpPr>
          <p:nvPr>
            <p:ph idx="1"/>
          </p:nvPr>
        </p:nvSpPr>
        <p:spPr>
          <a:xfrm>
            <a:off x="3575050" y="273050"/>
            <a:ext cx="5111750" cy="585343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QAgAA1AgAAFIVAACwJQAAAAAAACYAAAAIAAAAAQAAAAAAAAA="/>
              </a:ext>
            </a:extLst>
          </p:cNvSpPr>
          <p:nvPr>
            <p:ph sz="half" idx="2"/>
          </p:nvPr>
        </p:nvSpPr>
        <p:spPr>
          <a:xfrm>
            <a:off x="457200" y="1435100"/>
            <a:ext cx="3008630" cy="4691380"/>
          </a:xfrm>
        </p:spPr>
        <p:txBody>
          <a:bodyPr/>
          <a:lstStyle/>
          <a:p>
            <a:pPr/>
            <a:r>
              <a:t>Click to edit Master text styles</a:t>
            </a:r>
          </a:p>
        </p:txBody>
      </p:sp>
      <p:sp>
        <p:nvSpPr>
          <p:cNvPr id="5" name="DateTime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I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60A38B11-5F8D-F67D-C31B-A928C55535FC}" type="datetime1">
              <a:t>{Datum/Zeit}</a:t>
            </a:fld>
          </a:p>
        </p:txBody>
      </p:sp>
      <p:sp>
        <p:nvSpPr>
          <p:cNvPr id="6" name="Foot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7" name="SlideNumb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r44IM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2D64A92D-63C0-315F-8EDC-950AE79278C0}"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C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AGCwAAiB0AAMYsAAAEIQAAAAAAACYAAAAIAAAAgQAAAAAAAAA="/>
              </a:ext>
            </a:extLst>
          </p:cNvSpPr>
          <p:nvPr>
            <p:ph type="title"/>
          </p:nvPr>
        </p:nvSpPr>
        <p:spPr>
          <a:xfrm>
            <a:off x="1791970" y="4800600"/>
            <a:ext cx="5486400" cy="56642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AGCwAAxgMAAMYsAAAWHQAAAAAAACYAAAAIAAAAAQAAAAAAAAA="/>
              </a:ext>
            </a:extLst>
          </p:cNvSpPr>
          <p:nvPr>
            <p:ph idx="1"/>
          </p:nvPr>
        </p:nvSpPr>
        <p:spPr>
          <a:xfrm>
            <a:off x="1791970" y="613410"/>
            <a:ext cx="5486400" cy="4114800"/>
          </a:xfrm>
        </p:spPr>
        <p:txBody>
          <a:bodyPr/>
          <a:lstStyle/>
          <a:p>
            <a:pPr/>
            <a:r>
              <a:t>Click to edit Master text styles</a:t>
            </a:r>
          </a:p>
        </p:txBody>
      </p:sp>
      <p:sp>
        <p:nvSpPr>
          <p:cNvPr id="4"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AGCwAABCEAAMYsAAD4JQAAAAAAACYAAAAIAAAAAQAAAAAAAAA="/>
              </a:ext>
            </a:extLst>
          </p:cNvSpPr>
          <p:nvPr>
            <p:ph sz="half" idx="2"/>
          </p:nvPr>
        </p:nvSpPr>
        <p:spPr>
          <a:xfrm>
            <a:off x="1791970" y="5367020"/>
            <a:ext cx="5486400" cy="805180"/>
          </a:xfrm>
        </p:spPr>
        <p:txBody>
          <a:bodyPr/>
          <a:lstStyle/>
          <a:p>
            <a:pPr/>
            <a:r>
              <a:t>Click to edit Master text styles</a:t>
            </a:r>
          </a:p>
        </p:txBody>
      </p:sp>
      <p:sp>
        <p:nvSpPr>
          <p:cNvPr id="5" name="DateTime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P9/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4F7A2E2A-64A2-2FD8-ECC2-928D608C1AC7}" type="datetime1">
              <a:t>{Datum/Zeit}</a:t>
            </a:fld>
          </a:p>
        </p:txBody>
      </p:sp>
      <p:sp>
        <p:nvSpPr>
          <p:cNvPr id="6" name="Foot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7" name="SlideNumberArea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U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51C2BFAF-E1BC-9749-F27A-171CF1340442}"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Red clouds">
    <p:bg>
      <p:bgPr>
        <a:blipFill>
          <a:blip r:embed="rId1"/>
          <a:srcRect/>
          <a:stretch/>
        </a:blipFill>
        <a:effectLst/>
      </p:bgPr>
    </p:bg>
    <p:spTree>
      <p:nvGrpSpPr>
        <p:cNvPr id="1" name=""/>
        <p:cNvGrpSpPr/>
        <p:nvPr/>
      </p:nvGrpSpPr>
      <p:grpSpPr>
        <a:xfrm>
          <a:off x="0" y="0"/>
          <a:ext cx="0" cy="0"/>
          <a:chOff x="0" y="0"/>
          <a:chExt cx="0" cy="0"/>
        </a:xfrm>
      </p:grpSpPr>
      <p:sp>
        <p:nvSpPr>
          <p:cNvPr id="2" name="日期时间区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QQ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8="/>
              </a:ext>
            </a:extLst>
          </p:cNvSpPr>
          <p:nvPr>
            <p:ph type="dt" sz="quarter"/>
          </p:nvPr>
        </p:nvSpPr>
        <p:spPr>
          <a:xfrm>
            <a:off x="430530" y="6242050"/>
            <a:ext cx="2439670" cy="503555"/>
          </a:xfrm>
          <a:prstGeom prst="rect">
            <a:avLst/>
          </a:prstGeom>
          <a:noFill/>
          <a:ln>
            <a:noFill/>
          </a:ln>
          <a:effectLst/>
        </p:spPr>
        <p:txBody>
          <a:bodyPr vert="horz" wrap="square" numCol="1" spcCol="215900" anchor="t">
            <a:prstTxWarp prst="textNoShape">
              <a:avLst/>
            </a:prstTxWarp>
          </a:bodyPr>
          <a:lstStyle>
            <a:lvl1pPr>
              <a:defRPr sz="1400"/>
            </a:lvl1pPr>
          </a:lstStyle>
          <a:p>
            <a:pPr/>
            <a:fld id="{0B916104-4AE6-C497-A829-BCC22F675EE9}" type="datetime1">
              <a:t/>
            </a:fld>
          </a:p>
        </p:txBody>
      </p:sp>
      <p:sp>
        <p:nvSpPr>
          <p:cNvPr id="3" name="页脚区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8="/>
              </a:ext>
            </a:extLst>
          </p:cNvSpPr>
          <p:nvPr>
            <p:ph type="ftr" sz="quarter" idx="1"/>
          </p:nvPr>
        </p:nvSpPr>
        <p:spPr>
          <a:xfrm>
            <a:off x="3371850" y="6242050"/>
            <a:ext cx="2440305" cy="503555"/>
          </a:xfrm>
          <a:prstGeom prst="rect">
            <a:avLst/>
          </a:prstGeom>
          <a:noFill/>
          <a:ln>
            <a:noFill/>
          </a:ln>
          <a:effectLst/>
        </p:spPr>
        <p:txBody>
          <a:bodyPr vert="horz" wrap="square" numCol="1" spcCol="215900" anchor="t">
            <a:prstTxWarp prst="textNoShape">
              <a:avLst/>
            </a:prstTxWarp>
          </a:bodyPr>
          <a:lstStyle>
            <a:lvl1pPr algn="ctr">
              <a:defRPr sz="1400"/>
            </a:lvl1pPr>
          </a:lstStyle>
          <a:p>
            <a:pPr/>
            <a:r>
              <a:t/>
            </a:r>
          </a:p>
        </p:txBody>
      </p:sp>
      <p:sp>
        <p:nvSpPr>
          <p:cNvPr id="4" name="幻灯片号码区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8="/>
              </a:ext>
            </a:extLst>
          </p:cNvSpPr>
          <p:nvPr>
            <p:ph type="sldNum" sz="quarter" idx="2"/>
          </p:nvPr>
        </p:nvSpPr>
        <p:spPr>
          <a:xfrm>
            <a:off x="6242050" y="6242050"/>
            <a:ext cx="2440305" cy="503555"/>
          </a:xfrm>
          <a:prstGeom prst="rect">
            <a:avLst/>
          </a:prstGeom>
          <a:noFill/>
          <a:ln>
            <a:noFill/>
          </a:ln>
          <a:effectLst/>
        </p:spPr>
        <p:txBody>
          <a:bodyPr vert="horz" wrap="square" numCol="1" spcCol="215900" anchor="t">
            <a:prstTxWarp prst="textNoShape">
              <a:avLst/>
            </a:prstTxWarp>
          </a:bodyPr>
          <a:lstStyle>
            <a:lvl1pPr algn="r">
              <a:defRPr sz="1400"/>
            </a:lvl1pPr>
          </a:lstStyle>
          <a:p>
            <a:pPr/>
            <a:fld id="{40471BC6-88AD-12ED-E3FF-7EB855B1152B}" type="slidenum">
              <a:t/>
            </a:fld>
          </a:p>
        </p:txBody>
      </p:sp>
      <p:sp>
        <p:nvSpPr>
          <p:cNvPr id="5" name="标题放置区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xQEAAGk1AADUCAAAEAAAACYAAAAIAAAA//////////8="/>
              </a:ext>
            </a:extLst>
          </p:cNvSpPr>
          <p:nvPr>
            <p:ph type="title" idx="3"/>
          </p:nvPr>
        </p:nvSpPr>
        <p:spPr>
          <a:xfrm>
            <a:off x="430530" y="287655"/>
            <a:ext cx="8251825" cy="1147445"/>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6" name="文本放置区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tQkAAGk1AACFJQAAEAAAACYAAAAIAAAA//////////8="/>
              </a:ext>
            </a:extLst>
          </p:cNvSpPr>
          <p:nvPr>
            <p:ph type="body" idx="4"/>
          </p:nvPr>
        </p:nvSpPr>
        <p:spPr>
          <a:xfrm>
            <a:off x="430530" y="1577975"/>
            <a:ext cx="8251825" cy="452120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1" charset="0"/>
          <a:ea typeface="Arial" pitchFamily="1" charset="0"/>
          <a:cs typeface="Arial" pitchFamily="1" charset="0"/>
        </a:defRPr>
      </a:lvl1pPr>
    </p:titleStyle>
    <p:bodyStyle>
      <a:lvl1pPr marL="285750" marR="0" indent="-285750" algn="l" defTabSz="4572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1" charset="0"/>
          <a:ea typeface="Arial" pitchFamily="1" charset="0"/>
          <a:cs typeface="Arial" pitchFamily="1" charset="0"/>
        </a:defRPr>
      </a:lvl1pPr>
      <a:lvl2pPr marL="619125" marR="0" indent="-285750" algn="l" defTabSz="457200">
        <a:lnSpc>
          <a:spcPct val="100000"/>
        </a:lnSpc>
        <a:spcBef>
          <a:spcPts val="0"/>
        </a:spcBef>
        <a:spcAft>
          <a:spcPts val="0"/>
        </a:spcAft>
        <a:buClrTx/>
        <a:buSzTx/>
        <a:buFontTx/>
        <a:buChar char="–"/>
        <a:tabLst/>
        <a:defRPr sz="2800" b="0" i="0" u="none" strike="noStrike" kern="1" spc="0" baseline="0">
          <a:solidFill>
            <a:schemeClr val="tx1"/>
          </a:solidFill>
          <a:effectLst/>
          <a:latin typeface="Arial" pitchFamily="1" charset="0"/>
          <a:ea typeface="Arial" pitchFamily="1" charset="0"/>
          <a:cs typeface="Arial" pitchFamily="1" charset="0"/>
        </a:defRPr>
      </a:lvl2pPr>
      <a:lvl3pPr marL="952500" marR="0" indent="-285750" algn="l" defTabSz="457200">
        <a:lnSpc>
          <a:spcPct val="100000"/>
        </a:lnSpc>
        <a:spcBef>
          <a:spcPts val="0"/>
        </a:spcBef>
        <a:spcAft>
          <a:spcPts val="0"/>
        </a:spcAft>
        <a:buClrTx/>
        <a:buSzTx/>
        <a:buFontTx/>
        <a:buChar char="•"/>
        <a:tabLst/>
        <a:defRPr sz="2400" b="0" i="0" u="none" strike="noStrike" kern="1" spc="0" baseline="0">
          <a:solidFill>
            <a:schemeClr val="tx1"/>
          </a:solidFill>
          <a:effectLst/>
          <a:latin typeface="Arial" pitchFamily="1" charset="0"/>
          <a:ea typeface="Arial" pitchFamily="1" charset="0"/>
          <a:cs typeface="Arial" pitchFamily="1" charset="0"/>
        </a:defRPr>
      </a:lvl3pPr>
      <a:lvl4pPr marL="1333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1" charset="0"/>
          <a:ea typeface="Arial" pitchFamily="1" charset="0"/>
          <a:cs typeface="Arial" pitchFamily="1" charset="0"/>
        </a:defRPr>
      </a:lvl4pPr>
      <a:lvl5pPr marL="1714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1" charset="0"/>
          <a:ea typeface="Arial" pitchFamily="1" charset="0"/>
          <a:cs typeface="Arial" pitchFamily="1" charset="0"/>
        </a:defRPr>
      </a:lvl5pPr>
    </p:body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awAw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BqBAAAPg0AABc0AACiFQAAAAAAACYAAAAIAAAAAQAAAAAAAAA="/>
              </a:ext>
            </a:extLst>
          </p:cNvSpPr>
          <p:nvPr>
            <p:ph type="ctrTitle"/>
          </p:nvPr>
        </p:nvSpPr>
        <p:spPr>
          <a:xfrm>
            <a:off x="717550" y="2152650"/>
            <a:ext cx="7750175" cy="1363980"/>
          </a:xfrm>
        </p:spPr>
        <p:txBody>
          <a:bodyPr/>
          <a:lstStyle/>
          <a:p>
            <a:pPr/>
            <a:r>
              <a:t>Organisasi dan Arsitektur Komputer</a:t>
            </a:r>
          </a:p>
        </p:txBody>
      </p:sp>
      <p:sp>
        <p:nvSpPr>
          <p:cNvPr id="3" name="SlideSubtitle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BkCAAA1xcAAK0vAADgIgAAAAAAACYAAAAIAAAAAQAAAAAAAAA="/>
              </a:ext>
            </a:extLst>
          </p:cNvSpPr>
          <p:nvPr>
            <p:ph type="subTitle" idx="1"/>
          </p:nvPr>
        </p:nvSpPr>
        <p:spPr>
          <a:xfrm>
            <a:off x="1363980" y="3875405"/>
            <a:ext cx="6386195" cy="1793875"/>
          </a:xfrm>
        </p:spPr>
        <p:txBody>
          <a:bodyPr/>
          <a:lstStyle/>
          <a:p>
            <a:pPr/>
            <a:r>
              <a:t>Pertemuan 12</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Cont’d</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r>
              <a:t>SP - Ini adalah Stack Pointer. Berukuran 16 bit. Register ini menunjuk ke item paling atas dari tumpukan.</a:t>
            </a:r>
          </a:p>
          <a:p>
            <a:pPr/>
            <a:r>
              <a:t>BP - Ini adalah Base Pointer. Berukuran 16 bit. Register ini utamanya digunakan dalam mengakses parameter yang dilempar oleh stack.</a:t>
            </a: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Cont’d</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r>
              <a:t>SI - Ini adalah Source Index Register.</a:t>
            </a:r>
          </a:p>
          <a:p>
            <a:pPr/>
            <a:r>
              <a:t>Digunakan dalam pengalamatan pointer data dan sebagai sumber dalam beberapa operasi terkait string.</a:t>
            </a:r>
          </a:p>
          <a:p>
            <a:pPr/>
            <a:r>
              <a:t>DI - Ini adalah Destinationi Index Register.</a:t>
            </a:r>
          </a:p>
          <a:p>
            <a:pPr/>
            <a:r>
              <a:t>Digunakan dalam pengalamatan pointer data dan sebagai tujuan dalam beberapa operasi terkait string.</a:t>
            </a: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Aw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General Purpose Register</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Pk3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marL="285750" indent="-285750" algn="l">
              <a:buChar char="•"/>
              <a:defRPr sz="3600"/>
            </a:pPr>
            <a:r>
              <a:t>Register lebih umum</a:t>
            </a:r>
          </a:p>
          <a:p>
            <a:pPr lvl="1" marL="628650" indent="-285750" algn="l">
              <a:buChar char="–"/>
              <a:defRPr sz="3000"/>
            </a:pPr>
            <a:r>
              <a:t>Meningkatkan fleksibilitas dan opsi programmer</a:t>
            </a:r>
          </a:p>
          <a:p>
            <a:pPr lvl="1">
              <a:defRPr sz="3000"/>
            </a:pPr>
            <a:r>
              <a:t>Meningkatkan ukuran &amp; kompleksitas instruksi</a:t>
            </a:r>
          </a:p>
          <a:p>
            <a:pPr>
              <a:defRPr sz="3600"/>
            </a:pPr>
            <a:r>
              <a:t>Register lebih spesifik</a:t>
            </a:r>
          </a:p>
          <a:p>
            <a:pPr lvl="1">
              <a:defRPr sz="3000"/>
            </a:pPr>
            <a:r>
              <a:t>Instruksi yang lebih kecil (lebih cepat)</a:t>
            </a:r>
          </a:p>
          <a:p>
            <a:pPr lvl="1">
              <a:defRPr sz="3000"/>
            </a:pPr>
            <a:r>
              <a:t>Kekurangan fleksibilitas</a:t>
            </a: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ERRqI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Control &amp; Status Register</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RY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r>
              <a:t>Program Counter</a:t>
            </a:r>
          </a:p>
          <a:p>
            <a:pPr/>
            <a:r>
              <a:t>Instruction Decoding Register</a:t>
            </a:r>
          </a:p>
          <a:p>
            <a:pPr/>
            <a:r>
              <a:t>Memory Address Register</a:t>
            </a:r>
          </a:p>
          <a:p>
            <a:pPr/>
            <a:r>
              <a:t>Memory Buffer Register</a:t>
            </a: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Aw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Program Counter</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Pk3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lgn="just"/>
            <a:r>
              <a:t>Register CPU di prosesor komputer yang memiliki alamat instruksi berikutnya yang akan dieksekusi dari memori. </a:t>
            </a:r>
          </a:p>
          <a:p>
            <a:pPr algn="just"/>
            <a:r>
              <a:t>Digunakan sebagai penghitung digital yang diperlukan untuk pelaksanaan tugas yang lebih cepat serta untuk melacak titik eksekusi saat ini.</a:t>
            </a: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CE0U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Memory Address Register</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CE0U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lgn="just"/>
            <a:r>
              <a:t>Di komputer, Memory Address Register (MAR) adalah register CPU yang menyimpan alamat memori dari mana data akan diambil dari CPU, atau alamat di mana data akan dikirim dan disimpan.</a:t>
            </a: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CE0U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Memory Buffer Register</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defRPr sz="8000"/>
            </a:pPr>
            <a:r>
              <a:rPr sz="3600">
                <a:latin typeface="Basic Sans" pitchFamily="1" charset="0"/>
                <a:ea typeface="Basic Roman" pitchFamily="1" charset="0"/>
                <a:cs typeface="Basic Roman" pitchFamily="1" charset="0"/>
              </a:rPr>
              <a:t>Memory buffer register (MBR), yang biasa disebut memory recogniser (MDR) adalah register dalam prosesor komputer, atau unit pemrosesan pusat, CPU, yang menyimpan data yang ditransfer ke dan dari penyimpanan akses langsung.</a:t>
            </a:r>
            <a:endParaRPr sz="3600">
              <a:latin typeface="Basic Sans" pitchFamily="1" charset="0"/>
              <a:ea typeface="Basic Roman" pitchFamily="1" charset="0"/>
              <a:cs typeface="Basic Roman" pitchFamily="1" charset="0"/>
            </a:endParaRPr>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CE0U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Aw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p>
        </p:txBody>
      </p:sp>
      <p:pic>
        <p:nvPicPr>
          <p:cNvPr id="4" name="Picture1"/>
          <p:cNvPicPr>
            <a:picLocks noChangeAspect="1"/>
            <a:extLst>
              <a:ext uri="smNativeData">
                <pr:smNativeData xmlns:pr="smNativeData" val="SMDATA_15_LVrPXR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OAQAACn///80MwAADykAAAAAAAAmAAAACAAAAP//////////"/>
              </a:ext>
            </a:extLst>
          </p:cNvPicPr>
          <p:nvPr/>
        </p:nvPicPr>
        <p:blipFill>
          <a:blip r:embed="rId2"/>
          <a:stretch>
            <a:fillRect/>
          </a:stretch>
        </p:blipFill>
        <p:spPr>
          <a:xfrm>
            <a:off x="685800" y="-136525"/>
            <a:ext cx="7637780" cy="6811010"/>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Aw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Data Flow (Instruction Fetch)</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ERRqI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defRPr sz="3600"/>
            </a:pPr>
            <a:r>
              <a:t>Fetch</a:t>
            </a:r>
          </a:p>
          <a:p>
            <a:pPr lvl="1">
              <a:defRPr sz="3000"/>
            </a:pPr>
            <a:r>
              <a:t>PC berisi alamat instruksi selanjutnya</a:t>
            </a:r>
          </a:p>
          <a:p>
            <a:pPr lvl="1">
              <a:defRPr sz="3000"/>
            </a:pPr>
            <a:r>
              <a:t>Address pindah ke MAR</a:t>
            </a:r>
          </a:p>
          <a:p>
            <a:pPr lvl="1">
              <a:defRPr sz="3000"/>
            </a:pPr>
            <a:r>
              <a:t>Address ditempatkan di bus alamat</a:t>
            </a:r>
          </a:p>
          <a:p>
            <a:pPr lvl="1">
              <a:defRPr sz="3000"/>
            </a:pPr>
            <a:r>
              <a:t>Control unit meminta memori dibaca</a:t>
            </a:r>
          </a:p>
          <a:p>
            <a:pPr lvl="1">
              <a:defRPr sz="3000"/>
            </a:pPr>
            <a:r>
              <a:t>Hasil ditempatkan di bus data, disalin ke MBR, lalu ke IR</a:t>
            </a:r>
          </a:p>
          <a:p>
            <a:pPr lvl="1">
              <a:defRPr sz="3000"/>
            </a:pPr>
            <a:r>
              <a:t>Sementara PC bertambah 1</a:t>
            </a: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Pk3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Data Flow (Data Fetch)</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marL="285750" indent="-285750" algn="l">
              <a:buChar char="•"/>
            </a:pPr>
            <a:r>
              <a:t>IR diperiksa</a:t>
            </a:r>
          </a:p>
          <a:p>
            <a:pPr marL="0" indent="0" algn="l">
              <a:buNone/>
            </a:pPr>
            <a:r>
              <a:t>• Jika Indirect Addressing dilakukan, maka Indirect Cycle dilakukan</a:t>
            </a:r>
          </a:p>
          <a:p>
            <a:pPr marL="0" indent="0" algn="l">
              <a:buNone/>
            </a:pPr>
            <a:r>
              <a:t>- Bagian paling kanan N bit MBR ditransfer ke MAR</a:t>
            </a:r>
          </a:p>
          <a:p>
            <a:pPr marL="0" indent="0" algn="l">
              <a:buNone/>
            </a:pPr>
            <a:r>
              <a:t>- Control unit meminta memori dibaca</a:t>
            </a:r>
          </a:p>
          <a:p>
            <a:pPr marL="0" indent="0" algn="l">
              <a:buNone/>
            </a:pPr>
            <a:r>
              <a:t>- Hasil (alamat operan) dipindahkan ke MBR</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CAD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Struktur CPU</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RY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r>
              <a:t>CPU harus:</a:t>
            </a:r>
          </a:p>
          <a:p>
            <a:pPr/>
            <a:r>
              <a:t>—Fetch instructions</a:t>
            </a:r>
          </a:p>
          <a:p>
            <a:pPr/>
            <a:r>
              <a:t>—Interpret instructions</a:t>
            </a:r>
          </a:p>
          <a:p>
            <a:pPr/>
            <a:r>
              <a:t>—Fetch data</a:t>
            </a:r>
          </a:p>
          <a:p>
            <a:pPr/>
            <a:r>
              <a:t>—Process data</a:t>
            </a:r>
          </a:p>
          <a:p>
            <a:pPr/>
            <a:r>
              <a:t>—Write data</a:t>
            </a: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Data Flow (Execute)</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Pk3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defRPr sz="3600"/>
            </a:pPr>
            <a:r>
              <a:t>Mempunyai teknik yang berbeda</a:t>
            </a:r>
          </a:p>
          <a:p>
            <a:pPr>
              <a:defRPr sz="3600"/>
            </a:pPr>
            <a:r>
              <a:t>Tergantung pada instruksi yang dieksekusi</a:t>
            </a:r>
          </a:p>
          <a:p>
            <a:pPr>
              <a:defRPr sz="3600"/>
            </a:pPr>
            <a:r>
              <a:t>Termasuk</a:t>
            </a:r>
          </a:p>
          <a:p>
            <a:pPr lvl="1">
              <a:defRPr sz="3000"/>
            </a:pPr>
            <a:r>
              <a:t>Memory baca / tulis</a:t>
            </a:r>
          </a:p>
          <a:p>
            <a:pPr lvl="1">
              <a:defRPr sz="3000"/>
            </a:pPr>
            <a:r>
              <a:t>Input output</a:t>
            </a:r>
          </a:p>
          <a:p>
            <a:pPr lvl="1">
              <a:defRPr sz="3000"/>
            </a:pPr>
            <a:r>
              <a:t>Register transfer</a:t>
            </a:r>
          </a:p>
          <a:p>
            <a:pPr lvl="1">
              <a:defRPr sz="3000"/>
            </a:pPr>
            <a:r>
              <a:t>Operasi ALU</a:t>
            </a:r>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MaWrM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Data Flow (Interrupt)</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AvK1k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r>
              <a:t>Sederhana</a:t>
            </a:r>
          </a:p>
          <a:p>
            <a:pPr/>
            <a:r>
              <a:t>Dapat diprediksi</a:t>
            </a:r>
          </a:p>
          <a:p>
            <a:pPr/>
            <a:r>
              <a:t>PC saat ini disimpan untuk memungkinkan dimulainya kembali setelah interupsi</a:t>
            </a:r>
          </a:p>
          <a:p>
            <a:pPr/>
            <a:r>
              <a:t>Konten PC yang disalin ke MBR</a:t>
            </a:r>
          </a:p>
          <a:p>
            <a:pPr/>
            <a:r>
              <a:t>Lokasi memori khusus (mis. Penunjuk tumpukan) dimuat ke MAR</a:t>
            </a:r>
          </a:p>
          <a:p>
            <a:pPr/>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Aw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Cont’d</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r>
              <a:t>MBR ditulis ke memori</a:t>
            </a:r>
          </a:p>
          <a:p>
            <a:pPr/>
            <a:r>
              <a:t>PC dimuat dengan alamat rutin penanganan interupsi</a:t>
            </a:r>
          </a:p>
          <a:p>
            <a:pPr/>
            <a:r>
              <a:t>Instruksi selanjutnya (first of interrupt handler) dapat diambil</a:t>
            </a:r>
          </a:p>
          <a:p>
            <a:pPr/>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PreFetch</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marL="285750" indent="-285750" algn="l">
              <a:buChar char="•"/>
            </a:pPr>
            <a:r>
              <a:t>Fetch mengakses memori utama</a:t>
            </a:r>
          </a:p>
          <a:p>
            <a:pPr marL="0" indent="0" algn="l">
              <a:buNone/>
            </a:pPr>
            <a:r>
              <a:t>• Eksekusi biasanya tidak mengakses memori utama</a:t>
            </a:r>
          </a:p>
          <a:p>
            <a:pPr marL="0" indent="0" algn="l">
              <a:buNone/>
            </a:pPr>
            <a:r>
              <a:t>• Dapat mengambil instruksi selanjutnya selama eksekusi instruksi saat ini berlangsung</a:t>
            </a:r>
          </a:p>
          <a:p>
            <a:pPr/>
            <a:r>
              <a:t>Dipanggil sebagai Instruksi Prefetch</a:t>
            </a:r>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Aw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MMX Register Mapping</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Pk3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r>
              <a:t>MMX menggunakan beberapa tipe data 64 bit</a:t>
            </a:r>
          </a:p>
          <a:p>
            <a:pPr/>
            <a:r>
              <a:t>Menggunakan 3 bit register address fields</a:t>
            </a:r>
          </a:p>
          <a:p>
            <a:pPr lvl="1"/>
            <a:r>
              <a:t>8 register</a:t>
            </a:r>
          </a:p>
          <a:p>
            <a:pPr/>
            <a:r>
              <a:t>Tidak ada register khusus MMX</a:t>
            </a:r>
          </a:p>
          <a:p>
            <a:pPr lvl="1"/>
            <a:r>
              <a:t>Mengurangi 64 bit floating point yang ada </a:t>
            </a:r>
            <a:r>
              <a:rPr sz="3200"/>
              <a:t>register</a:t>
            </a:r>
            <a:endParaRPr sz="3200"/>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xQEAAGk1AADUCAAAAAAAACYAAAAIAAAAAQAAAAAAAAA="/>
              </a:ext>
            </a:extLst>
          </p:cNvSpPr>
          <p:nvPr>
            <p:ph type="title"/>
          </p:nvPr>
        </p:nvSpPr>
        <p:spPr>
          <a:xfrm>
            <a:off x="430530" y="287655"/>
            <a:ext cx="8251825" cy="1147445"/>
          </a:xfrm>
        </p:spPr>
        <p:txBody>
          <a:bodyPr/>
          <a:lstStyle/>
          <a:p>
            <a:pPr/>
            <a:r>
              <a:t>Ilustrasi</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BE00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tQkAAGk1AACFJQAAAAAAACYAAAAIAAAAAQAAAAAAAAA="/>
              </a:ext>
            </a:extLst>
          </p:cNvSpPr>
          <p:nvPr>
            <p:ph type="body" idx="1"/>
          </p:nvPr>
        </p:nvSpPr>
        <p:spPr>
          <a:xfrm>
            <a:off x="430530" y="1577975"/>
            <a:ext cx="8251825" cy="4521200"/>
          </a:xfrm>
        </p:spPr>
        <p:txBody>
          <a:bodyPr/>
          <a:lstStyle/>
          <a:p>
            <a:pPr/>
          </a:p>
        </p:txBody>
      </p:sp>
      <p:pic>
        <p:nvPicPr>
          <p:cNvPr id="4" name="Picture1"/>
          <p:cNvPicPr>
            <a:picLocks noChangeAspect="1"/>
            <a:extLst>
              <a:ext uri="smNativeData">
                <pr:smNativeData xmlns:pr="smNativeData" val="SMDATA_15_LVrPXR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egsAALUJAABCKwAA6ykAAAAAAAAmAAAACAAAAP//////////"/>
              </a:ext>
            </a:extLst>
          </p:cNvPicPr>
          <p:nvPr/>
        </p:nvPicPr>
        <p:blipFill>
          <a:blip r:embed="rId2"/>
          <a:stretch>
            <a:fillRect/>
          </a:stretch>
        </p:blipFill>
        <p:spPr>
          <a:xfrm>
            <a:off x="1865630" y="1577975"/>
            <a:ext cx="5166360" cy="5236210"/>
          </a:xfrm>
          <a:prstGeom prst="rect">
            <a:avLst/>
          </a:prstGeom>
          <a:noFill/>
          <a:ln>
            <a:noFill/>
          </a:ln>
          <a:effectLst/>
        </p:spPr>
      </p:pic>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ERRqI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Ilustrasi</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p>
        </p:txBody>
      </p:sp>
      <p:pic>
        <p:nvPicPr>
          <p:cNvPr id="4" name="Picture1"/>
          <p:cNvPicPr>
            <a:picLocks noChangeAspect="1"/>
            <a:extLst>
              <a:ext uri="smNativeData">
                <pr:smNativeData xmlns:pr="smNativeData" val="SMDATA_15_LVrPXR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Bw1e4F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cAgAALUJAACfLwAAMCoAAAAAAAAmAAAACAAAAP//////////"/>
              </a:ext>
            </a:extLst>
          </p:cNvPicPr>
          <p:nvPr/>
        </p:nvPicPr>
        <p:blipFill>
          <a:blip r:embed="rId2"/>
          <a:stretch>
            <a:fillRect/>
          </a:stretch>
        </p:blipFill>
        <p:spPr>
          <a:xfrm>
            <a:off x="1371600" y="1577975"/>
            <a:ext cx="6369685" cy="5280025"/>
          </a:xfrm>
          <a:prstGeom prst="rect">
            <a:avLst/>
          </a:prstGeom>
          <a:noFill/>
          <a:ln>
            <a:noFill/>
          </a:ln>
          <a:effectLst/>
        </p:spPr>
      </p:pic>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Register</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Pk3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defRPr sz="3600"/>
            </a:pPr>
            <a:r>
              <a:t>CPU harus memiliki beberapa ruang kerja (sementara penyimpanan)</a:t>
            </a:r>
          </a:p>
          <a:p>
            <a:pPr lvl="1">
              <a:defRPr sz="3000"/>
            </a:pPr>
            <a:r>
              <a:t>Disebut sebagai register</a:t>
            </a:r>
          </a:p>
          <a:p>
            <a:pPr lvl="1">
              <a:defRPr sz="3000"/>
            </a:pPr>
            <a:r>
              <a:t>Jumlah dan fungsi bervariasi di antara desain prosesor</a:t>
            </a:r>
          </a:p>
          <a:p>
            <a:pPr lvl="1">
              <a:defRPr sz="3000"/>
            </a:pPr>
            <a:r>
              <a:t>Tingkat atas hirarki memori</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General Purpose Register</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r>
              <a:t>General Purpose Register digunakan untuk menyimpan data sementara dalam mikroprosesor. </a:t>
            </a:r>
          </a:p>
          <a:p>
            <a:pPr/>
            <a:r>
              <a:t>Ada 8 jenis General Purpose Register</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BE00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8 Jenis General Purpose Register</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r>
              <a:t>AX - Ini adalah akumulator. </a:t>
            </a:r>
          </a:p>
          <a:p>
            <a:pPr/>
            <a:r>
              <a:t>Berukuran 16 bit dan dibagi menjadi dua register 8-bit AH dan AL untuk juga melakukan instruksi 8-bit.</a:t>
            </a:r>
          </a:p>
          <a:p>
            <a:pPr/>
            <a:r>
              <a:t>Digunakan untuk instruksi aritmatika dan logis</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Aw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Cont’d</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Pk3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r>
              <a:t>BX - Ini adalah base register. </a:t>
            </a:r>
          </a:p>
          <a:p>
            <a:pPr/>
            <a:r>
              <a:t>Berukuran 16 bit dan dibagi menjadi dua register 8-bit BH dan BL untuk juga melakukan instruksi 8-bit.</a:t>
            </a:r>
          </a:p>
          <a:p>
            <a:pPr/>
            <a:r>
              <a:t>Digunakan untuk menyimpan nilai offset.</a:t>
            </a: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Cont’d</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a:r>
              <a:t>CX - Ini adalah Counter Register. </a:t>
            </a:r>
          </a:p>
          <a:p>
            <a:pPr/>
            <a:r>
              <a:t>Berukuran 16 bit dan dibagi menjadi dua register 8-bit CH dan CL untuk juga melakukan instruksi 8-bit.</a:t>
            </a:r>
          </a:p>
          <a:p>
            <a:pPr/>
            <a:r>
              <a:t>Ini digunakan dalam perulangan dan rotasi.</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LVrPXR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xQEAAGk1AADUCAAAAAAAACYAAAAIAAAAAQAAAAAAAAA="/>
              </a:ext>
            </a:extLst>
          </p:cNvSpPr>
          <p:nvPr>
            <p:ph type="title"/>
          </p:nvPr>
        </p:nvSpPr>
        <p:spPr>
          <a:xfrm>
            <a:off x="430530" y="287655"/>
            <a:ext cx="8251825" cy="1147445"/>
          </a:xfrm>
        </p:spPr>
        <p:txBody>
          <a:bodyPr/>
          <a:lstStyle/>
          <a:p>
            <a:pPr/>
            <a:r>
              <a:t>Cont’d</a:t>
            </a:r>
          </a:p>
        </p:txBody>
      </p:sp>
      <p:sp>
        <p:nvSpPr>
          <p:cNvPr id="3" name="SlideText1"/>
          <p:cNvSpPr>
            <a:spLocks noGrp="1" noChangeArrowheads="1"/>
            <a:extLst>
              <a:ext uri="smNativeData">
                <pr:smNativeData xmlns:pr="smNativeData" val="SMDATA_13_LVrPXR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mAgAAtQkAAGk1AACFJQAAAAAAACYAAAAIAAAAAQAAAAAAAAA="/>
              </a:ext>
            </a:extLst>
          </p:cNvSpPr>
          <p:nvPr>
            <p:ph type="body" idx="1"/>
          </p:nvPr>
        </p:nvSpPr>
        <p:spPr>
          <a:xfrm>
            <a:off x="430530" y="1577975"/>
            <a:ext cx="8251825" cy="4521200"/>
          </a:xfrm>
        </p:spPr>
        <p:txBody>
          <a:bodyPr/>
          <a:lstStyle/>
          <a:p>
            <a:pPr marL="285750" indent="-285750" algn="just">
              <a:buChar char="•"/>
            </a:pPr>
            <a:r>
              <a:t>DX - Ini adalah Data Register. </a:t>
            </a:r>
          </a:p>
          <a:p>
            <a:pPr marL="285750" indent="-285750" algn="just">
              <a:buChar char="•"/>
            </a:pPr>
            <a:r>
              <a:t>berukuran 16 bit dan dibagi menjadi dua register 8-bit DH dan DL untuk juga melakukan instruksi 8-bit.</a:t>
            </a:r>
          </a:p>
          <a:p>
            <a:pPr algn="just"/>
            <a:r>
              <a:t>Digunakan dalam penggandaan input / output port addressing.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5">
      <a:dk1>
        <a:srgbClr val="FFFFFF"/>
      </a:dk1>
      <a:lt1>
        <a:srgbClr val="2C1F3A"/>
      </a:lt1>
      <a:dk2>
        <a:srgbClr val="D00073"/>
      </a:dk2>
      <a:lt2>
        <a:srgbClr val="3E3E5C"/>
      </a:lt2>
      <a:accent1>
        <a:srgbClr val="60597B"/>
      </a:accent1>
      <a:accent2>
        <a:srgbClr val="6666FF"/>
      </a:accent2>
      <a:accent3>
        <a:srgbClr val="535379"/>
      </a:accent3>
      <a:accent4>
        <a:srgbClr val="737359"/>
      </a:accent4>
      <a:accent5>
        <a:srgbClr val="939339"/>
      </a:accent5>
      <a:accent6>
        <a:srgbClr val="B3B319"/>
      </a:accent6>
      <a:hlink>
        <a:srgbClr val="FF00FF"/>
      </a:hlink>
      <a:folHlink>
        <a:srgbClr val="FFFF99"/>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CCCCCC"/>
        </a:dk1>
        <a:lt1>
          <a:srgbClr val="FFFF77"/>
        </a:lt1>
        <a:dk2>
          <a:srgbClr val="FFFF93"/>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FFFFFF"/>
        </a:dk1>
        <a:lt1>
          <a:srgbClr val="000099"/>
        </a:lt1>
        <a:dk2>
          <a:srgbClr val="2273EC"/>
        </a:dk2>
        <a:lt2>
          <a:srgbClr val="003366"/>
        </a:lt2>
        <a:accent1>
          <a:srgbClr val="3366CC"/>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3">
        <a:dk1>
          <a:srgbClr val="FFFFFF"/>
        </a:dk1>
        <a:lt1>
          <a:srgbClr val="000000"/>
        </a:lt1>
        <a:dk2>
          <a:srgbClr val="FFFFFF"/>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686B5D"/>
        </a:lt1>
        <a:dk2>
          <a:srgbClr val="D1D1CB"/>
        </a:dk2>
        <a:lt2>
          <a:srgbClr val="777777"/>
        </a:lt2>
        <a:accent1>
          <a:srgbClr val="909082"/>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2C1F3A"/>
        </a:lt1>
        <a:dk2>
          <a:srgbClr val="D00073"/>
        </a:dk2>
        <a:lt2>
          <a:srgbClr val="3E3E5C"/>
        </a:lt2>
        <a:accent1>
          <a:srgbClr val="60597B"/>
        </a:accent1>
        <a:accent2>
          <a:srgbClr val="6666FF"/>
        </a:accent2>
        <a:accent3>
          <a:srgbClr val="535379"/>
        </a:accent3>
        <a:accent4>
          <a:srgbClr val="737359"/>
        </a:accent4>
        <a:accent5>
          <a:srgbClr val="939339"/>
        </a:accent5>
        <a:accent6>
          <a:srgbClr val="B3B319"/>
        </a:accent6>
        <a:hlink>
          <a:srgbClr val="FF00FF"/>
        </a:hlink>
        <a:folHlink>
          <a:srgbClr val="FFFF99"/>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523E26"/>
        </a:lt1>
        <a:dk2>
          <a:srgbClr val="DFC08D"/>
        </a:dk2>
        <a:lt2>
          <a:srgbClr val="2D2015"/>
        </a:lt2>
        <a:accent1>
          <a:srgbClr val="8C7B70"/>
        </a:accent1>
        <a:accent2>
          <a:srgbClr val="8F5F2F"/>
        </a:accent2>
        <a:accent3>
          <a:srgbClr val="535379"/>
        </a:accent3>
        <a:accent4>
          <a:srgbClr val="737359"/>
        </a:accent4>
        <a:accent5>
          <a:srgbClr val="939339"/>
        </a:accent5>
        <a:accent6>
          <a:srgbClr val="B3B31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a:dk1>
      <a:srgbClr val="2C1F3A"/>
    </a:dk1>
    <a:lt1>
      <a:srgbClr val="FFFFFF"/>
    </a:lt1>
    <a:dk2>
      <a:srgbClr val="3E3E5C"/>
    </a:dk2>
    <a:lt2>
      <a:srgbClr val="D00073"/>
    </a:lt2>
    <a:accent1>
      <a:srgbClr val="60597B"/>
    </a:accent1>
    <a:accent2>
      <a:srgbClr val="6666FF"/>
    </a:accent2>
    <a:accent3>
      <a:srgbClr val="535379"/>
    </a:accent3>
    <a:accent4>
      <a:srgbClr val="737359"/>
    </a:accent4>
    <a:accent5>
      <a:srgbClr val="939339"/>
    </a:accent5>
    <a:accent6>
      <a:srgbClr val="B3B319"/>
    </a:accent6>
    <a:hlink>
      <a:srgbClr val="FF00FF"/>
    </a:hlink>
    <a:folHlink>
      <a:srgbClr val="FFFF99"/>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maulana</cp:lastModifiedBy>
  <cp:revision>0</cp:revision>
  <dcterms:created xsi:type="dcterms:W3CDTF">2019-11-15T23:17:14Z</dcterms:created>
  <dcterms:modified xsi:type="dcterms:W3CDTF">2019-11-16T02:08:45Z</dcterms:modified>
</cp:coreProperties>
</file>