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7" r:id="rId10"/>
    <p:sldId id="263" r:id="rId11"/>
    <p:sldId id="268" r:id="rId12"/>
    <p:sldId id="264" r:id="rId13"/>
    <p:sldId id="265" r:id="rId14"/>
    <p:sldId id="269" r:id="rId15"/>
    <p:sldId id="271" r:id="rId16"/>
    <p:sldId id="272" r:id="rId17"/>
    <p:sldId id="273" r:id="rId18"/>
    <p:sldId id="274" r:id="rId19"/>
    <p:sldId id="270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E04219-849B-4809-937C-D197E49B3B5B}" v="285" dt="2019-11-30T02:58:16.876"/>
    <p1510:client id="{836E3996-2B98-4AB0-B00E-417BC7D05541}" v="61" dt="2019-11-30T02:00:12.753"/>
    <p1510:client id="{95580953-82AC-4E2F-A164-F2C88B7C741B}" v="264" dt="2019-11-30T03:58:23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CE04219-849B-4809-937C-D197E49B3B5B}"/>
    <pc:docChg chg="addSld modSld">
      <pc:chgData name="" userId="" providerId="" clId="Web-{4CE04219-849B-4809-937C-D197E49B3B5B}" dt="2019-11-30T02:58:16.876" v="267" actId="20577"/>
      <pc:docMkLst>
        <pc:docMk/>
      </pc:docMkLst>
      <pc:sldChg chg="modSp">
        <pc:chgData name="" userId="" providerId="" clId="Web-{4CE04219-849B-4809-937C-D197E49B3B5B}" dt="2019-11-30T02:32:49.088" v="33" actId="20577"/>
        <pc:sldMkLst>
          <pc:docMk/>
          <pc:sldMk cId="505300028" sldId="259"/>
        </pc:sldMkLst>
        <pc:spChg chg="mod">
          <ac:chgData name="" userId="" providerId="" clId="Web-{4CE04219-849B-4809-937C-D197E49B3B5B}" dt="2019-11-30T02:31:24.994" v="23" actId="20577"/>
          <ac:spMkLst>
            <pc:docMk/>
            <pc:sldMk cId="505300028" sldId="259"/>
            <ac:spMk id="2" creationId="{A4C8C1EA-042D-4465-A540-58FA7716C002}"/>
          </ac:spMkLst>
        </pc:spChg>
        <pc:spChg chg="mod">
          <ac:chgData name="" userId="" providerId="" clId="Web-{4CE04219-849B-4809-937C-D197E49B3B5B}" dt="2019-11-30T02:32:49.088" v="33" actId="20577"/>
          <ac:spMkLst>
            <pc:docMk/>
            <pc:sldMk cId="505300028" sldId="259"/>
            <ac:spMk id="3" creationId="{B2F7C9B1-5F40-4236-A287-C0369C4A7DAF}"/>
          </ac:spMkLst>
        </pc:spChg>
      </pc:sldChg>
      <pc:sldChg chg="modSp new">
        <pc:chgData name="" userId="" providerId="" clId="Web-{4CE04219-849B-4809-937C-D197E49B3B5B}" dt="2019-11-30T02:35:22.745" v="85" actId="20577"/>
        <pc:sldMkLst>
          <pc:docMk/>
          <pc:sldMk cId="1171309887" sldId="260"/>
        </pc:sldMkLst>
        <pc:spChg chg="mod">
          <ac:chgData name="" userId="" providerId="" clId="Web-{4CE04219-849B-4809-937C-D197E49B3B5B}" dt="2019-11-30T02:33:37.885" v="45" actId="20577"/>
          <ac:spMkLst>
            <pc:docMk/>
            <pc:sldMk cId="1171309887" sldId="260"/>
            <ac:spMk id="2" creationId="{4C517391-BF8C-49D6-B2F5-A8FE0F5AF6B4}"/>
          </ac:spMkLst>
        </pc:spChg>
        <pc:spChg chg="mod">
          <ac:chgData name="" userId="" providerId="" clId="Web-{4CE04219-849B-4809-937C-D197E49B3B5B}" dt="2019-11-30T02:35:22.745" v="85" actId="20577"/>
          <ac:spMkLst>
            <pc:docMk/>
            <pc:sldMk cId="1171309887" sldId="260"/>
            <ac:spMk id="3" creationId="{8E45ADDC-5199-43E7-8DB2-112066EDEC9B}"/>
          </ac:spMkLst>
        </pc:spChg>
      </pc:sldChg>
      <pc:sldChg chg="modSp new">
        <pc:chgData name="" userId="" providerId="" clId="Web-{4CE04219-849B-4809-937C-D197E49B3B5B}" dt="2019-11-30T02:38:24.215" v="125" actId="20577"/>
        <pc:sldMkLst>
          <pc:docMk/>
          <pc:sldMk cId="2574654033" sldId="261"/>
        </pc:sldMkLst>
        <pc:spChg chg="mod">
          <ac:chgData name="" userId="" providerId="" clId="Web-{4CE04219-849B-4809-937C-D197E49B3B5B}" dt="2019-11-30T02:37:47.512" v="110" actId="20577"/>
          <ac:spMkLst>
            <pc:docMk/>
            <pc:sldMk cId="2574654033" sldId="261"/>
            <ac:spMk id="2" creationId="{ECBC3A00-8B6A-4054-82DF-6A252FDF364A}"/>
          </ac:spMkLst>
        </pc:spChg>
        <pc:spChg chg="mod">
          <ac:chgData name="" userId="" providerId="" clId="Web-{4CE04219-849B-4809-937C-D197E49B3B5B}" dt="2019-11-30T02:38:24.215" v="125" actId="20577"/>
          <ac:spMkLst>
            <pc:docMk/>
            <pc:sldMk cId="2574654033" sldId="261"/>
            <ac:spMk id="3" creationId="{D0A28785-1C8B-4741-B0A3-8A177C1406DD}"/>
          </ac:spMkLst>
        </pc:spChg>
      </pc:sldChg>
      <pc:sldChg chg="modSp new">
        <pc:chgData name="" userId="" providerId="" clId="Web-{4CE04219-849B-4809-937C-D197E49B3B5B}" dt="2019-11-30T02:40:36.013" v="153" actId="20577"/>
        <pc:sldMkLst>
          <pc:docMk/>
          <pc:sldMk cId="55739893" sldId="262"/>
        </pc:sldMkLst>
        <pc:spChg chg="mod">
          <ac:chgData name="" userId="" providerId="" clId="Web-{4CE04219-849B-4809-937C-D197E49B3B5B}" dt="2019-11-30T02:39:43.059" v="141" actId="20577"/>
          <ac:spMkLst>
            <pc:docMk/>
            <pc:sldMk cId="55739893" sldId="262"/>
            <ac:spMk id="2" creationId="{B11FD6D0-AFD8-43F5-B663-88C7D879BA7B}"/>
          </ac:spMkLst>
        </pc:spChg>
        <pc:spChg chg="mod">
          <ac:chgData name="" userId="" providerId="" clId="Web-{4CE04219-849B-4809-937C-D197E49B3B5B}" dt="2019-11-30T02:40:36.013" v="153" actId="20577"/>
          <ac:spMkLst>
            <pc:docMk/>
            <pc:sldMk cId="55739893" sldId="262"/>
            <ac:spMk id="3" creationId="{993FB760-E53A-4D30-BBB2-0FDA3628F320}"/>
          </ac:spMkLst>
        </pc:spChg>
      </pc:sldChg>
      <pc:sldChg chg="modSp new">
        <pc:chgData name="" userId="" providerId="" clId="Web-{4CE04219-849B-4809-937C-D197E49B3B5B}" dt="2019-11-30T02:43:16.373" v="179" actId="20577"/>
        <pc:sldMkLst>
          <pc:docMk/>
          <pc:sldMk cId="2769695201" sldId="263"/>
        </pc:sldMkLst>
        <pc:spChg chg="mod">
          <ac:chgData name="" userId="" providerId="" clId="Web-{4CE04219-849B-4809-937C-D197E49B3B5B}" dt="2019-11-30T02:42:48.139" v="167" actId="20577"/>
          <ac:spMkLst>
            <pc:docMk/>
            <pc:sldMk cId="2769695201" sldId="263"/>
            <ac:spMk id="2" creationId="{CF659030-9F7F-4903-8242-1DAD8F66F05B}"/>
          </ac:spMkLst>
        </pc:spChg>
        <pc:spChg chg="mod">
          <ac:chgData name="" userId="" providerId="" clId="Web-{4CE04219-849B-4809-937C-D197E49B3B5B}" dt="2019-11-30T02:43:16.373" v="179" actId="20577"/>
          <ac:spMkLst>
            <pc:docMk/>
            <pc:sldMk cId="2769695201" sldId="263"/>
            <ac:spMk id="3" creationId="{7A2FC807-DB59-463A-8756-2FB4F13E0F0D}"/>
          </ac:spMkLst>
        </pc:spChg>
      </pc:sldChg>
      <pc:sldChg chg="modSp new">
        <pc:chgData name="" userId="" providerId="" clId="Web-{4CE04219-849B-4809-937C-D197E49B3B5B}" dt="2019-11-30T02:47:51.829" v="236" actId="20577"/>
        <pc:sldMkLst>
          <pc:docMk/>
          <pc:sldMk cId="1735033420" sldId="264"/>
        </pc:sldMkLst>
        <pc:spChg chg="mod">
          <ac:chgData name="" userId="" providerId="" clId="Web-{4CE04219-849B-4809-937C-D197E49B3B5B}" dt="2019-11-30T02:44:18.546" v="201" actId="20577"/>
          <ac:spMkLst>
            <pc:docMk/>
            <pc:sldMk cId="1735033420" sldId="264"/>
            <ac:spMk id="2" creationId="{311B551D-7897-4E13-9064-E53598B5043C}"/>
          </ac:spMkLst>
        </pc:spChg>
        <pc:spChg chg="mod">
          <ac:chgData name="" userId="" providerId="" clId="Web-{4CE04219-849B-4809-937C-D197E49B3B5B}" dt="2019-11-30T02:47:51.829" v="236" actId="20577"/>
          <ac:spMkLst>
            <pc:docMk/>
            <pc:sldMk cId="1735033420" sldId="264"/>
            <ac:spMk id="3" creationId="{50620D4B-DD4C-4B50-AB84-31ACE42EC47E}"/>
          </ac:spMkLst>
        </pc:spChg>
      </pc:sldChg>
      <pc:sldChg chg="addSp delSp modSp new">
        <pc:chgData name="" userId="" providerId="" clId="Web-{4CE04219-849B-4809-937C-D197E49B3B5B}" dt="2019-11-30T02:56:13.274" v="259" actId="14100"/>
        <pc:sldMkLst>
          <pc:docMk/>
          <pc:sldMk cId="1082438173" sldId="265"/>
        </pc:sldMkLst>
        <pc:spChg chg="del">
          <ac:chgData name="" userId="" providerId="" clId="Web-{4CE04219-849B-4809-937C-D197E49B3B5B}" dt="2019-11-30T02:55:37.040" v="255"/>
          <ac:spMkLst>
            <pc:docMk/>
            <pc:sldMk cId="1082438173" sldId="265"/>
            <ac:spMk id="3" creationId="{D3F2F070-E30E-4BF8-9CD4-A638D23D5E48}"/>
          </ac:spMkLst>
        </pc:spChg>
        <pc:picChg chg="add mod ord modCrop">
          <ac:chgData name="" userId="" providerId="" clId="Web-{4CE04219-849B-4809-937C-D197E49B3B5B}" dt="2019-11-30T02:56:13.274" v="259" actId="14100"/>
          <ac:picMkLst>
            <pc:docMk/>
            <pc:sldMk cId="1082438173" sldId="265"/>
            <ac:picMk id="4" creationId="{750C7FB4-3B1E-4EEB-8CF8-AE33184C8160}"/>
          </ac:picMkLst>
        </pc:picChg>
      </pc:sldChg>
      <pc:sldChg chg="addSp delSp modSp new">
        <pc:chgData name="" userId="" providerId="" clId="Web-{4CE04219-849B-4809-937C-D197E49B3B5B}" dt="2019-11-30T02:49:21.142" v="244" actId="1076"/>
        <pc:sldMkLst>
          <pc:docMk/>
          <pc:sldMk cId="3540176344" sldId="266"/>
        </pc:sldMkLst>
        <pc:spChg chg="del">
          <ac:chgData name="" userId="" providerId="" clId="Web-{4CE04219-849B-4809-937C-D197E49B3B5B}" dt="2019-11-30T02:48:49.595" v="241"/>
          <ac:spMkLst>
            <pc:docMk/>
            <pc:sldMk cId="3540176344" sldId="266"/>
            <ac:spMk id="3" creationId="{97475CFD-9A15-495C-A71B-40AA197D8040}"/>
          </ac:spMkLst>
        </pc:spChg>
        <pc:picChg chg="add mod ord">
          <ac:chgData name="" userId="" providerId="" clId="Web-{4CE04219-849B-4809-937C-D197E49B3B5B}" dt="2019-11-30T02:49:21.142" v="244" actId="1076"/>
          <ac:picMkLst>
            <pc:docMk/>
            <pc:sldMk cId="3540176344" sldId="266"/>
            <ac:picMk id="4" creationId="{EBF2339A-97E6-4445-8962-85CB341D7F6C}"/>
          </ac:picMkLst>
        </pc:picChg>
      </pc:sldChg>
      <pc:sldChg chg="addSp delSp modSp new">
        <pc:chgData name="" userId="" providerId="" clId="Web-{4CE04219-849B-4809-937C-D197E49B3B5B}" dt="2019-11-30T02:52:18.303" v="250" actId="14100"/>
        <pc:sldMkLst>
          <pc:docMk/>
          <pc:sldMk cId="3518921687" sldId="267"/>
        </pc:sldMkLst>
        <pc:spChg chg="del">
          <ac:chgData name="" userId="" providerId="" clId="Web-{4CE04219-849B-4809-937C-D197E49B3B5B}" dt="2019-11-30T02:50:33.299" v="246"/>
          <ac:spMkLst>
            <pc:docMk/>
            <pc:sldMk cId="3518921687" sldId="267"/>
            <ac:spMk id="3" creationId="{C523FD0D-669E-4825-A74C-213278DB1F17}"/>
          </ac:spMkLst>
        </pc:spChg>
        <pc:spChg chg="add del mod">
          <ac:chgData name="" userId="" providerId="" clId="Web-{4CE04219-849B-4809-937C-D197E49B3B5B}" dt="2019-11-30T02:52:02.817" v="248"/>
          <ac:spMkLst>
            <pc:docMk/>
            <pc:sldMk cId="3518921687" sldId="267"/>
            <ac:spMk id="7" creationId="{89FD134A-534E-4C2E-8DBB-EB89838EEBEA}"/>
          </ac:spMkLst>
        </pc:spChg>
        <pc:picChg chg="add del mod ord">
          <ac:chgData name="" userId="" providerId="" clId="Web-{4CE04219-849B-4809-937C-D197E49B3B5B}" dt="2019-11-30T02:50:51.598" v="247"/>
          <ac:picMkLst>
            <pc:docMk/>
            <pc:sldMk cId="3518921687" sldId="267"/>
            <ac:picMk id="4" creationId="{19F10B82-3560-4B90-8381-287607CC5D9F}"/>
          </ac:picMkLst>
        </pc:picChg>
        <pc:picChg chg="add mod ord">
          <ac:chgData name="" userId="" providerId="" clId="Web-{4CE04219-849B-4809-937C-D197E49B3B5B}" dt="2019-11-30T02:52:18.303" v="250" actId="14100"/>
          <ac:picMkLst>
            <pc:docMk/>
            <pc:sldMk cId="3518921687" sldId="267"/>
            <ac:picMk id="8" creationId="{C99BB2B4-1E2D-4B9F-8317-A819E5A08EA5}"/>
          </ac:picMkLst>
        </pc:picChg>
      </pc:sldChg>
      <pc:sldChg chg="addSp delSp modSp new">
        <pc:chgData name="" userId="" providerId="" clId="Web-{4CE04219-849B-4809-937C-D197E49B3B5B}" dt="2019-11-30T02:53:18.788" v="254" actId="14100"/>
        <pc:sldMkLst>
          <pc:docMk/>
          <pc:sldMk cId="1312380295" sldId="268"/>
        </pc:sldMkLst>
        <pc:spChg chg="del">
          <ac:chgData name="" userId="" providerId="" clId="Web-{4CE04219-849B-4809-937C-D197E49B3B5B}" dt="2019-11-30T02:53:01.835" v="252"/>
          <ac:spMkLst>
            <pc:docMk/>
            <pc:sldMk cId="1312380295" sldId="268"/>
            <ac:spMk id="3" creationId="{8FBA4459-0607-4AC1-8C95-5573E2D353B8}"/>
          </ac:spMkLst>
        </pc:spChg>
        <pc:picChg chg="add mod ord">
          <ac:chgData name="" userId="" providerId="" clId="Web-{4CE04219-849B-4809-937C-D197E49B3B5B}" dt="2019-11-30T02:53:18.788" v="254" actId="14100"/>
          <ac:picMkLst>
            <pc:docMk/>
            <pc:sldMk cId="1312380295" sldId="268"/>
            <ac:picMk id="4" creationId="{0D20F80B-AF35-45C5-875C-DB1E13C7B104}"/>
          </ac:picMkLst>
        </pc:picChg>
      </pc:sldChg>
      <pc:sldChg chg="modSp new">
        <pc:chgData name="" userId="" providerId="" clId="Web-{4CE04219-849B-4809-937C-D197E49B3B5B}" dt="2019-11-30T02:58:16.876" v="266" actId="20577"/>
        <pc:sldMkLst>
          <pc:docMk/>
          <pc:sldMk cId="1095970344" sldId="269"/>
        </pc:sldMkLst>
        <pc:spChg chg="mod">
          <ac:chgData name="" userId="" providerId="" clId="Web-{4CE04219-849B-4809-937C-D197E49B3B5B}" dt="2019-11-30T02:58:12.938" v="263" actId="20577"/>
          <ac:spMkLst>
            <pc:docMk/>
            <pc:sldMk cId="1095970344" sldId="269"/>
            <ac:spMk id="2" creationId="{1AE6A143-BE17-40B4-B383-6A22657E2383}"/>
          </ac:spMkLst>
        </pc:spChg>
        <pc:spChg chg="mod">
          <ac:chgData name="" userId="" providerId="" clId="Web-{4CE04219-849B-4809-937C-D197E49B3B5B}" dt="2019-11-30T02:58:16.876" v="266" actId="20577"/>
          <ac:spMkLst>
            <pc:docMk/>
            <pc:sldMk cId="1095970344" sldId="269"/>
            <ac:spMk id="3" creationId="{0B1467D2-0EE3-4CE6-A30B-63FE3615A3F1}"/>
          </ac:spMkLst>
        </pc:spChg>
      </pc:sldChg>
    </pc:docChg>
  </pc:docChgLst>
  <pc:docChgLst>
    <pc:chgData clId="Web-{836E3996-2B98-4AB0-B00E-417BC7D05541}"/>
    <pc:docChg chg="addSld modSld addMainMaster delMainMaster">
      <pc:chgData name="" userId="" providerId="" clId="Web-{836E3996-2B98-4AB0-B00E-417BC7D05541}" dt="2019-11-30T02:00:12.753" v="57"/>
      <pc:docMkLst>
        <pc:docMk/>
      </pc:docMkLst>
      <pc:sldChg chg="modSp mod modClrScheme chgLayout">
        <pc:chgData name="" userId="" providerId="" clId="Web-{836E3996-2B98-4AB0-B00E-417BC7D05541}" dt="2019-11-30T01:58:42.518" v="50"/>
        <pc:sldMkLst>
          <pc:docMk/>
          <pc:sldMk cId="1351651579" sldId="256"/>
        </pc:sldMkLst>
        <pc:spChg chg="mod ord">
          <ac:chgData name="" userId="" providerId="" clId="Web-{836E3996-2B98-4AB0-B00E-417BC7D05541}" dt="2019-11-30T01:58:42.518" v="50"/>
          <ac:spMkLst>
            <pc:docMk/>
            <pc:sldMk cId="1351651579" sldId="256"/>
            <ac:spMk id="2" creationId="{00000000-0000-0000-0000-000000000000}"/>
          </ac:spMkLst>
        </pc:spChg>
        <pc:spChg chg="mod ord">
          <ac:chgData name="" userId="" providerId="" clId="Web-{836E3996-2B98-4AB0-B00E-417BC7D05541}" dt="2019-11-30T01:58:42.518" v="50"/>
          <ac:spMkLst>
            <pc:docMk/>
            <pc:sldMk cId="1351651579" sldId="256"/>
            <ac:spMk id="3" creationId="{00000000-0000-0000-0000-000000000000}"/>
          </ac:spMkLst>
        </pc:spChg>
      </pc:sldChg>
      <pc:sldChg chg="modSp new mod modClrScheme chgLayout">
        <pc:chgData name="" userId="" providerId="" clId="Web-{836E3996-2B98-4AB0-B00E-417BC7D05541}" dt="2019-11-30T01:58:42.518" v="50"/>
        <pc:sldMkLst>
          <pc:docMk/>
          <pc:sldMk cId="2046066239" sldId="257"/>
        </pc:sldMkLst>
        <pc:spChg chg="mod ord">
          <ac:chgData name="" userId="" providerId="" clId="Web-{836E3996-2B98-4AB0-B00E-417BC7D05541}" dt="2019-11-30T01:58:42.518" v="50"/>
          <ac:spMkLst>
            <pc:docMk/>
            <pc:sldMk cId="2046066239" sldId="257"/>
            <ac:spMk id="2" creationId="{D77129C5-253B-4B32-8F37-8D51A006D1D4}"/>
          </ac:spMkLst>
        </pc:spChg>
        <pc:spChg chg="mod ord">
          <ac:chgData name="" userId="" providerId="" clId="Web-{836E3996-2B98-4AB0-B00E-417BC7D05541}" dt="2019-11-30T01:58:42.518" v="50"/>
          <ac:spMkLst>
            <pc:docMk/>
            <pc:sldMk cId="2046066239" sldId="257"/>
            <ac:spMk id="3" creationId="{808C8128-832F-4C5C-BF05-E8044834CF6E}"/>
          </ac:spMkLst>
        </pc:spChg>
      </pc:sldChg>
      <pc:sldChg chg="addSp delSp modSp new">
        <pc:chgData name="" userId="" providerId="" clId="Web-{836E3996-2B98-4AB0-B00E-417BC7D05541}" dt="2019-11-30T02:00:07.940" v="56" actId="1076"/>
        <pc:sldMkLst>
          <pc:docMk/>
          <pc:sldMk cId="1732305790" sldId="258"/>
        </pc:sldMkLst>
        <pc:spChg chg="del">
          <ac:chgData name="" userId="" providerId="" clId="Web-{836E3996-2B98-4AB0-B00E-417BC7D05541}" dt="2019-11-30T01:59:44.143" v="52"/>
          <ac:spMkLst>
            <pc:docMk/>
            <pc:sldMk cId="1732305790" sldId="258"/>
            <ac:spMk id="3" creationId="{DBAA2254-4E59-42B8-AEE7-3CAC8458B8E0}"/>
          </ac:spMkLst>
        </pc:spChg>
        <pc:picChg chg="add mod ord">
          <ac:chgData name="" userId="" providerId="" clId="Web-{836E3996-2B98-4AB0-B00E-417BC7D05541}" dt="2019-11-30T02:00:07.940" v="56" actId="1076"/>
          <ac:picMkLst>
            <pc:docMk/>
            <pc:sldMk cId="1732305790" sldId="258"/>
            <ac:picMk id="4" creationId="{861D22C8-C428-48D5-A8CA-7DED0E31152E}"/>
          </ac:picMkLst>
        </pc:picChg>
      </pc:sldChg>
      <pc:sldChg chg="new">
        <pc:chgData name="" userId="" providerId="" clId="Web-{836E3996-2B98-4AB0-B00E-417BC7D05541}" dt="2019-11-30T02:00:12.753" v="57"/>
        <pc:sldMkLst>
          <pc:docMk/>
          <pc:sldMk cId="505300028" sldId="259"/>
        </pc:sldMkLst>
      </pc:sldChg>
      <pc:sldMasterChg chg="del delSldLayout">
        <pc:chgData name="" userId="" providerId="" clId="Web-{836E3996-2B98-4AB0-B00E-417BC7D05541}" dt="2019-11-30T01:55:09.246" v="0"/>
        <pc:sldMasterMkLst>
          <pc:docMk/>
          <pc:sldMasterMk cId="3154979492" sldId="2147483648"/>
        </pc:sldMasterMkLst>
        <pc:sldLayoutChg chg="del">
          <pc:chgData name="" userId="" providerId="" clId="Web-{836E3996-2B98-4AB0-B00E-417BC7D05541}" dt="2019-11-30T01:55:09.246" v="0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" userId="" providerId="" clId="Web-{836E3996-2B98-4AB0-B00E-417BC7D05541}" dt="2019-11-30T01:55:09.246" v="0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" userId="" providerId="" clId="Web-{836E3996-2B98-4AB0-B00E-417BC7D05541}" dt="2019-11-30T01:55:09.246" v="0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" userId="" providerId="" clId="Web-{836E3996-2B98-4AB0-B00E-417BC7D05541}" dt="2019-11-30T01:55:09.246" v="0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" userId="" providerId="" clId="Web-{836E3996-2B98-4AB0-B00E-417BC7D05541}" dt="2019-11-30T01:55:09.246" v="0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" userId="" providerId="" clId="Web-{836E3996-2B98-4AB0-B00E-417BC7D05541}" dt="2019-11-30T01:55:09.246" v="0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" userId="" providerId="" clId="Web-{836E3996-2B98-4AB0-B00E-417BC7D05541}" dt="2019-11-30T01:55:09.246" v="0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" userId="" providerId="" clId="Web-{836E3996-2B98-4AB0-B00E-417BC7D05541}" dt="2019-11-30T01:55:09.246" v="0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" userId="" providerId="" clId="Web-{836E3996-2B98-4AB0-B00E-417BC7D05541}" dt="2019-11-30T01:55:09.246" v="0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" userId="" providerId="" clId="Web-{836E3996-2B98-4AB0-B00E-417BC7D05541}" dt="2019-11-30T01:55:09.246" v="0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" userId="" providerId="" clId="Web-{836E3996-2B98-4AB0-B00E-417BC7D05541}" dt="2019-11-30T01:55:09.246" v="0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del addSldLayout delSldLayout modSldLayout">
        <pc:chgData name="" userId="" providerId="" clId="Web-{836E3996-2B98-4AB0-B00E-417BC7D05541}" dt="2019-11-30T01:55:17.996" v="1"/>
        <pc:sldMasterMkLst>
          <pc:docMk/>
          <pc:sldMasterMk cId="621682382" sldId="2147483660"/>
        </pc:sldMasterMkLst>
        <pc:sldLayoutChg chg="add del mod replId">
          <pc:chgData name="" userId="" providerId="" clId="Web-{836E3996-2B98-4AB0-B00E-417BC7D05541}" dt="2019-11-30T01:55:17.996" v="1"/>
          <pc:sldLayoutMkLst>
            <pc:docMk/>
            <pc:sldMasterMk cId="621682382" sldId="2147483660"/>
            <pc:sldLayoutMk cId="2853208601" sldId="2147483661"/>
          </pc:sldLayoutMkLst>
        </pc:sldLayoutChg>
        <pc:sldLayoutChg chg="add del mod replId">
          <pc:chgData name="" userId="" providerId="" clId="Web-{836E3996-2B98-4AB0-B00E-417BC7D05541}" dt="2019-11-30T01:55:17.996" v="1"/>
          <pc:sldLayoutMkLst>
            <pc:docMk/>
            <pc:sldMasterMk cId="621682382" sldId="2147483660"/>
            <pc:sldLayoutMk cId="4113917734" sldId="2147483662"/>
          </pc:sldLayoutMkLst>
        </pc:sldLayoutChg>
        <pc:sldLayoutChg chg="add del mod replId">
          <pc:chgData name="" userId="" providerId="" clId="Web-{836E3996-2B98-4AB0-B00E-417BC7D05541}" dt="2019-11-30T01:55:17.996" v="1"/>
          <pc:sldLayoutMkLst>
            <pc:docMk/>
            <pc:sldMasterMk cId="621682382" sldId="2147483660"/>
            <pc:sldLayoutMk cId="1203380341" sldId="2147483663"/>
          </pc:sldLayoutMkLst>
        </pc:sldLayoutChg>
        <pc:sldLayoutChg chg="add del mod replId">
          <pc:chgData name="" userId="" providerId="" clId="Web-{836E3996-2B98-4AB0-B00E-417BC7D05541}" dt="2019-11-30T01:55:17.996" v="1"/>
          <pc:sldLayoutMkLst>
            <pc:docMk/>
            <pc:sldMasterMk cId="621682382" sldId="2147483660"/>
            <pc:sldLayoutMk cId="3961415868" sldId="2147483664"/>
          </pc:sldLayoutMkLst>
        </pc:sldLayoutChg>
        <pc:sldLayoutChg chg="add del mod replId">
          <pc:chgData name="" userId="" providerId="" clId="Web-{836E3996-2B98-4AB0-B00E-417BC7D05541}" dt="2019-11-30T01:55:17.996" v="1"/>
          <pc:sldLayoutMkLst>
            <pc:docMk/>
            <pc:sldMasterMk cId="621682382" sldId="2147483660"/>
            <pc:sldLayoutMk cId="3736355748" sldId="2147483665"/>
          </pc:sldLayoutMkLst>
        </pc:sldLayoutChg>
        <pc:sldLayoutChg chg="add del mod replId">
          <pc:chgData name="" userId="" providerId="" clId="Web-{836E3996-2B98-4AB0-B00E-417BC7D05541}" dt="2019-11-30T01:55:17.996" v="1"/>
          <pc:sldLayoutMkLst>
            <pc:docMk/>
            <pc:sldMasterMk cId="621682382" sldId="2147483660"/>
            <pc:sldLayoutMk cId="2364317277" sldId="2147483666"/>
          </pc:sldLayoutMkLst>
        </pc:sldLayoutChg>
        <pc:sldLayoutChg chg="add del mod replId">
          <pc:chgData name="" userId="" providerId="" clId="Web-{836E3996-2B98-4AB0-B00E-417BC7D05541}" dt="2019-11-30T01:55:17.996" v="1"/>
          <pc:sldLayoutMkLst>
            <pc:docMk/>
            <pc:sldMasterMk cId="621682382" sldId="2147483660"/>
            <pc:sldLayoutMk cId="2567509998" sldId="2147483667"/>
          </pc:sldLayoutMkLst>
        </pc:sldLayoutChg>
        <pc:sldLayoutChg chg="add del mod replId">
          <pc:chgData name="" userId="" providerId="" clId="Web-{836E3996-2B98-4AB0-B00E-417BC7D05541}" dt="2019-11-30T01:55:17.996" v="1"/>
          <pc:sldLayoutMkLst>
            <pc:docMk/>
            <pc:sldMasterMk cId="621682382" sldId="2147483660"/>
            <pc:sldLayoutMk cId="827379822" sldId="2147483668"/>
          </pc:sldLayoutMkLst>
        </pc:sldLayoutChg>
        <pc:sldLayoutChg chg="add del mod replId">
          <pc:chgData name="" userId="" providerId="" clId="Web-{836E3996-2B98-4AB0-B00E-417BC7D05541}" dt="2019-11-30T01:55:17.996" v="1"/>
          <pc:sldLayoutMkLst>
            <pc:docMk/>
            <pc:sldMasterMk cId="621682382" sldId="2147483660"/>
            <pc:sldLayoutMk cId="3550372667" sldId="2147483669"/>
          </pc:sldLayoutMkLst>
        </pc:sldLayoutChg>
        <pc:sldLayoutChg chg="add del mod replId">
          <pc:chgData name="" userId="" providerId="" clId="Web-{836E3996-2B98-4AB0-B00E-417BC7D05541}" dt="2019-11-30T01:55:17.996" v="1"/>
          <pc:sldLayoutMkLst>
            <pc:docMk/>
            <pc:sldMasterMk cId="621682382" sldId="2147483660"/>
            <pc:sldLayoutMk cId="1271745020" sldId="2147483670"/>
          </pc:sldLayoutMkLst>
        </pc:sldLayoutChg>
        <pc:sldLayoutChg chg="add del mod replId">
          <pc:chgData name="" userId="" providerId="" clId="Web-{836E3996-2B98-4AB0-B00E-417BC7D05541}" dt="2019-11-30T01:55:17.996" v="1"/>
          <pc:sldLayoutMkLst>
            <pc:docMk/>
            <pc:sldMasterMk cId="621682382" sldId="2147483660"/>
            <pc:sldLayoutMk cId="1321462045" sldId="2147483671"/>
          </pc:sldLayoutMkLst>
        </pc:sldLayoutChg>
      </pc:sldMasterChg>
      <pc:sldMasterChg chg="add del addSldLayout delSldLayout modSldLayout">
        <pc:chgData name="" userId="" providerId="" clId="Web-{836E3996-2B98-4AB0-B00E-417BC7D05541}" dt="2019-11-30T01:58:42.518" v="50"/>
        <pc:sldMasterMkLst>
          <pc:docMk/>
          <pc:sldMasterMk cId="3627034801" sldId="2147483672"/>
        </pc:sldMasterMkLst>
        <pc:sldLayoutChg chg="add del mod replId">
          <pc:chgData name="" userId="" providerId="" clId="Web-{836E3996-2B98-4AB0-B00E-417BC7D05541}" dt="2019-11-30T01:58:42.518" v="50"/>
          <pc:sldLayoutMkLst>
            <pc:docMk/>
            <pc:sldMasterMk cId="3627034801" sldId="2147483672"/>
            <pc:sldLayoutMk cId="283204897" sldId="2147483673"/>
          </pc:sldLayoutMkLst>
        </pc:sldLayoutChg>
        <pc:sldLayoutChg chg="add del mod replId">
          <pc:chgData name="" userId="" providerId="" clId="Web-{836E3996-2B98-4AB0-B00E-417BC7D05541}" dt="2019-11-30T01:58:42.518" v="50"/>
          <pc:sldLayoutMkLst>
            <pc:docMk/>
            <pc:sldMasterMk cId="3627034801" sldId="2147483672"/>
            <pc:sldLayoutMk cId="281873612" sldId="2147483674"/>
          </pc:sldLayoutMkLst>
        </pc:sldLayoutChg>
        <pc:sldLayoutChg chg="add del mod replId">
          <pc:chgData name="" userId="" providerId="" clId="Web-{836E3996-2B98-4AB0-B00E-417BC7D05541}" dt="2019-11-30T01:58:42.518" v="50"/>
          <pc:sldLayoutMkLst>
            <pc:docMk/>
            <pc:sldMasterMk cId="3627034801" sldId="2147483672"/>
            <pc:sldLayoutMk cId="1494505285" sldId="2147483675"/>
          </pc:sldLayoutMkLst>
        </pc:sldLayoutChg>
        <pc:sldLayoutChg chg="add del mod replId">
          <pc:chgData name="" userId="" providerId="" clId="Web-{836E3996-2B98-4AB0-B00E-417BC7D05541}" dt="2019-11-30T01:58:42.518" v="50"/>
          <pc:sldLayoutMkLst>
            <pc:docMk/>
            <pc:sldMasterMk cId="3627034801" sldId="2147483672"/>
            <pc:sldLayoutMk cId="2348702847" sldId="2147483676"/>
          </pc:sldLayoutMkLst>
        </pc:sldLayoutChg>
        <pc:sldLayoutChg chg="add del mod replId">
          <pc:chgData name="" userId="" providerId="" clId="Web-{836E3996-2B98-4AB0-B00E-417BC7D05541}" dt="2019-11-30T01:58:42.518" v="50"/>
          <pc:sldLayoutMkLst>
            <pc:docMk/>
            <pc:sldMasterMk cId="3627034801" sldId="2147483672"/>
            <pc:sldLayoutMk cId="178887696" sldId="2147483677"/>
          </pc:sldLayoutMkLst>
        </pc:sldLayoutChg>
        <pc:sldLayoutChg chg="add del mod replId">
          <pc:chgData name="" userId="" providerId="" clId="Web-{836E3996-2B98-4AB0-B00E-417BC7D05541}" dt="2019-11-30T01:58:42.518" v="50"/>
          <pc:sldLayoutMkLst>
            <pc:docMk/>
            <pc:sldMasterMk cId="3627034801" sldId="2147483672"/>
            <pc:sldLayoutMk cId="1832202725" sldId="2147483678"/>
          </pc:sldLayoutMkLst>
        </pc:sldLayoutChg>
        <pc:sldLayoutChg chg="add del mod replId">
          <pc:chgData name="" userId="" providerId="" clId="Web-{836E3996-2B98-4AB0-B00E-417BC7D05541}" dt="2019-11-30T01:58:42.518" v="50"/>
          <pc:sldLayoutMkLst>
            <pc:docMk/>
            <pc:sldMasterMk cId="3627034801" sldId="2147483672"/>
            <pc:sldLayoutMk cId="2806309865" sldId="2147483679"/>
          </pc:sldLayoutMkLst>
        </pc:sldLayoutChg>
        <pc:sldLayoutChg chg="add del mod replId">
          <pc:chgData name="" userId="" providerId="" clId="Web-{836E3996-2B98-4AB0-B00E-417BC7D05541}" dt="2019-11-30T01:58:42.518" v="50"/>
          <pc:sldLayoutMkLst>
            <pc:docMk/>
            <pc:sldMasterMk cId="3627034801" sldId="2147483672"/>
            <pc:sldLayoutMk cId="1240852364" sldId="2147483680"/>
          </pc:sldLayoutMkLst>
        </pc:sldLayoutChg>
        <pc:sldLayoutChg chg="add del mod replId">
          <pc:chgData name="" userId="" providerId="" clId="Web-{836E3996-2B98-4AB0-B00E-417BC7D05541}" dt="2019-11-30T01:58:42.518" v="50"/>
          <pc:sldLayoutMkLst>
            <pc:docMk/>
            <pc:sldMasterMk cId="3627034801" sldId="2147483672"/>
            <pc:sldLayoutMk cId="758904707" sldId="2147483681"/>
          </pc:sldLayoutMkLst>
        </pc:sldLayoutChg>
        <pc:sldLayoutChg chg="add del mod replId">
          <pc:chgData name="" userId="" providerId="" clId="Web-{836E3996-2B98-4AB0-B00E-417BC7D05541}" dt="2019-11-30T01:58:42.518" v="50"/>
          <pc:sldLayoutMkLst>
            <pc:docMk/>
            <pc:sldMasterMk cId="3627034801" sldId="2147483672"/>
            <pc:sldLayoutMk cId="707392451" sldId="2147483682"/>
          </pc:sldLayoutMkLst>
        </pc:sldLayoutChg>
        <pc:sldLayoutChg chg="add del mod replId">
          <pc:chgData name="" userId="" providerId="" clId="Web-{836E3996-2B98-4AB0-B00E-417BC7D05541}" dt="2019-11-30T01:58:42.518" v="50"/>
          <pc:sldLayoutMkLst>
            <pc:docMk/>
            <pc:sldMasterMk cId="3627034801" sldId="2147483672"/>
            <pc:sldLayoutMk cId="3658059816" sldId="2147483683"/>
          </pc:sldLayoutMkLst>
        </pc:sldLayoutChg>
        <pc:sldLayoutChg chg="add del mod replId">
          <pc:chgData name="" userId="" providerId="" clId="Web-{836E3996-2B98-4AB0-B00E-417BC7D05541}" dt="2019-11-30T01:58:42.518" v="50"/>
          <pc:sldLayoutMkLst>
            <pc:docMk/>
            <pc:sldMasterMk cId="3627034801" sldId="2147483672"/>
            <pc:sldLayoutMk cId="743078438" sldId="2147483684"/>
          </pc:sldLayoutMkLst>
        </pc:sldLayoutChg>
        <pc:sldLayoutChg chg="add del mod replId">
          <pc:chgData name="" userId="" providerId="" clId="Web-{836E3996-2B98-4AB0-B00E-417BC7D05541}" dt="2019-11-30T01:58:42.518" v="50"/>
          <pc:sldLayoutMkLst>
            <pc:docMk/>
            <pc:sldMasterMk cId="3627034801" sldId="2147483672"/>
            <pc:sldLayoutMk cId="3772499007" sldId="2147483685"/>
          </pc:sldLayoutMkLst>
        </pc:sldLayoutChg>
        <pc:sldLayoutChg chg="add del mod replId">
          <pc:chgData name="" userId="" providerId="" clId="Web-{836E3996-2B98-4AB0-B00E-417BC7D05541}" dt="2019-11-30T01:58:42.518" v="50"/>
          <pc:sldLayoutMkLst>
            <pc:docMk/>
            <pc:sldMasterMk cId="3627034801" sldId="2147483672"/>
            <pc:sldLayoutMk cId="4053236208" sldId="2147483686"/>
          </pc:sldLayoutMkLst>
        </pc:sldLayoutChg>
        <pc:sldLayoutChg chg="add del mod replId">
          <pc:chgData name="" userId="" providerId="" clId="Web-{836E3996-2B98-4AB0-B00E-417BC7D05541}" dt="2019-11-30T01:58:42.518" v="50"/>
          <pc:sldLayoutMkLst>
            <pc:docMk/>
            <pc:sldMasterMk cId="3627034801" sldId="2147483672"/>
            <pc:sldLayoutMk cId="1663354518" sldId="2147483687"/>
          </pc:sldLayoutMkLst>
        </pc:sldLayoutChg>
        <pc:sldLayoutChg chg="add del mod replId">
          <pc:chgData name="" userId="" providerId="" clId="Web-{836E3996-2B98-4AB0-B00E-417BC7D05541}" dt="2019-11-30T01:58:42.518" v="50"/>
          <pc:sldLayoutMkLst>
            <pc:docMk/>
            <pc:sldMasterMk cId="3627034801" sldId="2147483672"/>
            <pc:sldLayoutMk cId="3417961736" sldId="2147483688"/>
          </pc:sldLayoutMkLst>
        </pc:sldLayoutChg>
        <pc:sldLayoutChg chg="add del mod replId">
          <pc:chgData name="" userId="" providerId="" clId="Web-{836E3996-2B98-4AB0-B00E-417BC7D05541}" dt="2019-11-30T01:58:42.518" v="50"/>
          <pc:sldLayoutMkLst>
            <pc:docMk/>
            <pc:sldMasterMk cId="3627034801" sldId="2147483672"/>
            <pc:sldLayoutMk cId="1650273687" sldId="2147483689"/>
          </pc:sldLayoutMkLst>
        </pc:sldLayoutChg>
      </pc:sldMasterChg>
      <pc:sldMasterChg chg="add addSldLayout modSldLayout">
        <pc:chgData name="" userId="" providerId="" clId="Web-{836E3996-2B98-4AB0-B00E-417BC7D05541}" dt="2019-11-30T01:58:42.518" v="50"/>
        <pc:sldMasterMkLst>
          <pc:docMk/>
          <pc:sldMasterMk cId="2635751784" sldId="2147483690"/>
        </pc:sldMasterMkLst>
        <pc:sldLayoutChg chg="add mod replId">
          <pc:chgData name="" userId="" providerId="" clId="Web-{836E3996-2B98-4AB0-B00E-417BC7D05541}" dt="2019-11-30T01:58:42.518" v="50"/>
          <pc:sldLayoutMkLst>
            <pc:docMk/>
            <pc:sldMasterMk cId="2635751784" sldId="2147483690"/>
            <pc:sldLayoutMk cId="3900346679" sldId="2147483691"/>
          </pc:sldLayoutMkLst>
        </pc:sldLayoutChg>
        <pc:sldLayoutChg chg="add mod replId">
          <pc:chgData name="" userId="" providerId="" clId="Web-{836E3996-2B98-4AB0-B00E-417BC7D05541}" dt="2019-11-30T01:58:42.518" v="50"/>
          <pc:sldLayoutMkLst>
            <pc:docMk/>
            <pc:sldMasterMk cId="2635751784" sldId="2147483690"/>
            <pc:sldLayoutMk cId="1169485903" sldId="2147483692"/>
          </pc:sldLayoutMkLst>
        </pc:sldLayoutChg>
        <pc:sldLayoutChg chg="add mod replId">
          <pc:chgData name="" userId="" providerId="" clId="Web-{836E3996-2B98-4AB0-B00E-417BC7D05541}" dt="2019-11-30T01:58:42.518" v="50"/>
          <pc:sldLayoutMkLst>
            <pc:docMk/>
            <pc:sldMasterMk cId="2635751784" sldId="2147483690"/>
            <pc:sldLayoutMk cId="825519848" sldId="2147483693"/>
          </pc:sldLayoutMkLst>
        </pc:sldLayoutChg>
        <pc:sldLayoutChg chg="add mod replId">
          <pc:chgData name="" userId="" providerId="" clId="Web-{836E3996-2B98-4AB0-B00E-417BC7D05541}" dt="2019-11-30T01:58:42.518" v="50"/>
          <pc:sldLayoutMkLst>
            <pc:docMk/>
            <pc:sldMasterMk cId="2635751784" sldId="2147483690"/>
            <pc:sldLayoutMk cId="1710050928" sldId="2147483694"/>
          </pc:sldLayoutMkLst>
        </pc:sldLayoutChg>
        <pc:sldLayoutChg chg="add mod replId">
          <pc:chgData name="" userId="" providerId="" clId="Web-{836E3996-2B98-4AB0-B00E-417BC7D05541}" dt="2019-11-30T01:58:42.518" v="50"/>
          <pc:sldLayoutMkLst>
            <pc:docMk/>
            <pc:sldMasterMk cId="2635751784" sldId="2147483690"/>
            <pc:sldLayoutMk cId="870330939" sldId="2147483695"/>
          </pc:sldLayoutMkLst>
        </pc:sldLayoutChg>
        <pc:sldLayoutChg chg="add mod replId">
          <pc:chgData name="" userId="" providerId="" clId="Web-{836E3996-2B98-4AB0-B00E-417BC7D05541}" dt="2019-11-30T01:58:42.518" v="50"/>
          <pc:sldLayoutMkLst>
            <pc:docMk/>
            <pc:sldMasterMk cId="2635751784" sldId="2147483690"/>
            <pc:sldLayoutMk cId="4013096871" sldId="2147483696"/>
          </pc:sldLayoutMkLst>
        </pc:sldLayoutChg>
        <pc:sldLayoutChg chg="add mod replId">
          <pc:chgData name="" userId="" providerId="" clId="Web-{836E3996-2B98-4AB0-B00E-417BC7D05541}" dt="2019-11-30T01:58:42.518" v="50"/>
          <pc:sldLayoutMkLst>
            <pc:docMk/>
            <pc:sldMasterMk cId="2635751784" sldId="2147483690"/>
            <pc:sldLayoutMk cId="434102017" sldId="2147483697"/>
          </pc:sldLayoutMkLst>
        </pc:sldLayoutChg>
        <pc:sldLayoutChg chg="add mod replId">
          <pc:chgData name="" userId="" providerId="" clId="Web-{836E3996-2B98-4AB0-B00E-417BC7D05541}" dt="2019-11-30T01:58:42.518" v="50"/>
          <pc:sldLayoutMkLst>
            <pc:docMk/>
            <pc:sldMasterMk cId="2635751784" sldId="2147483690"/>
            <pc:sldLayoutMk cId="1408041818" sldId="2147483698"/>
          </pc:sldLayoutMkLst>
        </pc:sldLayoutChg>
        <pc:sldLayoutChg chg="add mod replId">
          <pc:chgData name="" userId="" providerId="" clId="Web-{836E3996-2B98-4AB0-B00E-417BC7D05541}" dt="2019-11-30T01:58:42.518" v="50"/>
          <pc:sldLayoutMkLst>
            <pc:docMk/>
            <pc:sldMasterMk cId="2635751784" sldId="2147483690"/>
            <pc:sldLayoutMk cId="2041870907" sldId="2147483699"/>
          </pc:sldLayoutMkLst>
        </pc:sldLayoutChg>
        <pc:sldLayoutChg chg="add mod replId">
          <pc:chgData name="" userId="" providerId="" clId="Web-{836E3996-2B98-4AB0-B00E-417BC7D05541}" dt="2019-11-30T01:58:42.518" v="50"/>
          <pc:sldLayoutMkLst>
            <pc:docMk/>
            <pc:sldMasterMk cId="2635751784" sldId="2147483690"/>
            <pc:sldLayoutMk cId="280527836" sldId="2147483700"/>
          </pc:sldLayoutMkLst>
        </pc:sldLayoutChg>
        <pc:sldLayoutChg chg="add mod replId">
          <pc:chgData name="" userId="" providerId="" clId="Web-{836E3996-2B98-4AB0-B00E-417BC7D05541}" dt="2019-11-30T01:58:42.518" v="50"/>
          <pc:sldLayoutMkLst>
            <pc:docMk/>
            <pc:sldMasterMk cId="2635751784" sldId="2147483690"/>
            <pc:sldLayoutMk cId="55036939" sldId="2147483701"/>
          </pc:sldLayoutMkLst>
        </pc:sldLayoutChg>
      </pc:sldMasterChg>
    </pc:docChg>
  </pc:docChgLst>
  <pc:docChgLst>
    <pc:chgData clId="Web-{95580953-82AC-4E2F-A164-F2C88B7C741B}"/>
    <pc:docChg chg="addSld modSld sldOrd">
      <pc:chgData name="" userId="" providerId="" clId="Web-{95580953-82AC-4E2F-A164-F2C88B7C741B}" dt="2019-11-30T03:58:23.033" v="238" actId="14100"/>
      <pc:docMkLst>
        <pc:docMk/>
      </pc:docMkLst>
      <pc:sldChg chg="modSp">
        <pc:chgData name="" userId="" providerId="" clId="Web-{95580953-82AC-4E2F-A164-F2C88B7C741B}" dt="2019-11-30T03:33:42.822" v="55" actId="20577"/>
        <pc:sldMkLst>
          <pc:docMk/>
          <pc:sldMk cId="1095970344" sldId="269"/>
        </pc:sldMkLst>
        <pc:spChg chg="mod">
          <ac:chgData name="" userId="" providerId="" clId="Web-{95580953-82AC-4E2F-A164-F2C88B7C741B}" dt="2019-11-30T03:33:42.822" v="55" actId="20577"/>
          <ac:spMkLst>
            <pc:docMk/>
            <pc:sldMk cId="1095970344" sldId="269"/>
            <ac:spMk id="3" creationId="{0B1467D2-0EE3-4CE6-A30B-63FE3615A3F1}"/>
          </ac:spMkLst>
        </pc:spChg>
      </pc:sldChg>
      <pc:sldChg chg="modSp new">
        <pc:chgData name="" userId="" providerId="" clId="Web-{95580953-82AC-4E2F-A164-F2C88B7C741B}" dt="2019-11-30T03:46:40.195" v="155" actId="20577"/>
        <pc:sldMkLst>
          <pc:docMk/>
          <pc:sldMk cId="951408952" sldId="270"/>
        </pc:sldMkLst>
        <pc:spChg chg="mod">
          <ac:chgData name="" userId="" providerId="" clId="Web-{95580953-82AC-4E2F-A164-F2C88B7C741B}" dt="2019-11-30T03:45:01.303" v="138" actId="20577"/>
          <ac:spMkLst>
            <pc:docMk/>
            <pc:sldMk cId="951408952" sldId="270"/>
            <ac:spMk id="2" creationId="{DECC6D79-5E7B-4F38-BF5F-E632FD45E6D6}"/>
          </ac:spMkLst>
        </pc:spChg>
        <pc:spChg chg="mod">
          <ac:chgData name="" userId="" providerId="" clId="Web-{95580953-82AC-4E2F-A164-F2C88B7C741B}" dt="2019-11-30T03:46:40.195" v="155" actId="20577"/>
          <ac:spMkLst>
            <pc:docMk/>
            <pc:sldMk cId="951408952" sldId="270"/>
            <ac:spMk id="3" creationId="{91B6FE07-EF85-434F-87B5-E410164010F3}"/>
          </ac:spMkLst>
        </pc:spChg>
      </pc:sldChg>
      <pc:sldChg chg="modSp new ord">
        <pc:chgData name="" userId="" providerId="" clId="Web-{95580953-82AC-4E2F-A164-F2C88B7C741B}" dt="2019-11-30T03:35:30.229" v="99" actId="20577"/>
        <pc:sldMkLst>
          <pc:docMk/>
          <pc:sldMk cId="3553927894" sldId="271"/>
        </pc:sldMkLst>
        <pc:spChg chg="mod">
          <ac:chgData name="" userId="" providerId="" clId="Web-{95580953-82AC-4E2F-A164-F2C88B7C741B}" dt="2019-11-30T03:34:10.526" v="81" actId="20577"/>
          <ac:spMkLst>
            <pc:docMk/>
            <pc:sldMk cId="3553927894" sldId="271"/>
            <ac:spMk id="2" creationId="{EB55CFD5-3FCA-47E9-9280-DE52BB93AE81}"/>
          </ac:spMkLst>
        </pc:spChg>
        <pc:spChg chg="mod">
          <ac:chgData name="" userId="" providerId="" clId="Web-{95580953-82AC-4E2F-A164-F2C88B7C741B}" dt="2019-11-30T03:35:30.229" v="99" actId="20577"/>
          <ac:spMkLst>
            <pc:docMk/>
            <pc:sldMk cId="3553927894" sldId="271"/>
            <ac:spMk id="3" creationId="{D40E22AB-1476-499E-82C8-1E23FA21F144}"/>
          </ac:spMkLst>
        </pc:spChg>
      </pc:sldChg>
      <pc:sldChg chg="modSp add replId">
        <pc:chgData name="" userId="" providerId="" clId="Web-{95580953-82AC-4E2F-A164-F2C88B7C741B}" dt="2019-11-30T03:37:29.813" v="105" actId="20577"/>
        <pc:sldMkLst>
          <pc:docMk/>
          <pc:sldMk cId="2297983241" sldId="272"/>
        </pc:sldMkLst>
        <pc:spChg chg="mod">
          <ac:chgData name="" userId="" providerId="" clId="Web-{95580953-82AC-4E2F-A164-F2C88B7C741B}" dt="2019-11-30T03:37:29.813" v="105" actId="20577"/>
          <ac:spMkLst>
            <pc:docMk/>
            <pc:sldMk cId="2297983241" sldId="272"/>
            <ac:spMk id="3" creationId="{D40E22AB-1476-499E-82C8-1E23FA21F144}"/>
          </ac:spMkLst>
        </pc:spChg>
      </pc:sldChg>
      <pc:sldChg chg="modSp new">
        <pc:chgData name="" userId="" providerId="" clId="Web-{95580953-82AC-4E2F-A164-F2C88B7C741B}" dt="2019-11-30T03:39:43.313" v="121" actId="20577"/>
        <pc:sldMkLst>
          <pc:docMk/>
          <pc:sldMk cId="2927897053" sldId="273"/>
        </pc:sldMkLst>
        <pc:spChg chg="mod">
          <ac:chgData name="" userId="" providerId="" clId="Web-{95580953-82AC-4E2F-A164-F2C88B7C741B}" dt="2019-11-30T03:39:02.985" v="111" actId="20577"/>
          <ac:spMkLst>
            <pc:docMk/>
            <pc:sldMk cId="2927897053" sldId="273"/>
            <ac:spMk id="2" creationId="{27750398-7075-49AA-A1AA-5E1828F41906}"/>
          </ac:spMkLst>
        </pc:spChg>
        <pc:spChg chg="mod">
          <ac:chgData name="" userId="" providerId="" clId="Web-{95580953-82AC-4E2F-A164-F2C88B7C741B}" dt="2019-11-30T03:39:43.313" v="121" actId="20577"/>
          <ac:spMkLst>
            <pc:docMk/>
            <pc:sldMk cId="2927897053" sldId="273"/>
            <ac:spMk id="3" creationId="{46B8E107-37C1-40A1-977A-FF4212C601AB}"/>
          </ac:spMkLst>
        </pc:spChg>
      </pc:sldChg>
      <pc:sldChg chg="modSp add replId">
        <pc:chgData name="" userId="" providerId="" clId="Web-{95580953-82AC-4E2F-A164-F2C88B7C741B}" dt="2019-11-30T03:42:44.567" v="124" actId="20577"/>
        <pc:sldMkLst>
          <pc:docMk/>
          <pc:sldMk cId="2404883930" sldId="274"/>
        </pc:sldMkLst>
        <pc:spChg chg="mod">
          <ac:chgData name="" userId="" providerId="" clId="Web-{95580953-82AC-4E2F-A164-F2C88B7C741B}" dt="2019-11-30T03:42:44.567" v="124" actId="20577"/>
          <ac:spMkLst>
            <pc:docMk/>
            <pc:sldMk cId="2404883930" sldId="274"/>
            <ac:spMk id="3" creationId="{46B8E107-37C1-40A1-977A-FF4212C601AB}"/>
          </ac:spMkLst>
        </pc:spChg>
      </pc:sldChg>
      <pc:sldChg chg="addSp delSp modSp new">
        <pc:chgData name="" userId="" providerId="" clId="Web-{95580953-82AC-4E2F-A164-F2C88B7C741B}" dt="2019-11-30T03:48:52.977" v="159" actId="14100"/>
        <pc:sldMkLst>
          <pc:docMk/>
          <pc:sldMk cId="3508079228" sldId="275"/>
        </pc:sldMkLst>
        <pc:spChg chg="del">
          <ac:chgData name="" userId="" providerId="" clId="Web-{95580953-82AC-4E2F-A164-F2C88B7C741B}" dt="2019-11-30T03:48:39.758" v="157"/>
          <ac:spMkLst>
            <pc:docMk/>
            <pc:sldMk cId="3508079228" sldId="275"/>
            <ac:spMk id="3" creationId="{2AD02AA4-832A-4920-B5E3-997726B49AE4}"/>
          </ac:spMkLst>
        </pc:spChg>
        <pc:picChg chg="add mod ord">
          <ac:chgData name="" userId="" providerId="" clId="Web-{95580953-82AC-4E2F-A164-F2C88B7C741B}" dt="2019-11-30T03:48:52.977" v="159" actId="14100"/>
          <ac:picMkLst>
            <pc:docMk/>
            <pc:sldMk cId="3508079228" sldId="275"/>
            <ac:picMk id="4" creationId="{6EF78811-6BD9-4029-A613-2EE0867D04E6}"/>
          </ac:picMkLst>
        </pc:picChg>
      </pc:sldChg>
      <pc:sldChg chg="modSp new">
        <pc:chgData name="" userId="" providerId="" clId="Web-{95580953-82AC-4E2F-A164-F2C88B7C741B}" dt="2019-11-30T03:51:25.071" v="175" actId="20577"/>
        <pc:sldMkLst>
          <pc:docMk/>
          <pc:sldMk cId="4229372595" sldId="276"/>
        </pc:sldMkLst>
        <pc:spChg chg="mod">
          <ac:chgData name="" userId="" providerId="" clId="Web-{95580953-82AC-4E2F-A164-F2C88B7C741B}" dt="2019-11-30T03:51:16.712" v="163" actId="20577"/>
          <ac:spMkLst>
            <pc:docMk/>
            <pc:sldMk cId="4229372595" sldId="276"/>
            <ac:spMk id="2" creationId="{F9D3B000-DE5A-412F-AF05-4E53958C7CBD}"/>
          </ac:spMkLst>
        </pc:spChg>
        <pc:spChg chg="mod">
          <ac:chgData name="" userId="" providerId="" clId="Web-{95580953-82AC-4E2F-A164-F2C88B7C741B}" dt="2019-11-30T03:51:25.071" v="175" actId="20577"/>
          <ac:spMkLst>
            <pc:docMk/>
            <pc:sldMk cId="4229372595" sldId="276"/>
            <ac:spMk id="3" creationId="{67589A48-1714-4909-9799-93F5C79D3CF6}"/>
          </ac:spMkLst>
        </pc:spChg>
      </pc:sldChg>
      <pc:sldChg chg="modSp new">
        <pc:chgData name="" userId="" providerId="" clId="Web-{95580953-82AC-4E2F-A164-F2C88B7C741B}" dt="2019-11-30T03:52:55.166" v="195" actId="20577"/>
        <pc:sldMkLst>
          <pc:docMk/>
          <pc:sldMk cId="1308391623" sldId="277"/>
        </pc:sldMkLst>
        <pc:spChg chg="mod">
          <ac:chgData name="" userId="" providerId="" clId="Web-{95580953-82AC-4E2F-A164-F2C88B7C741B}" dt="2019-11-30T03:52:39.540" v="189" actId="20577"/>
          <ac:spMkLst>
            <pc:docMk/>
            <pc:sldMk cId="1308391623" sldId="277"/>
            <ac:spMk id="2" creationId="{92F7722E-5191-46B9-8359-BD309BCD9676}"/>
          </ac:spMkLst>
        </pc:spChg>
        <pc:spChg chg="mod">
          <ac:chgData name="" userId="" providerId="" clId="Web-{95580953-82AC-4E2F-A164-F2C88B7C741B}" dt="2019-11-30T03:52:55.166" v="195" actId="20577"/>
          <ac:spMkLst>
            <pc:docMk/>
            <pc:sldMk cId="1308391623" sldId="277"/>
            <ac:spMk id="3" creationId="{6C5882DD-1AFC-42C4-AA44-E3A7907230DB}"/>
          </ac:spMkLst>
        </pc:spChg>
      </pc:sldChg>
      <pc:sldChg chg="modSp new">
        <pc:chgData name="" userId="" providerId="" clId="Web-{95580953-82AC-4E2F-A164-F2C88B7C741B}" dt="2019-11-30T03:54:03.275" v="215" actId="20577"/>
        <pc:sldMkLst>
          <pc:docMk/>
          <pc:sldMk cId="3135385891" sldId="278"/>
        </pc:sldMkLst>
        <pc:spChg chg="mod">
          <ac:chgData name="" userId="" providerId="" clId="Web-{95580953-82AC-4E2F-A164-F2C88B7C741B}" dt="2019-11-30T03:53:54.103" v="209" actId="20577"/>
          <ac:spMkLst>
            <pc:docMk/>
            <pc:sldMk cId="3135385891" sldId="278"/>
            <ac:spMk id="2" creationId="{C68A03FB-022B-4971-80F8-7514E0FE505C}"/>
          </ac:spMkLst>
        </pc:spChg>
        <pc:spChg chg="mod">
          <ac:chgData name="" userId="" providerId="" clId="Web-{95580953-82AC-4E2F-A164-F2C88B7C741B}" dt="2019-11-30T03:54:03.275" v="215" actId="20577"/>
          <ac:spMkLst>
            <pc:docMk/>
            <pc:sldMk cId="3135385891" sldId="278"/>
            <ac:spMk id="3" creationId="{2D65C68A-DDA2-4532-9EE0-4EA1A128CD91}"/>
          </ac:spMkLst>
        </pc:spChg>
      </pc:sldChg>
      <pc:sldChg chg="addSp delSp modSp new">
        <pc:chgData name="" userId="" providerId="" clId="Web-{95580953-82AC-4E2F-A164-F2C88B7C741B}" dt="2019-11-30T03:57:00.219" v="227" actId="20577"/>
        <pc:sldMkLst>
          <pc:docMk/>
          <pc:sldMk cId="1460369187" sldId="279"/>
        </pc:sldMkLst>
        <pc:spChg chg="mod">
          <ac:chgData name="" userId="" providerId="" clId="Web-{95580953-82AC-4E2F-A164-F2C88B7C741B}" dt="2019-11-30T03:57:00.219" v="227" actId="20577"/>
          <ac:spMkLst>
            <pc:docMk/>
            <pc:sldMk cId="1460369187" sldId="279"/>
            <ac:spMk id="2" creationId="{1E76FD9A-5347-4AFB-A2BC-18B6C738AE47}"/>
          </ac:spMkLst>
        </pc:spChg>
        <pc:spChg chg="del">
          <ac:chgData name="" userId="" providerId="" clId="Web-{95580953-82AC-4E2F-A164-F2C88B7C741B}" dt="2019-11-30T03:56:33.328" v="219"/>
          <ac:spMkLst>
            <pc:docMk/>
            <pc:sldMk cId="1460369187" sldId="279"/>
            <ac:spMk id="3" creationId="{31D5FFF9-192C-4A7F-A1BB-2C16495F26A1}"/>
          </ac:spMkLst>
        </pc:spChg>
        <pc:picChg chg="add mod ord">
          <ac:chgData name="" userId="" providerId="" clId="Web-{95580953-82AC-4E2F-A164-F2C88B7C741B}" dt="2019-11-30T03:56:53.266" v="222" actId="1076"/>
          <ac:picMkLst>
            <pc:docMk/>
            <pc:sldMk cId="1460369187" sldId="279"/>
            <ac:picMk id="4" creationId="{B48C59AA-BC80-42E1-9CEA-54F1DDDEC277}"/>
          </ac:picMkLst>
        </pc:picChg>
      </pc:sldChg>
      <pc:sldChg chg="addSp delSp modSp new">
        <pc:chgData name="" userId="" providerId="" clId="Web-{95580953-82AC-4E2F-A164-F2C88B7C741B}" dt="2019-11-30T03:58:23.033" v="238" actId="14100"/>
        <pc:sldMkLst>
          <pc:docMk/>
          <pc:sldMk cId="2540655562" sldId="280"/>
        </pc:sldMkLst>
        <pc:spChg chg="mod">
          <ac:chgData name="" userId="" providerId="" clId="Web-{95580953-82AC-4E2F-A164-F2C88B7C741B}" dt="2019-11-30T03:57:11.203" v="234" actId="20577"/>
          <ac:spMkLst>
            <pc:docMk/>
            <pc:sldMk cId="2540655562" sldId="280"/>
            <ac:spMk id="2" creationId="{AA165E35-13F9-4C0A-83ED-A7C894119274}"/>
          </ac:spMkLst>
        </pc:spChg>
        <pc:spChg chg="del">
          <ac:chgData name="" userId="" providerId="" clId="Web-{95580953-82AC-4E2F-A164-F2C88B7C741B}" dt="2019-11-30T03:58:08.642" v="236"/>
          <ac:spMkLst>
            <pc:docMk/>
            <pc:sldMk cId="2540655562" sldId="280"/>
            <ac:spMk id="3" creationId="{41AB913A-FC4E-4BE1-B382-184907FD8478}"/>
          </ac:spMkLst>
        </pc:spChg>
        <pc:picChg chg="add mod ord">
          <ac:chgData name="" userId="" providerId="" clId="Web-{95580953-82AC-4E2F-A164-F2C88B7C741B}" dt="2019-11-30T03:58:23.033" v="238" actId="14100"/>
          <ac:picMkLst>
            <pc:docMk/>
            <pc:sldMk cId="2540655562" sldId="280"/>
            <ac:picMk id="4" creationId="{C6D070C3-DC1B-4314-9711-4C43923D3A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34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2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3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48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51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5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33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09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0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04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87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57517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Organisasi</a:t>
            </a:r>
            <a:r>
              <a:rPr lang="ru-RU" dirty="0"/>
              <a:t> </a:t>
            </a:r>
            <a:r>
              <a:rPr lang="ru-RU" dirty="0" err="1"/>
              <a:t>dan</a:t>
            </a:r>
            <a:r>
              <a:rPr lang="ru-RU" dirty="0"/>
              <a:t> </a:t>
            </a:r>
            <a:r>
              <a:rPr lang="ru-RU" dirty="0" err="1"/>
              <a:t>Arsitektur</a:t>
            </a:r>
            <a:r>
              <a:rPr lang="ru-RU" dirty="0"/>
              <a:t> </a:t>
            </a:r>
            <a:r>
              <a:rPr lang="ru-RU" dirty="0" err="1"/>
              <a:t>Komputer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200" dirty="0" err="1"/>
              <a:t>Pertemuan</a:t>
            </a:r>
            <a:r>
              <a:rPr lang="ru-RU" sz="3200" dirty="0"/>
              <a:t> 14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59030-9F7F-4903-8242-1DAD8F66F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Multiple Instruction Single Data Stream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FC807-DB59-463A-8756-2FB4F13E0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 sz="2800" dirty="0">
                <a:ea typeface="+mn-lt"/>
                <a:cs typeface="+mn-lt"/>
              </a:rPr>
              <a:t>• </a:t>
            </a:r>
            <a:r>
              <a:rPr lang="en-US" sz="2800" dirty="0" err="1">
                <a:ea typeface="+mn-lt"/>
                <a:cs typeface="+mn-lt"/>
              </a:rPr>
              <a:t>Urutan</a:t>
            </a:r>
            <a:r>
              <a:rPr lang="en-US" sz="2800" dirty="0">
                <a:ea typeface="+mn-lt"/>
                <a:cs typeface="+mn-lt"/>
              </a:rPr>
              <a:t> data</a:t>
            </a:r>
            <a:endParaRPr lang="en-US" sz="2800">
              <a:cs typeface="Arial"/>
            </a:endParaRPr>
          </a:p>
          <a:p>
            <a:pPr marL="344170" indent="-344170"/>
            <a:r>
              <a:rPr lang="en-US" sz="2800" dirty="0">
                <a:ea typeface="+mn-lt"/>
                <a:cs typeface="+mn-lt"/>
              </a:rPr>
              <a:t>• </a:t>
            </a:r>
            <a:r>
              <a:rPr lang="en-US" sz="2800" dirty="0" err="1">
                <a:ea typeface="+mn-lt"/>
                <a:cs typeface="+mn-lt"/>
              </a:rPr>
              <a:t>Ditransmisikan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ke</a:t>
            </a:r>
            <a:r>
              <a:rPr lang="en-US" sz="2800" dirty="0">
                <a:ea typeface="+mn-lt"/>
                <a:cs typeface="+mn-lt"/>
              </a:rPr>
              <a:t> set </a:t>
            </a:r>
            <a:r>
              <a:rPr lang="en-US" sz="2800" dirty="0" err="1">
                <a:ea typeface="+mn-lt"/>
                <a:cs typeface="+mn-lt"/>
              </a:rPr>
              <a:t>prosesor</a:t>
            </a:r>
            <a:endParaRPr lang="en-US" sz="2800">
              <a:cs typeface="Arial"/>
            </a:endParaRPr>
          </a:p>
          <a:p>
            <a:pPr marL="344170" indent="-344170"/>
            <a:r>
              <a:rPr lang="en-US" sz="2800" dirty="0">
                <a:ea typeface="+mn-lt"/>
                <a:cs typeface="+mn-lt"/>
              </a:rPr>
              <a:t>• </a:t>
            </a:r>
            <a:r>
              <a:rPr lang="en-US" sz="2800" dirty="0" err="1">
                <a:ea typeface="+mn-lt"/>
                <a:cs typeface="+mn-lt"/>
              </a:rPr>
              <a:t>Setiap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prosesor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menjalankan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urutan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instruksi</a:t>
            </a:r>
            <a:r>
              <a:rPr lang="en-US" sz="2800" dirty="0">
                <a:ea typeface="+mn-lt"/>
                <a:cs typeface="+mn-lt"/>
              </a:rPr>
              <a:t> yang </a:t>
            </a:r>
            <a:r>
              <a:rPr lang="en-US" sz="2800" dirty="0" err="1">
                <a:ea typeface="+mn-lt"/>
                <a:cs typeface="+mn-lt"/>
              </a:rPr>
              <a:t>berbeda</a:t>
            </a:r>
            <a:endParaRPr lang="en-US" sz="2800">
              <a:cs typeface="Arial"/>
            </a:endParaRPr>
          </a:p>
          <a:p>
            <a:pPr marL="344170" indent="-344170"/>
            <a:r>
              <a:rPr lang="en-US" sz="2800" dirty="0">
                <a:ea typeface="+mn-lt"/>
                <a:cs typeface="+mn-lt"/>
              </a:rPr>
              <a:t>• </a:t>
            </a:r>
            <a:r>
              <a:rPr lang="en-US" sz="2800" dirty="0" err="1">
                <a:ea typeface="+mn-lt"/>
                <a:cs typeface="+mn-lt"/>
              </a:rPr>
              <a:t>Tidak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pernah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diterapkan</a:t>
            </a:r>
            <a:endParaRPr lang="en-US" sz="28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9695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A14FB-BA6B-44C3-9408-099BF34E8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D20F80B-AF35-45C5-875C-DB1E13C7B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9869" y="-93244"/>
            <a:ext cx="9273396" cy="6951452"/>
          </a:xfrm>
        </p:spPr>
      </p:pic>
    </p:spTree>
    <p:extLst>
      <p:ext uri="{BB962C8B-B14F-4D97-AF65-F5344CB8AC3E}">
        <p14:creationId xmlns:p14="http://schemas.microsoft.com/office/powerpoint/2010/main" val="1312380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B551D-7897-4E13-9064-E53598B5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Multi Instruction Multi Data Stream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20D4B-DD4C-4B50-AB84-31ACE42EC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 sz="3200" dirty="0">
                <a:ea typeface="+mn-lt"/>
                <a:cs typeface="+mn-lt"/>
              </a:rPr>
              <a:t>Set </a:t>
            </a:r>
            <a:r>
              <a:rPr lang="en-US" sz="3200" dirty="0" err="1">
                <a:ea typeface="+mn-lt"/>
                <a:cs typeface="+mn-lt"/>
              </a:rPr>
              <a:t>prosesor</a:t>
            </a:r>
            <a:endParaRPr lang="en-US" sz="3200" dirty="0">
              <a:cs typeface="Arial"/>
            </a:endParaRPr>
          </a:p>
          <a:p>
            <a:pPr marL="344170" indent="-344170"/>
            <a:r>
              <a:rPr lang="en-US" sz="3200" dirty="0" err="1">
                <a:ea typeface="+mn-lt"/>
                <a:cs typeface="+mn-lt"/>
              </a:rPr>
              <a:t>Secara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bersamaan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jalankan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urutan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instruksi</a:t>
            </a:r>
            <a:r>
              <a:rPr lang="en-US" sz="3200" dirty="0">
                <a:ea typeface="+mn-lt"/>
                <a:cs typeface="+mn-lt"/>
              </a:rPr>
              <a:t> yang </a:t>
            </a:r>
            <a:r>
              <a:rPr lang="en-US" sz="3200" err="1">
                <a:ea typeface="+mn-lt"/>
                <a:cs typeface="+mn-lt"/>
              </a:rPr>
              <a:t>berbeda</a:t>
            </a:r>
            <a:endParaRPr lang="en-US" sz="3200">
              <a:cs typeface="Arial"/>
            </a:endParaRPr>
          </a:p>
          <a:p>
            <a:pPr marL="344170" indent="-344170"/>
            <a:r>
              <a:rPr lang="en-US" sz="3200" dirty="0">
                <a:ea typeface="+mn-lt"/>
                <a:cs typeface="+mn-lt"/>
              </a:rPr>
              <a:t>Kumpulan data yang </a:t>
            </a:r>
            <a:r>
              <a:rPr lang="en-US" sz="3200" dirty="0" err="1">
                <a:ea typeface="+mn-lt"/>
                <a:cs typeface="+mn-lt"/>
              </a:rPr>
              <a:t>berbeda</a:t>
            </a:r>
            <a:endParaRPr lang="en-US" sz="3200">
              <a:cs typeface="Arial"/>
            </a:endParaRPr>
          </a:p>
          <a:p>
            <a:pPr marL="0" indent="0">
              <a:buNone/>
            </a:pPr>
            <a:endParaRPr lang="en-US" sz="32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5033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8510-85E2-4937-8962-115D54382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50C7FB4-3B1E-4EEB-8CF8-AE33184C8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286" t="27338" r="20485" b="9352"/>
          <a:stretch/>
        </p:blipFill>
        <p:spPr>
          <a:xfrm>
            <a:off x="2183508" y="82418"/>
            <a:ext cx="9138052" cy="6671681"/>
          </a:xfrm>
        </p:spPr>
      </p:pic>
    </p:spTree>
    <p:extLst>
      <p:ext uri="{BB962C8B-B14F-4D97-AF65-F5344CB8AC3E}">
        <p14:creationId xmlns:p14="http://schemas.microsoft.com/office/powerpoint/2010/main" val="1082438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A143-BE17-40B4-B383-6A22657E2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MIMD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467D2-0EE3-4CE6-A30B-63FE3615A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 sz="3200" dirty="0">
                <a:ea typeface="+mn-lt"/>
                <a:cs typeface="+mn-lt"/>
              </a:rPr>
              <a:t>• </a:t>
            </a:r>
            <a:r>
              <a:rPr lang="en-US" sz="3200" dirty="0" err="1">
                <a:ea typeface="+mn-lt"/>
                <a:cs typeface="+mn-lt"/>
              </a:rPr>
              <a:t>Prosesor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tujuan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umum</a:t>
            </a:r>
            <a:endParaRPr lang="en-US" sz="3200" dirty="0">
              <a:cs typeface="Arial" panose="020B0604020202020204"/>
            </a:endParaRPr>
          </a:p>
          <a:p>
            <a:pPr marL="344170" indent="-344170"/>
            <a:r>
              <a:rPr lang="en-US" sz="3200" dirty="0">
                <a:ea typeface="+mn-lt"/>
                <a:cs typeface="+mn-lt"/>
              </a:rPr>
              <a:t>• </a:t>
            </a:r>
            <a:r>
              <a:rPr lang="en-US" sz="3200" dirty="0" err="1">
                <a:ea typeface="+mn-lt"/>
                <a:cs typeface="+mn-lt"/>
              </a:rPr>
              <a:t>Masing-masing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dapat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memproses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semua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instruksi</a:t>
            </a:r>
            <a:endParaRPr lang="en-US" sz="3200" dirty="0">
              <a:ea typeface="+mn-lt"/>
              <a:cs typeface="+mn-lt"/>
            </a:endParaRPr>
          </a:p>
          <a:p>
            <a:pPr marL="344170" indent="-344170"/>
            <a:r>
              <a:rPr lang="en-US" sz="3200" dirty="0">
                <a:ea typeface="+mn-lt"/>
                <a:cs typeface="+mn-lt"/>
              </a:rPr>
              <a:t>• </a:t>
            </a:r>
            <a:r>
              <a:rPr lang="en-US" sz="3200" dirty="0" err="1">
                <a:ea typeface="+mn-lt"/>
                <a:cs typeface="+mn-lt"/>
              </a:rPr>
              <a:t>Selanjutnya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diklasifikasikan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berdasarkan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metode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prosesor</a:t>
            </a:r>
            <a:r>
              <a:rPr lang="en-US" sz="3200" dirty="0">
                <a:ea typeface="+mn-lt"/>
                <a:cs typeface="+mn-lt"/>
              </a:rPr>
              <a:t> </a:t>
            </a:r>
            <a:r>
              <a:rPr lang="en-US" sz="3200" dirty="0" err="1">
                <a:ea typeface="+mn-lt"/>
                <a:cs typeface="+mn-lt"/>
              </a:rPr>
              <a:t>komunikasi</a:t>
            </a:r>
            <a:endParaRPr lang="en-US" sz="32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5970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5CFD5-3FCA-47E9-9280-DE52BB93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Symmetric </a:t>
            </a:r>
            <a:r>
              <a:rPr lang="en-US" dirty="0" err="1">
                <a:cs typeface="Arial"/>
              </a:rPr>
              <a:t>Multi Processing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E22AB-1476-499E-82C8-1E23FA21F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449" y="2052116"/>
            <a:ext cx="9910010" cy="399782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4170" indent="-344170"/>
            <a:r>
              <a:rPr lang="en-US" sz="2800" dirty="0">
                <a:ea typeface="+mn-lt"/>
                <a:cs typeface="+mn-lt"/>
              </a:rPr>
              <a:t>- Dua </a:t>
            </a:r>
            <a:r>
              <a:rPr lang="en-US" sz="2800" dirty="0" err="1">
                <a:ea typeface="+mn-lt"/>
                <a:cs typeface="+mn-lt"/>
              </a:rPr>
              <a:t>atau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lebih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prosesor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serupa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dengan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kapasitas</a:t>
            </a:r>
            <a:r>
              <a:rPr lang="en-US" sz="2800" dirty="0">
                <a:ea typeface="+mn-lt"/>
                <a:cs typeface="+mn-lt"/>
              </a:rPr>
              <a:t> yang </a:t>
            </a:r>
            <a:r>
              <a:rPr lang="en-US" sz="2800" dirty="0" err="1">
                <a:ea typeface="+mn-lt"/>
                <a:cs typeface="+mn-lt"/>
              </a:rPr>
              <a:t>sebanding</a:t>
            </a:r>
            <a:endParaRPr lang="en-US" sz="2800" dirty="0">
              <a:cs typeface="Arial" panose="020B0604020202020204"/>
            </a:endParaRPr>
          </a:p>
          <a:p>
            <a:pPr marL="344170" indent="-344170"/>
            <a:r>
              <a:rPr lang="en-US" sz="2800" dirty="0">
                <a:ea typeface="+mn-lt"/>
                <a:cs typeface="+mn-lt"/>
              </a:rPr>
              <a:t>- </a:t>
            </a:r>
            <a:r>
              <a:rPr lang="en-US" sz="2800" err="1">
                <a:ea typeface="+mn-lt"/>
                <a:cs typeface="+mn-lt"/>
              </a:rPr>
              <a:t>Prosesor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berbagi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memori</a:t>
            </a:r>
            <a:r>
              <a:rPr lang="en-US" sz="2800" dirty="0">
                <a:ea typeface="+mn-lt"/>
                <a:cs typeface="+mn-lt"/>
              </a:rPr>
              <a:t> yang </a:t>
            </a:r>
            <a:r>
              <a:rPr lang="en-US" sz="2800" err="1">
                <a:ea typeface="+mn-lt"/>
                <a:cs typeface="+mn-lt"/>
              </a:rPr>
              <a:t>sama</a:t>
            </a:r>
            <a:r>
              <a:rPr lang="en-US" sz="2800" dirty="0">
                <a:ea typeface="+mn-lt"/>
                <a:cs typeface="+mn-lt"/>
              </a:rPr>
              <a:t> dan I / O</a:t>
            </a:r>
          </a:p>
          <a:p>
            <a:pPr marL="344170" indent="-344170"/>
            <a:r>
              <a:rPr lang="en-US" sz="2800" dirty="0">
                <a:ea typeface="+mn-lt"/>
                <a:cs typeface="+mn-lt"/>
              </a:rPr>
              <a:t>- </a:t>
            </a:r>
            <a:r>
              <a:rPr lang="en-US" sz="2800" dirty="0" err="1">
                <a:ea typeface="+mn-lt"/>
                <a:cs typeface="+mn-lt"/>
              </a:rPr>
              <a:t>Prosesor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dihubungkan</a:t>
            </a:r>
            <a:r>
              <a:rPr lang="en-US" sz="2800" dirty="0">
                <a:ea typeface="+mn-lt"/>
                <a:cs typeface="+mn-lt"/>
              </a:rPr>
              <a:t> oleh bus </a:t>
            </a:r>
            <a:r>
              <a:rPr lang="en-US" sz="2800" dirty="0" err="1">
                <a:ea typeface="+mn-lt"/>
                <a:cs typeface="+mn-lt"/>
              </a:rPr>
              <a:t>atau</a:t>
            </a:r>
            <a:r>
              <a:rPr lang="en-US" sz="2800" dirty="0">
                <a:ea typeface="+mn-lt"/>
                <a:cs typeface="+mn-lt"/>
              </a:rPr>
              <a:t> internal </a:t>
            </a:r>
            <a:r>
              <a:rPr lang="en-US" sz="2800" dirty="0" err="1">
                <a:ea typeface="+mn-lt"/>
                <a:cs typeface="+mn-lt"/>
              </a:rPr>
              <a:t>lainnya</a:t>
            </a:r>
            <a:endParaRPr lang="en-US" sz="2800" dirty="0" err="1">
              <a:cs typeface="Arial"/>
            </a:endParaRPr>
          </a:p>
          <a:p>
            <a:pPr marL="344170" indent="-344170"/>
            <a:endParaRPr lang="en-US" sz="28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3927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5CFD5-3FCA-47E9-9280-DE52BB93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Symmetric </a:t>
            </a:r>
            <a:r>
              <a:rPr lang="en-US" dirty="0" err="1">
                <a:cs typeface="Arial"/>
              </a:rPr>
              <a:t>Multi Processing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E22AB-1476-499E-82C8-1E23FA21F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449" y="2052116"/>
            <a:ext cx="9910010" cy="399782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4170" indent="-344170"/>
            <a:r>
              <a:rPr lang="en-US" sz="2800" dirty="0">
                <a:ea typeface="+mn-lt"/>
                <a:cs typeface="+mn-lt"/>
              </a:rPr>
              <a:t>- Waktu </a:t>
            </a:r>
            <a:r>
              <a:rPr lang="en-US" sz="2800" dirty="0" err="1">
                <a:ea typeface="+mn-lt"/>
                <a:cs typeface="+mn-lt"/>
              </a:rPr>
              <a:t>akses</a:t>
            </a: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 dirty="0" err="1">
                <a:ea typeface="+mn-lt"/>
                <a:cs typeface="+mn-lt"/>
              </a:rPr>
              <a:t>memori</a:t>
            </a: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 dirty="0" err="1">
                <a:ea typeface="+mn-lt"/>
                <a:cs typeface="+mn-lt"/>
              </a:rPr>
              <a:t>kira-kira</a:t>
            </a: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 dirty="0" err="1">
                <a:ea typeface="+mn-lt"/>
                <a:cs typeface="+mn-lt"/>
              </a:rPr>
              <a:t>sama</a:t>
            </a: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 dirty="0" err="1">
                <a:ea typeface="+mn-lt"/>
                <a:cs typeface="+mn-lt"/>
              </a:rPr>
              <a:t>untuk</a:t>
            </a: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 dirty="0" err="1">
                <a:ea typeface="+mn-lt"/>
                <a:cs typeface="+mn-lt"/>
              </a:rPr>
              <a:t>masing-masing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prosesor</a:t>
            </a:r>
          </a:p>
          <a:p>
            <a:pPr marL="344170" indent="-344170"/>
            <a:r>
              <a:rPr lang="en-US" sz="2800" dirty="0">
                <a:ea typeface="+mn-lt"/>
                <a:cs typeface="+mn-lt"/>
              </a:rPr>
              <a:t>- </a:t>
            </a:r>
            <a:r>
              <a:rPr lang="en-US" sz="2800" dirty="0" err="1">
                <a:ea typeface="+mn-lt"/>
                <a:cs typeface="+mn-lt"/>
              </a:rPr>
              <a:t>Semua</a:t>
            </a: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 dirty="0" err="1">
                <a:ea typeface="+mn-lt"/>
                <a:cs typeface="+mn-lt"/>
              </a:rPr>
              <a:t>prosesor</a:t>
            </a: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 dirty="0" err="1">
                <a:ea typeface="+mn-lt"/>
                <a:cs typeface="+mn-lt"/>
              </a:rPr>
              <a:t>berbagi</a:t>
            </a: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 dirty="0" err="1">
                <a:ea typeface="+mn-lt"/>
                <a:cs typeface="+mn-lt"/>
              </a:rPr>
              <a:t>akses</a:t>
            </a: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 dirty="0" err="1">
                <a:ea typeface="+mn-lt"/>
                <a:cs typeface="+mn-lt"/>
              </a:rPr>
              <a:t>ke</a:t>
            </a:r>
            <a:r>
              <a:rPr lang="en-US" sz="2800" dirty="0">
                <a:ea typeface="+mn-lt"/>
                <a:cs typeface="+mn-lt"/>
              </a:rPr>
              <a:t> I / O</a:t>
            </a:r>
          </a:p>
          <a:p>
            <a:pPr marL="344170" indent="-344170"/>
            <a:r>
              <a:rPr lang="en-US" sz="2800" dirty="0">
                <a:ea typeface="+mn-lt"/>
                <a:cs typeface="+mn-lt"/>
              </a:rPr>
              <a:t>- </a:t>
            </a:r>
            <a:r>
              <a:rPr lang="en-US" sz="2800" dirty="0" err="1">
                <a:ea typeface="+mn-lt"/>
                <a:cs typeface="+mn-lt"/>
              </a:rPr>
              <a:t>Semua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prosesor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dapat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melakukan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fungsi</a:t>
            </a:r>
            <a:r>
              <a:rPr lang="en-US" sz="2800" dirty="0">
                <a:ea typeface="+mn-lt"/>
                <a:cs typeface="+mn-lt"/>
              </a:rPr>
              <a:t> yang </a:t>
            </a:r>
            <a:r>
              <a:rPr lang="en-US" sz="2800" dirty="0" err="1">
                <a:ea typeface="+mn-lt"/>
                <a:cs typeface="+mn-lt"/>
              </a:rPr>
              <a:t>sama</a:t>
            </a:r>
            <a:r>
              <a:rPr lang="en-US" sz="2800" dirty="0">
                <a:ea typeface="+mn-lt"/>
                <a:cs typeface="+mn-lt"/>
              </a:rPr>
              <a:t> (</a:t>
            </a:r>
            <a:r>
              <a:rPr lang="en-US" sz="2800" dirty="0" err="1">
                <a:ea typeface="+mn-lt"/>
                <a:cs typeface="+mn-lt"/>
              </a:rPr>
              <a:t>maka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simetris</a:t>
            </a:r>
            <a:r>
              <a:rPr lang="en-US" sz="2800" dirty="0">
                <a:ea typeface="+mn-lt"/>
                <a:cs typeface="+mn-lt"/>
              </a:rPr>
              <a:t>)</a:t>
            </a:r>
            <a:endParaRPr lang="en-US" sz="2800" dirty="0">
              <a:cs typeface="Arial"/>
            </a:endParaRPr>
          </a:p>
          <a:p>
            <a:pPr marL="344170" indent="-344170"/>
            <a:r>
              <a:rPr lang="en-US" sz="2800" dirty="0">
                <a:ea typeface="+mn-lt"/>
                <a:cs typeface="+mn-lt"/>
              </a:rPr>
              <a:t>- Sistem </a:t>
            </a:r>
            <a:r>
              <a:rPr lang="en-US" sz="2800" dirty="0" err="1">
                <a:ea typeface="+mn-lt"/>
                <a:cs typeface="+mn-lt"/>
              </a:rPr>
              <a:t>dikendalikan</a:t>
            </a:r>
            <a:r>
              <a:rPr lang="en-US" sz="2800" dirty="0">
                <a:ea typeface="+mn-lt"/>
                <a:cs typeface="+mn-lt"/>
              </a:rPr>
              <a:t> oleh </a:t>
            </a:r>
            <a:r>
              <a:rPr lang="en-US" sz="2800" dirty="0" err="1">
                <a:ea typeface="+mn-lt"/>
                <a:cs typeface="+mn-lt"/>
              </a:rPr>
              <a:t>sistem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operasi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terintegrasi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297983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50398-7075-49AA-A1AA-5E1828F4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rial"/>
              </a:rPr>
              <a:t>Kelebihan</a:t>
            </a:r>
            <a:r>
              <a:rPr lang="en-US" dirty="0">
                <a:cs typeface="Arial"/>
              </a:rPr>
              <a:t> SMP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8E107-37C1-40A1-977A-FF4212C60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344170" indent="-344170"/>
            <a:r>
              <a:rPr lang="en-US" sz="2800" dirty="0">
                <a:ea typeface="+mn-lt"/>
                <a:cs typeface="+mn-lt"/>
              </a:rPr>
              <a:t>• </a:t>
            </a:r>
            <a:r>
              <a:rPr lang="en-US" sz="2800" dirty="0" err="1">
                <a:ea typeface="+mn-lt"/>
                <a:cs typeface="+mn-lt"/>
              </a:rPr>
              <a:t>Kinerja</a:t>
            </a:r>
            <a:endParaRPr lang="en-US" sz="2800" dirty="0">
              <a:ea typeface="+mn-lt"/>
              <a:cs typeface="+mn-lt"/>
            </a:endParaRPr>
          </a:p>
          <a:p>
            <a:pPr marL="344170" indent="-344170"/>
            <a:r>
              <a:rPr lang="en-US" sz="2800" dirty="0">
                <a:ea typeface="+mn-lt"/>
                <a:cs typeface="+mn-lt"/>
              </a:rPr>
              <a:t>—</a:t>
            </a:r>
            <a:r>
              <a:rPr lang="en-US" sz="2800" dirty="0" err="1">
                <a:ea typeface="+mn-lt"/>
                <a:cs typeface="+mn-lt"/>
              </a:rPr>
              <a:t>Jika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beberapa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pekerjaan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dapat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dilakukan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secara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paralel</a:t>
            </a:r>
            <a:endParaRPr lang="en-US" sz="2800" dirty="0">
              <a:ea typeface="+mn-lt"/>
              <a:cs typeface="+mn-lt"/>
            </a:endParaRPr>
          </a:p>
          <a:p>
            <a:pPr marL="344170" indent="-344170"/>
            <a:r>
              <a:rPr lang="en-US" sz="2800" dirty="0">
                <a:ea typeface="+mn-lt"/>
                <a:cs typeface="+mn-lt"/>
              </a:rPr>
              <a:t>• </a:t>
            </a:r>
            <a:r>
              <a:rPr lang="en-US" sz="2800" err="1">
                <a:ea typeface="+mn-lt"/>
                <a:cs typeface="+mn-lt"/>
              </a:rPr>
              <a:t>Ketersediaan</a:t>
            </a:r>
            <a:endParaRPr lang="en-US" sz="2800">
              <a:ea typeface="+mn-lt"/>
              <a:cs typeface="+mn-lt"/>
            </a:endParaRPr>
          </a:p>
          <a:p>
            <a:pPr marL="344170" indent="-344170"/>
            <a:r>
              <a:rPr lang="en-US" sz="2800" dirty="0">
                <a:ea typeface="+mn-lt"/>
                <a:cs typeface="+mn-lt"/>
              </a:rPr>
              <a:t>—Karena </a:t>
            </a:r>
            <a:r>
              <a:rPr lang="en-US" sz="2800" dirty="0" err="1">
                <a:ea typeface="+mn-lt"/>
                <a:cs typeface="+mn-lt"/>
              </a:rPr>
              <a:t>semua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prosesor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dapat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melakukan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fungsi</a:t>
            </a:r>
            <a:r>
              <a:rPr lang="en-US" sz="2800" dirty="0">
                <a:ea typeface="+mn-lt"/>
                <a:cs typeface="+mn-lt"/>
              </a:rPr>
              <a:t> yang </a:t>
            </a:r>
            <a:r>
              <a:rPr lang="en-US" sz="2800" dirty="0" err="1">
                <a:ea typeface="+mn-lt"/>
                <a:cs typeface="+mn-lt"/>
              </a:rPr>
              <a:t>sama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kegagalan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satu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prosesor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tidak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menghentikan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sistem</a:t>
            </a:r>
          </a:p>
        </p:txBody>
      </p:sp>
    </p:spTree>
    <p:extLst>
      <p:ext uri="{BB962C8B-B14F-4D97-AF65-F5344CB8AC3E}">
        <p14:creationId xmlns:p14="http://schemas.microsoft.com/office/powerpoint/2010/main" val="2927897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50398-7075-49AA-A1AA-5E1828F4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rial"/>
              </a:rPr>
              <a:t>Kelebihan</a:t>
            </a:r>
            <a:r>
              <a:rPr lang="en-US" dirty="0">
                <a:cs typeface="Arial"/>
              </a:rPr>
              <a:t> SMP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8E107-37C1-40A1-977A-FF4212C60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344170" indent="-344170"/>
            <a:r>
              <a:rPr lang="en-US" sz="2800" dirty="0">
                <a:ea typeface="+mn-lt"/>
                <a:cs typeface="+mn-lt"/>
              </a:rPr>
              <a:t>• </a:t>
            </a:r>
            <a:r>
              <a:rPr lang="en-US" sz="2800" dirty="0" err="1">
                <a:ea typeface="+mn-lt"/>
                <a:cs typeface="+mn-lt"/>
              </a:rPr>
              <a:t>Pertumbuhan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tambahan</a:t>
            </a:r>
          </a:p>
          <a:p>
            <a:pPr marL="344170" indent="-344170"/>
            <a:r>
              <a:rPr lang="en-US" sz="2800" dirty="0">
                <a:ea typeface="+mn-lt"/>
                <a:cs typeface="+mn-lt"/>
              </a:rPr>
              <a:t>— </a:t>
            </a:r>
            <a:r>
              <a:rPr lang="en-US" sz="2800" dirty="0" err="1">
                <a:ea typeface="+mn-lt"/>
                <a:cs typeface="+mn-lt"/>
              </a:rPr>
              <a:t>Pengguna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dapat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meningkatkan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kinerja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dengan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menambahkan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prosesor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tambahan</a:t>
            </a:r>
            <a:endParaRPr lang="en-US" dirty="0" err="1"/>
          </a:p>
          <a:p>
            <a:pPr marL="344170" indent="-344170"/>
            <a:r>
              <a:rPr lang="en-US" sz="2800" dirty="0">
                <a:ea typeface="+mn-lt"/>
                <a:cs typeface="+mn-lt"/>
              </a:rPr>
              <a:t>• </a:t>
            </a:r>
            <a:r>
              <a:rPr lang="en-US" sz="2800" dirty="0" err="1">
                <a:ea typeface="+mn-lt"/>
                <a:cs typeface="+mn-lt"/>
              </a:rPr>
              <a:t>Penskalaan</a:t>
            </a:r>
            <a:endParaRPr lang="en-US" dirty="0" err="1"/>
          </a:p>
          <a:p>
            <a:pPr marL="344170" indent="-344170"/>
            <a:r>
              <a:rPr lang="en-US" sz="2800" dirty="0">
                <a:ea typeface="+mn-lt"/>
                <a:cs typeface="+mn-lt"/>
              </a:rPr>
              <a:t>—Vendor </a:t>
            </a:r>
            <a:r>
              <a:rPr lang="en-US" sz="2800" dirty="0" err="1">
                <a:ea typeface="+mn-lt"/>
                <a:cs typeface="+mn-lt"/>
              </a:rPr>
              <a:t>dapat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menawarkan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berbagai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produk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berdasarkan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jumlah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prosesor</a:t>
            </a:r>
            <a:endParaRPr lang="en-US" dirty="0" err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4883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6D79-5E7B-4F38-BF5F-E632FD45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Time Shared Bus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6FE07-EF85-434F-87B5-E41016401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090" y="2052116"/>
            <a:ext cx="9378049" cy="399782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4170" indent="-344170"/>
            <a:r>
              <a:rPr lang="en-US" sz="2800" dirty="0">
                <a:ea typeface="+mn-lt"/>
                <a:cs typeface="+mn-lt"/>
              </a:rPr>
              <a:t>• </a:t>
            </a:r>
            <a:r>
              <a:rPr lang="en-US" sz="2800" dirty="0" err="1">
                <a:ea typeface="+mn-lt"/>
                <a:cs typeface="+mn-lt"/>
              </a:rPr>
              <a:t>Bentuk</a:t>
            </a:r>
            <a:r>
              <a:rPr lang="en-US" sz="2800" dirty="0">
                <a:ea typeface="+mn-lt"/>
                <a:cs typeface="+mn-lt"/>
              </a:rPr>
              <a:t> paling </a:t>
            </a:r>
            <a:r>
              <a:rPr lang="en-US" sz="2800" dirty="0" err="1">
                <a:ea typeface="+mn-lt"/>
                <a:cs typeface="+mn-lt"/>
              </a:rPr>
              <a:t>sederhana</a:t>
            </a:r>
            <a:endParaRPr lang="en-US" sz="2800" dirty="0" err="1">
              <a:cs typeface="Arial"/>
            </a:endParaRPr>
          </a:p>
          <a:p>
            <a:pPr marL="344170" indent="-344170"/>
            <a:r>
              <a:rPr lang="en-US" sz="2800" dirty="0">
                <a:ea typeface="+mn-lt"/>
                <a:cs typeface="+mn-lt"/>
              </a:rPr>
              <a:t>• Struktur dan </a:t>
            </a:r>
            <a:r>
              <a:rPr lang="en-US" sz="2800" dirty="0" err="1">
                <a:ea typeface="+mn-lt"/>
                <a:cs typeface="+mn-lt"/>
              </a:rPr>
              <a:t>antarmuka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mirip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dengan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sistem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prosesor</a:t>
            </a: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 dirty="0" err="1">
                <a:ea typeface="+mn-lt"/>
                <a:cs typeface="+mn-lt"/>
              </a:rPr>
              <a:t>tunggal</a:t>
            </a:r>
            <a:endParaRPr lang="en-US" dirty="0" err="1"/>
          </a:p>
          <a:p>
            <a:pPr marL="344170" indent="-344170"/>
            <a:r>
              <a:rPr lang="en-US" sz="2800" dirty="0">
                <a:ea typeface="+mn-lt"/>
                <a:cs typeface="+mn-lt"/>
              </a:rPr>
              <a:t>• </a:t>
            </a:r>
            <a:r>
              <a:rPr lang="en-US" sz="2800" dirty="0" err="1">
                <a:ea typeface="+mn-lt"/>
                <a:cs typeface="+mn-lt"/>
              </a:rPr>
              <a:t>Sekarang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memiliki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beberapa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prosesor</a:t>
            </a:r>
            <a:r>
              <a:rPr lang="en-US" sz="2800" dirty="0">
                <a:ea typeface="+mn-lt"/>
                <a:cs typeface="+mn-lt"/>
              </a:rPr>
              <a:t> juga </a:t>
            </a:r>
            <a:r>
              <a:rPr lang="en-US" sz="2800" dirty="0" err="1">
                <a:ea typeface="+mn-lt"/>
                <a:cs typeface="+mn-lt"/>
              </a:rPr>
              <a:t>beberapa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modul</a:t>
            </a:r>
            <a:r>
              <a:rPr lang="en-US" sz="2800" dirty="0">
                <a:ea typeface="+mn-lt"/>
                <a:cs typeface="+mn-lt"/>
              </a:rPr>
              <a:t> I / 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0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29C5-253B-4B32-8F37-8D51A006D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Pemrosesan</a:t>
            </a:r>
            <a:r>
              <a:rPr lang="en-US" dirty="0"/>
              <a:t> </a:t>
            </a:r>
            <a:r>
              <a:rPr lang="en-US" dirty="0" err="1"/>
              <a:t>Paralel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C8128-832F-4C5C-BF05-E8044834C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err="1">
                <a:ea typeface="+mn-lt"/>
                <a:cs typeface="+mn-lt"/>
              </a:rPr>
              <a:t>sebuah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metode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untuk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secara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bersamaan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memecah</a:t>
            </a:r>
            <a:r>
              <a:rPr lang="en-US" sz="3200" dirty="0">
                <a:ea typeface="+mn-lt"/>
                <a:cs typeface="+mn-lt"/>
              </a:rPr>
              <a:t> dan </a:t>
            </a:r>
            <a:r>
              <a:rPr lang="en-US" sz="3200" err="1">
                <a:ea typeface="+mn-lt"/>
                <a:cs typeface="+mn-lt"/>
              </a:rPr>
              <a:t>menjalankan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tugas-tugas</a:t>
            </a:r>
            <a:r>
              <a:rPr lang="en-US" sz="3200" dirty="0">
                <a:ea typeface="+mn-lt"/>
                <a:cs typeface="+mn-lt"/>
              </a:rPr>
              <a:t> program pada </a:t>
            </a:r>
            <a:r>
              <a:rPr lang="en-US" sz="3200" err="1">
                <a:ea typeface="+mn-lt"/>
                <a:cs typeface="+mn-lt"/>
              </a:rPr>
              <a:t>banyak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mikroprosesor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err="1">
                <a:ea typeface="+mn-lt"/>
                <a:cs typeface="+mn-lt"/>
              </a:rPr>
              <a:t>sehingga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mengurangi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waktu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pemrosesan</a:t>
            </a:r>
            <a:r>
              <a:rPr lang="en-US" sz="3200" dirty="0">
                <a:ea typeface="+mn-lt"/>
                <a:cs typeface="+mn-lt"/>
              </a:rPr>
              <a:t>. </a:t>
            </a:r>
          </a:p>
          <a:p>
            <a:pPr>
              <a:buClr>
                <a:srgbClr val="1287C3"/>
              </a:buClr>
            </a:pPr>
            <a:r>
              <a:rPr lang="en-US" sz="3200" dirty="0" err="1">
                <a:ea typeface="+mn-lt"/>
                <a:cs typeface="+mn-lt"/>
              </a:rPr>
              <a:t>Pemrosesan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paralel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dapat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dilakukan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melalui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komputer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dengan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dua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prosesor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atau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lebih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atau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melalui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jaringan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komputer</a:t>
            </a:r>
            <a:r>
              <a:rPr lang="en-US" sz="3200" dirty="0">
                <a:ea typeface="+mn-lt"/>
                <a:cs typeface="+mn-lt"/>
              </a:rPr>
              <a:t>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046066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B3116-B43A-4484-8295-C508ED0B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EF78811-6BD9-4029-A613-2EE0867D0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1036" y="111173"/>
            <a:ext cx="8835477" cy="6628884"/>
          </a:xfrm>
        </p:spPr>
      </p:pic>
    </p:spTree>
    <p:extLst>
      <p:ext uri="{BB962C8B-B14F-4D97-AF65-F5344CB8AC3E}">
        <p14:creationId xmlns:p14="http://schemas.microsoft.com/office/powerpoint/2010/main" val="3508079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B000-DE5A-412F-AF05-4E53958C7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Cluster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89A48-1714-4909-9799-93F5C79D3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 sz="3200" dirty="0" err="1">
                <a:ea typeface="+mn-lt"/>
                <a:cs typeface="+mn-lt"/>
              </a:rPr>
              <a:t>Alternatif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untuk</a:t>
            </a:r>
            <a:r>
              <a:rPr lang="en-US" sz="3200" dirty="0">
                <a:ea typeface="+mn-lt"/>
                <a:cs typeface="+mn-lt"/>
              </a:rPr>
              <a:t> SMP</a:t>
            </a:r>
            <a:endParaRPr lang="en-US" sz="3200" dirty="0">
              <a:cs typeface="Arial" panose="020B0604020202020204"/>
            </a:endParaRPr>
          </a:p>
          <a:p>
            <a:pPr marL="344170" indent="-344170"/>
            <a:r>
              <a:rPr lang="en-US" sz="3200" dirty="0">
                <a:ea typeface="+mn-lt"/>
                <a:cs typeface="+mn-lt"/>
              </a:rPr>
              <a:t>Performa </a:t>
            </a:r>
            <a:r>
              <a:rPr lang="en-US" sz="3200" dirty="0" err="1">
                <a:ea typeface="+mn-lt"/>
                <a:cs typeface="+mn-lt"/>
              </a:rPr>
              <a:t>tinggi</a:t>
            </a:r>
            <a:endParaRPr lang="en-US" sz="3200" dirty="0">
              <a:cs typeface="Arial"/>
            </a:endParaRPr>
          </a:p>
          <a:p>
            <a:pPr marL="344170" indent="-344170"/>
            <a:r>
              <a:rPr lang="en-US" sz="3200" dirty="0" err="1">
                <a:ea typeface="+mn-lt"/>
                <a:cs typeface="+mn-lt"/>
              </a:rPr>
              <a:t>Ketersediaan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tinggi</a:t>
            </a:r>
            <a:endParaRPr lang="en-US" sz="3200" dirty="0">
              <a:cs typeface="Arial"/>
            </a:endParaRPr>
          </a:p>
          <a:p>
            <a:pPr marL="344170" indent="-344170"/>
            <a:r>
              <a:rPr lang="en-US" sz="3200" dirty="0" err="1">
                <a:ea typeface="+mn-lt"/>
                <a:cs typeface="+mn-lt"/>
              </a:rPr>
              <a:t>Aplikasi</a:t>
            </a:r>
            <a:r>
              <a:rPr lang="en-US" sz="3200" dirty="0">
                <a:ea typeface="+mn-lt"/>
                <a:cs typeface="+mn-lt"/>
              </a:rPr>
              <a:t> server</a:t>
            </a:r>
            <a:endParaRPr lang="en-US" sz="32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9372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722E-5191-46B9-8359-BD309BCD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Cont'd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882DD-1AFC-42C4-AA44-E3A790723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344170" indent="-344170"/>
            <a:r>
              <a:rPr lang="en-US" sz="2800" dirty="0">
                <a:ea typeface="+mn-lt"/>
                <a:cs typeface="+mn-lt"/>
              </a:rPr>
              <a:t>• </a:t>
            </a:r>
            <a:r>
              <a:rPr lang="en-US" sz="2800" dirty="0" err="1">
                <a:ea typeface="+mn-lt"/>
                <a:cs typeface="+mn-lt"/>
              </a:rPr>
              <a:t>Sekelompok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komputer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utuh</a:t>
            </a:r>
            <a:r>
              <a:rPr lang="en-US" sz="2800" dirty="0">
                <a:ea typeface="+mn-lt"/>
                <a:cs typeface="+mn-lt"/>
              </a:rPr>
              <a:t> yang </a:t>
            </a:r>
            <a:r>
              <a:rPr lang="en-US" sz="2800" dirty="0" err="1">
                <a:ea typeface="+mn-lt"/>
                <a:cs typeface="+mn-lt"/>
              </a:rPr>
              <a:t>saling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terhubung</a:t>
            </a:r>
            <a:endParaRPr lang="en-US" sz="2800" dirty="0">
              <a:cs typeface="Arial" panose="020B0604020202020204"/>
            </a:endParaRPr>
          </a:p>
          <a:p>
            <a:pPr marL="344170" indent="-344170"/>
            <a:r>
              <a:rPr lang="en-US" sz="2800" dirty="0">
                <a:ea typeface="+mn-lt"/>
                <a:cs typeface="+mn-lt"/>
              </a:rPr>
              <a:t>• </a:t>
            </a:r>
            <a:r>
              <a:rPr lang="en-US" sz="2800" dirty="0" err="1">
                <a:ea typeface="+mn-lt"/>
                <a:cs typeface="+mn-lt"/>
              </a:rPr>
              <a:t>Bekerja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bersama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sebagai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sumber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daya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terpadu</a:t>
            </a:r>
            <a:endParaRPr lang="en-US" sz="2800" dirty="0">
              <a:cs typeface="Arial"/>
            </a:endParaRPr>
          </a:p>
          <a:p>
            <a:pPr marL="344170" indent="-344170"/>
            <a:r>
              <a:rPr lang="en-US" sz="2800" dirty="0">
                <a:ea typeface="+mn-lt"/>
                <a:cs typeface="+mn-lt"/>
              </a:rPr>
              <a:t>• </a:t>
            </a:r>
            <a:r>
              <a:rPr lang="en-US" sz="2800" dirty="0" err="1">
                <a:ea typeface="+mn-lt"/>
                <a:cs typeface="+mn-lt"/>
              </a:rPr>
              <a:t>Ilusi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menjadi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satu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mesin</a:t>
            </a:r>
            <a:endParaRPr lang="en-US" sz="2800" dirty="0">
              <a:cs typeface="Arial"/>
            </a:endParaRPr>
          </a:p>
          <a:p>
            <a:pPr marL="344170" indent="-344170"/>
            <a:r>
              <a:rPr lang="en-US" sz="2800" dirty="0">
                <a:ea typeface="+mn-lt"/>
                <a:cs typeface="+mn-lt"/>
              </a:rPr>
              <a:t>• </a:t>
            </a:r>
            <a:r>
              <a:rPr lang="en-US" sz="2800" err="1">
                <a:ea typeface="+mn-lt"/>
                <a:cs typeface="+mn-lt"/>
              </a:rPr>
              <a:t>Setiap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komputer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disebut</a:t>
            </a:r>
            <a:r>
              <a:rPr lang="en-US" sz="2800" dirty="0">
                <a:ea typeface="+mn-lt"/>
                <a:cs typeface="+mn-lt"/>
              </a:rPr>
              <a:t> node</a:t>
            </a:r>
            <a:endParaRPr lang="en-US" sz="28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8391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03FB-022B-4971-80F8-7514E0FE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rial"/>
              </a:rPr>
              <a:t>Keuntungan</a:t>
            </a:r>
            <a:r>
              <a:rPr lang="en-US" dirty="0">
                <a:cs typeface="Arial"/>
              </a:rPr>
              <a:t> Cluster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5C68A-DDA2-4532-9EE0-4EA1A128C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 sz="3200" err="1">
                <a:ea typeface="+mn-lt"/>
                <a:cs typeface="+mn-lt"/>
              </a:rPr>
              <a:t>Skalabilitas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absolut</a:t>
            </a:r>
            <a:endParaRPr lang="en-US" sz="3200">
              <a:cs typeface="Arial" panose="020B0604020202020204"/>
            </a:endParaRPr>
          </a:p>
          <a:p>
            <a:pPr marL="344170" indent="-344170"/>
            <a:r>
              <a:rPr lang="en-US" sz="3200" dirty="0" err="1">
                <a:ea typeface="+mn-lt"/>
                <a:cs typeface="+mn-lt"/>
              </a:rPr>
              <a:t>Skalabilitas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tambahan</a:t>
            </a:r>
            <a:endParaRPr lang="en-US" sz="3200">
              <a:cs typeface="Arial"/>
            </a:endParaRPr>
          </a:p>
          <a:p>
            <a:pPr marL="344170" indent="-344170"/>
            <a:r>
              <a:rPr lang="en-US" sz="3200" err="1">
                <a:ea typeface="+mn-lt"/>
                <a:cs typeface="+mn-lt"/>
              </a:rPr>
              <a:t>Ketersediaan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tinggi</a:t>
            </a:r>
            <a:endParaRPr lang="en-US" sz="3200">
              <a:cs typeface="Arial"/>
            </a:endParaRPr>
          </a:p>
          <a:p>
            <a:pPr marL="344170" indent="-344170"/>
            <a:r>
              <a:rPr lang="en-US" sz="3200" err="1">
                <a:ea typeface="+mn-lt"/>
                <a:cs typeface="+mn-lt"/>
              </a:rPr>
              <a:t>Harga</a:t>
            </a:r>
            <a:r>
              <a:rPr lang="en-US" sz="3200" dirty="0">
                <a:ea typeface="+mn-lt"/>
                <a:cs typeface="+mn-lt"/>
              </a:rPr>
              <a:t> / </a:t>
            </a:r>
            <a:r>
              <a:rPr lang="en-US" sz="3200" err="1">
                <a:ea typeface="+mn-lt"/>
                <a:cs typeface="+mn-lt"/>
              </a:rPr>
              <a:t>kinerja</a:t>
            </a:r>
            <a:r>
              <a:rPr lang="en-US" sz="3200" dirty="0">
                <a:ea typeface="+mn-lt"/>
                <a:cs typeface="+mn-lt"/>
              </a:rPr>
              <a:t> superior</a:t>
            </a:r>
            <a:endParaRPr lang="en-US" sz="32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5385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FD9A-5347-4AFB-A2BC-18B6C738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rial"/>
              </a:rPr>
              <a:t>Konfigurasi</a:t>
            </a:r>
            <a:r>
              <a:rPr lang="en-US" dirty="0">
                <a:cs typeface="Arial"/>
              </a:rPr>
              <a:t> 1</a:t>
            </a:r>
            <a:endParaRPr lang="en-US" dirty="0"/>
          </a:p>
        </p:txBody>
      </p:sp>
      <p:pic>
        <p:nvPicPr>
          <p:cNvPr id="4" name="Picture 4" descr="A picture containing clock, drawing&#10;&#10;Description generated with very high confidence">
            <a:extLst>
              <a:ext uri="{FF2B5EF4-FFF2-40B4-BE49-F238E27FC236}">
                <a16:creationId xmlns:a16="http://schemas.microsoft.com/office/drawing/2014/main" id="{B48C59AA-BC80-42E1-9CEA-54F1DDDEC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42" y="1711205"/>
            <a:ext cx="11090334" cy="4981575"/>
          </a:xfrm>
        </p:spPr>
      </p:pic>
    </p:spTree>
    <p:extLst>
      <p:ext uri="{BB962C8B-B14F-4D97-AF65-F5344CB8AC3E}">
        <p14:creationId xmlns:p14="http://schemas.microsoft.com/office/powerpoint/2010/main" val="1460369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5E35-13F9-4C0A-83ED-A7C894119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rial"/>
              </a:rPr>
              <a:t>Konfigurasi</a:t>
            </a:r>
            <a:r>
              <a:rPr lang="en-US" dirty="0">
                <a:cs typeface="Arial"/>
              </a:rPr>
              <a:t> 2</a:t>
            </a:r>
            <a:endParaRPr lang="en-US" dirty="0"/>
          </a:p>
        </p:txBody>
      </p:sp>
      <p:pic>
        <p:nvPicPr>
          <p:cNvPr id="4" name="Picture 4" descr="A drawing of a face&#10;&#10;Description generated with high confidence">
            <a:extLst>
              <a:ext uri="{FF2B5EF4-FFF2-40B4-BE49-F238E27FC236}">
                <a16:creationId xmlns:a16="http://schemas.microsoft.com/office/drawing/2014/main" id="{C6D070C3-DC1B-4314-9711-4C43923D3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996" y="1730255"/>
            <a:ext cx="11024199" cy="5015361"/>
          </a:xfrm>
        </p:spPr>
      </p:pic>
    </p:spTree>
    <p:extLst>
      <p:ext uri="{BB962C8B-B14F-4D97-AF65-F5344CB8AC3E}">
        <p14:creationId xmlns:p14="http://schemas.microsoft.com/office/powerpoint/2010/main" val="254065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3A41C-121B-4170-907A-246A1DA19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graphics&#10;&#10;Description generated with very high confidence">
            <a:extLst>
              <a:ext uri="{FF2B5EF4-FFF2-40B4-BE49-F238E27FC236}">
                <a16:creationId xmlns:a16="http://schemas.microsoft.com/office/drawing/2014/main" id="{861D22C8-C428-48D5-A8CA-7DED0E311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214" y="-3846"/>
            <a:ext cx="8250024" cy="6815790"/>
          </a:xfrm>
        </p:spPr>
      </p:pic>
    </p:spTree>
    <p:extLst>
      <p:ext uri="{BB962C8B-B14F-4D97-AF65-F5344CB8AC3E}">
        <p14:creationId xmlns:p14="http://schemas.microsoft.com/office/powerpoint/2010/main" val="1732305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8C1EA-042D-4465-A540-58FA7716C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rial"/>
              </a:rPr>
              <a:t>Multiprocessing VS Multithread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7C9B1-5F40-4236-A287-C0369C4A7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344170" indent="-344170" algn="just"/>
            <a:r>
              <a:rPr lang="en-US" sz="2800" dirty="0">
                <a:ea typeface="+mn-lt"/>
                <a:cs typeface="+mn-lt"/>
              </a:rPr>
              <a:t>Multiprocessing </a:t>
            </a:r>
            <a:r>
              <a:rPr lang="en-US" sz="2800" err="1">
                <a:ea typeface="+mn-lt"/>
                <a:cs typeface="+mn-lt"/>
              </a:rPr>
              <a:t>menambah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lebih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banyak</a:t>
            </a:r>
            <a:r>
              <a:rPr lang="en-US" sz="2800" dirty="0">
                <a:ea typeface="+mn-lt"/>
                <a:cs typeface="+mn-lt"/>
              </a:rPr>
              <a:t> CPU </a:t>
            </a:r>
            <a:r>
              <a:rPr lang="en-US" sz="2800" err="1">
                <a:ea typeface="+mn-lt"/>
                <a:cs typeface="+mn-lt"/>
              </a:rPr>
              <a:t>atau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prosesor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ke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sistem</a:t>
            </a:r>
            <a:r>
              <a:rPr lang="en-US" sz="2800" dirty="0">
                <a:ea typeface="+mn-lt"/>
                <a:cs typeface="+mn-lt"/>
              </a:rPr>
              <a:t> yang </a:t>
            </a:r>
            <a:r>
              <a:rPr lang="en-US" sz="2800" err="1">
                <a:ea typeface="+mn-lt"/>
                <a:cs typeface="+mn-lt"/>
              </a:rPr>
              <a:t>meningkatkan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kecepatan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komputasi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sistem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dirty="0">
              <a:cs typeface="Arial"/>
            </a:endParaRPr>
          </a:p>
          <a:p>
            <a:pPr marL="344170" indent="-344170" algn="just"/>
            <a:endParaRPr lang="en-US" sz="2800" dirty="0">
              <a:cs typeface="Arial"/>
            </a:endParaRPr>
          </a:p>
          <a:p>
            <a:pPr marL="344170" indent="-344170" algn="just"/>
            <a:r>
              <a:rPr lang="en-US" sz="2800" dirty="0">
                <a:ea typeface="+mn-lt"/>
                <a:cs typeface="+mn-lt"/>
              </a:rPr>
              <a:t>Multithreading </a:t>
            </a:r>
            <a:r>
              <a:rPr lang="en-US" sz="2800" err="1">
                <a:ea typeface="+mn-lt"/>
                <a:cs typeface="+mn-lt"/>
              </a:rPr>
              <a:t>memungkinkan</a:t>
            </a:r>
            <a:r>
              <a:rPr lang="en-US" sz="2800" dirty="0">
                <a:ea typeface="+mn-lt"/>
                <a:cs typeface="+mn-lt"/>
              </a:rPr>
              <a:t> proses </a:t>
            </a:r>
            <a:r>
              <a:rPr lang="en-US" sz="2800" err="1">
                <a:ea typeface="+mn-lt"/>
                <a:cs typeface="+mn-lt"/>
              </a:rPr>
              <a:t>untuk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membuat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lebih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banyak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utas</a:t>
            </a:r>
            <a:r>
              <a:rPr lang="en-US" sz="2800" dirty="0">
                <a:ea typeface="+mn-lt"/>
                <a:cs typeface="+mn-lt"/>
              </a:rPr>
              <a:t> yang </a:t>
            </a:r>
            <a:r>
              <a:rPr lang="en-US" sz="2800" err="1">
                <a:ea typeface="+mn-lt"/>
                <a:cs typeface="+mn-lt"/>
              </a:rPr>
              <a:t>meningkatkan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daya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tanggap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sistem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530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7391-BF8C-49D6-B2F5-A8FE0F5A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rial"/>
              </a:rPr>
              <a:t>Organisasi</a:t>
            </a:r>
            <a:r>
              <a:rPr lang="en-US" dirty="0">
                <a:cs typeface="Arial"/>
              </a:rPr>
              <a:t> Multi </a:t>
            </a:r>
            <a:r>
              <a:rPr lang="en-US" dirty="0" err="1">
                <a:cs typeface="Arial"/>
              </a:rPr>
              <a:t>Prosesor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5ADDC-5199-43E7-8DB2-112066ED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128" y="2052116"/>
            <a:ext cx="9823746" cy="399782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4170" indent="-344170"/>
            <a:r>
              <a:rPr lang="en-US" sz="3200" dirty="0">
                <a:ea typeface="+mn-lt"/>
                <a:cs typeface="+mn-lt"/>
              </a:rPr>
              <a:t>Single instruction, single data stream - SISD</a:t>
            </a:r>
            <a:endParaRPr lang="en-US" sz="3200">
              <a:cs typeface="Arial" panose="020B0604020202020204"/>
            </a:endParaRPr>
          </a:p>
          <a:p>
            <a:pPr marL="344170" indent="-344170"/>
            <a:r>
              <a:rPr lang="en-US" sz="3200" dirty="0">
                <a:ea typeface="+mn-lt"/>
                <a:cs typeface="+mn-lt"/>
              </a:rPr>
              <a:t>Single instruction, multiple data stream - SIMD</a:t>
            </a:r>
            <a:endParaRPr lang="en-US" sz="3200">
              <a:cs typeface="Arial"/>
            </a:endParaRPr>
          </a:p>
          <a:p>
            <a:pPr marL="344170" indent="-344170"/>
            <a:r>
              <a:rPr lang="en-US" sz="3200" dirty="0">
                <a:ea typeface="+mn-lt"/>
                <a:cs typeface="+mn-lt"/>
              </a:rPr>
              <a:t>Multiple instruction, single data stream - MISD</a:t>
            </a:r>
            <a:endParaRPr lang="en-US" sz="3200">
              <a:cs typeface="Arial"/>
            </a:endParaRPr>
          </a:p>
          <a:p>
            <a:pPr marL="344170" indent="-344170"/>
            <a:r>
              <a:rPr lang="en-US" sz="3200" dirty="0">
                <a:ea typeface="+mn-lt"/>
                <a:cs typeface="+mn-lt"/>
              </a:rPr>
              <a:t>Multiple instruction, multiple data stream - MIMD</a:t>
            </a:r>
            <a:endParaRPr lang="en-US" sz="320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71309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3A00-8B6A-4054-82DF-6A252FDF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Single Instruction Single Data Stream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8785-1C8B-4741-B0A3-8A177C140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713" y="1563286"/>
            <a:ext cx="9895633" cy="4486658"/>
          </a:xfrm>
        </p:spPr>
        <p:txBody>
          <a:bodyPr/>
          <a:lstStyle/>
          <a:p>
            <a:pPr marL="344170" indent="-344170"/>
            <a:r>
              <a:rPr lang="en-US" sz="4000" err="1">
                <a:ea typeface="+mn-lt"/>
                <a:cs typeface="+mn-lt"/>
              </a:rPr>
              <a:t>Prosesor</a:t>
            </a:r>
            <a:r>
              <a:rPr lang="en-US" sz="4000" dirty="0">
                <a:ea typeface="+mn-lt"/>
                <a:cs typeface="+mn-lt"/>
              </a:rPr>
              <a:t> </a:t>
            </a:r>
            <a:r>
              <a:rPr lang="en-US" sz="4000" err="1">
                <a:ea typeface="+mn-lt"/>
                <a:cs typeface="+mn-lt"/>
              </a:rPr>
              <a:t>tunggal</a:t>
            </a:r>
            <a:endParaRPr lang="en-US" sz="4000">
              <a:cs typeface="Arial" panose="020B0604020202020204"/>
            </a:endParaRPr>
          </a:p>
          <a:p>
            <a:pPr marL="344170" indent="-344170"/>
            <a:r>
              <a:rPr lang="en-US" sz="4000" dirty="0">
                <a:ea typeface="+mn-lt"/>
                <a:cs typeface="+mn-lt"/>
              </a:rPr>
              <a:t>Aliran </a:t>
            </a:r>
            <a:r>
              <a:rPr lang="en-US" sz="4000" err="1">
                <a:ea typeface="+mn-lt"/>
                <a:cs typeface="+mn-lt"/>
              </a:rPr>
              <a:t>instruksi</a:t>
            </a:r>
            <a:r>
              <a:rPr lang="en-US" sz="4000" dirty="0">
                <a:ea typeface="+mn-lt"/>
                <a:cs typeface="+mn-lt"/>
              </a:rPr>
              <a:t> </a:t>
            </a:r>
            <a:r>
              <a:rPr lang="en-US" sz="4000" err="1">
                <a:ea typeface="+mn-lt"/>
                <a:cs typeface="+mn-lt"/>
              </a:rPr>
              <a:t>tunggal</a:t>
            </a:r>
            <a:endParaRPr lang="en-US" sz="4000">
              <a:cs typeface="Arial"/>
            </a:endParaRPr>
          </a:p>
          <a:p>
            <a:pPr marL="344170" indent="-344170"/>
            <a:r>
              <a:rPr lang="en-US" sz="4000" dirty="0">
                <a:ea typeface="+mn-lt"/>
                <a:cs typeface="+mn-lt"/>
              </a:rPr>
              <a:t>Data </a:t>
            </a:r>
            <a:r>
              <a:rPr lang="en-US" sz="4000" err="1">
                <a:ea typeface="+mn-lt"/>
                <a:cs typeface="+mn-lt"/>
              </a:rPr>
              <a:t>disimpan</a:t>
            </a:r>
            <a:r>
              <a:rPr lang="en-US" sz="4000" dirty="0">
                <a:ea typeface="+mn-lt"/>
                <a:cs typeface="+mn-lt"/>
              </a:rPr>
              <a:t> </a:t>
            </a:r>
            <a:r>
              <a:rPr lang="en-US" sz="4000" err="1">
                <a:ea typeface="+mn-lt"/>
                <a:cs typeface="+mn-lt"/>
              </a:rPr>
              <a:t>dalam</a:t>
            </a:r>
            <a:r>
              <a:rPr lang="en-US" sz="4000" dirty="0">
                <a:ea typeface="+mn-lt"/>
                <a:cs typeface="+mn-lt"/>
              </a:rPr>
              <a:t> </a:t>
            </a:r>
            <a:r>
              <a:rPr lang="en-US" sz="4000" err="1">
                <a:ea typeface="+mn-lt"/>
                <a:cs typeface="+mn-lt"/>
              </a:rPr>
              <a:t>memori</a:t>
            </a:r>
            <a:r>
              <a:rPr lang="en-US" sz="4000" dirty="0">
                <a:ea typeface="+mn-lt"/>
                <a:cs typeface="+mn-lt"/>
              </a:rPr>
              <a:t> </a:t>
            </a:r>
            <a:r>
              <a:rPr lang="en-US" sz="4000" err="1">
                <a:ea typeface="+mn-lt"/>
                <a:cs typeface="+mn-lt"/>
              </a:rPr>
              <a:t>tunggal</a:t>
            </a:r>
            <a:endParaRPr lang="en-US" sz="4000">
              <a:cs typeface="Arial"/>
            </a:endParaRPr>
          </a:p>
          <a:p>
            <a:pPr marL="344170" indent="-344170"/>
            <a:r>
              <a:rPr lang="en-US" sz="4000" dirty="0">
                <a:ea typeface="+mn-lt"/>
                <a:cs typeface="+mn-lt"/>
              </a:rPr>
              <a:t>Uni-</a:t>
            </a:r>
            <a:r>
              <a:rPr lang="en-US" sz="4000" err="1">
                <a:ea typeface="+mn-lt"/>
                <a:cs typeface="+mn-lt"/>
              </a:rPr>
              <a:t>prosesor</a:t>
            </a:r>
            <a:endParaRPr lang="en-US" sz="40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4654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55AE-0190-4E20-A325-A821F47AA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green sign with white text&#10;&#10;Description generated with very high confidence">
            <a:extLst>
              <a:ext uri="{FF2B5EF4-FFF2-40B4-BE49-F238E27FC236}">
                <a16:creationId xmlns:a16="http://schemas.microsoft.com/office/drawing/2014/main" id="{EBF2339A-97E6-4445-8962-85CB341D7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3524" y="-122897"/>
            <a:ext cx="7894427" cy="6895740"/>
          </a:xfrm>
        </p:spPr>
      </p:pic>
    </p:spTree>
    <p:extLst>
      <p:ext uri="{BB962C8B-B14F-4D97-AF65-F5344CB8AC3E}">
        <p14:creationId xmlns:p14="http://schemas.microsoft.com/office/powerpoint/2010/main" val="3540176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D6D0-AFD8-43F5-B663-88C7D879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Single Instruction Multi Data Stream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FB760-E53A-4D30-BBB2-0FDA3628F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4170" indent="-344170"/>
            <a:r>
              <a:rPr lang="en-US" sz="2800" dirty="0" err="1">
                <a:ea typeface="+mn-lt"/>
                <a:cs typeface="+mn-lt"/>
              </a:rPr>
              <a:t>Instruksi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mesin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tunggal</a:t>
            </a:r>
            <a:endParaRPr lang="en-US" sz="2800">
              <a:cs typeface="Arial" panose="020B0604020202020204"/>
            </a:endParaRPr>
          </a:p>
          <a:p>
            <a:pPr marL="344170" indent="-344170"/>
            <a:r>
              <a:rPr lang="en-US" sz="2800" dirty="0" err="1">
                <a:ea typeface="+mn-lt"/>
                <a:cs typeface="+mn-lt"/>
              </a:rPr>
              <a:t>Mengontrol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eksekusi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simultan</a:t>
            </a:r>
            <a:endParaRPr lang="en-US" sz="2800">
              <a:cs typeface="Arial"/>
            </a:endParaRPr>
          </a:p>
          <a:p>
            <a:pPr marL="344170" indent="-344170"/>
            <a:r>
              <a:rPr lang="en-US" sz="2800" err="1">
                <a:ea typeface="+mn-lt"/>
                <a:cs typeface="+mn-lt"/>
              </a:rPr>
              <a:t>Setiap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elemen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pemrosesan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memiliki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memori</a:t>
            </a:r>
            <a:r>
              <a:rPr lang="en-US" sz="2800" dirty="0">
                <a:ea typeface="+mn-lt"/>
                <a:cs typeface="+mn-lt"/>
              </a:rPr>
              <a:t> data yang </a:t>
            </a:r>
            <a:r>
              <a:rPr lang="en-US" sz="2800" err="1">
                <a:ea typeface="+mn-lt"/>
                <a:cs typeface="+mn-lt"/>
              </a:rPr>
              <a:t>terkait</a:t>
            </a:r>
            <a:endParaRPr lang="en-US" sz="2800">
              <a:cs typeface="Arial"/>
            </a:endParaRPr>
          </a:p>
          <a:p>
            <a:pPr marL="344170" indent="-344170"/>
            <a:r>
              <a:rPr lang="en-US" sz="2800" err="1">
                <a:ea typeface="+mn-lt"/>
                <a:cs typeface="+mn-lt"/>
              </a:rPr>
              <a:t>Prosesor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vektor</a:t>
            </a:r>
            <a:r>
              <a:rPr lang="en-US" sz="2800" dirty="0">
                <a:ea typeface="+mn-lt"/>
                <a:cs typeface="+mn-lt"/>
              </a:rPr>
              <a:t> dan array</a:t>
            </a:r>
            <a:endParaRPr lang="en-US" sz="28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739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0148A-7F1D-4A64-AFE2-D55E28C70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C99BB2B4-1E2D-4B9F-8317-A819E5A08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1047" y="-61356"/>
            <a:ext cx="7397606" cy="6916431"/>
          </a:xfrm>
        </p:spPr>
      </p:pic>
    </p:spTree>
    <p:extLst>
      <p:ext uri="{BB962C8B-B14F-4D97-AF65-F5344CB8AC3E}">
        <p14:creationId xmlns:p14="http://schemas.microsoft.com/office/powerpoint/2010/main" val="3518921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Madison</vt:lpstr>
      <vt:lpstr>Organisasi dan Arsitektur Komputer</vt:lpstr>
      <vt:lpstr>Pemrosesan Paralel</vt:lpstr>
      <vt:lpstr>PowerPoint Presentation</vt:lpstr>
      <vt:lpstr>Multiprocessing VS Multithread</vt:lpstr>
      <vt:lpstr>Organisasi Multi Prosesor</vt:lpstr>
      <vt:lpstr>Single Instruction Single Data Stream</vt:lpstr>
      <vt:lpstr>PowerPoint Presentation</vt:lpstr>
      <vt:lpstr>Single Instruction Multi Data Stream</vt:lpstr>
      <vt:lpstr>PowerPoint Presentation</vt:lpstr>
      <vt:lpstr>Multiple Instruction Single Data Stream</vt:lpstr>
      <vt:lpstr>PowerPoint Presentation</vt:lpstr>
      <vt:lpstr>Multi Instruction Multi Data Stream</vt:lpstr>
      <vt:lpstr>PowerPoint Presentation</vt:lpstr>
      <vt:lpstr>MIMD</vt:lpstr>
      <vt:lpstr>Symmetric Multi Processing</vt:lpstr>
      <vt:lpstr>Symmetric Multi Processing</vt:lpstr>
      <vt:lpstr>Kelebihan SMP</vt:lpstr>
      <vt:lpstr>Kelebihan SMP</vt:lpstr>
      <vt:lpstr>Time Shared Bus</vt:lpstr>
      <vt:lpstr>PowerPoint Presentation</vt:lpstr>
      <vt:lpstr>Cluster</vt:lpstr>
      <vt:lpstr>Cont'd</vt:lpstr>
      <vt:lpstr>Keuntungan Cluster</vt:lpstr>
      <vt:lpstr>Konfigurasi 1</vt:lpstr>
      <vt:lpstr>Konfigurasi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152</cp:revision>
  <dcterms:created xsi:type="dcterms:W3CDTF">2012-07-30T23:42:41Z</dcterms:created>
  <dcterms:modified xsi:type="dcterms:W3CDTF">2019-11-30T03:59:23Z</dcterms:modified>
</cp:coreProperties>
</file>