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9" r:id="rId7"/>
    <p:sldId id="257" r:id="rId8"/>
    <p:sldId id="258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0852042" val="970" rev64="64" revOS="3"/>
      <pr:smFileRevision xmlns:pr="smNativeData" dt="1570852042" val="101"/>
      <pr:guideOptions xmlns:pr="smNativeData" dt="157085204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1570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1570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>
              <a:defRPr b="0">
                <a:effectLst/>
              </a:defRPr>
            </a:pPr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>
              <a:defRPr>
                <a:effectLst/>
              </a:defRPr>
            </a:pPr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B2372C1-8FE6-7684-A89B-79D13CD55E2C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E269CF2-BCD3-736A-9D9E-4A3FD2D06B1F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srK2U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3DBF2D-63AF-6849-E185-951CF1CB17C0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35EF91-DFB9-6019-F78D-294CA1C3017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59C729-67DE-0C31-90E1-916489AF66C4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FD066C-22D1-A8F0-9F45-D4A5480B6981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8D3F50-1EE5-D8C9-AB35-E89C717B5DBD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Ix6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DU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B59B06-48F5-E06D-BB0D-BE38D5434DEB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zn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53802B-65A8-0676-E6EB-9323CEA510C6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3EA5B5-FB90-6B53-DE86-0D06EBC82858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76A185-CB90-2357-DECE-3D02EF802868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22BE2A-64CA-7748-849A-921DF0D472C7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PYCes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DD3A1F-51FA-88CC-B465-A799742B42F2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D15546-08A4-84A3-EA69-FEF61B271CA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hRLAc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780372-3CB5-2DF5-FBC0-CAA04D8E0D9F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86BED4-9AD8-D348-963E-6C1DF0706039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E40213-5DED-B1F4-A35C-ABA14C1255FE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srPB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08E893-DDFD-5D1E-B3B0-2B4BA6FE457E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BYD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yB0v8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gy6As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EC9D8F-C1D8-B96B-9654-373ED31A6062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U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2B77AC-E2CC-7E81-8293-14D439DD7441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gE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2809D5-9BCD-7DFF-8390-6DAA47DE7538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AA072C-62C1-FFF1-8F12-94A4495C79C1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Morning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633C1549-078E-69E3-C084-F1B65BCA36A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0448DB4-FADD-117B-93FC-0C2EC3B26559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>
                <a:effectLst/>
              </a:defRPr>
            </a:pPr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C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Organisasi dan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pPr/>
            <a:r>
              <a:t>Pertemuan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Perintah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menerbitkan alamat</a:t>
            </a:r>
          </a:p>
          <a:p>
            <a:pPr lvl="1"/>
            <a:r>
              <a:t>Mengidentifikasi modul &amp; jika perangkat &gt;1 per modul</a:t>
            </a:r>
          </a:p>
          <a:p>
            <a:pPr/>
            <a:r>
              <a:t>CPU mengeluarkan perintah</a:t>
            </a:r>
          </a:p>
          <a:p>
            <a:pPr lvl="1"/>
            <a:r>
              <a:t>Control - memberi tahu modul apa yang harus dilakukan</a:t>
            </a:r>
          </a:p>
          <a:p>
            <a:pPr lvl="1"/>
            <a:r>
              <a:t>Tes - periksa status</a:t>
            </a:r>
          </a:p>
          <a:p>
            <a:pPr lvl="1"/>
            <a:r>
              <a:t>Baca tulis</a:t>
            </a:r>
          </a:p>
          <a:p>
            <a:pPr lvl="2"/>
            <a:r>
              <a:t>Modul mentransfer data melalui buffer dari / ke perangkat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Pemetaan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Memory Mapped I/O</a:t>
            </a:r>
          </a:p>
          <a:p>
            <a:pPr lvl="1"/>
            <a:r>
              <a:t>Perangkat dan memori berbagi ruang alamat</a:t>
            </a:r>
          </a:p>
          <a:p>
            <a:pPr lvl="1"/>
            <a:r>
              <a:t>I/O terlihat seperti memori baca / tulis</a:t>
            </a:r>
          </a:p>
          <a:p>
            <a:pPr lvl="1"/>
            <a:r>
              <a:t>Tidak ada perintah khusus untuk I / O</a:t>
            </a:r>
          </a:p>
          <a:p>
            <a:pPr/>
            <a:r>
              <a:t>I/O terisolasi</a:t>
            </a:r>
          </a:p>
          <a:p>
            <a:pPr marL="619125">
              <a:buChar char="–"/>
              <a:defRPr sz="2800"/>
            </a:pPr>
            <a:r>
              <a:t>Ruang alamat terpisah</a:t>
            </a:r>
          </a:p>
          <a:p>
            <a:pPr marL="619125">
              <a:buChar char="–"/>
              <a:defRPr sz="2800"/>
            </a:pPr>
            <a:r>
              <a:t>Perlu I / O atau jalur pilih memori</a:t>
            </a:r>
          </a:p>
          <a:p>
            <a:pPr marL="619125">
              <a:buChar char="–"/>
              <a:defRPr sz="2800"/>
            </a:pPr>
            <a:r>
              <a:t>Perintah khusus untuk I / O</a:t>
            </a:r>
          </a:p>
          <a:p>
            <a:pPr lvl="1"/>
            <a:r>
              <a:t>Set terbatas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Interrupt-Driven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7DXhk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Mengatasi CPU yang menunggu</a:t>
            </a:r>
          </a:p>
          <a:p>
            <a:pPr/>
            <a:r>
              <a:t>Tidak ada pemeriksaan ulang CPU pada perangkat</a:t>
            </a:r>
          </a:p>
          <a:p>
            <a:pPr/>
            <a:r>
              <a:t>Modul I/O menyela saat siap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Operasi Dasar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memberi perintah READ</a:t>
            </a:r>
          </a:p>
          <a:p>
            <a:pPr/>
            <a:r>
              <a:t>Modul I/O mendapatkan data dari perangkat sementara CPU melakukan pekerjaan lain</a:t>
            </a:r>
          </a:p>
          <a:p>
            <a:pPr/>
            <a:r>
              <a:t>Modul I/O interupsi CPU</a:t>
            </a:r>
          </a:p>
          <a:p>
            <a:pPr/>
            <a:r>
              <a:t>CPU meminta data</a:t>
            </a:r>
          </a:p>
          <a:p>
            <a:pPr/>
            <a:r>
              <a:t>Modul I/O mentransfer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Sudut Pandang CPU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Perintah baca masalah</a:t>
            </a:r>
          </a:p>
          <a:p>
            <a:pPr/>
            <a:r>
              <a:t>Lakukan pekerjaan lain</a:t>
            </a:r>
          </a:p>
          <a:p>
            <a:pPr/>
            <a:r>
              <a:t>Periksa interupsi di akhir masing-masing siklus instruksi</a:t>
            </a:r>
          </a:p>
          <a:p>
            <a:pPr/>
            <a:r>
              <a:t>Jika terganggu: -</a:t>
            </a:r>
          </a:p>
          <a:p>
            <a:pPr lvl="1"/>
            <a:r>
              <a:t>Simpan konteks (register)</a:t>
            </a:r>
          </a:p>
          <a:p>
            <a:pPr lvl="1"/>
            <a:r>
              <a:t>Proses interupsi</a:t>
            </a:r>
          </a:p>
          <a:p>
            <a:pPr lvl="1"/>
            <a:r>
              <a:t>Ambil data &amp; simpan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Identifikasi Module Interupsi (1)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Baris berbeda untuk setiap modul</a:t>
            </a:r>
          </a:p>
          <a:p>
            <a:pPr lvl="1"/>
            <a:r>
              <a:t>PC</a:t>
            </a:r>
          </a:p>
          <a:p>
            <a:pPr lvl="2"/>
            <a:r>
              <a:t>Batasi jumlah perangkat</a:t>
            </a:r>
          </a:p>
          <a:p>
            <a:pPr/>
            <a:r>
              <a:t>Polling perangkat lunak</a:t>
            </a:r>
          </a:p>
          <a:p>
            <a:pPr lvl="1"/>
            <a:r>
              <a:t>CPU meminta setiap modul secara bergantian</a:t>
            </a:r>
          </a:p>
          <a:p>
            <a:pPr lvl="1"/>
            <a:r>
              <a:t>Lambat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Identifikasi Module Interupsi (2)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Daisy Chain atau Polling Hardware</a:t>
            </a:r>
          </a:p>
          <a:p>
            <a:pPr lvl="1"/>
            <a:r>
              <a:t>Interupsi Penerimaan menurunkan rantai</a:t>
            </a:r>
          </a:p>
          <a:p>
            <a:pPr lvl="1"/>
            <a:r>
              <a:t>Module bertanggung jawab menempatkan vektor pada bus</a:t>
            </a:r>
          </a:p>
          <a:p>
            <a:pPr lvl="1"/>
            <a:r>
              <a:t>CPU menggunakan vektor untuk mengidentifikasi rutinitas handler </a:t>
            </a:r>
            <a:r>
              <a:t>Master Bus</a:t>
            </a:r>
            <a:endParaRPr sz="3600"/>
          </a:p>
          <a:p>
            <a:pPr lvl="1"/>
            <a:r>
              <a:t>Module harus mengklaim bus sebelum dapat melakukan interupsi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Multi Interupsi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Setiap Baris interupsi memiliki prioritas</a:t>
            </a:r>
          </a:p>
          <a:p>
            <a:pPr/>
            <a:r>
              <a:t>Baris prioritas yang lebih tinggi dapat mengganggu lebih rendah</a:t>
            </a:r>
          </a:p>
          <a:p>
            <a:pPr/>
            <a:r>
              <a:t>Contoh:</a:t>
            </a:r>
          </a:p>
          <a:p>
            <a:pPr lvl="1"/>
            <a:r>
              <a:t>80x86 mempunyai satu baris</a:t>
            </a:r>
          </a:p>
          <a:p>
            <a:pPr lvl="1"/>
            <a:r>
              <a:t>8086 menggunakan satu kontroller interupsi </a:t>
            </a:r>
          </a:p>
          <a:p>
            <a:pPr lvl="1"/>
            <a:r>
              <a:t>8259A mempunyai 8 baris interupsi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Direct Memory Access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Interrupt driven dan I/O terprogram memerlukan intervensi CPU secara aktif</a:t>
            </a:r>
          </a:p>
          <a:p>
            <a:pPr/>
            <a:r>
              <a:t>Kecepatan transfer terbatas</a:t>
            </a:r>
          </a:p>
          <a:p>
            <a:pPr/>
            <a:r>
              <a:t>CPU Terikat</a:t>
            </a:r>
          </a:p>
          <a:p>
            <a:pPr/>
            <a:r>
              <a:t>Sehingga DMA menjadi jawabannya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Fungsi DMA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Ada modul tambahan di Bus</a:t>
            </a:r>
          </a:p>
          <a:p>
            <a:pPr/>
            <a:r>
              <a:t>Kontroller DMA mengambil alih dari CPU untuk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Perangkat Eksternal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4800"/>
            </a:pPr>
            <a:r>
              <a:t>Dapat dibaca manusia</a:t>
            </a:r>
          </a:p>
          <a:p>
            <a:pPr lvl="1">
              <a:defRPr sz="3600"/>
            </a:pPr>
            <a:r>
              <a:t>Screen, printer, keyboard</a:t>
            </a:r>
          </a:p>
          <a:p>
            <a:pPr>
              <a:defRPr sz="4800"/>
            </a:pPr>
            <a:r>
              <a:t>Dapat dibaca mesin</a:t>
            </a:r>
          </a:p>
          <a:p>
            <a:pPr lvl="1">
              <a:defRPr sz="3600"/>
            </a:pPr>
            <a:r>
              <a:t>Pemantauan dan kontrol</a:t>
            </a:r>
          </a:p>
          <a:p>
            <a:pPr>
              <a:defRPr sz="4800"/>
            </a:pPr>
            <a:r>
              <a:t>Komunikasi</a:t>
            </a:r>
          </a:p>
          <a:p>
            <a:pPr lvl="1">
              <a:defRPr sz="3600"/>
            </a:pPr>
            <a:r>
              <a:t>Modem</a:t>
            </a:r>
          </a:p>
          <a:p>
            <a:pPr lvl="1">
              <a:defRPr sz="3600"/>
            </a:pPr>
            <a:r>
              <a:t>Network Interface Card (NIC)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Pengoperasian DMA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memberi tahu DMA controller:</a:t>
            </a:r>
          </a:p>
          <a:p>
            <a:pPr lvl="1"/>
            <a:r>
              <a:t>Baca tulis</a:t>
            </a:r>
          </a:p>
          <a:p>
            <a:pPr lvl="1"/>
            <a:r>
              <a:t>Alamat perangkat</a:t>
            </a:r>
          </a:p>
          <a:p>
            <a:pPr lvl="1"/>
            <a:r>
              <a:t>Awal alamat blok memori untuk data</a:t>
            </a:r>
          </a:p>
          <a:p>
            <a:pPr lvl="1"/>
            <a:r>
              <a:t>Jumlah data yang akan ditransfer</a:t>
            </a:r>
          </a:p>
          <a:p>
            <a:pPr/>
            <a:r>
              <a:t>CPU menjalankan pekerjaan lain</a:t>
            </a:r>
          </a:p>
          <a:p>
            <a:pPr/>
            <a:r>
              <a:t>Pengontrol DMA mengerjakan transfer</a:t>
            </a:r>
          </a:p>
          <a:p>
            <a:pPr/>
            <a:r>
              <a:t>Kontroler DMA mengirimkan interupsi ketika selesaio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DMA Mencuri Siklus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Pengontrol DMA mengambil alih bus selama satu siklus</a:t>
            </a:r>
          </a:p>
          <a:p>
            <a:pPr/>
            <a:r>
              <a:t>Transfer satu </a:t>
            </a:r>
            <a:r>
              <a:rPr i="1"/>
              <a:t>word</a:t>
            </a:r>
            <a:r>
              <a:t> data</a:t>
            </a:r>
          </a:p>
          <a:p>
            <a:pPr/>
            <a:r>
              <a:t>Bukan interupsi</a:t>
            </a:r>
          </a:p>
          <a:p>
            <a:pPr lvl="1"/>
            <a:r>
              <a:t>CPU tidak mengubah konteks</a:t>
            </a:r>
          </a:p>
          <a:p>
            <a:pPr/>
            <a:r>
              <a:t>CPU dihentikan sesaat sebelum mengakses bus</a:t>
            </a:r>
          </a:p>
          <a:p>
            <a:pPr/>
            <a:r>
              <a:t>Memperlambat CPU tetapi tidak sebanyak CPU melakukan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Konfigurasi Bus (1)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ZRc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3803015"/>
            <a:ext cx="8251825" cy="2296160"/>
          </a:xfrm>
        </p:spPr>
        <p:txBody>
          <a:bodyPr/>
          <a:lstStyle/>
          <a:p>
            <a:pPr/>
            <a:r>
              <a:t>Bus Tunggal, Pengontrol DMA Terpisah</a:t>
            </a:r>
          </a:p>
          <a:p>
            <a:pPr/>
            <a:r>
              <a:t>Setiap transfer menggunakan bus dua kali</a:t>
            </a:r>
          </a:p>
          <a:p>
            <a:pPr lvl="1"/>
            <a:r>
              <a:t>I/O ke DMA lalu DMA ke memori</a:t>
            </a:r>
          </a:p>
          <a:p>
            <a:pPr/>
            <a:r>
              <a:t>CPU dihentikan sesaat dua kali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kyh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jgEAAGULAABpNQAA1B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1852295"/>
            <a:ext cx="8429625" cy="1533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Konfigurasi DMA (2)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phg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4006850"/>
            <a:ext cx="8251825" cy="2092325"/>
          </a:xfrm>
        </p:spPr>
        <p:txBody>
          <a:bodyPr/>
          <a:lstStyle/>
          <a:p>
            <a:pPr/>
            <a:r>
              <a:t>Bus Tunggal, pengontrol DMA terintegrasi</a:t>
            </a:r>
          </a:p>
          <a:p>
            <a:pPr/>
            <a:r>
              <a:t>Pengontrol dapat mendukung &gt;1perangkat</a:t>
            </a:r>
          </a:p>
          <a:p>
            <a:pPr/>
            <a:r>
              <a:t>Setiap transfer menggunakan bus sekali</a:t>
            </a:r>
          </a:p>
          <a:p>
            <a:pPr/>
            <a:r>
              <a:t>DMA ke memori</a:t>
            </a:r>
          </a:p>
          <a:p>
            <a:pPr/>
            <a:r>
              <a:t> CPU dihentikan sesaat sekali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kyh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TAUAANQIAAACMQAAph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435100"/>
            <a:ext cx="7105650" cy="2571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Konfigurasi DMA (3)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Hxg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3921125"/>
            <a:ext cx="8251825" cy="2178050"/>
          </a:xfrm>
        </p:spPr>
        <p:txBody>
          <a:bodyPr/>
          <a:lstStyle/>
          <a:p>
            <a:pPr/>
            <a:r>
              <a:t>Bus I/O yang terpisah</a:t>
            </a:r>
          </a:p>
          <a:p>
            <a:pPr/>
            <a:r>
              <a:t>Bus mendukung semua perangkat berkemampuan DMA</a:t>
            </a:r>
          </a:p>
          <a:p>
            <a:pPr/>
            <a:r>
              <a:t>Setiap transfer menggunakan bus sekali</a:t>
            </a:r>
          </a:p>
          <a:p>
            <a:pPr lvl="1"/>
            <a:r>
              <a:t>DMA ke memori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kyh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w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YwgAANQIAAA6MQAAHx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1435100"/>
            <a:ext cx="6638925" cy="2486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Channel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Perangkat I/O semakin canggih</a:t>
            </a:r>
          </a:p>
          <a:p>
            <a:pPr lvl="1"/>
            <a:r>
              <a:t>misalnya Kartu grafis 3D</a:t>
            </a:r>
          </a:p>
          <a:p>
            <a:pPr/>
            <a:r>
              <a:t>CPU memerintahkan pengontrol I / O untuk melakukan transfer</a:t>
            </a:r>
          </a:p>
          <a:p>
            <a:pPr/>
            <a:r>
              <a:t>Kontroler I / O melakukan seluruh transfer</a:t>
            </a:r>
          </a:p>
          <a:p>
            <a:pPr/>
            <a:r>
              <a:t>Meningkatkan kecepatan</a:t>
            </a:r>
          </a:p>
          <a:p>
            <a:pPr lvl="1"/>
            <a:r>
              <a:t>Melepaskan beban CPU</a:t>
            </a:r>
          </a:p>
          <a:p>
            <a:pPr lvl="1"/>
            <a:r>
              <a:t>Prosesor khusus lebih cepat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Antar Muka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Bagaimana menghubungkan perangkat?</a:t>
            </a:r>
          </a:p>
          <a:p>
            <a:pPr lvl="1"/>
            <a:r>
              <a:t>Menggunakan bit atau kabel?</a:t>
            </a:r>
          </a:p>
          <a:p>
            <a:pPr/>
            <a:r>
              <a:t>Bagaimana dengan Dedicated processor/memory/buses?</a:t>
            </a:r>
          </a:p>
          <a:p>
            <a:pPr lvl="1"/>
            <a:r>
              <a:t>FireWire, InfiniBand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IEEE 1394 FireWire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Serial bus berkinerja tinggi</a:t>
            </a:r>
          </a:p>
          <a:p>
            <a:pPr/>
            <a:r>
              <a:t>Cepat</a:t>
            </a:r>
          </a:p>
          <a:p>
            <a:pPr/>
            <a:r>
              <a:t>Biaya rendah</a:t>
            </a:r>
          </a:p>
          <a:p>
            <a:pPr/>
            <a:r>
              <a:t>Mudah diimplementasikan</a:t>
            </a:r>
          </a:p>
          <a:p>
            <a:pPr/>
            <a:r>
              <a:t>Juga digunakan di kamera digital, VCR dan TV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InfiniBand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Spesifikasi I/O ditujukan untuk server kelas atas</a:t>
            </a:r>
          </a:p>
          <a:p>
            <a:pPr/>
            <a:r>
              <a:t>Versi 1 dirilis awal 2001</a:t>
            </a:r>
          </a:p>
          <a:p>
            <a:pPr/>
            <a:r>
              <a:t>Arsitektur dan spek. untuk aliran data antara prosesor dan I / O </a:t>
            </a:r>
          </a:p>
          <a:p>
            <a:pPr/>
            <a:r>
              <a:t>Dimaksudkan untuk mengganti PCI di server</a:t>
            </a:r>
          </a:p>
          <a:p>
            <a:pPr/>
            <a:r>
              <a:t>Peningkatan kapasitas, perluasan, fleksibilitas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Masalah dari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Berbagai macam periferal</a:t>
            </a:r>
          </a:p>
          <a:p>
            <a:pPr lvl="1"/>
            <a:r>
              <a:t>Memberikan jumlah data yang berbeda</a:t>
            </a:r>
          </a:p>
          <a:p>
            <a:pPr lvl="1"/>
            <a:r>
              <a:t>Di kecepatan yang berbeda</a:t>
            </a:r>
          </a:p>
          <a:p>
            <a:pPr lvl="1"/>
            <a:r>
              <a:t>Dalam format yang berbeda</a:t>
            </a:r>
          </a:p>
          <a:p>
            <a:pPr/>
            <a:r>
              <a:t>  Semua lebih lambat dari CPU dan RAM</a:t>
            </a:r>
          </a:p>
          <a:p>
            <a:pPr/>
            <a:r>
              <a:t>  Membutuhkan modul I / O</a:t>
            </a:r>
          </a:p>
          <a:p>
            <a:pPr lvl="1"/>
            <a:r>
              <a:t>Antarmuka ke CPU dan Memori</a:t>
            </a:r>
          </a:p>
          <a:p>
            <a:pPr lvl="1"/>
            <a:r>
              <a:t>Antarmuka ke satu atau lebih periferal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 I/O Module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kyh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2AsAALUJAAA3L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1577975"/>
            <a:ext cx="5262245" cy="5280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Langkah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memeriksa status perangkat modul I/O</a:t>
            </a:r>
          </a:p>
          <a:p>
            <a:pPr/>
            <a:r>
              <a:t>Modul I / O mengembalikan status</a:t>
            </a:r>
          </a:p>
          <a:p>
            <a:pPr/>
            <a:r>
              <a:t>Jika siap, CPU meminta transfer data</a:t>
            </a:r>
          </a:p>
          <a:p>
            <a:pPr/>
            <a:r>
              <a:t>Modul I / O mendapatkan data dari perangkat</a:t>
            </a:r>
          </a:p>
          <a:p>
            <a:pPr/>
            <a:r>
              <a:t>Modul I / O mentransfer data ke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Fungsi I/O Module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Kontrol &amp; Pengaturan Waktu</a:t>
            </a:r>
          </a:p>
          <a:p>
            <a:pPr/>
            <a:r>
              <a:t>  Komunikasi CPU</a:t>
            </a:r>
          </a:p>
          <a:p>
            <a:pPr/>
            <a:r>
              <a:t>  Komunikasi Perangkat</a:t>
            </a:r>
          </a:p>
          <a:p>
            <a:pPr/>
            <a:r>
              <a:t>  Data Buffering</a:t>
            </a:r>
          </a:p>
          <a:p>
            <a:pPr/>
            <a:r>
              <a:t>  Deteksi Kesalahan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Teknik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Terprogram</a:t>
            </a:r>
          </a:p>
          <a:p>
            <a:pPr/>
            <a:r>
              <a:t>Interrupt-driven</a:t>
            </a:r>
          </a:p>
          <a:p>
            <a:pPr/>
            <a:r>
              <a:t>Direct Memory Access 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I/O Terprogram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CPU mempunyai akses langsung atas I/O</a:t>
            </a:r>
          </a:p>
          <a:p>
            <a:pPr lvl="1"/>
            <a:r>
              <a:t>Mendeteksi status</a:t>
            </a:r>
          </a:p>
          <a:p>
            <a:pPr lvl="1"/>
            <a:r>
              <a:t>Perintah baca tulis</a:t>
            </a:r>
          </a:p>
          <a:p>
            <a:pPr lvl="1"/>
            <a:r>
              <a:rPr sz="3200"/>
              <a:t>Transfer data</a:t>
            </a:r>
            <a:endParaRPr sz="3200"/>
          </a:p>
          <a:p>
            <a:pPr/>
            <a:r>
              <a:t>CPU menunggu untuk I/O Module untuk selesai beroperasi</a:t>
            </a:r>
          </a:p>
          <a:p>
            <a:pPr/>
            <a:r>
              <a:t>Menghabiskan waktu CPU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kyh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kyh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meminta operasi I/O</a:t>
            </a:r>
          </a:p>
          <a:p>
            <a:pPr/>
            <a:r>
              <a:t>Modul I/O melakukan operasi</a:t>
            </a:r>
          </a:p>
          <a:p>
            <a:pPr/>
            <a:r>
              <a:t>Modul I/O mengatur bit status</a:t>
            </a:r>
          </a:p>
          <a:p>
            <a:pPr/>
            <a:r>
              <a:t>CPU memeriksa bit status secara berkala</a:t>
            </a:r>
          </a:p>
          <a:p>
            <a:pPr/>
            <a:r>
              <a:t>Modul I/O tidak menginformasikan CPU secara langsung</a:t>
            </a:r>
          </a:p>
          <a:p>
            <a:pPr/>
            <a:r>
              <a:t>Modul I / O tidak mengganggu CPU</a:t>
            </a:r>
          </a:p>
          <a:p>
            <a:pPr/>
            <a:r>
              <a:t>CPU mungkin menunggu atau kembali lagi nanti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0257A4"/>
      </a:dk1>
      <a:lt1>
        <a:srgbClr val="FFFFFF"/>
      </a:lt1>
      <a:dk2>
        <a:srgbClr val="0265BF"/>
      </a:dk2>
      <a:lt2>
        <a:srgbClr val="808080"/>
      </a:lt2>
      <a:accent1>
        <a:srgbClr val="99CC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7F7F"/>
        </a:dk1>
        <a:lt1>
          <a:srgbClr val="FFFFFF"/>
        </a:lt1>
        <a:dk2>
          <a:srgbClr val="007F7F"/>
        </a:dk2>
        <a:lt2>
          <a:srgbClr val="969696"/>
        </a:lt2>
        <a:accent1>
          <a:srgbClr val="007F7F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257A4"/>
        </a:dk1>
        <a:lt1>
          <a:srgbClr val="FFFFFF"/>
        </a:lt1>
        <a:dk2>
          <a:srgbClr val="0265B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530091"/>
        </a:dk1>
        <a:lt1>
          <a:srgbClr val="DEF6F1"/>
        </a:lt1>
        <a:dk2>
          <a:srgbClr val="530091"/>
        </a:dk2>
        <a:lt2>
          <a:srgbClr val="969696"/>
        </a:lt2>
        <a:accent1>
          <a:srgbClr val="FFB5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B3B3B3"/>
        </a:lt1>
        <a:dk2>
          <a:srgbClr val="4D4D4D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0000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257A4"/>
    </a:dk1>
    <a:lt1>
      <a:srgbClr val="FFFFFF"/>
    </a:lt1>
    <a:dk2>
      <a:srgbClr val="0265BF"/>
    </a:dk2>
    <a:lt2>
      <a:srgbClr val="808080"/>
    </a:lt2>
    <a:accent1>
      <a:srgbClr val="99CCFF"/>
    </a:accent1>
    <a:accent2>
      <a:srgbClr val="CCCC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2019-10-12T02:22:22Z</dcterms:created>
  <dcterms:modified xsi:type="dcterms:W3CDTF">2019-10-12T03:47:22Z</dcterms:modified>
</cp:coreProperties>
</file>