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6151512" val="972" rev64="64" revOS="3"/>
      <pr:smFileRevision xmlns:pr="smNativeData" dt="1576151512" val="0"/>
      <pr:guideOptions xmlns:pr="smNativeData" dt="157615151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2" d="100"/>
          <a:sy n="62" d="100"/>
        </p:scale>
        <p:origin x="1285" y="204"/>
      </p:cViewPr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2" d="100"/>
          <a:sy n="62" d="100"/>
        </p:scale>
        <p:origin x="1285" y="20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BAAAAAAAAAAEAAABQAAAAAAAAAAAA4D8AAAAAAADgPwAAAAAAAOA/AAAAAAAA4D8AAAAAAADgPwAAAAAAAOA/AAAAAAAA4D8AAAAAAADgPwAAAAAAAOA/AAAAAAAA4D8CAAAAjAAAAAAAAAAAAAAAu+DjDP///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M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1B22A9BC-F2F6-775F-B89A-040AE7D44E51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C7113C3-8DD1-24E5-9FC9-7BB05D87692E}" type="slidenum">
              <a:t>{Nr.}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8CE6EA5-EB85-9B98-CB76-1DCD20383D48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D2F391-DFCB-8705-856A-2950BD24737C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F9B147-09B0-AC47-FE41-FF12FF0F08AA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D9B369E-D0A0-CEC0-EE23-2695786D1873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FzwMcY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MtTX9Q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D15C709-4780-4031-CEAD-B16489E338E4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1CEA6BE-F09C-9B50-D276-0605E8382453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Cny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12BDD3E-70EC-7E2B-A293-867E93DD54D3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37BE33-7DD9-6248-978F-8B1DF0C161DE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FInoIk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28E37D-33CB-7D15-8590-C540ADDE7390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BhAQ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64A9285-CBEB-1F64-A5F2-3D31DCBC5368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2Cny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2Cny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FBTTUI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E0A8AB-E5C5-B55E-8B58-130BE6167D46}" type="datetime1">
              <a:t>{Datum/Zeit}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8269C9E-D0F5-736A-BB9E-263FD2D04D73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KMC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0B8EA2-ECFF-5E78-B1B3-1A2DC0FD474F}" type="datetime1">
              <a:t>{Datum/Zeit}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FA440B-45FA-AFB2-B442-B3E70A0C42E6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467F73D-7399-3201-D7DF-8554B99121D0}" type="datetime1">
              <a:t>{Datum/Zeit}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04C8A1-EF96-513E-D8BC-196B86F22E4C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JJ6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E37B84-CADD-B68D-935B-3CD835156569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962C496-D8A4-3732-EADA-2E678A941C7B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IB4PQs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EC839DF-91A3-9DCF-ED70-679A773E1B32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65D0447-099B-08F2-D5E5-FFA74AAB23AA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Blue dot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5095DACD-83BD-C02C-F32D-75799463052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2BAC348F-C1C6-F9C2-8814-37977A5A7E62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BAAAAAAAAAAEAAABQAAAAAAAAAAAA4D8AAAAAAADgPwAAAAAAAOA/AAAAAAAA4D8AAAAAAADgPwAAAAAAAOA/AAAAAAAA4D8AAAAAAADgPwAAAAAAAOA/AAAAAAAA4D8CAAAAjAAAAAAAAAAAAAAAu+DjDP///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J1SBAAMAAAAEAAAAAAAAAAAAAAAAAAAAAAAAAAeAAAAaAAAAAAAAAAAAAAAAAAAAAAAAAAAAAAAECcAABAnAAAAAAAAAAAAAAAAAAAAAAAAAAAAAAAAAAAAAAAAAAAAABQAAAAAAAAAwMD/AAAAAABkAAAAMgAAAAAAAABkAAAAAAAAAH9/fwAKAAAAHwAAAFQAAAC74OMF////AQAAAAAAAAAAAAAAAAAAAAAAAAAAAAAAAAAAAAAAAAAAIWalAn9/fwCAgIADzMzMAMDA/wB/f38AAAAAAAAAAAAAAAAAAAAAAAAAAAAhAAAAGAAAABQAAABqBAAAPg0AABc0AACi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Kuis Pemrograman Framework Java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hQ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CAgIADzMzMAMDA/wB/f38AAAAAAAAAAAAAAAAAAAAAAAAAAAAhAAAAGAAAABQAAABkCAAA1xcAAK0vAADg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2Cny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NmSUQMAAAAEAAAAAAAAAAAAAAAAAAAAAAAAAAeAAAAaAAAAAAAAAAAAAAAAAAAAAAAAAAAAAAAECcAABAnAAAAAAAAAAAAAAAAAAAAAAAAAAAAAAAAAAAAAAAAAAAAABQAAAAAAAAAwMD/AAAAAABkAAAAMgAAAAAAAABkAAAAAAAAAH9/fwAKAAAAHwAAAFQAAAC74OMF////AQAAAAAAAAAAAAAAAAAAAAAAAAAAAAAAAAAAAAAAAAAAIWal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2Cny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CFmpQ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Jelaskan fungsi /info dan /health di Actuator!</a:t>
            </a:r>
          </a:p>
          <a:p>
            <a:pPr/>
            <a:r>
              <a:t>Jelaskan 2 cara menghubungkan Spring Admin dengan klien</a:t>
            </a:r>
          </a:p>
          <a:p>
            <a:pPr/>
            <a:r>
              <a:t>Jelaskan istilah Spring Security berikut:</a:t>
            </a:r>
          </a:p>
          <a:p>
            <a:pPr lvl="1"/>
            <a:r>
              <a:t>Anonymouse()</a:t>
            </a:r>
          </a:p>
          <a:p>
            <a:pPr lvl="1"/>
            <a:r>
              <a:t>PermitAll()</a:t>
            </a:r>
          </a:p>
          <a:p>
            <a:pPr lvl="1"/>
            <a:r>
              <a:t>DenyAll()</a:t>
            </a:r>
          </a:p>
          <a:p>
            <a:pPr/>
            <a:r>
              <a:t>Jelaskan 4 cara penyimpanan user Spring Security!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2166A5"/>
      </a:dk1>
      <a:lt1>
        <a:srgbClr val="FFFFFF"/>
      </a:lt1>
      <a:dk2>
        <a:srgbClr val="2064A2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2166A5"/>
        </a:dk1>
        <a:lt1>
          <a:srgbClr val="FFFFFF"/>
        </a:lt1>
        <a:dk2>
          <a:srgbClr val="2064A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626262"/>
        </a:dk1>
        <a:lt1>
          <a:srgbClr val="A3A699"/>
        </a:lt1>
        <a:dk2>
          <a:srgbClr val="626262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60597B"/>
        </a:dk1>
        <a:lt1>
          <a:srgbClr val="9A9ABC"/>
        </a:lt1>
        <a:dk2>
          <a:srgbClr val="60597B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2166A5"/>
        </a:dk1>
        <a:lt1>
          <a:srgbClr val="FFFFFF"/>
        </a:lt1>
        <a:dk2>
          <a:srgbClr val="2064A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2166A5"/>
    </a:dk1>
    <a:lt1>
      <a:srgbClr val="FFFFFF"/>
    </a:lt1>
    <a:dk2>
      <a:srgbClr val="2064A2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2019-12-12T11:46:09Z</dcterms:created>
  <dcterms:modified xsi:type="dcterms:W3CDTF">2019-12-12T11:51:52Z</dcterms:modified>
</cp:coreProperties>
</file>