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5AC48F-593E-44B5-93CC-388FB6A0C3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11536-E23E-4719-B6D9-799B4307993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0146-7F2F-414A-A57D-66773265FEF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E1F79-8927-4A67-ABDD-5A68E06A72B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CA83F6F-7686-4530-B2F8-1D7DEFFF71C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1399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3C647-2C28-428D-8B2F-BAABACBB4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8046F-D7C4-4751-A9A6-A5D694D1C7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717F15-DA4A-4E63-A722-C5B95C1426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950E-4A2F-41C4-B721-11BFF9CE2F3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11ED-8BBD-473C-8B27-29E3503F585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1BD3-06E3-400E-BAEE-F61D264CC4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fld id="{BBF73BF9-0551-4996-81BE-CE02938FC0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  <a:ea typeface="ＭＳ Ｐゴシック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F4E6-C44A-4A15-95A7-3D0B7D1B75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41F8EC-6A47-4D75-B681-CE8D9D7DC305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8E776-ABD5-44A8-824B-8BADFD2486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0F027-971F-44EE-AB6B-BE6EA1C3D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C433-E5F4-4EF6-9CE6-37983084B1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3AC19D-D072-4E8C-A351-968B470435A7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2EDA3-009D-4B8B-8176-987D3B1D9F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79999-D86B-4D4B-A7C1-EDCC3F8C58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1E38-D353-495F-9D2F-486CBA991B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6088F2-27F1-42FF-96E5-7C7E7FA58DA4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0690A-97BA-4378-B7E4-292F7750A9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5B0A6-FD11-4ECA-B41D-CA28B91C4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009D-4843-4E51-9713-6AF75509B5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851669-8D57-4ED5-8C6F-02E947BBED5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2656A-9D19-4E59-8C50-F7F272AAFC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96AC7-F500-47C1-A579-372944BC99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58F5-3902-404D-B126-5487F992AA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763FB6-4A41-4BBB-82D1-69A9373852A7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791B3-8088-4432-BB0F-108EBB6DD4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9300-EB5B-457A-A7C5-944BB10BC3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6C7E-B4E7-4F37-8019-B69D48FC48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54026D-D2A9-4803-B01B-F23BC139E456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F2E224-460C-4CF4-BA8D-46FBEBD453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71185E-1E69-442D-AFBF-EA577ECE59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ED888-7E70-494A-B918-4D046F71F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750B92-A9AF-43DB-BEE9-2BEDAAACD55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44A8E-8E51-4403-B9E8-A30036EA13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BE9D2-6D30-4D5B-94C7-C9B46F5983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39F57-5757-44E8-BCF7-A21B1CD731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2E3C31-450B-45A9-AC87-CE52E16E68A1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CC30F-3FE8-4BDA-84E4-C1655B8F45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16D53-8B16-4849-85B9-929E724D79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7589-21D1-4F7B-9298-50905489A4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248AEC-37EC-4CCB-991A-685A1272DA2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445C4-55E8-478F-872F-12F4668C7F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C30D16-0DF4-4595-A3BB-313C795583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A4D8-B4FB-43B5-AB9F-1453FB56DC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10EC9A-738B-4A60-9AA3-6C412412CCBA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3D74D-B643-49AA-8F3F-5CE05A63E4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65BB9-4949-4031-BD2E-4CA07E247A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D956-30A3-4055-816F-AAB6D5198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61543F-F2C3-41C9-B356-68803B69FB75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C60C8-2DD6-49C5-9C3E-933C7F0365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39A2C-0F48-496D-AD24-ED507EA2A7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829C4-1B04-4E04-97C5-69B98D7E6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97F0DC-6A19-48D9-B8C2-F2713549EC68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458C5-2881-4D06-A69B-27283D05C5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9C767-1415-4237-BFB9-FDD18E4015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B1CB-B0E9-45C4-B977-16D77D5F01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80BC5F-0F17-49A9-B7A2-801A3A8FA39C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8BADB-981B-46C9-B6C5-F4C03F6C1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5AF48-C209-4C84-AFCC-023E135E52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0E48-CE39-4B7E-8073-68F5703AD7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C65F6F1-A887-4CD5-A7ED-ED73C2162EF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1FE03-2D10-463C-B3B2-00A1F4CFAA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CFE73-4B02-4BCA-BDEC-F4A9961BE5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02540-3987-40BD-900E-0C6A854942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9B1D3A-94AF-4848-AC07-200FDC93D6FA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AFB478-F425-4E4C-B56E-D6F3F68581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4C9E5-2F77-4E19-A7E4-1E303CE34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85A5-C7C2-4043-B8EF-601D6C1FD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03B626-43A7-47FC-ABF0-FEDCFEAE6B1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02D3AF-72CC-4694-BE06-3118E51351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77F0A9-9A06-46E2-B61C-9E899BAB17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6EC4-8D39-457C-BF81-075436D77F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35AF96-5020-4851-B345-73F3F02C46E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F29EBF-2A3B-4B87-BA15-64B43E6411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51EFB-1B6F-4FFB-90E0-B190AD3AE0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2D3C0-0505-4C0F-BD86-920E46F18E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7373AC-2EB7-440A-B6DA-34255D824DA8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A9BF2-5680-4B5F-B15D-65736DB407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4EE67C-48D9-4FF8-86B9-8C49E61D87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37F0-021F-4FEC-ABBA-932C1290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9A0A-3E73-4106-8DF6-66DC159FF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429E-016D-4A94-880A-6155EECA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ADC5-F00F-461D-A2C4-F537D97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C4B-6384-4547-860B-3EE209FF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78AE0D-EF45-41D1-9F44-D822C79C9A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222B-7FD0-494D-A0A2-8055F4A3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9555-4429-4863-A261-938CD5488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2397-7817-4012-92BE-91566000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CFA0-8E4F-453B-B860-90EAA1CF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F45-4FDE-4E27-8824-DD227CDC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24DC03-329D-40E3-B876-9C456E44ED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3E37F-B336-479C-A060-A8E41A3F2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81850" y="2341563"/>
            <a:ext cx="2393950" cy="3811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DA011-B563-450B-91F6-13C8AEE5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2341563"/>
            <a:ext cx="7029450" cy="3811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0B86-D366-4FCC-AD0F-55967D62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1BA80-09EB-43F4-B822-9248F01E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8BEA-0A95-44A0-9C55-2F47CB9B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86E6D2-8FDB-4996-B55C-E27F669B0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CF4D-261C-4D96-AD7B-3A87AF64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7C83B-6FC0-4C35-B6D7-1B4A28E7D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D1F5-18A0-4011-B6BC-16F94C69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E61C-F965-4101-9BA6-34A87719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BF6A-3317-4C4C-95D1-941B7D71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D47B11-80FD-4E48-A0A2-50F6F080A3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8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467D-3DA8-4073-84E4-D6FCD3CD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E89C-DC6A-4667-9C86-18742620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3AFB-6943-4595-A8C9-DC7B32B3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711E8-EB47-4CAD-AAEE-FFF99EC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C5AB-2E1B-42CC-8A62-9331870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642D8B-13FD-4082-8488-A5E98F3B0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0CC1-6A09-445E-B817-BB58F6ED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D463-880F-4805-8D81-E71C766F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E80F-78B4-42F5-B1AF-F60C3A8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418F-0458-437F-87C5-7C282F81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A8C4-45BB-4DE1-8C23-5F6677B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999D15-88B2-4E6B-B969-4AAD02D4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D1F6-BFBC-4CEC-BEE8-191E409B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5A11-1C3D-4CDF-AE28-CE0B1344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63E1-F8D4-4517-A449-AF99B38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55FB2-7530-47AC-B720-7E61B62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E7749-F69C-4A86-87D9-3A4267BF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404B-E3C4-4526-A59C-E9B8BEFE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3707B7-4B4A-432D-8175-3A569C42FB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44AA-AD57-43CB-828D-54916AE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DBEC-8813-4D9F-97A6-0574112D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09F8-B594-45B2-A5E1-C2F9F278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10678-04BB-4059-A18E-36F1C76F0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38952-03BB-4D8D-8EF3-8E219872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AE840-B181-4584-A020-4E53576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A036A-00BD-4363-8BAB-9ECDBE0F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637ED-F563-4035-868C-CA8013A3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316CFA-D3D2-4191-814F-2EE49747F6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79FA-04B1-4B85-9CCF-DFA5E88A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BFFBD-B6E1-45F6-A2FB-CDC89369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DC1A-6D1B-4F69-BABC-77962907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898F5-D45F-4C6A-B0DE-73A7B6E1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2C53FE-488B-4727-8184-DCC4390CC5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2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9A900-961E-4CBE-A40E-A8F76BF7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0F5D-F12B-482C-9DC0-82DA8D6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D3350-F7EA-40C2-884A-687A4E2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D5DE94-493E-4C2F-BD49-B26C779863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35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FE34-5320-44A6-801B-4797BA98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73F9-6D5E-4825-8878-1D821152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6AC0F-7E9A-4B32-9D1A-73C0CD82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2198-EF29-4946-A3D6-E14E9DA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05D1-6538-4273-A14C-4B800673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3988-FBBA-4D38-8B57-7698C86C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EC36F2-FD80-41B7-8903-046F041FE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7B1D-F2CA-4C54-9959-BDB5D670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0382-C1A5-4829-A336-4BFCF6C9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E715-4408-4962-B1FA-A297DA99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77A5-42F7-4B91-9159-8DC4CC57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BFC7-E748-4A11-A6DC-6A5A44F8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452827-5FDE-48F0-8C29-34CE67C402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0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FE72-F071-424E-A199-82F08036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0C4EF-E901-44DC-85FD-D37729A93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26FB-60A7-422C-BDA0-5B5B917C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FF8DA-F08E-4D9C-B11F-E99C0228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2CE1-8C4A-4D81-B8F3-B266104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FF1A-2338-4843-97EB-827A521B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AAFC5-79F6-4255-84C4-A9821EC8F9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45C5-9256-414B-9D0B-06F7CB20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C41CD-F59F-42DF-8996-FF135A77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8BEF-5AFF-4D44-ACD5-FED74ED0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EBB6-3F09-4698-A994-A9C91E41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3C09-D948-44AE-A93D-70E2EDAB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71162D-8E47-4E80-B571-3F39E606D9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3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732A6-F0EC-48AF-9026-F3A4ACEFB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3EFD-89BF-467D-8549-43EAE2CD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0A8E-190B-44EA-84B7-2FBE15F9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036D-E86A-47EE-A14B-F005FE42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915A-7FAA-49DA-9275-C7EC585F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02444-CE5B-404F-BC2E-714F245CF9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8F4D-CAAE-4A1D-80F1-F53DB873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3AB0-922D-420D-A051-E348E25D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DE9D-612F-48B2-B273-8F40E7DE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E5B7-AE51-40DB-8596-22537550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1B67-802A-4A3A-9DE6-69EF3AC8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F61D8B-F47E-449F-AB2C-26B9DFEA82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6CD-69CF-47E0-A701-93C4ABEB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458B-D364-4C29-AED3-534E0326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56063"/>
            <a:ext cx="4459287" cy="20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838FA-5C60-41F3-BAC5-C97E1F533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56063"/>
            <a:ext cx="4460875" cy="20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3E89-3588-466B-8F74-208481B1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2E55-92A3-4BFA-8839-B5C946A7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1DE7-2BDC-4BCB-813B-E226BFF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4DE1B0-290D-419B-8E84-80DABCDC0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F7E9-B3C0-4823-BD40-C27236C7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63F4B-9779-4CDB-99B4-7924755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AF2F-4131-4A4A-A723-81EB3AFC5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DB744-FA12-4952-88A7-72F2A073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F0B66-62A3-47FD-AF92-E44CA0F00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438AA-7602-4825-861D-9B06ECC8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A4C86-2874-4959-85B8-92E16A9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CEE4D-4FDF-4134-98A1-29F18E57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C0371-60DA-4AAE-A20B-E5BCE5451F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86C2-83DF-4390-BED4-CDFD77B4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197C-6DA3-4363-97F6-2DA9F203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9555-B300-4B24-A40A-254F520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96137-43A4-456B-838D-E1251C25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AB037-9AAD-475B-B5CA-B2DE15630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6AC0D-ADBE-4F5B-8F17-E4083BD4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8EC66-E2A9-4B37-ADD0-C1E18DC2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5D0DC-7F48-4C95-A5BF-DF4F562B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D296DD-8EB6-4359-823B-F58DB60B10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21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5EE-8484-4902-8553-54823089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8D6-BCBB-4D4E-847C-3A405461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A005A-9D92-4050-B82C-5BB30002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2A400-AC6E-48A5-9599-E7893C5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DE08-66A7-4942-B7FF-2EC2895D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5E01-C7CF-47E3-8027-60E0E6CD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8DBAC4-C195-440E-BF7E-FDBBAC31D5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8510-A054-4795-88CA-C459E59F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3D119-E890-484E-B524-5A753CEE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37BFA-6106-43B6-83A9-6965D221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B959-CDA7-4265-855F-A20585DA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C128-35E3-47A3-9F3C-9A702763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6858C-C595-4DE2-8CE6-1E863A13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AACD0-312B-47B3-8171-42953D379F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6546163-3AED-499C-BC27-889E631DC56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738359"/>
            <a:ext cx="10080000" cy="68216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B3A5BAC-8F64-4889-AE20-1E50F7037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9D27-37A9-4A06-901F-29C41D6EF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F97F6-0D98-4602-B419-CA64BE27A9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5745-60F4-4A4F-9619-5613BEECE2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F1BD-3391-41BE-AF31-F6CECC9B27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fld id="{1CC040BA-3439-47D6-BFEB-030103686E9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solidFill>
            <a:srgbClr val="006699"/>
          </a:solidFill>
          <a:highlight>
            <a:srgbClr val="FFFFFF"/>
          </a:highlight>
          <a:latin typeface="Liberation Sans" pitchFamily="18"/>
          <a:ea typeface="ＭＳ Ｐゴシック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  <a:ea typeface="ＭＳ Ｐゴシック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81F300B-79DC-4442-BB0C-ED9492ABDDA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6621120"/>
            <a:ext cx="10079640" cy="93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E7D3F8B5-4385-4AEE-B837-086EF920CE8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938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D20E260-74B7-4E93-BB46-D16E06857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C805F-80C4-45D9-8316-6D91D36B0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04FAD5-AB34-4D8D-8482-FA8EB72DD82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E48717-7FFB-44C6-8C3D-46BE2B77F4D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3820A-B4B9-47FC-A42E-C293D7082D0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fld id="{8F401E74-D6C3-4233-99FC-E5082BCFC4E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en-US" sz="3200" b="0" i="0" u="none" strike="noStrike" kern="1200" cap="none">
          <a:ln>
            <a:noFill/>
          </a:ln>
          <a:solidFill>
            <a:srgbClr val="FFFFFF"/>
          </a:solidFill>
          <a:highlight>
            <a:srgbClr val="FFFFFF"/>
          </a:highlight>
          <a:latin typeface="Liberation Sans" pitchFamily="18"/>
          <a:ea typeface="ＭＳ Ｐゴシック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solidFill>
            <a:srgbClr val="0066CC"/>
          </a:solidFill>
          <a:highlight>
            <a:srgbClr val="FFFFFF"/>
          </a:highlight>
          <a:latin typeface="Liberation Sans" pitchFamily="18"/>
          <a:ea typeface="ＭＳ Ｐゴシック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C0F-5A08-468A-BD96-CC91E61090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Pertemuan 11 – Konfigurasi Lingkungan Spring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D83F-863D-425B-950B-52281FDCC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CA21-11DD-4549-8CC7-7A28765604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Spring Boot menggunakan koneksi data ini ketika melakukan konfigurasi otomatis DataSource bean.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DataSource bean akan dikumpulkan menggunakan JDBC Tomcat connection pool jika tidak tersedia di kelasnya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2BBA-85A7-499B-9499-52AE3AC6F4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Konfigurasi Server Embed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2AA1-78A7-4846-9296-908943289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Meskipun kita secara eksplisit mengkonfigurasikan server.port ke 0, server tidak akan jalan di port 0.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Sebagai gantinya, dia akan memilih port secara acak. Hal ini berguna ketika menjalankan pengujian integrasi otomatis untuk memastikan tes tidak bertabrakan dengan port khusus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3FE7-5E6C-44C3-B1AA-600220D7DC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24AB-7312-440C-A122-B6A4591883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Selain server port, ada sebuah hal yang umum yang perlu dilakukan untuk mengatur permintaan HTTPS.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Untuk melakukannya kita perlu membuat sebuah keystore menggunakan perintah JDK Keytool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keytool -keystore mykeys.jks -genkey -alias tomcat -keyalg RSA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DA66-7204-4798-AAE6-39AD023287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9445-701A-4BC2-8393-12A07A8B27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Kita akan ditanyai beberapa pertanyaan seperti nama, dan organisasi yang sebagian besarnya tidak relevan. Tetapi ketika dianyai soal password, ingatlah apa yang telah dipilih.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000"/>
              <a:t>server: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30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port: 8443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30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ssl:</a:t>
            </a:r>
          </a:p>
          <a:p>
            <a:pPr lvl="3" hangingPunct="0">
              <a:spcBef>
                <a:spcPts val="1417"/>
              </a:spcBef>
              <a:buNone/>
            </a:pPr>
            <a:r>
              <a:rPr lang="en-US" sz="30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key-store: file:///path/to/mykeys.jks</a:t>
            </a:r>
          </a:p>
          <a:p>
            <a:pPr lvl="3" hangingPunct="0">
              <a:spcBef>
                <a:spcPts val="1417"/>
              </a:spcBef>
              <a:buNone/>
            </a:pPr>
            <a:r>
              <a:rPr lang="en-US" sz="30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key-store-password: letmein</a:t>
            </a:r>
          </a:p>
          <a:p>
            <a:pPr lvl="3" hangingPunct="0">
              <a:spcBef>
                <a:spcPts val="1417"/>
              </a:spcBef>
              <a:buNone/>
            </a:pPr>
            <a:r>
              <a:rPr lang="en-US" sz="30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key-password: letmein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A327-CE6F-4EDD-8D53-81594C8CE5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Konfigurasi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D9A51-B65E-41D2-8AC3-AFB2C2A655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Sebagian besar aplikasi menyediakan sebuah catatan khusus (logging). Jika tidak berarti aplikasi tersebut memiliki cara khusus untuk mencatat aktivitas yang dilakukan oleh aplikasi tersebut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Secara default, Spring Boot melakuakn konfigurasi logging via Logback (http://logback.qos.ch) untuk menulis di konsole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6357-A544-4209-976D-F8E1D829E8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Konfigurasi Sendiri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FEDE-04B6-4A7F-A108-465DABA18B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Properti konfigurasi tidak lebih dari properti bean yang di desain untuk menerima konfigurasi dari Lingkungan Abstraksi Spring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Untuk mendukung injeksi properti dari properti konfigurasi, Spring Boot menyediakan anotasi @ConfigurationProperties. Ketika diletakkan di Spring Bean manapun, dia akan melakukan spesifikasi dari properti bean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C4E3-7F2A-4F52-9F18-4652D25BE1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Menggunakan Profil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5BC0-9008-4AA8-8F77-8FACB39468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Ketika aplikasi dirilis di lingkungan pengembangan yang berbeda (Sistem Operasi, IDE editor, dll) pastinya konfigurasi yang dibutuhkan akan berbeda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Oleh karena itu profil digunakan untuk membedakan konfigurasi di lingkungan yang berbeda tersebut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E3EA-2269-4411-829D-BBDB3E6677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Contoh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7F1C7-A293-41E1-8E66-B47CB3F2E3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Sebagai contoh: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Ketika kita mengembangkan aplikasi, kita hanya memerlukan database H2 dan logging level INFO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Namun ketika kita ingin merilis aplikasi yang telah dibuat, kita memerlukan database MySQL dan logging dengan level yang lebih dalam (WARN)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479C-4AAF-4C4D-AB2A-0376021CD0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Mendefinisikan Profil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18EA-1C96-470E-B4F5-B956E549DF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27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/>
              <a:t>Profil dapat didefinisikan dengan cara mudah yaitu melalui application.yaml: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spring: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26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profiles:prod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26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datasource: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url: jdbc:mysql://localhost/tacocloud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username: tacouser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password: tacopassword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26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logging: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level:</a:t>
            </a:r>
          </a:p>
          <a:p>
            <a:pPr lvl="3" hangingPunct="0">
              <a:spcBef>
                <a:spcPts val="1417"/>
              </a:spcBef>
              <a:buNone/>
            </a:pPr>
            <a:r>
              <a:rPr lang="en-US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tacos:WARN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B306-F533-4B98-8AA4-22B43D5009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Konfigurasi Otomatis Spring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0CF-D5D5-4EDC-B55C-FAF8EDCD9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en-US"/>
              <a:t>Spring Boot melakukan konfigurasi secara otomatis. Konfigurasi otomatis menyederhanakan pengembangan aplikasi Spring.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/>
              <a:t>Untungnya, Spring Boot menyediakan sebuah cara dengan properti konfigurasinya. Properti konfigurasi tidak lebih dari properti dari bean di Spring Fine-Tuning Autoconfiguration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5620-1DE5-4DA6-8732-D913C887A1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Fine-tuning autoconfiguration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F34A6-6B16-47AB-9015-4AA64E1262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Ada dua cara yang berbeda dari jenis konfigurasi di Spring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Bean wiring—Konfigurasi yang mendeklarasikan komponen aplikasi yang akan dibuat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Property injection—Konfigurasi yang mengeset nilai bean di dalam konteks aplikasi Spring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51F4-F478-4359-ACBF-23546DC550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Memahami Lingkungan Abstraksi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458E-3B01-46D9-B042-1877BE07EB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Lingkungan Abstraksi Spring adalah seperti toko untuk semua properti konfigurasi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Dia melakukan abstraksi asal dari tiap properti jadi bean yang memerlukan properti itu dapat mengaksesnya dari Spring itu sendiri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6639-FDB0-4B7F-ADB4-CF7F6C2A42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6128-AF54-4D3C-8283-7E0F8FBC67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Lingkungan Spring menarik beberapa properti dari beberapa sumber termasuk: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JVM system properties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Operating system environment variables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Command-line arguments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solidFill>
                  <a:srgbClr val="0066CC"/>
                </a:solidFill>
                <a:highlight>
                  <a:srgbClr val="FFFFFF"/>
                </a:highlight>
                <a:latin typeface="Liberation Sans" pitchFamily="18"/>
                <a:ea typeface="ＭＳ Ｐゴシック" pitchFamily="2"/>
                <a:cs typeface="Mangal" pitchFamily="2"/>
              </a:rPr>
              <a:t>Application property configuration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3F53-33D9-42CE-B0F4-6235BFB43D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DC9FA11-077B-4CCD-AB02-3FC35CE18C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3120" y="1050839"/>
            <a:ext cx="9327960" cy="548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52C8-9DBD-4FAB-8C94-A24C90F821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Konfigurasi Sumber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6179-6858-4932-A218-531F5F6098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just"/>
            <a:r>
              <a:rPr lang="en-US"/>
              <a:t>Pada dasar nya menggunakan database internal seperti H2 merupakan hal yang tepat (untuk sekarang). Namun nantinya ketika memasuki tahap produksi sebaiknya menggunakan DB Eksternal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7C1-2238-4E44-920E-8CAC3BB926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5A77-7826-432A-A0A1-8E4B4C60C9B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just"/>
            <a:r>
              <a:rPr lang="en-US"/>
              <a:t>Meskipun kita dapat mengkonfigurasi secara eksplisit melalui bean yang biasanya tidak perlu.</a:t>
            </a:r>
          </a:p>
          <a:p>
            <a:pPr lvl="0" algn="just"/>
            <a:endParaRPr lang="en-US"/>
          </a:p>
          <a:p>
            <a:pPr lvl="0" algn="just"/>
            <a:r>
              <a:rPr lang="en-US"/>
              <a:t>Sebagai ganti, ada sebuah cara lebih simpel untuk mengkonfigurasi URL dan keamnanan database via configuration properties.</a:t>
            </a:r>
          </a:p>
          <a:p>
            <a:pPr lvl="0" algn="just"/>
            <a:endParaRPr lang="en-US"/>
          </a:p>
          <a:p>
            <a:pPr lvl="0" algn="just"/>
            <a:endParaRPr lang="en-US"/>
          </a:p>
          <a:p>
            <a:pPr lvl="0" algn="just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1F10-F973-42F5-818F-C92FD0EA59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highlight>
                  <a:scrgbClr r="0" g="0" b="0">
                    <a:alpha val="0"/>
                  </a:scrgbClr>
                </a:highlight>
              </a:rPr>
              <a:t>Lanjutan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61AC-91D1-4E32-90A8-F98AA80647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just"/>
            <a:r>
              <a:rPr lang="en-US"/>
              <a:t>Sebagai contoh, jika kita mulai menggunakan MySQL. Maka sebaiknya menambahkan konfigurasi tambahan ke application.yml:</a:t>
            </a:r>
          </a:p>
          <a:p>
            <a:pPr lvl="0" algn="just"/>
            <a:endParaRPr lang="en-US"/>
          </a:p>
          <a:p>
            <a:pPr lvl="0" algn="just"/>
            <a:r>
              <a:rPr lang="en-US"/>
              <a:t>spring:</a:t>
            </a:r>
          </a:p>
          <a:p>
            <a:pPr lvl="0" algn="just"/>
            <a:r>
              <a:rPr lang="en-US"/>
              <a:t>	datasource:</a:t>
            </a:r>
          </a:p>
          <a:p>
            <a:pPr lvl="0" algn="just"/>
            <a:r>
              <a:rPr lang="en-US"/>
              <a:t>		url: jdbc:mysql://localhost/tacocloud</a:t>
            </a:r>
          </a:p>
          <a:p>
            <a:pPr lvl="0" algn="just"/>
            <a:r>
              <a:rPr lang="en-US"/>
              <a:t>		Username:tacodb</a:t>
            </a:r>
          </a:p>
          <a:p>
            <a:pPr lvl="0" algn="just"/>
            <a:r>
              <a:rPr lang="en-US"/>
              <a:t>		password:tacopassword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仮namikyokus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仮namikyokuse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../../../../../../../../home/maulana/Templates/blue-curve.otp</Template>
  <TotalTime>60</TotalTime>
  <Words>658</Words>
  <Application>Microsoft Office PowerPoint</Application>
  <PresentationFormat>Widescreen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Liberation Sans</vt:lpstr>
      <vt:lpstr>Liberation Serif</vt:lpstr>
      <vt:lpstr>StarSymbol</vt:lpstr>
      <vt:lpstr>Arial</vt:lpstr>
      <vt:lpstr>Calibri</vt:lpstr>
      <vt:lpstr>仮namikyokusen</vt:lpstr>
      <vt:lpstr>仮namikyokusen1</vt:lpstr>
      <vt:lpstr>Pertemuan 11 – Konfigurasi Lingkungan Spring</vt:lpstr>
      <vt:lpstr>Konfigurasi Otomatis Spring</vt:lpstr>
      <vt:lpstr>Fine-tuning autoconfiguration</vt:lpstr>
      <vt:lpstr>Memahami Lingkungan Abstraksi</vt:lpstr>
      <vt:lpstr>Lanjutan</vt:lpstr>
      <vt:lpstr>Lanjutan</vt:lpstr>
      <vt:lpstr>Konfigurasi Sumber Data</vt:lpstr>
      <vt:lpstr>Lanjutan</vt:lpstr>
      <vt:lpstr>Lanjutan</vt:lpstr>
      <vt:lpstr>Lanjutan</vt:lpstr>
      <vt:lpstr>Konfigurasi Server Embed</vt:lpstr>
      <vt:lpstr>Lanjutan</vt:lpstr>
      <vt:lpstr>Lanjutan</vt:lpstr>
      <vt:lpstr>Konfigurasi Logging</vt:lpstr>
      <vt:lpstr>Konfigurasi Sendiri</vt:lpstr>
      <vt:lpstr>Menggunakan Profil</vt:lpstr>
      <vt:lpstr>Contoh</vt:lpstr>
      <vt:lpstr>Mendefinisikan Profil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11 – Konfigurasi Lingkungan Spring</dc:title>
  <cp:lastModifiedBy>ALAUDDIN MAULANA HIRZAN</cp:lastModifiedBy>
  <cp:revision>37</cp:revision>
  <dcterms:created xsi:type="dcterms:W3CDTF">2019-05-12T15:05:05Z</dcterms:created>
  <dcterms:modified xsi:type="dcterms:W3CDTF">2020-05-19T02:53:45Z</dcterms:modified>
</cp:coreProperties>
</file>