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handoutMasterIdLst>
    <p:handoutMasterId r:id="rId2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00806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4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5633EC-7858-4E28-BB41-870E285574B6}"/>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3" name="Date Placeholder 2">
            <a:extLst>
              <a:ext uri="{FF2B5EF4-FFF2-40B4-BE49-F238E27FC236}">
                <a16:creationId xmlns:a16="http://schemas.microsoft.com/office/drawing/2014/main" id="{C3049CB9-F939-4260-8DC8-38E1B050AF7D}"/>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4" name="Footer Placeholder 3">
            <a:extLst>
              <a:ext uri="{FF2B5EF4-FFF2-40B4-BE49-F238E27FC236}">
                <a16:creationId xmlns:a16="http://schemas.microsoft.com/office/drawing/2014/main" id="{5921AB44-DC87-4CAD-A945-FAA721DA3613}"/>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Segoe UI" pitchFamily="2"/>
              <a:cs typeface="Tahoma" pitchFamily="2"/>
            </a:endParaRPr>
          </a:p>
        </p:txBody>
      </p:sp>
      <p:sp>
        <p:nvSpPr>
          <p:cNvPr id="5" name="Slide Number Placeholder 4">
            <a:extLst>
              <a:ext uri="{FF2B5EF4-FFF2-40B4-BE49-F238E27FC236}">
                <a16:creationId xmlns:a16="http://schemas.microsoft.com/office/drawing/2014/main" id="{CAC8FA29-2D47-4CAC-8B50-FA6E1B4ACC4E}"/>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9AE6F048-DB54-4627-9F81-EFA84965F0BF}" type="slidenum">
              <a:t>‹#›</a:t>
            </a:fld>
            <a:endParaRPr lang="en-US"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825915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B32C49-A1AF-4274-81D8-2D836D1256AF}"/>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C25A134B-FE85-4828-B248-5190A3AB0E54}"/>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32D8EE23-E277-48F5-97D8-D4926F7EFBAD}"/>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US" sz="1400">
                <a:latin typeface="Liberation Serif" pitchFamily="18"/>
                <a:ea typeface="Segoe UI"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72BA4951-8A0A-42B2-A068-671133110BF1}"/>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F4CC9033-165E-46E6-BDDD-80D2192B159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US" sz="14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421AC29-9C32-481E-925B-65D8F3693C2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a:latin typeface="Liberation Serif" pitchFamily="18"/>
                <a:ea typeface="Segoe UI" pitchFamily="2"/>
                <a:cs typeface="Tahoma" pitchFamily="2"/>
              </a:defRPr>
            </a:lvl1pPr>
          </a:lstStyle>
          <a:p>
            <a:pPr lvl="0"/>
            <a:fld id="{42121B7D-1C98-45F2-8173-5B3324AD0C19}" type="slidenum">
              <a:t>‹#›</a:t>
            </a:fld>
            <a:endParaRPr lang="en-US"/>
          </a:p>
        </p:txBody>
      </p:sp>
    </p:spTree>
    <p:extLst>
      <p:ext uri="{BB962C8B-B14F-4D97-AF65-F5344CB8AC3E}">
        <p14:creationId xmlns:p14="http://schemas.microsoft.com/office/powerpoint/2010/main" val="640253831"/>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9F1EBF2-AA2C-4C82-97FF-D43DDA865520}"/>
              </a:ext>
            </a:extLst>
          </p:cNvPr>
          <p:cNvSpPr txBox="1">
            <a:spLocks noGrp="1"/>
          </p:cNvSpPr>
          <p:nvPr>
            <p:ph type="sldNum" sz="quarter" idx="5"/>
          </p:nvPr>
        </p:nvSpPr>
        <p:spPr>
          <a:ln/>
        </p:spPr>
        <p:txBody>
          <a:bodyPr lIns="0" tIns="0" rIns="0" bIns="0" anchor="b" anchorCtr="0">
            <a:noAutofit/>
          </a:bodyPr>
          <a:lstStyle/>
          <a:p>
            <a:pPr lvl="0"/>
            <a:fld id="{72C56956-2154-40BF-A6EC-8D64B61E8770}" type="slidenum">
              <a:t>1</a:t>
            </a:fld>
            <a:endParaRPr lang="en-US"/>
          </a:p>
        </p:txBody>
      </p:sp>
      <p:sp>
        <p:nvSpPr>
          <p:cNvPr id="2" name="Slide Image Placeholder 1">
            <a:extLst>
              <a:ext uri="{FF2B5EF4-FFF2-40B4-BE49-F238E27FC236}">
                <a16:creationId xmlns:a16="http://schemas.microsoft.com/office/drawing/2014/main" id="{F2B40846-762D-487A-B3F7-685861D06F76}"/>
              </a:ext>
            </a:extLst>
          </p:cNvPr>
          <p:cNvSpPr>
            <a:spLocks noGrp="1" noRot="1" noChangeAspect="1" noResize="1"/>
          </p:cNvSpPr>
          <p:nvPr>
            <p:ph type="sldImg"/>
          </p:nvPr>
        </p:nvSpPr>
        <p:spPr>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D168827-DE61-48FC-B712-694BF0FC57F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215B60-3399-4E2C-8BE7-3B21F82AC986}"/>
              </a:ext>
            </a:extLst>
          </p:cNvPr>
          <p:cNvSpPr txBox="1">
            <a:spLocks noGrp="1"/>
          </p:cNvSpPr>
          <p:nvPr>
            <p:ph type="sldNum" sz="quarter" idx="5"/>
          </p:nvPr>
        </p:nvSpPr>
        <p:spPr>
          <a:ln/>
        </p:spPr>
        <p:txBody>
          <a:bodyPr lIns="0" tIns="0" rIns="0" bIns="0" anchor="b" anchorCtr="0">
            <a:noAutofit/>
          </a:bodyPr>
          <a:lstStyle/>
          <a:p>
            <a:pPr lvl="0"/>
            <a:fld id="{E6B3FE64-5697-467E-8D98-1A46D596B9F0}" type="slidenum">
              <a:t>10</a:t>
            </a:fld>
            <a:endParaRPr lang="en-US"/>
          </a:p>
        </p:txBody>
      </p:sp>
      <p:sp>
        <p:nvSpPr>
          <p:cNvPr id="2" name="Slide Image Placeholder 1">
            <a:extLst>
              <a:ext uri="{FF2B5EF4-FFF2-40B4-BE49-F238E27FC236}">
                <a16:creationId xmlns:a16="http://schemas.microsoft.com/office/drawing/2014/main" id="{5778A17E-67C6-43AA-8D66-95B794742A5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CECE9AB-EB50-4FBD-B4B5-19EE1B33DD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326F30-47E6-4808-B371-1A3D60B88CE5}"/>
              </a:ext>
            </a:extLst>
          </p:cNvPr>
          <p:cNvSpPr txBox="1">
            <a:spLocks noGrp="1"/>
          </p:cNvSpPr>
          <p:nvPr>
            <p:ph type="sldNum" sz="quarter" idx="5"/>
          </p:nvPr>
        </p:nvSpPr>
        <p:spPr>
          <a:ln/>
        </p:spPr>
        <p:txBody>
          <a:bodyPr lIns="0" tIns="0" rIns="0" bIns="0" anchor="b" anchorCtr="0">
            <a:noAutofit/>
          </a:bodyPr>
          <a:lstStyle/>
          <a:p>
            <a:pPr lvl="0"/>
            <a:fld id="{75A957B1-6C5A-45D0-915B-03BE3422F1C3}" type="slidenum">
              <a:t>11</a:t>
            </a:fld>
            <a:endParaRPr lang="en-US"/>
          </a:p>
        </p:txBody>
      </p:sp>
      <p:sp>
        <p:nvSpPr>
          <p:cNvPr id="2" name="Slide Image Placeholder 1">
            <a:extLst>
              <a:ext uri="{FF2B5EF4-FFF2-40B4-BE49-F238E27FC236}">
                <a16:creationId xmlns:a16="http://schemas.microsoft.com/office/drawing/2014/main" id="{364E015A-0D0E-4761-92A2-B01430A8370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76A04D5-B3F8-445D-B451-90979F83FE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A50D548-0C7E-4C04-A5CE-2CB14B5B38F5}"/>
              </a:ext>
            </a:extLst>
          </p:cNvPr>
          <p:cNvSpPr txBox="1">
            <a:spLocks noGrp="1"/>
          </p:cNvSpPr>
          <p:nvPr>
            <p:ph type="sldNum" sz="quarter" idx="5"/>
          </p:nvPr>
        </p:nvSpPr>
        <p:spPr>
          <a:ln/>
        </p:spPr>
        <p:txBody>
          <a:bodyPr lIns="0" tIns="0" rIns="0" bIns="0" anchor="b" anchorCtr="0">
            <a:noAutofit/>
          </a:bodyPr>
          <a:lstStyle/>
          <a:p>
            <a:pPr lvl="0"/>
            <a:fld id="{3A89FEBD-0729-487A-8208-BB1EE1522DDC}" type="slidenum">
              <a:t>12</a:t>
            </a:fld>
            <a:endParaRPr lang="en-US"/>
          </a:p>
        </p:txBody>
      </p:sp>
      <p:sp>
        <p:nvSpPr>
          <p:cNvPr id="2" name="Slide Image Placeholder 1">
            <a:extLst>
              <a:ext uri="{FF2B5EF4-FFF2-40B4-BE49-F238E27FC236}">
                <a16:creationId xmlns:a16="http://schemas.microsoft.com/office/drawing/2014/main" id="{A46FFCB9-EC90-45A7-90AD-C34C6E9386D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B2892BE-6650-438A-B394-6B0EBE78A8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C2AB8D-E159-46A3-B95B-5B3B723C169E}"/>
              </a:ext>
            </a:extLst>
          </p:cNvPr>
          <p:cNvSpPr txBox="1">
            <a:spLocks noGrp="1"/>
          </p:cNvSpPr>
          <p:nvPr>
            <p:ph type="sldNum" sz="quarter" idx="5"/>
          </p:nvPr>
        </p:nvSpPr>
        <p:spPr>
          <a:ln/>
        </p:spPr>
        <p:txBody>
          <a:bodyPr lIns="0" tIns="0" rIns="0" bIns="0" anchor="b" anchorCtr="0">
            <a:noAutofit/>
          </a:bodyPr>
          <a:lstStyle/>
          <a:p>
            <a:pPr lvl="0"/>
            <a:fld id="{8AAB0702-88DC-40C9-801A-1EB83F5093F9}" type="slidenum">
              <a:t>13</a:t>
            </a:fld>
            <a:endParaRPr lang="en-US"/>
          </a:p>
        </p:txBody>
      </p:sp>
      <p:sp>
        <p:nvSpPr>
          <p:cNvPr id="2" name="Slide Image Placeholder 1">
            <a:extLst>
              <a:ext uri="{FF2B5EF4-FFF2-40B4-BE49-F238E27FC236}">
                <a16:creationId xmlns:a16="http://schemas.microsoft.com/office/drawing/2014/main" id="{2405DC08-8D2F-42FC-90C3-6488BD6E6E49}"/>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D6DA2A5-6434-4F0F-9E56-07ECB4ED54D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F3830F-698E-42E3-9800-AB492308D388}"/>
              </a:ext>
            </a:extLst>
          </p:cNvPr>
          <p:cNvSpPr txBox="1">
            <a:spLocks noGrp="1"/>
          </p:cNvSpPr>
          <p:nvPr>
            <p:ph type="sldNum" sz="quarter" idx="5"/>
          </p:nvPr>
        </p:nvSpPr>
        <p:spPr>
          <a:ln/>
        </p:spPr>
        <p:txBody>
          <a:bodyPr lIns="0" tIns="0" rIns="0" bIns="0" anchor="b" anchorCtr="0">
            <a:noAutofit/>
          </a:bodyPr>
          <a:lstStyle/>
          <a:p>
            <a:pPr lvl="0"/>
            <a:fld id="{D41F2B45-FC6B-4A7D-9D57-3CF543742B4B}" type="slidenum">
              <a:t>14</a:t>
            </a:fld>
            <a:endParaRPr lang="en-US"/>
          </a:p>
        </p:txBody>
      </p:sp>
      <p:sp>
        <p:nvSpPr>
          <p:cNvPr id="2" name="Slide Image Placeholder 1">
            <a:extLst>
              <a:ext uri="{FF2B5EF4-FFF2-40B4-BE49-F238E27FC236}">
                <a16:creationId xmlns:a16="http://schemas.microsoft.com/office/drawing/2014/main" id="{57E83E20-83EE-4FBF-9C91-F89050E1616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88BD462-4918-4BCD-A731-A73C758BD8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D2E3BB6-D151-4126-B566-37AB7D5BD320}"/>
              </a:ext>
            </a:extLst>
          </p:cNvPr>
          <p:cNvSpPr txBox="1">
            <a:spLocks noGrp="1"/>
          </p:cNvSpPr>
          <p:nvPr>
            <p:ph type="sldNum" sz="quarter" idx="5"/>
          </p:nvPr>
        </p:nvSpPr>
        <p:spPr>
          <a:ln/>
        </p:spPr>
        <p:txBody>
          <a:bodyPr lIns="0" tIns="0" rIns="0" bIns="0" anchor="b" anchorCtr="0">
            <a:noAutofit/>
          </a:bodyPr>
          <a:lstStyle/>
          <a:p>
            <a:pPr lvl="0"/>
            <a:fld id="{98D7BA6E-AE14-42EA-AE71-17E8E9B164D7}" type="slidenum">
              <a:t>15</a:t>
            </a:fld>
            <a:endParaRPr lang="en-US"/>
          </a:p>
        </p:txBody>
      </p:sp>
      <p:sp>
        <p:nvSpPr>
          <p:cNvPr id="2" name="Slide Image Placeholder 1">
            <a:extLst>
              <a:ext uri="{FF2B5EF4-FFF2-40B4-BE49-F238E27FC236}">
                <a16:creationId xmlns:a16="http://schemas.microsoft.com/office/drawing/2014/main" id="{8276C7E4-D3AB-4E79-A0F5-972364BE243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1653F7F-67B3-4CBD-8BCD-85448F22AEF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DCF7DD-B67F-4AF7-B9E9-C0189FD66EB9}"/>
              </a:ext>
            </a:extLst>
          </p:cNvPr>
          <p:cNvSpPr txBox="1">
            <a:spLocks noGrp="1"/>
          </p:cNvSpPr>
          <p:nvPr>
            <p:ph type="sldNum" sz="quarter" idx="5"/>
          </p:nvPr>
        </p:nvSpPr>
        <p:spPr>
          <a:ln/>
        </p:spPr>
        <p:txBody>
          <a:bodyPr lIns="0" tIns="0" rIns="0" bIns="0" anchor="b" anchorCtr="0">
            <a:noAutofit/>
          </a:bodyPr>
          <a:lstStyle/>
          <a:p>
            <a:pPr lvl="0"/>
            <a:fld id="{9869CAB1-8CF0-4235-9C65-186F6238A2B9}" type="slidenum">
              <a:t>16</a:t>
            </a:fld>
            <a:endParaRPr lang="en-US"/>
          </a:p>
        </p:txBody>
      </p:sp>
      <p:sp>
        <p:nvSpPr>
          <p:cNvPr id="2" name="Slide Image Placeholder 1">
            <a:extLst>
              <a:ext uri="{FF2B5EF4-FFF2-40B4-BE49-F238E27FC236}">
                <a16:creationId xmlns:a16="http://schemas.microsoft.com/office/drawing/2014/main" id="{CD4F56BB-2D28-476D-A917-F591A99E974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23E81CD-1415-4568-B70A-458CB2E9CF2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E8C848-7232-41F9-AB3B-3E6E1B7DD64B}"/>
              </a:ext>
            </a:extLst>
          </p:cNvPr>
          <p:cNvSpPr txBox="1">
            <a:spLocks noGrp="1"/>
          </p:cNvSpPr>
          <p:nvPr>
            <p:ph type="sldNum" sz="quarter" idx="5"/>
          </p:nvPr>
        </p:nvSpPr>
        <p:spPr>
          <a:ln/>
        </p:spPr>
        <p:txBody>
          <a:bodyPr lIns="0" tIns="0" rIns="0" bIns="0" anchor="b" anchorCtr="0">
            <a:noAutofit/>
          </a:bodyPr>
          <a:lstStyle/>
          <a:p>
            <a:pPr lvl="0"/>
            <a:fld id="{11614817-9D72-485F-A140-FD1BB245D591}" type="slidenum">
              <a:t>17</a:t>
            </a:fld>
            <a:endParaRPr lang="en-US"/>
          </a:p>
        </p:txBody>
      </p:sp>
      <p:sp>
        <p:nvSpPr>
          <p:cNvPr id="2" name="Slide Image Placeholder 1">
            <a:extLst>
              <a:ext uri="{FF2B5EF4-FFF2-40B4-BE49-F238E27FC236}">
                <a16:creationId xmlns:a16="http://schemas.microsoft.com/office/drawing/2014/main" id="{07894B6B-6F3B-4FEF-9A30-917EFD237FC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FE46783-292C-432E-BDA5-B03BA359B76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91745D5-2577-49DD-BEB1-C3CACACDEFDF}"/>
              </a:ext>
            </a:extLst>
          </p:cNvPr>
          <p:cNvSpPr txBox="1">
            <a:spLocks noGrp="1"/>
          </p:cNvSpPr>
          <p:nvPr>
            <p:ph type="sldNum" sz="quarter" idx="5"/>
          </p:nvPr>
        </p:nvSpPr>
        <p:spPr>
          <a:ln/>
        </p:spPr>
        <p:txBody>
          <a:bodyPr lIns="0" tIns="0" rIns="0" bIns="0" anchor="b" anchorCtr="0">
            <a:noAutofit/>
          </a:bodyPr>
          <a:lstStyle/>
          <a:p>
            <a:pPr lvl="0"/>
            <a:fld id="{90F65C45-BA23-4492-9A9B-8717CAC29697}" type="slidenum">
              <a:t>18</a:t>
            </a:fld>
            <a:endParaRPr lang="en-US"/>
          </a:p>
        </p:txBody>
      </p:sp>
      <p:sp>
        <p:nvSpPr>
          <p:cNvPr id="2" name="Slide Image Placeholder 1">
            <a:extLst>
              <a:ext uri="{FF2B5EF4-FFF2-40B4-BE49-F238E27FC236}">
                <a16:creationId xmlns:a16="http://schemas.microsoft.com/office/drawing/2014/main" id="{FC5D98B7-1361-48CA-821B-DF06B5B2CB9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5081BBC-DF5C-4F33-955C-C5453ADB3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F050B57-317F-4207-BD69-1E8FF58BBC60}"/>
              </a:ext>
            </a:extLst>
          </p:cNvPr>
          <p:cNvSpPr txBox="1">
            <a:spLocks noGrp="1"/>
          </p:cNvSpPr>
          <p:nvPr>
            <p:ph type="sldNum" sz="quarter" idx="5"/>
          </p:nvPr>
        </p:nvSpPr>
        <p:spPr>
          <a:ln/>
        </p:spPr>
        <p:txBody>
          <a:bodyPr lIns="0" tIns="0" rIns="0" bIns="0" anchor="b" anchorCtr="0">
            <a:noAutofit/>
          </a:bodyPr>
          <a:lstStyle/>
          <a:p>
            <a:pPr lvl="0"/>
            <a:fld id="{95607F94-5FDF-4D97-AA4E-26F15CC04E0D}" type="slidenum">
              <a:t>19</a:t>
            </a:fld>
            <a:endParaRPr lang="en-US"/>
          </a:p>
        </p:txBody>
      </p:sp>
      <p:sp>
        <p:nvSpPr>
          <p:cNvPr id="2" name="Slide Image Placeholder 1">
            <a:extLst>
              <a:ext uri="{FF2B5EF4-FFF2-40B4-BE49-F238E27FC236}">
                <a16:creationId xmlns:a16="http://schemas.microsoft.com/office/drawing/2014/main" id="{4F64A7DF-77C2-4729-9B38-6F5B39360E8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7FA946B-928E-46F1-A14B-EED4BB6FAE2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ADDDF1A-876D-46D4-8D77-DB31839074A8}"/>
              </a:ext>
            </a:extLst>
          </p:cNvPr>
          <p:cNvSpPr txBox="1">
            <a:spLocks noGrp="1"/>
          </p:cNvSpPr>
          <p:nvPr>
            <p:ph type="sldNum" sz="quarter" idx="5"/>
          </p:nvPr>
        </p:nvSpPr>
        <p:spPr>
          <a:ln/>
        </p:spPr>
        <p:txBody>
          <a:bodyPr lIns="0" tIns="0" rIns="0" bIns="0" anchor="b" anchorCtr="0">
            <a:noAutofit/>
          </a:bodyPr>
          <a:lstStyle/>
          <a:p>
            <a:pPr lvl="0"/>
            <a:fld id="{17988AB5-AB2B-4AEB-8D18-24BFDAEA0A41}" type="slidenum">
              <a:t>2</a:t>
            </a:fld>
            <a:endParaRPr lang="en-US"/>
          </a:p>
        </p:txBody>
      </p:sp>
      <p:sp>
        <p:nvSpPr>
          <p:cNvPr id="2" name="Slide Image Placeholder 1">
            <a:extLst>
              <a:ext uri="{FF2B5EF4-FFF2-40B4-BE49-F238E27FC236}">
                <a16:creationId xmlns:a16="http://schemas.microsoft.com/office/drawing/2014/main" id="{7E9F6E8D-8C7A-4D12-AFDD-3BF4A5F5444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BD0F2A3-5436-477C-BAD5-ECACA73AC621}"/>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602280-78D7-4BB9-BF1E-DEA14CB7D0BD}"/>
              </a:ext>
            </a:extLst>
          </p:cNvPr>
          <p:cNvSpPr txBox="1">
            <a:spLocks noGrp="1"/>
          </p:cNvSpPr>
          <p:nvPr>
            <p:ph type="sldNum" sz="quarter" idx="5"/>
          </p:nvPr>
        </p:nvSpPr>
        <p:spPr>
          <a:ln/>
        </p:spPr>
        <p:txBody>
          <a:bodyPr lIns="0" tIns="0" rIns="0" bIns="0" anchor="b" anchorCtr="0">
            <a:noAutofit/>
          </a:bodyPr>
          <a:lstStyle/>
          <a:p>
            <a:pPr lvl="0"/>
            <a:fld id="{7CB604F4-B8B4-4AE9-AAA0-80798998E3A2}" type="slidenum">
              <a:t>20</a:t>
            </a:fld>
            <a:endParaRPr lang="en-US"/>
          </a:p>
        </p:txBody>
      </p:sp>
      <p:sp>
        <p:nvSpPr>
          <p:cNvPr id="2" name="Slide Image Placeholder 1">
            <a:extLst>
              <a:ext uri="{FF2B5EF4-FFF2-40B4-BE49-F238E27FC236}">
                <a16:creationId xmlns:a16="http://schemas.microsoft.com/office/drawing/2014/main" id="{BFB88BC9-CE8C-4744-8CE1-21FC6D0AF99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33A5818-DE42-43D1-B563-59FA504200A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04B94B-7704-406D-93A2-DCA84DC4F3F2}"/>
              </a:ext>
            </a:extLst>
          </p:cNvPr>
          <p:cNvSpPr txBox="1">
            <a:spLocks noGrp="1"/>
          </p:cNvSpPr>
          <p:nvPr>
            <p:ph type="sldNum" sz="quarter" idx="5"/>
          </p:nvPr>
        </p:nvSpPr>
        <p:spPr>
          <a:ln/>
        </p:spPr>
        <p:txBody>
          <a:bodyPr lIns="0" tIns="0" rIns="0" bIns="0" anchor="b" anchorCtr="0">
            <a:noAutofit/>
          </a:bodyPr>
          <a:lstStyle/>
          <a:p>
            <a:pPr lvl="0"/>
            <a:fld id="{2220E074-244C-4244-9FCB-4047E290A1F0}" type="slidenum">
              <a:t>21</a:t>
            </a:fld>
            <a:endParaRPr lang="en-US"/>
          </a:p>
        </p:txBody>
      </p:sp>
      <p:sp>
        <p:nvSpPr>
          <p:cNvPr id="2" name="Slide Image Placeholder 1">
            <a:extLst>
              <a:ext uri="{FF2B5EF4-FFF2-40B4-BE49-F238E27FC236}">
                <a16:creationId xmlns:a16="http://schemas.microsoft.com/office/drawing/2014/main" id="{34DED179-DA01-4776-BF7D-51B97A3308F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62A5EAB-9CFB-446F-A7D9-45E125B103B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CA95CDD-D359-4200-90CE-6F06AC65A6B6}"/>
              </a:ext>
            </a:extLst>
          </p:cNvPr>
          <p:cNvSpPr txBox="1">
            <a:spLocks noGrp="1"/>
          </p:cNvSpPr>
          <p:nvPr>
            <p:ph type="sldNum" sz="quarter" idx="5"/>
          </p:nvPr>
        </p:nvSpPr>
        <p:spPr>
          <a:ln/>
        </p:spPr>
        <p:txBody>
          <a:bodyPr lIns="0" tIns="0" rIns="0" bIns="0" anchor="b" anchorCtr="0">
            <a:noAutofit/>
          </a:bodyPr>
          <a:lstStyle/>
          <a:p>
            <a:pPr lvl="0"/>
            <a:fld id="{B27EC0C6-D4FD-42CD-8118-4DF3259291C0}" type="slidenum">
              <a:t>22</a:t>
            </a:fld>
            <a:endParaRPr lang="en-US"/>
          </a:p>
        </p:txBody>
      </p:sp>
      <p:sp>
        <p:nvSpPr>
          <p:cNvPr id="2" name="Slide Image Placeholder 1">
            <a:extLst>
              <a:ext uri="{FF2B5EF4-FFF2-40B4-BE49-F238E27FC236}">
                <a16:creationId xmlns:a16="http://schemas.microsoft.com/office/drawing/2014/main" id="{DB2C6DA1-5D3D-4430-85F0-287ADD5834F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7CD38E-FF09-4836-A2A1-691258E5D2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9E0384C-2E0F-4BBA-AB9B-5AB962C9AF9F}"/>
              </a:ext>
            </a:extLst>
          </p:cNvPr>
          <p:cNvSpPr txBox="1">
            <a:spLocks noGrp="1"/>
          </p:cNvSpPr>
          <p:nvPr>
            <p:ph type="sldNum" sz="quarter" idx="5"/>
          </p:nvPr>
        </p:nvSpPr>
        <p:spPr>
          <a:ln/>
        </p:spPr>
        <p:txBody>
          <a:bodyPr lIns="0" tIns="0" rIns="0" bIns="0" anchor="b" anchorCtr="0">
            <a:noAutofit/>
          </a:bodyPr>
          <a:lstStyle/>
          <a:p>
            <a:pPr lvl="0"/>
            <a:fld id="{AAFFC512-BD20-4E19-86CF-6D03D23131B8}" type="slidenum">
              <a:t>23</a:t>
            </a:fld>
            <a:endParaRPr lang="en-US"/>
          </a:p>
        </p:txBody>
      </p:sp>
      <p:sp>
        <p:nvSpPr>
          <p:cNvPr id="2" name="Slide Image Placeholder 1">
            <a:extLst>
              <a:ext uri="{FF2B5EF4-FFF2-40B4-BE49-F238E27FC236}">
                <a16:creationId xmlns:a16="http://schemas.microsoft.com/office/drawing/2014/main" id="{3BB24EC7-756D-45DE-944F-F29D70362CEE}"/>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8EC977D-4F11-4660-8FF9-373F29DEBA1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D0CE07-5FF9-4FF4-88A8-B8E2454BC5B8}"/>
              </a:ext>
            </a:extLst>
          </p:cNvPr>
          <p:cNvSpPr txBox="1">
            <a:spLocks noGrp="1"/>
          </p:cNvSpPr>
          <p:nvPr>
            <p:ph type="sldNum" sz="quarter" idx="5"/>
          </p:nvPr>
        </p:nvSpPr>
        <p:spPr>
          <a:ln/>
        </p:spPr>
        <p:txBody>
          <a:bodyPr lIns="0" tIns="0" rIns="0" bIns="0" anchor="b" anchorCtr="0">
            <a:noAutofit/>
          </a:bodyPr>
          <a:lstStyle/>
          <a:p>
            <a:pPr lvl="0"/>
            <a:fld id="{924E3C91-17F1-45FF-AFED-649F9D9A60CA}" type="slidenum">
              <a:t>24</a:t>
            </a:fld>
            <a:endParaRPr lang="en-US"/>
          </a:p>
        </p:txBody>
      </p:sp>
      <p:sp>
        <p:nvSpPr>
          <p:cNvPr id="2" name="Slide Image Placeholder 1">
            <a:extLst>
              <a:ext uri="{FF2B5EF4-FFF2-40B4-BE49-F238E27FC236}">
                <a16:creationId xmlns:a16="http://schemas.microsoft.com/office/drawing/2014/main" id="{A04F9D86-F6E4-4732-B571-A665FBC859A3}"/>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D78504E-6A96-4DCB-ABC0-0E3B17DB014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F2BB692-8E5C-46F1-A089-8823E63790C3}"/>
              </a:ext>
            </a:extLst>
          </p:cNvPr>
          <p:cNvSpPr txBox="1">
            <a:spLocks noGrp="1"/>
          </p:cNvSpPr>
          <p:nvPr>
            <p:ph type="sldNum" sz="quarter" idx="5"/>
          </p:nvPr>
        </p:nvSpPr>
        <p:spPr>
          <a:ln/>
        </p:spPr>
        <p:txBody>
          <a:bodyPr lIns="0" tIns="0" rIns="0" bIns="0" anchor="b" anchorCtr="0">
            <a:noAutofit/>
          </a:bodyPr>
          <a:lstStyle/>
          <a:p>
            <a:pPr lvl="0"/>
            <a:fld id="{5A0F6BC7-C4E5-4060-A395-886BFEE72E00}" type="slidenum">
              <a:t>25</a:t>
            </a:fld>
            <a:endParaRPr lang="en-US"/>
          </a:p>
        </p:txBody>
      </p:sp>
      <p:sp>
        <p:nvSpPr>
          <p:cNvPr id="2" name="Slide Image Placeholder 1">
            <a:extLst>
              <a:ext uri="{FF2B5EF4-FFF2-40B4-BE49-F238E27FC236}">
                <a16:creationId xmlns:a16="http://schemas.microsoft.com/office/drawing/2014/main" id="{47F1F10D-E4DA-43ED-854E-03AE72A1776A}"/>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65DDF86-F05C-40D7-A40A-90E8A81A5B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4BC41E2-5222-4E6F-9B91-218F7893DF3F}"/>
              </a:ext>
            </a:extLst>
          </p:cNvPr>
          <p:cNvSpPr txBox="1">
            <a:spLocks noGrp="1"/>
          </p:cNvSpPr>
          <p:nvPr>
            <p:ph type="sldNum" sz="quarter" idx="5"/>
          </p:nvPr>
        </p:nvSpPr>
        <p:spPr>
          <a:ln/>
        </p:spPr>
        <p:txBody>
          <a:bodyPr lIns="0" tIns="0" rIns="0" bIns="0" anchor="b" anchorCtr="0">
            <a:noAutofit/>
          </a:bodyPr>
          <a:lstStyle/>
          <a:p>
            <a:pPr lvl="0"/>
            <a:fld id="{F2246C88-F1E6-4859-97E4-7D81373E4779}" type="slidenum">
              <a:t>3</a:t>
            </a:fld>
            <a:endParaRPr lang="en-US"/>
          </a:p>
        </p:txBody>
      </p:sp>
      <p:sp>
        <p:nvSpPr>
          <p:cNvPr id="2" name="Slide Image Placeholder 1">
            <a:extLst>
              <a:ext uri="{FF2B5EF4-FFF2-40B4-BE49-F238E27FC236}">
                <a16:creationId xmlns:a16="http://schemas.microsoft.com/office/drawing/2014/main" id="{2EFC68B2-22F6-46DE-B183-63CBDA6FBF9B}"/>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DF33D57-612A-44DC-B738-714762FDB25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D2273A4-EA06-4081-83E1-9BBE664BFAE7}"/>
              </a:ext>
            </a:extLst>
          </p:cNvPr>
          <p:cNvSpPr txBox="1">
            <a:spLocks noGrp="1"/>
          </p:cNvSpPr>
          <p:nvPr>
            <p:ph type="sldNum" sz="quarter" idx="5"/>
          </p:nvPr>
        </p:nvSpPr>
        <p:spPr>
          <a:ln/>
        </p:spPr>
        <p:txBody>
          <a:bodyPr lIns="0" tIns="0" rIns="0" bIns="0" anchor="b" anchorCtr="0">
            <a:noAutofit/>
          </a:bodyPr>
          <a:lstStyle/>
          <a:p>
            <a:pPr lvl="0"/>
            <a:fld id="{A6E53887-0F3A-4819-B2CE-312AC5F8B0EF}" type="slidenum">
              <a:t>4</a:t>
            </a:fld>
            <a:endParaRPr lang="en-US"/>
          </a:p>
        </p:txBody>
      </p:sp>
      <p:sp>
        <p:nvSpPr>
          <p:cNvPr id="2" name="Slide Image Placeholder 1">
            <a:extLst>
              <a:ext uri="{FF2B5EF4-FFF2-40B4-BE49-F238E27FC236}">
                <a16:creationId xmlns:a16="http://schemas.microsoft.com/office/drawing/2014/main" id="{22EDDC2C-19E6-4782-9B1A-FD3EEDD2E367}"/>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86039A8-8E71-4D70-B152-B4D2A3AE94A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E93CC4-53A0-4BB8-861D-8FBA1F463DE7}"/>
              </a:ext>
            </a:extLst>
          </p:cNvPr>
          <p:cNvSpPr txBox="1">
            <a:spLocks noGrp="1"/>
          </p:cNvSpPr>
          <p:nvPr>
            <p:ph type="sldNum" sz="quarter" idx="5"/>
          </p:nvPr>
        </p:nvSpPr>
        <p:spPr>
          <a:ln/>
        </p:spPr>
        <p:txBody>
          <a:bodyPr lIns="0" tIns="0" rIns="0" bIns="0" anchor="b" anchorCtr="0">
            <a:noAutofit/>
          </a:bodyPr>
          <a:lstStyle/>
          <a:p>
            <a:pPr lvl="0"/>
            <a:fld id="{83C013E5-30DE-4F91-8190-1A1D928ECBB0}" type="slidenum">
              <a:t>5</a:t>
            </a:fld>
            <a:endParaRPr lang="en-US"/>
          </a:p>
        </p:txBody>
      </p:sp>
      <p:sp>
        <p:nvSpPr>
          <p:cNvPr id="2" name="Slide Image Placeholder 1">
            <a:extLst>
              <a:ext uri="{FF2B5EF4-FFF2-40B4-BE49-F238E27FC236}">
                <a16:creationId xmlns:a16="http://schemas.microsoft.com/office/drawing/2014/main" id="{730B69C3-8727-4B46-8B77-546805851800}"/>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DDFF292-A599-4691-95FD-71B7A6B110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CD2747-830C-4A04-A1F0-A93956257858}"/>
              </a:ext>
            </a:extLst>
          </p:cNvPr>
          <p:cNvSpPr txBox="1">
            <a:spLocks noGrp="1"/>
          </p:cNvSpPr>
          <p:nvPr>
            <p:ph type="sldNum" sz="quarter" idx="5"/>
          </p:nvPr>
        </p:nvSpPr>
        <p:spPr>
          <a:ln/>
        </p:spPr>
        <p:txBody>
          <a:bodyPr lIns="0" tIns="0" rIns="0" bIns="0" anchor="b" anchorCtr="0">
            <a:noAutofit/>
          </a:bodyPr>
          <a:lstStyle/>
          <a:p>
            <a:pPr lvl="0"/>
            <a:fld id="{5101590C-6F48-4103-8C69-712958B142ED}" type="slidenum">
              <a:t>6</a:t>
            </a:fld>
            <a:endParaRPr lang="en-US"/>
          </a:p>
        </p:txBody>
      </p:sp>
      <p:sp>
        <p:nvSpPr>
          <p:cNvPr id="2" name="Slide Image Placeholder 1">
            <a:extLst>
              <a:ext uri="{FF2B5EF4-FFF2-40B4-BE49-F238E27FC236}">
                <a16:creationId xmlns:a16="http://schemas.microsoft.com/office/drawing/2014/main" id="{EA3C517F-6DF5-457B-9225-DF58D0F292D6}"/>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C076B12-DB2F-4C05-AA53-86D919D2FA8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33B983F-D8E8-4E96-939D-D16F7D6EB0FD}"/>
              </a:ext>
            </a:extLst>
          </p:cNvPr>
          <p:cNvSpPr txBox="1">
            <a:spLocks noGrp="1"/>
          </p:cNvSpPr>
          <p:nvPr>
            <p:ph type="sldNum" sz="quarter" idx="5"/>
          </p:nvPr>
        </p:nvSpPr>
        <p:spPr>
          <a:ln/>
        </p:spPr>
        <p:txBody>
          <a:bodyPr lIns="0" tIns="0" rIns="0" bIns="0" anchor="b" anchorCtr="0">
            <a:noAutofit/>
          </a:bodyPr>
          <a:lstStyle/>
          <a:p>
            <a:pPr lvl="0"/>
            <a:fld id="{CC5D298E-E3D4-447A-A61E-ACF9BBE63E98}" type="slidenum">
              <a:t>7</a:t>
            </a:fld>
            <a:endParaRPr lang="en-US"/>
          </a:p>
        </p:txBody>
      </p:sp>
      <p:sp>
        <p:nvSpPr>
          <p:cNvPr id="2" name="Slide Image Placeholder 1">
            <a:extLst>
              <a:ext uri="{FF2B5EF4-FFF2-40B4-BE49-F238E27FC236}">
                <a16:creationId xmlns:a16="http://schemas.microsoft.com/office/drawing/2014/main" id="{C5E48BAB-FB70-4FF3-8895-1789FE79A19F}"/>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ECE8A54-5D9E-4155-A032-81EE28C3BB4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8836C2-0C06-4804-B8A4-98742BE32562}"/>
              </a:ext>
            </a:extLst>
          </p:cNvPr>
          <p:cNvSpPr txBox="1">
            <a:spLocks noGrp="1"/>
          </p:cNvSpPr>
          <p:nvPr>
            <p:ph type="sldNum" sz="quarter" idx="5"/>
          </p:nvPr>
        </p:nvSpPr>
        <p:spPr>
          <a:ln/>
        </p:spPr>
        <p:txBody>
          <a:bodyPr lIns="0" tIns="0" rIns="0" bIns="0" anchor="b" anchorCtr="0">
            <a:noAutofit/>
          </a:bodyPr>
          <a:lstStyle/>
          <a:p>
            <a:pPr lvl="0"/>
            <a:fld id="{F19C0002-E633-4557-9AFE-B81D92B99097}" type="slidenum">
              <a:t>8</a:t>
            </a:fld>
            <a:endParaRPr lang="en-US"/>
          </a:p>
        </p:txBody>
      </p:sp>
      <p:sp>
        <p:nvSpPr>
          <p:cNvPr id="2" name="Slide Image Placeholder 1">
            <a:extLst>
              <a:ext uri="{FF2B5EF4-FFF2-40B4-BE49-F238E27FC236}">
                <a16:creationId xmlns:a16="http://schemas.microsoft.com/office/drawing/2014/main" id="{549CA8CC-D626-4407-8F85-48A7D2DCCA7D}"/>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80647B8-91FB-4941-B4EF-05BF490B47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F5E256-4B76-4290-B5B2-85749FFAD03A}"/>
              </a:ext>
            </a:extLst>
          </p:cNvPr>
          <p:cNvSpPr txBox="1">
            <a:spLocks noGrp="1"/>
          </p:cNvSpPr>
          <p:nvPr>
            <p:ph type="sldNum" sz="quarter" idx="5"/>
          </p:nvPr>
        </p:nvSpPr>
        <p:spPr>
          <a:ln/>
        </p:spPr>
        <p:txBody>
          <a:bodyPr lIns="0" tIns="0" rIns="0" bIns="0" anchor="b" anchorCtr="0">
            <a:noAutofit/>
          </a:bodyPr>
          <a:lstStyle/>
          <a:p>
            <a:pPr lvl="0"/>
            <a:fld id="{BBC4CA35-0D7F-4597-81E8-2158944A7F01}" type="slidenum">
              <a:t>9</a:t>
            </a:fld>
            <a:endParaRPr lang="en-US"/>
          </a:p>
        </p:txBody>
      </p:sp>
      <p:sp>
        <p:nvSpPr>
          <p:cNvPr id="2" name="Slide Image Placeholder 1">
            <a:extLst>
              <a:ext uri="{FF2B5EF4-FFF2-40B4-BE49-F238E27FC236}">
                <a16:creationId xmlns:a16="http://schemas.microsoft.com/office/drawing/2014/main" id="{122E1023-8A9F-4212-9A4B-00D8920C6FA1}"/>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3E54A0F-E76D-49F6-B257-BDA40188D363}"/>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92CE-EA17-437F-B308-D9321A9A8E81}"/>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EF888C4-A194-430B-B9D0-6EC525E7A66E}"/>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22931370-E42E-44B1-ADCE-B4E5039E701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6229ED5-25DF-4070-BE39-721A2B06A01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58D329F-D3F6-45B0-94F1-DA994983B184}"/>
              </a:ext>
            </a:extLst>
          </p:cNvPr>
          <p:cNvSpPr>
            <a:spLocks noGrp="1"/>
          </p:cNvSpPr>
          <p:nvPr>
            <p:ph type="sldNum" sz="quarter" idx="12"/>
          </p:nvPr>
        </p:nvSpPr>
        <p:spPr/>
        <p:txBody>
          <a:bodyPr/>
          <a:lstStyle/>
          <a:p>
            <a:pPr lvl="0"/>
            <a:fld id="{0417FBF0-8D7B-4614-B42A-11B62AD40C08}" type="slidenum">
              <a:t>‹#›</a:t>
            </a:fld>
            <a:endParaRPr lang="en-US"/>
          </a:p>
        </p:txBody>
      </p:sp>
    </p:spTree>
    <p:extLst>
      <p:ext uri="{BB962C8B-B14F-4D97-AF65-F5344CB8AC3E}">
        <p14:creationId xmlns:p14="http://schemas.microsoft.com/office/powerpoint/2010/main" val="66074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FD39-575A-426F-AD1F-6CFEF8D4C67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50EC46FA-B1AC-4753-8A89-9F4635B67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6341A72-5F25-4648-9EEA-47D65EE6750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655A70F-0207-4BED-8462-0C0162998E1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ECF899B-4BF6-4AA6-A409-9CEFD836CD46}"/>
              </a:ext>
            </a:extLst>
          </p:cNvPr>
          <p:cNvSpPr>
            <a:spLocks noGrp="1"/>
          </p:cNvSpPr>
          <p:nvPr>
            <p:ph type="sldNum" sz="quarter" idx="12"/>
          </p:nvPr>
        </p:nvSpPr>
        <p:spPr/>
        <p:txBody>
          <a:bodyPr/>
          <a:lstStyle/>
          <a:p>
            <a:pPr lvl="0"/>
            <a:fld id="{017F9498-7A0C-4CC3-B7A3-58D29BCF4C62}" type="slidenum">
              <a:t>‹#›</a:t>
            </a:fld>
            <a:endParaRPr lang="en-US"/>
          </a:p>
        </p:txBody>
      </p:sp>
    </p:spTree>
    <p:extLst>
      <p:ext uri="{BB962C8B-B14F-4D97-AF65-F5344CB8AC3E}">
        <p14:creationId xmlns:p14="http://schemas.microsoft.com/office/powerpoint/2010/main" val="145207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840E4-EC41-45B1-93B3-8CF1732A1CB1}"/>
              </a:ext>
            </a:extLst>
          </p:cNvPr>
          <p:cNvSpPr>
            <a:spLocks noGrp="1"/>
          </p:cNvSpPr>
          <p:nvPr>
            <p:ph type="title" orient="vert"/>
          </p:nvPr>
        </p:nvSpPr>
        <p:spPr>
          <a:xfrm>
            <a:off x="6983413" y="1728788"/>
            <a:ext cx="2232025" cy="3095625"/>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4AD2D22D-34DA-486D-861C-9698C1533DA7}"/>
              </a:ext>
            </a:extLst>
          </p:cNvPr>
          <p:cNvSpPr>
            <a:spLocks noGrp="1"/>
          </p:cNvSpPr>
          <p:nvPr>
            <p:ph type="body" orient="vert" idx="1"/>
          </p:nvPr>
        </p:nvSpPr>
        <p:spPr>
          <a:xfrm>
            <a:off x="287338" y="1728788"/>
            <a:ext cx="6543675" cy="3095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47BD27-F0F7-41FD-84AA-89E775100AA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63B6D86-69A0-4951-968B-E624CB51CD3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2633D6C-CDA8-4D49-9682-CE7D7920D3C3}"/>
              </a:ext>
            </a:extLst>
          </p:cNvPr>
          <p:cNvSpPr>
            <a:spLocks noGrp="1"/>
          </p:cNvSpPr>
          <p:nvPr>
            <p:ph type="sldNum" sz="quarter" idx="12"/>
          </p:nvPr>
        </p:nvSpPr>
        <p:spPr/>
        <p:txBody>
          <a:bodyPr/>
          <a:lstStyle/>
          <a:p>
            <a:pPr lvl="0"/>
            <a:fld id="{5F177114-3E9E-4C59-B0F4-778EAB94F151}" type="slidenum">
              <a:t>‹#›</a:t>
            </a:fld>
            <a:endParaRPr lang="en-US"/>
          </a:p>
        </p:txBody>
      </p:sp>
    </p:spTree>
    <p:extLst>
      <p:ext uri="{BB962C8B-B14F-4D97-AF65-F5344CB8AC3E}">
        <p14:creationId xmlns:p14="http://schemas.microsoft.com/office/powerpoint/2010/main" val="131913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4062-E411-42CE-A510-EC721D9904E1}"/>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B8AF973-3A3B-4B6D-9148-92B14D62ADD4}"/>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2C5C20F1-EB3F-4D57-9BE2-AAF284A9049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6C2CF5C-430E-4E12-9A3A-BA0F6736027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80255C5-8C21-4795-B61C-1E322D5CD169}"/>
              </a:ext>
            </a:extLst>
          </p:cNvPr>
          <p:cNvSpPr>
            <a:spLocks noGrp="1"/>
          </p:cNvSpPr>
          <p:nvPr>
            <p:ph type="sldNum" sz="quarter" idx="12"/>
          </p:nvPr>
        </p:nvSpPr>
        <p:spPr/>
        <p:txBody>
          <a:bodyPr/>
          <a:lstStyle/>
          <a:p>
            <a:pPr lvl="0"/>
            <a:fld id="{FC97697D-1DC6-4A95-85BE-E79057C84A4C}" type="slidenum">
              <a:t>‹#›</a:t>
            </a:fld>
            <a:endParaRPr lang="en-US"/>
          </a:p>
        </p:txBody>
      </p:sp>
    </p:spTree>
    <p:extLst>
      <p:ext uri="{BB962C8B-B14F-4D97-AF65-F5344CB8AC3E}">
        <p14:creationId xmlns:p14="http://schemas.microsoft.com/office/powerpoint/2010/main" val="1356682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F5A8-068C-473E-A54C-C884B87023B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379BE31-4217-4905-9CAD-A5CF002EB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0D3FE90-BE20-43E7-9892-F9F010E4AA1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2EAC3A5-CC40-477B-A788-660A56A3BBE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C0D00F8-7CD5-443E-A2D3-29CC7AEBB088}"/>
              </a:ext>
            </a:extLst>
          </p:cNvPr>
          <p:cNvSpPr>
            <a:spLocks noGrp="1"/>
          </p:cNvSpPr>
          <p:nvPr>
            <p:ph type="sldNum" sz="quarter" idx="12"/>
          </p:nvPr>
        </p:nvSpPr>
        <p:spPr/>
        <p:txBody>
          <a:bodyPr/>
          <a:lstStyle/>
          <a:p>
            <a:pPr lvl="0"/>
            <a:fld id="{8EEF5082-E45C-4B31-9415-D404AE878BB4}" type="slidenum">
              <a:t>‹#›</a:t>
            </a:fld>
            <a:endParaRPr lang="en-US"/>
          </a:p>
        </p:txBody>
      </p:sp>
    </p:spTree>
    <p:extLst>
      <p:ext uri="{BB962C8B-B14F-4D97-AF65-F5344CB8AC3E}">
        <p14:creationId xmlns:p14="http://schemas.microsoft.com/office/powerpoint/2010/main" val="2415376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F670-9A4C-4C93-8404-EA8822D2E3F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2B2CC331-570F-467F-9AD9-A67742DDDFC4}"/>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91734C-C156-40D7-9543-381A0A2A167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C985CBC-E387-4941-8F0C-C452B8EFB2F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4E6040C-579B-45C5-B92A-700816E4F689}"/>
              </a:ext>
            </a:extLst>
          </p:cNvPr>
          <p:cNvSpPr>
            <a:spLocks noGrp="1"/>
          </p:cNvSpPr>
          <p:nvPr>
            <p:ph type="sldNum" sz="quarter" idx="12"/>
          </p:nvPr>
        </p:nvSpPr>
        <p:spPr/>
        <p:txBody>
          <a:bodyPr/>
          <a:lstStyle/>
          <a:p>
            <a:pPr lvl="0"/>
            <a:fld id="{9D64879F-639C-4B3D-BBCE-4A2C81119CD8}" type="slidenum">
              <a:t>‹#›</a:t>
            </a:fld>
            <a:endParaRPr lang="en-US"/>
          </a:p>
        </p:txBody>
      </p:sp>
    </p:spTree>
    <p:extLst>
      <p:ext uri="{BB962C8B-B14F-4D97-AF65-F5344CB8AC3E}">
        <p14:creationId xmlns:p14="http://schemas.microsoft.com/office/powerpoint/2010/main" val="271212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51B3-10D9-491B-AE23-D4367B42048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6544F8E-8F5E-4463-90A6-5C6383A84703}"/>
              </a:ext>
            </a:extLst>
          </p:cNvPr>
          <p:cNvSpPr>
            <a:spLocks noGrp="1"/>
          </p:cNvSpPr>
          <p:nvPr>
            <p:ph sz="half" idx="1"/>
          </p:nvPr>
        </p:nvSpPr>
        <p:spPr>
          <a:xfrm>
            <a:off x="503238" y="1768475"/>
            <a:ext cx="4459287"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95865CC3-4080-4E18-AA13-968775F7A3A4}"/>
              </a:ext>
            </a:extLst>
          </p:cNvPr>
          <p:cNvSpPr>
            <a:spLocks noGrp="1"/>
          </p:cNvSpPr>
          <p:nvPr>
            <p:ph sz="half" idx="2"/>
          </p:nvPr>
        </p:nvSpPr>
        <p:spPr>
          <a:xfrm>
            <a:off x="5114925" y="1768475"/>
            <a:ext cx="4460875"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F7145320-A802-4ADC-81C8-CFC5CCC70A7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7A1CEE1-2100-466C-B399-C7394C651FA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4D0D802-26AA-4D58-AC03-E3721C783493}"/>
              </a:ext>
            </a:extLst>
          </p:cNvPr>
          <p:cNvSpPr>
            <a:spLocks noGrp="1"/>
          </p:cNvSpPr>
          <p:nvPr>
            <p:ph type="sldNum" sz="quarter" idx="12"/>
          </p:nvPr>
        </p:nvSpPr>
        <p:spPr/>
        <p:txBody>
          <a:bodyPr/>
          <a:lstStyle/>
          <a:p>
            <a:pPr lvl="0"/>
            <a:fld id="{084FBD8B-CD2F-4B92-A911-D6E146D3F388}" type="slidenum">
              <a:t>‹#›</a:t>
            </a:fld>
            <a:endParaRPr lang="en-US"/>
          </a:p>
        </p:txBody>
      </p:sp>
    </p:spTree>
    <p:extLst>
      <p:ext uri="{BB962C8B-B14F-4D97-AF65-F5344CB8AC3E}">
        <p14:creationId xmlns:p14="http://schemas.microsoft.com/office/powerpoint/2010/main" val="648164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33C8-FEA9-46B6-8D80-3CB6EB0A38CC}"/>
              </a:ext>
            </a:extLst>
          </p:cNvPr>
          <p:cNvSpPr>
            <a:spLocks noGrp="1"/>
          </p:cNvSpPr>
          <p:nvPr>
            <p:ph type="title"/>
          </p:nvPr>
        </p:nvSpPr>
        <p:spPr>
          <a:xfrm>
            <a:off x="693738" y="403225"/>
            <a:ext cx="8694737" cy="1460500"/>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7D5C970-A2AC-46C4-B1B6-6B522C6D1C0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BDAB7-50EA-482A-9FD9-0CA5D6A08AE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2741FEF4-B54A-49F2-9B72-0DFF26BA44C1}"/>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94A47-0E67-4ABB-BECF-1B6B2898F045}"/>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B7802876-CCD9-4CBA-B85B-BAF1A4ED8A8C}"/>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B99795E-1FC0-4E96-993F-FAD442A2D9F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231BC66-8A85-4F3D-AFB5-5CDC97F8F772}"/>
              </a:ext>
            </a:extLst>
          </p:cNvPr>
          <p:cNvSpPr>
            <a:spLocks noGrp="1"/>
          </p:cNvSpPr>
          <p:nvPr>
            <p:ph type="sldNum" sz="quarter" idx="12"/>
          </p:nvPr>
        </p:nvSpPr>
        <p:spPr/>
        <p:txBody>
          <a:bodyPr/>
          <a:lstStyle/>
          <a:p>
            <a:pPr lvl="0"/>
            <a:fld id="{CD565813-370F-49AE-95F8-FB69E4266C47}" type="slidenum">
              <a:t>‹#›</a:t>
            </a:fld>
            <a:endParaRPr lang="en-US"/>
          </a:p>
        </p:txBody>
      </p:sp>
    </p:spTree>
    <p:extLst>
      <p:ext uri="{BB962C8B-B14F-4D97-AF65-F5344CB8AC3E}">
        <p14:creationId xmlns:p14="http://schemas.microsoft.com/office/powerpoint/2010/main" val="1924313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AC46-A829-4DCA-9C5C-2611B22D691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D5C5479-FEA2-449D-81EE-B3D850BCD73C}"/>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769E06-3F02-43D3-B274-4AB4A140AE46}"/>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146DCB03-2DD6-4CF1-A2F1-253B50242E2D}"/>
              </a:ext>
            </a:extLst>
          </p:cNvPr>
          <p:cNvSpPr>
            <a:spLocks noGrp="1"/>
          </p:cNvSpPr>
          <p:nvPr>
            <p:ph type="sldNum" sz="quarter" idx="12"/>
          </p:nvPr>
        </p:nvSpPr>
        <p:spPr/>
        <p:txBody>
          <a:bodyPr/>
          <a:lstStyle/>
          <a:p>
            <a:pPr lvl="0"/>
            <a:fld id="{B34B037D-B538-482C-91DF-234D793A3E9E}" type="slidenum">
              <a:t>‹#›</a:t>
            </a:fld>
            <a:endParaRPr lang="en-US"/>
          </a:p>
        </p:txBody>
      </p:sp>
    </p:spTree>
    <p:extLst>
      <p:ext uri="{BB962C8B-B14F-4D97-AF65-F5344CB8AC3E}">
        <p14:creationId xmlns:p14="http://schemas.microsoft.com/office/powerpoint/2010/main" val="3784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C1204-F301-4F8D-89A3-C37AB183D296}"/>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9331F77-BE5E-414C-B914-57589BB153A1}"/>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D2286568-08F9-4B15-8A11-8AEA04BC7EF1}"/>
              </a:ext>
            </a:extLst>
          </p:cNvPr>
          <p:cNvSpPr>
            <a:spLocks noGrp="1"/>
          </p:cNvSpPr>
          <p:nvPr>
            <p:ph type="sldNum" sz="quarter" idx="12"/>
          </p:nvPr>
        </p:nvSpPr>
        <p:spPr/>
        <p:txBody>
          <a:bodyPr/>
          <a:lstStyle/>
          <a:p>
            <a:pPr lvl="0"/>
            <a:fld id="{64C1FF97-FD46-49F9-A77A-A19FCA9E48A6}" type="slidenum">
              <a:t>‹#›</a:t>
            </a:fld>
            <a:endParaRPr lang="en-US"/>
          </a:p>
        </p:txBody>
      </p:sp>
    </p:spTree>
    <p:extLst>
      <p:ext uri="{BB962C8B-B14F-4D97-AF65-F5344CB8AC3E}">
        <p14:creationId xmlns:p14="http://schemas.microsoft.com/office/powerpoint/2010/main" val="376944385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F4D1-798F-4ACD-AF70-0881B84584C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DCA0A274-194E-4639-9B6D-BB2E5036E8C5}"/>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992C80A2-8805-418C-9771-2A980620409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F3F67-9E7A-4F35-BC21-030B940D785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5AEBEDD-E271-4A06-8C5C-C779F90D74F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0C7CFEB-D12A-4667-BE42-414BBB939D0E}"/>
              </a:ext>
            </a:extLst>
          </p:cNvPr>
          <p:cNvSpPr>
            <a:spLocks noGrp="1"/>
          </p:cNvSpPr>
          <p:nvPr>
            <p:ph type="sldNum" sz="quarter" idx="12"/>
          </p:nvPr>
        </p:nvSpPr>
        <p:spPr/>
        <p:txBody>
          <a:bodyPr/>
          <a:lstStyle/>
          <a:p>
            <a:pPr lvl="0"/>
            <a:fld id="{D225AB2F-B3F8-40F4-9BC0-DF7A93B15C8F}" type="slidenum">
              <a:t>‹#›</a:t>
            </a:fld>
            <a:endParaRPr lang="en-US"/>
          </a:p>
        </p:txBody>
      </p:sp>
    </p:spTree>
    <p:extLst>
      <p:ext uri="{BB962C8B-B14F-4D97-AF65-F5344CB8AC3E}">
        <p14:creationId xmlns:p14="http://schemas.microsoft.com/office/powerpoint/2010/main" val="337587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046D-CE43-448A-9E66-1322EAC0903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DACD88C-A0C4-4490-84BE-6DF45F38C0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1F863FF-70C2-4D06-9202-7CAB7BEDCC4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149A5BF-9DF5-489D-9720-3D7621A93D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AB1B850-CF79-428D-A2FA-B53CEA0DB63D}"/>
              </a:ext>
            </a:extLst>
          </p:cNvPr>
          <p:cNvSpPr>
            <a:spLocks noGrp="1"/>
          </p:cNvSpPr>
          <p:nvPr>
            <p:ph type="sldNum" sz="quarter" idx="12"/>
          </p:nvPr>
        </p:nvSpPr>
        <p:spPr/>
        <p:txBody>
          <a:bodyPr/>
          <a:lstStyle/>
          <a:p>
            <a:pPr lvl="0"/>
            <a:fld id="{7BE7CCDD-5926-4D59-B3B7-83E40A643E67}" type="slidenum">
              <a:t>‹#›</a:t>
            </a:fld>
            <a:endParaRPr lang="en-US"/>
          </a:p>
        </p:txBody>
      </p:sp>
    </p:spTree>
    <p:extLst>
      <p:ext uri="{BB962C8B-B14F-4D97-AF65-F5344CB8AC3E}">
        <p14:creationId xmlns:p14="http://schemas.microsoft.com/office/powerpoint/2010/main" val="429583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484C-9B22-4EC9-B366-B4B11FE9B7A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878ABD9E-EC57-4965-8BA4-841A4AD4FDA7}"/>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5870ED0E-4F98-4232-89E1-57E2D287C48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E7D50-9A0C-4DED-9353-55B18381BFC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B808E20-B4D6-45A1-B01B-4D4FE1FD636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F20B95E-9FDD-4562-8104-510DB317EC76}"/>
              </a:ext>
            </a:extLst>
          </p:cNvPr>
          <p:cNvSpPr>
            <a:spLocks noGrp="1"/>
          </p:cNvSpPr>
          <p:nvPr>
            <p:ph type="sldNum" sz="quarter" idx="12"/>
          </p:nvPr>
        </p:nvSpPr>
        <p:spPr/>
        <p:txBody>
          <a:bodyPr/>
          <a:lstStyle/>
          <a:p>
            <a:pPr lvl="0"/>
            <a:fld id="{985C11F8-4265-48FB-AFA3-FFF1498A864C}" type="slidenum">
              <a:t>‹#›</a:t>
            </a:fld>
            <a:endParaRPr lang="en-US"/>
          </a:p>
        </p:txBody>
      </p:sp>
    </p:spTree>
    <p:extLst>
      <p:ext uri="{BB962C8B-B14F-4D97-AF65-F5344CB8AC3E}">
        <p14:creationId xmlns:p14="http://schemas.microsoft.com/office/powerpoint/2010/main" val="145137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F3A0-DA23-42BB-9BC3-499DCA27E9B9}"/>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71CF187-4F84-470D-A700-47AB10A6D9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E7047C4-31CC-45A6-994E-5CD2FB44292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DD967C4-1023-4EDD-A367-97BEAE883F75}"/>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99FF406-F1F5-48F0-B3F6-FBFF2500E15B}"/>
              </a:ext>
            </a:extLst>
          </p:cNvPr>
          <p:cNvSpPr>
            <a:spLocks noGrp="1"/>
          </p:cNvSpPr>
          <p:nvPr>
            <p:ph type="sldNum" sz="quarter" idx="12"/>
          </p:nvPr>
        </p:nvSpPr>
        <p:spPr/>
        <p:txBody>
          <a:bodyPr/>
          <a:lstStyle/>
          <a:p>
            <a:pPr lvl="0"/>
            <a:fld id="{68B60871-D739-4403-9B1B-87BD9CFB5DD4}" type="slidenum">
              <a:t>‹#›</a:t>
            </a:fld>
            <a:endParaRPr lang="en-US"/>
          </a:p>
        </p:txBody>
      </p:sp>
    </p:spTree>
    <p:extLst>
      <p:ext uri="{BB962C8B-B14F-4D97-AF65-F5344CB8AC3E}">
        <p14:creationId xmlns:p14="http://schemas.microsoft.com/office/powerpoint/2010/main" val="939174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D39B3-3B52-4DD2-9F19-2C00021C4D78}"/>
              </a:ext>
            </a:extLst>
          </p:cNvPr>
          <p:cNvSpPr>
            <a:spLocks noGrp="1"/>
          </p:cNvSpPr>
          <p:nvPr>
            <p:ph type="title" orient="vert"/>
          </p:nvPr>
        </p:nvSpPr>
        <p:spPr>
          <a:xfrm>
            <a:off x="7308850" y="301625"/>
            <a:ext cx="2266950" cy="6323013"/>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1DB4E60-50B3-47CF-A8D4-8AACE3A4B3B1}"/>
              </a:ext>
            </a:extLst>
          </p:cNvPr>
          <p:cNvSpPr>
            <a:spLocks noGrp="1"/>
          </p:cNvSpPr>
          <p:nvPr>
            <p:ph type="body" orient="vert" idx="1"/>
          </p:nvPr>
        </p:nvSpPr>
        <p:spPr>
          <a:xfrm>
            <a:off x="503238" y="301625"/>
            <a:ext cx="6653212" cy="6323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5B3AF33-3135-4F85-A8A5-CE06C91025A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82A688A-FCD3-4EC7-B0C0-C4238870228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EB85272-A618-4B96-B1B6-F46978FE58DE}"/>
              </a:ext>
            </a:extLst>
          </p:cNvPr>
          <p:cNvSpPr>
            <a:spLocks noGrp="1"/>
          </p:cNvSpPr>
          <p:nvPr>
            <p:ph type="sldNum" sz="quarter" idx="12"/>
          </p:nvPr>
        </p:nvSpPr>
        <p:spPr/>
        <p:txBody>
          <a:bodyPr/>
          <a:lstStyle/>
          <a:p>
            <a:pPr lvl="0"/>
            <a:fld id="{4F572616-A5E3-4210-B43E-60C33E4AA610}" type="slidenum">
              <a:t>‹#›</a:t>
            </a:fld>
            <a:endParaRPr lang="en-US"/>
          </a:p>
        </p:txBody>
      </p:sp>
    </p:spTree>
    <p:extLst>
      <p:ext uri="{BB962C8B-B14F-4D97-AF65-F5344CB8AC3E}">
        <p14:creationId xmlns:p14="http://schemas.microsoft.com/office/powerpoint/2010/main" val="102256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4B0C-4590-4FEE-BDB8-182EE7A318DC}"/>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5AC8D294-FAE6-4D63-A3CC-868792EA68DA}"/>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09DEB-CDF7-4F6F-AE55-7C7219DFCFB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2748084-63D9-4099-A26A-A772A9A9E03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FA5E152-5CC0-4ADD-A658-E15D96C91EB0}"/>
              </a:ext>
            </a:extLst>
          </p:cNvPr>
          <p:cNvSpPr>
            <a:spLocks noGrp="1"/>
          </p:cNvSpPr>
          <p:nvPr>
            <p:ph type="sldNum" sz="quarter" idx="12"/>
          </p:nvPr>
        </p:nvSpPr>
        <p:spPr/>
        <p:txBody>
          <a:bodyPr/>
          <a:lstStyle/>
          <a:p>
            <a:pPr lvl="0"/>
            <a:fld id="{EF99CCE7-85EC-4E3E-90DB-9468420CA7C4}" type="slidenum">
              <a:t>‹#›</a:t>
            </a:fld>
            <a:endParaRPr lang="en-US"/>
          </a:p>
        </p:txBody>
      </p:sp>
    </p:spTree>
    <p:extLst>
      <p:ext uri="{BB962C8B-B14F-4D97-AF65-F5344CB8AC3E}">
        <p14:creationId xmlns:p14="http://schemas.microsoft.com/office/powerpoint/2010/main" val="3547049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76EC-E2E8-4037-B35E-EF0D48B30E37}"/>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A6C02275-B078-4AE0-9438-FA1DFF99C0E6}"/>
              </a:ext>
            </a:extLst>
          </p:cNvPr>
          <p:cNvSpPr>
            <a:spLocks noGrp="1"/>
          </p:cNvSpPr>
          <p:nvPr>
            <p:ph sz="half" idx="1"/>
          </p:nvPr>
        </p:nvSpPr>
        <p:spPr>
          <a:xfrm>
            <a:off x="4032250" y="3854450"/>
            <a:ext cx="2514600" cy="96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1656B1B-D7BF-4667-B2FF-B50080E3722E}"/>
              </a:ext>
            </a:extLst>
          </p:cNvPr>
          <p:cNvSpPr>
            <a:spLocks noGrp="1"/>
          </p:cNvSpPr>
          <p:nvPr>
            <p:ph sz="half" idx="2"/>
          </p:nvPr>
        </p:nvSpPr>
        <p:spPr>
          <a:xfrm>
            <a:off x="6699250" y="3854450"/>
            <a:ext cx="2516188" cy="96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CF2D83C-1448-480C-99D0-12A44AD3E53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F6DC187-5AEB-4B2C-956B-9B2C325896EF}"/>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E0155D0-D80E-4FDE-8E74-669BA6BA4847}"/>
              </a:ext>
            </a:extLst>
          </p:cNvPr>
          <p:cNvSpPr>
            <a:spLocks noGrp="1"/>
          </p:cNvSpPr>
          <p:nvPr>
            <p:ph type="sldNum" sz="quarter" idx="12"/>
          </p:nvPr>
        </p:nvSpPr>
        <p:spPr/>
        <p:txBody>
          <a:bodyPr/>
          <a:lstStyle/>
          <a:p>
            <a:pPr lvl="0"/>
            <a:fld id="{9CFED4B7-55CE-4DA7-AF91-C7AE08917208}" type="slidenum">
              <a:t>‹#›</a:t>
            </a:fld>
            <a:endParaRPr lang="en-US"/>
          </a:p>
        </p:txBody>
      </p:sp>
    </p:spTree>
    <p:extLst>
      <p:ext uri="{BB962C8B-B14F-4D97-AF65-F5344CB8AC3E}">
        <p14:creationId xmlns:p14="http://schemas.microsoft.com/office/powerpoint/2010/main" val="428559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0EA5-A0C3-49C6-A279-AC023A9763B2}"/>
              </a:ext>
            </a:extLst>
          </p:cNvPr>
          <p:cNvSpPr>
            <a:spLocks noGrp="1"/>
          </p:cNvSpPr>
          <p:nvPr>
            <p:ph type="title"/>
          </p:nvPr>
        </p:nvSpPr>
        <p:spPr>
          <a:xfrm>
            <a:off x="693738" y="403225"/>
            <a:ext cx="8694737" cy="1460500"/>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1F9938B-1F98-41CA-95E0-F0F4ED79373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D5EA3-C3DD-44C3-BC23-3E151F013E68}"/>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0B9C44F-D46E-4686-90FC-FE188D80CC65}"/>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EBE2F-55BA-49F4-B827-4DE663BD9EF6}"/>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F1C15E90-26DB-4606-807D-0FC7A18F5158}"/>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7D2484AD-1E23-4049-BD33-BFFB34BD6A33}"/>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0E09059C-7942-4000-AB22-39A22A1D3637}"/>
              </a:ext>
            </a:extLst>
          </p:cNvPr>
          <p:cNvSpPr>
            <a:spLocks noGrp="1"/>
          </p:cNvSpPr>
          <p:nvPr>
            <p:ph type="sldNum" sz="quarter" idx="12"/>
          </p:nvPr>
        </p:nvSpPr>
        <p:spPr/>
        <p:txBody>
          <a:bodyPr/>
          <a:lstStyle/>
          <a:p>
            <a:pPr lvl="0"/>
            <a:fld id="{A0E45795-87F7-41D0-98FB-F63F72EFCC58}" type="slidenum">
              <a:t>‹#›</a:t>
            </a:fld>
            <a:endParaRPr lang="en-US"/>
          </a:p>
        </p:txBody>
      </p:sp>
    </p:spTree>
    <p:extLst>
      <p:ext uri="{BB962C8B-B14F-4D97-AF65-F5344CB8AC3E}">
        <p14:creationId xmlns:p14="http://schemas.microsoft.com/office/powerpoint/2010/main" val="358600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5617-B87E-45A5-B385-5FF94A8D9A42}"/>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0271B789-7594-4B83-8B0C-C5358E7650A4}"/>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C181AAB2-FBD9-4662-904D-2D82A697A726}"/>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93D7E490-ED63-499E-BF55-364C69856D9D}"/>
              </a:ext>
            </a:extLst>
          </p:cNvPr>
          <p:cNvSpPr>
            <a:spLocks noGrp="1"/>
          </p:cNvSpPr>
          <p:nvPr>
            <p:ph type="sldNum" sz="quarter" idx="12"/>
          </p:nvPr>
        </p:nvSpPr>
        <p:spPr/>
        <p:txBody>
          <a:bodyPr/>
          <a:lstStyle/>
          <a:p>
            <a:pPr lvl="0"/>
            <a:fld id="{4DCD49DC-38D4-48B5-935C-58A55D788682}" type="slidenum">
              <a:t>‹#›</a:t>
            </a:fld>
            <a:endParaRPr lang="en-US"/>
          </a:p>
        </p:txBody>
      </p:sp>
    </p:spTree>
    <p:extLst>
      <p:ext uri="{BB962C8B-B14F-4D97-AF65-F5344CB8AC3E}">
        <p14:creationId xmlns:p14="http://schemas.microsoft.com/office/powerpoint/2010/main" val="1517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27CF1-77B9-4868-B291-8918DD9A9D24}"/>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A5C73301-3AB7-4CCB-9EC5-A104897A7BFD}"/>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48896A0-2BED-4F65-8FB5-D27E51D85245}"/>
              </a:ext>
            </a:extLst>
          </p:cNvPr>
          <p:cNvSpPr>
            <a:spLocks noGrp="1"/>
          </p:cNvSpPr>
          <p:nvPr>
            <p:ph type="sldNum" sz="quarter" idx="12"/>
          </p:nvPr>
        </p:nvSpPr>
        <p:spPr/>
        <p:txBody>
          <a:bodyPr/>
          <a:lstStyle/>
          <a:p>
            <a:pPr lvl="0"/>
            <a:fld id="{68E815CB-4C23-4667-B2DD-6368A058975B}" type="slidenum">
              <a:t>‹#›</a:t>
            </a:fld>
            <a:endParaRPr lang="en-US"/>
          </a:p>
        </p:txBody>
      </p:sp>
    </p:spTree>
    <p:extLst>
      <p:ext uri="{BB962C8B-B14F-4D97-AF65-F5344CB8AC3E}">
        <p14:creationId xmlns:p14="http://schemas.microsoft.com/office/powerpoint/2010/main" val="90033906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843C-7182-4F60-A798-C8381D98D8C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A46D7689-4392-430F-AA84-3642831F6334}"/>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7979FC60-8D14-42D5-ABA3-BFCA34ABA7B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AD7C1-3BAB-4817-9844-E3223E83E58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ED23016-15EF-4668-AF7F-F085743988D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352182E-6C11-4E48-AA99-76479DB03A24}"/>
              </a:ext>
            </a:extLst>
          </p:cNvPr>
          <p:cNvSpPr>
            <a:spLocks noGrp="1"/>
          </p:cNvSpPr>
          <p:nvPr>
            <p:ph type="sldNum" sz="quarter" idx="12"/>
          </p:nvPr>
        </p:nvSpPr>
        <p:spPr/>
        <p:txBody>
          <a:bodyPr/>
          <a:lstStyle/>
          <a:p>
            <a:pPr lvl="0"/>
            <a:fld id="{72303DC7-0030-4FD3-A2CA-4358FF9CE167}" type="slidenum">
              <a:t>‹#›</a:t>
            </a:fld>
            <a:endParaRPr lang="en-US"/>
          </a:p>
        </p:txBody>
      </p:sp>
    </p:spTree>
    <p:extLst>
      <p:ext uri="{BB962C8B-B14F-4D97-AF65-F5344CB8AC3E}">
        <p14:creationId xmlns:p14="http://schemas.microsoft.com/office/powerpoint/2010/main" val="313904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0FDC-C3D9-4389-BB49-D6001B79417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94E83FCF-D74F-40A6-AE05-6D54DE971C39}"/>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68F9171D-8E42-423E-9586-29D0E6B84F3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40683-55D0-43C9-ADC4-C68AB0DD915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A8D11F-BC7A-426C-B04E-458135FF0D1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C9249E8-0AD8-4DD0-9DE5-C29436099E19}"/>
              </a:ext>
            </a:extLst>
          </p:cNvPr>
          <p:cNvSpPr>
            <a:spLocks noGrp="1"/>
          </p:cNvSpPr>
          <p:nvPr>
            <p:ph type="sldNum" sz="quarter" idx="12"/>
          </p:nvPr>
        </p:nvSpPr>
        <p:spPr/>
        <p:txBody>
          <a:bodyPr/>
          <a:lstStyle/>
          <a:p>
            <a:pPr lvl="0"/>
            <a:fld id="{7DB24E45-F47D-47AB-9020-163C6DD5E336}" type="slidenum">
              <a:t>‹#›</a:t>
            </a:fld>
            <a:endParaRPr lang="en-US"/>
          </a:p>
        </p:txBody>
      </p:sp>
    </p:spTree>
    <p:extLst>
      <p:ext uri="{BB962C8B-B14F-4D97-AF65-F5344CB8AC3E}">
        <p14:creationId xmlns:p14="http://schemas.microsoft.com/office/powerpoint/2010/main" val="10687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CF156-5037-4DBE-A375-8E85F453152E}"/>
              </a:ext>
            </a:extLst>
          </p:cNvPr>
          <p:cNvSpPr txBox="1">
            <a:spLocks noGrp="1"/>
          </p:cNvSpPr>
          <p:nvPr>
            <p:ph type="title"/>
          </p:nvPr>
        </p:nvSpPr>
        <p:spPr>
          <a:xfrm>
            <a:off x="288000" y="1728000"/>
            <a:ext cx="8927640" cy="178668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68030A-972F-42B8-A85D-06A8F0C1BFF5}"/>
              </a:ext>
            </a:extLst>
          </p:cNvPr>
          <p:cNvSpPr txBox="1">
            <a:spLocks noGrp="1"/>
          </p:cNvSpPr>
          <p:nvPr>
            <p:ph type="body" idx="1"/>
          </p:nvPr>
        </p:nvSpPr>
        <p:spPr>
          <a:xfrm>
            <a:off x="4032359" y="3854519"/>
            <a:ext cx="5183640" cy="96948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32219-9151-4F10-8311-436C07485E20}"/>
              </a:ext>
            </a:extLst>
          </p:cNvPr>
          <p:cNvSpPr txBox="1">
            <a:spLocks noGrp="1"/>
          </p:cNvSpPr>
          <p:nvPr>
            <p:ph type="dt" sz="half" idx="2"/>
          </p:nvPr>
        </p:nvSpPr>
        <p:spPr>
          <a:xfrm>
            <a:off x="0" y="7200000"/>
            <a:ext cx="2348280" cy="233280"/>
          </a:xfrm>
          <a:prstGeom prst="rect">
            <a:avLst/>
          </a:prstGeom>
          <a:noFill/>
          <a:ln>
            <a:noFill/>
          </a:ln>
        </p:spPr>
        <p:txBody>
          <a:bodyPr lIns="0" tIns="0" rIns="0" bIns="0" anchorCtr="0">
            <a:noAutofit/>
          </a:bodyPr>
          <a:lstStyle>
            <a:lvl1pPr lvl="0" algn="ctr" hangingPunct="0">
              <a:buNone/>
              <a:tabLst/>
              <a:defRPr lang="en-US" sz="1400">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D8A03DE6-F0E8-4427-9D42-86E21B0B1F4D}"/>
              </a:ext>
            </a:extLst>
          </p:cNvPr>
          <p:cNvSpPr txBox="1">
            <a:spLocks noGrp="1"/>
          </p:cNvSpPr>
          <p:nvPr>
            <p:ph type="ftr" sz="quarter" idx="3"/>
          </p:nvPr>
        </p:nvSpPr>
        <p:spPr>
          <a:xfrm>
            <a:off x="3447360" y="7200000"/>
            <a:ext cx="3195000" cy="172440"/>
          </a:xfrm>
          <a:prstGeom prst="rect">
            <a:avLst/>
          </a:prstGeom>
          <a:noFill/>
          <a:ln>
            <a:noFill/>
          </a:ln>
        </p:spPr>
        <p:txBody>
          <a:bodyPr lIns="0" tIns="0" rIns="0" bIns="0" anchorCtr="0">
            <a:noAutofit/>
          </a:bodyPr>
          <a:lstStyle>
            <a:lvl1pPr lvl="0" algn="ctr" hangingPunct="0">
              <a:buNone/>
              <a:tabLst/>
              <a:defRPr lang="en-US" sz="1400">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0E769BC4-B77F-48A1-9315-6C471C3EADE3}"/>
              </a:ext>
            </a:extLst>
          </p:cNvPr>
          <p:cNvSpPr txBox="1">
            <a:spLocks noGrp="1"/>
          </p:cNvSpPr>
          <p:nvPr>
            <p:ph type="sldNum" sz="quarter" idx="4"/>
          </p:nvPr>
        </p:nvSpPr>
        <p:spPr>
          <a:xfrm>
            <a:off x="9288000" y="7236000"/>
            <a:ext cx="648000" cy="288000"/>
          </a:xfrm>
          <a:prstGeom prst="rect">
            <a:avLst/>
          </a:prstGeom>
          <a:noFill/>
          <a:ln>
            <a:noFill/>
          </a:ln>
        </p:spPr>
        <p:txBody>
          <a:bodyPr lIns="0" tIns="0" rIns="0" bIns="0" anchorCtr="0">
            <a:noAutofit/>
          </a:bodyPr>
          <a:lstStyle>
            <a:lvl1pPr lvl="0" algn="r" hangingPunct="0">
              <a:buNone/>
              <a:tabLst/>
              <a:defRPr lang="en-US" sz="1400">
                <a:latin typeface="Liberation Serif" pitchFamily="18"/>
                <a:ea typeface="Segoe UI" pitchFamily="2"/>
                <a:cs typeface="Tahoma" pitchFamily="2"/>
              </a:defRPr>
            </a:lvl1pPr>
          </a:lstStyle>
          <a:p>
            <a:pPr lvl="0"/>
            <a:fld id="{B412AFD5-9A91-4E66-BC8C-82C62EB0DBE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US" sz="4400" b="0" i="0" u="none" strike="noStrike" kern="1200" cap="none">
          <a:ln>
            <a:noFill/>
          </a:ln>
          <a:latin typeface="Liberation Sans" pitchFamily="18"/>
        </a:defRPr>
      </a:lvl1pPr>
    </p:titleStyle>
    <p:bodyStyle>
      <a:lvl1pPr algn="r" hangingPunct="0">
        <a:spcBef>
          <a:spcPts val="0"/>
        </a:spcBef>
        <a:spcAft>
          <a:spcPts val="1417"/>
        </a:spcAft>
        <a:tabLst/>
        <a:defRPr lang="en-US" sz="320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DFF111-8DA6-488D-A295-4C4890C7F8EF}"/>
              </a:ext>
            </a:extLst>
          </p:cNvPr>
          <p:cNvSpPr txBox="1">
            <a:spLocks noGrp="1"/>
          </p:cNvSpPr>
          <p:nvPr>
            <p:ph type="title"/>
          </p:nvPr>
        </p:nvSpPr>
        <p:spPr>
          <a:xfrm>
            <a:off x="503999" y="301320"/>
            <a:ext cx="9071640" cy="1262160"/>
          </a:xfrm>
          <a:prstGeom prst="rect">
            <a:avLst/>
          </a:prstGeom>
          <a:solidFill>
            <a:srgbClr val="FFFFFF">
              <a:alpha val="50000"/>
            </a:srgbClr>
          </a:solid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CE315A5-C026-4A9B-93E0-6B89C09902E0}"/>
              </a:ext>
            </a:extLst>
          </p:cNvPr>
          <p:cNvSpPr txBox="1">
            <a:spLocks noGrp="1"/>
          </p:cNvSpPr>
          <p:nvPr>
            <p:ph type="body" idx="1"/>
          </p:nvPr>
        </p:nvSpPr>
        <p:spPr>
          <a:xfrm>
            <a:off x="503999" y="1769040"/>
            <a:ext cx="9071640" cy="4854960"/>
          </a:xfrm>
          <a:prstGeom prst="rect">
            <a:avLst/>
          </a:prstGeom>
          <a:solidFill>
            <a:srgbClr val="FFFFFF">
              <a:alpha val="50000"/>
            </a:srgbClr>
          </a:solid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F3DC9-8CA9-4452-B2F8-2C83F84F849A}"/>
              </a:ext>
            </a:extLst>
          </p:cNvPr>
          <p:cNvSpPr txBox="1">
            <a:spLocks noGrp="1"/>
          </p:cNvSpPr>
          <p:nvPr>
            <p:ph type="dt" sz="half" idx="2"/>
          </p:nvPr>
        </p:nvSpPr>
        <p:spPr>
          <a:xfrm>
            <a:off x="27720" y="7272000"/>
            <a:ext cx="2348280" cy="521280"/>
          </a:xfrm>
          <a:prstGeom prst="rect">
            <a:avLst/>
          </a:prstGeom>
          <a:noFill/>
          <a:ln>
            <a:noFill/>
          </a:ln>
        </p:spPr>
        <p:txBody>
          <a:bodyPr lIns="0" tIns="0" rIns="0" bIns="0" anchorCtr="0">
            <a:noAutofit/>
          </a:bodyPr>
          <a:lstStyle>
            <a:lvl1pPr lvl="0" hangingPunct="0">
              <a:buNone/>
              <a:tabLst/>
              <a:defRPr lang="en-US" sz="1400">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53B65B8B-DEF8-4BFC-AF25-EE40001F46C1}"/>
              </a:ext>
            </a:extLst>
          </p:cNvPr>
          <p:cNvSpPr txBox="1">
            <a:spLocks noGrp="1"/>
          </p:cNvSpPr>
          <p:nvPr>
            <p:ph type="ftr" sz="quarter" idx="3"/>
          </p:nvPr>
        </p:nvSpPr>
        <p:spPr>
          <a:xfrm>
            <a:off x="3447360" y="7272000"/>
            <a:ext cx="3195000" cy="521280"/>
          </a:xfrm>
          <a:prstGeom prst="rect">
            <a:avLst/>
          </a:prstGeom>
          <a:noFill/>
          <a:ln>
            <a:noFill/>
          </a:ln>
        </p:spPr>
        <p:txBody>
          <a:bodyPr lIns="0" tIns="0" rIns="0" bIns="0" anchorCtr="0">
            <a:noAutofit/>
          </a:bodyPr>
          <a:lstStyle>
            <a:lvl1pPr lvl="0" algn="ctr" hangingPunct="0">
              <a:buNone/>
              <a:tabLst/>
              <a:defRPr lang="en-US" sz="1400">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404334CF-CF2F-4FF8-BDD9-F8EC25BF3F0E}"/>
              </a:ext>
            </a:extLst>
          </p:cNvPr>
          <p:cNvSpPr txBox="1">
            <a:spLocks noGrp="1"/>
          </p:cNvSpPr>
          <p:nvPr>
            <p:ph type="sldNum" sz="quarter" idx="4"/>
          </p:nvPr>
        </p:nvSpPr>
        <p:spPr>
          <a:xfrm>
            <a:off x="7587720" y="7254720"/>
            <a:ext cx="2348280" cy="521280"/>
          </a:xfrm>
          <a:prstGeom prst="rect">
            <a:avLst/>
          </a:prstGeom>
          <a:noFill/>
          <a:ln>
            <a:noFill/>
          </a:ln>
        </p:spPr>
        <p:txBody>
          <a:bodyPr lIns="0" tIns="0" rIns="0" bIns="0" anchorCtr="0">
            <a:noAutofit/>
          </a:bodyPr>
          <a:lstStyle>
            <a:lvl1pPr lvl="0" algn="r" hangingPunct="0">
              <a:buNone/>
              <a:tabLst/>
              <a:defRPr lang="en-US" sz="1400">
                <a:latin typeface="Liberation Serif" pitchFamily="18"/>
                <a:ea typeface="Segoe UI" pitchFamily="2"/>
                <a:cs typeface="Tahoma" pitchFamily="2"/>
              </a:defRPr>
            </a:lvl1pPr>
          </a:lstStyle>
          <a:p>
            <a:pPr lvl="0"/>
            <a:fld id="{DDD85309-3BE3-4E74-9277-B9C065C7B4B8}"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en-US" sz="4400" b="0" i="0" u="none" strike="noStrike" kern="1200" cap="none">
          <a:ln>
            <a:noFill/>
          </a:ln>
          <a:latin typeface="Liberation Sans" pitchFamily="18"/>
        </a:defRPr>
      </a:lvl1pPr>
    </p:titleStyle>
    <p:bodyStyle>
      <a:lvl1pPr hangingPunct="0">
        <a:spcBef>
          <a:spcPts val="0"/>
        </a:spcBef>
        <a:spcAft>
          <a:spcPts val="1417"/>
        </a:spcAft>
        <a:tabLst/>
        <a:defRPr lang="en-US" sz="320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F8E8-E965-4049-A443-DFF813CAFC0B}"/>
              </a:ext>
            </a:extLst>
          </p:cNvPr>
          <p:cNvSpPr txBox="1">
            <a:spLocks noGrp="1"/>
          </p:cNvSpPr>
          <p:nvPr>
            <p:ph type="title" idx="4294967295"/>
          </p:nvPr>
        </p:nvSpPr>
        <p:spPr/>
        <p:txBody>
          <a:bodyPr/>
          <a:lstStyle/>
          <a:p>
            <a:pPr lvl="0"/>
            <a:r>
              <a:rPr lang="en-US">
                <a:cs typeface="Tahoma" pitchFamily="2"/>
              </a:rPr>
              <a:t>Kegagalan dan Latensi Framework</a:t>
            </a:r>
          </a:p>
        </p:txBody>
      </p:sp>
      <p:sp>
        <p:nvSpPr>
          <p:cNvPr id="3" name="Subtitle 2">
            <a:extLst>
              <a:ext uri="{FF2B5EF4-FFF2-40B4-BE49-F238E27FC236}">
                <a16:creationId xmlns:a16="http://schemas.microsoft.com/office/drawing/2014/main" id="{37FD2B25-2C48-47BC-B6C4-57FAB5B405D5}"/>
              </a:ext>
            </a:extLst>
          </p:cNvPr>
          <p:cNvSpPr txBox="1">
            <a:spLocks noGrp="1"/>
          </p:cNvSpPr>
          <p:nvPr>
            <p:ph type="subTitle" idx="4294967295"/>
          </p:nvPr>
        </p:nvSpPr>
        <p:spPr/>
        <p:txBody>
          <a:bodyPr anchor="ctr"/>
          <a:lstStyle/>
          <a:p>
            <a:pPr lvl="0" algn="ctr"/>
            <a:r>
              <a:rPr lang="en-US">
                <a:cs typeface="Tahoma" pitchFamily="2"/>
              </a:rPr>
              <a:t>Pertemuan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C97170-CE75-4441-8216-E88A71D62941}"/>
              </a:ext>
            </a:extLst>
          </p:cNvPr>
          <p:cNvSpPr>
            <a:spLocks noGrp="1"/>
          </p:cNvSpPr>
          <p:nvPr>
            <p:ph type="sldNum" sz="quarter" idx="12"/>
          </p:nvPr>
        </p:nvSpPr>
        <p:spPr/>
        <p:txBody>
          <a:bodyPr/>
          <a:lstStyle/>
          <a:p>
            <a:pPr lvl="0"/>
            <a:fld id="{F24290BB-C4F6-4E7A-B6DD-377A389A8EAF}" type="slidenum">
              <a:t>10</a:t>
            </a:fld>
            <a:endParaRPr lang="en-US"/>
          </a:p>
        </p:txBody>
      </p:sp>
      <p:sp>
        <p:nvSpPr>
          <p:cNvPr id="2" name="Title 1">
            <a:extLst>
              <a:ext uri="{FF2B5EF4-FFF2-40B4-BE49-F238E27FC236}">
                <a16:creationId xmlns:a16="http://schemas.microsoft.com/office/drawing/2014/main" id="{6C274589-87A4-49BF-AD5B-8F7D4B1DBA88}"/>
              </a:ext>
            </a:extLst>
          </p:cNvPr>
          <p:cNvSpPr txBox="1">
            <a:spLocks noGrp="1"/>
          </p:cNvSpPr>
          <p:nvPr>
            <p:ph type="title" idx="4294967295"/>
          </p:nvPr>
        </p:nvSpPr>
        <p:spPr/>
        <p:txBody>
          <a:bodyPr/>
          <a:lstStyle/>
          <a:p>
            <a:pPr lvl="0"/>
            <a:r>
              <a:rPr lang="en-US">
                <a:cs typeface="Tahoma" pitchFamily="2"/>
              </a:rPr>
              <a:t>Ilustrasi</a:t>
            </a:r>
          </a:p>
        </p:txBody>
      </p:sp>
      <p:pic>
        <p:nvPicPr>
          <p:cNvPr id="3" name="">
            <a:extLst>
              <a:ext uri="{FF2B5EF4-FFF2-40B4-BE49-F238E27FC236}">
                <a16:creationId xmlns:a16="http://schemas.microsoft.com/office/drawing/2014/main" id="{3344F89B-00B1-476A-845D-7599B7100F2F}"/>
              </a:ext>
            </a:extLst>
          </p:cNvPr>
          <p:cNvPicPr>
            <a:picLocks noChangeAspect="1"/>
          </p:cNvPicPr>
          <p:nvPr/>
        </p:nvPicPr>
        <p:blipFill>
          <a:blip r:embed="rId3">
            <a:lum/>
            <a:alphaModFix/>
          </a:blip>
          <a:srcRect/>
          <a:stretch>
            <a:fillRect/>
          </a:stretch>
        </p:blipFill>
        <p:spPr>
          <a:xfrm>
            <a:off x="529920" y="1828800"/>
            <a:ext cx="9162720" cy="54374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14D91B-2839-4DC8-9348-7F53AE38CA08}"/>
              </a:ext>
            </a:extLst>
          </p:cNvPr>
          <p:cNvSpPr>
            <a:spLocks noGrp="1"/>
          </p:cNvSpPr>
          <p:nvPr>
            <p:ph type="sldNum" sz="quarter" idx="12"/>
          </p:nvPr>
        </p:nvSpPr>
        <p:spPr/>
        <p:txBody>
          <a:bodyPr/>
          <a:lstStyle/>
          <a:p>
            <a:pPr lvl="0"/>
            <a:fld id="{3EE8DD79-A575-4792-BB31-82004A1E2C5C}" type="slidenum">
              <a:t>11</a:t>
            </a:fld>
            <a:endParaRPr lang="en-US"/>
          </a:p>
        </p:txBody>
      </p:sp>
      <p:sp>
        <p:nvSpPr>
          <p:cNvPr id="2" name="Title 1">
            <a:extLst>
              <a:ext uri="{FF2B5EF4-FFF2-40B4-BE49-F238E27FC236}">
                <a16:creationId xmlns:a16="http://schemas.microsoft.com/office/drawing/2014/main" id="{09954E9B-7867-4A5F-8265-6587B152963B}"/>
              </a:ext>
            </a:extLst>
          </p:cNvPr>
          <p:cNvSpPr txBox="1">
            <a:spLocks noGrp="1"/>
          </p:cNvSpPr>
          <p:nvPr>
            <p:ph type="title" idx="4294967295"/>
          </p:nvPr>
        </p:nvSpPr>
        <p:spPr/>
        <p:txBody>
          <a:bodyPr/>
          <a:lstStyle/>
          <a:p>
            <a:pPr lvl="0"/>
            <a:r>
              <a:rPr lang="en-US">
                <a:cs typeface="Tahoma" pitchFamily="2"/>
              </a:rPr>
              <a:t>Latency dan Bisnis</a:t>
            </a:r>
          </a:p>
        </p:txBody>
      </p:sp>
      <p:sp>
        <p:nvSpPr>
          <p:cNvPr id="3" name="Text Placeholder 2">
            <a:extLst>
              <a:ext uri="{FF2B5EF4-FFF2-40B4-BE49-F238E27FC236}">
                <a16:creationId xmlns:a16="http://schemas.microsoft.com/office/drawing/2014/main" id="{7628C347-2BEB-44A3-86C9-425948252097}"/>
              </a:ext>
            </a:extLst>
          </p:cNvPr>
          <p:cNvSpPr txBox="1">
            <a:spLocks noGrp="1"/>
          </p:cNvSpPr>
          <p:nvPr>
            <p:ph type="body" idx="4294967295"/>
          </p:nvPr>
        </p:nvSpPr>
        <p:spPr/>
        <p:txBody>
          <a:bodyPr/>
          <a:lstStyle/>
          <a:p>
            <a:pPr lvl="0">
              <a:buSzPct val="45000"/>
              <a:buFont typeface="StarSymbol"/>
              <a:buChar char="●"/>
            </a:pPr>
            <a:r>
              <a:rPr lang="en-US">
                <a:cs typeface="Tahoma" pitchFamily="2"/>
              </a:rPr>
              <a:t>Keberadaan latency dapat menentukan baik buruknya kegiatan bisnis khususnya yang bersifat online</a:t>
            </a:r>
          </a:p>
          <a:p>
            <a:pPr lvl="0">
              <a:buSzPct val="45000"/>
              <a:buFont typeface="StarSymbol"/>
              <a:buChar char="●"/>
            </a:pPr>
            <a:r>
              <a:rPr lang="en-US">
                <a:cs typeface="Tahoma" pitchFamily="2"/>
              </a:rPr>
              <a:t>Latency menentukan sebuah website itu layak digunakan atau tidak, sehingga jika latency </a:t>
            </a:r>
            <a:r>
              <a:rPr lang="en-US" b="1">
                <a:cs typeface="Tahoma" pitchFamily="2"/>
              </a:rPr>
              <a:t>cukup tinggi </a:t>
            </a:r>
            <a:r>
              <a:rPr lang="en-US">
                <a:cs typeface="Tahoma" pitchFamily="2"/>
              </a:rPr>
              <a:t>bisa membuat pengguna enggan menggunakannya</a:t>
            </a:r>
          </a:p>
          <a:p>
            <a:pPr lvl="0">
              <a:buSzPct val="45000"/>
              <a:buFont typeface="StarSymbol"/>
              <a:buChar char="●"/>
            </a:pPr>
            <a:r>
              <a:rPr lang="en-US">
                <a:cs typeface="Tahoma" pitchFamily="2"/>
              </a:rPr>
              <a:t>Google +500ms -20% Traffic</a:t>
            </a:r>
          </a:p>
          <a:p>
            <a:pPr lvl="0">
              <a:buSzPct val="45000"/>
              <a:buFont typeface="StarSymbol"/>
              <a:buChar char="●"/>
            </a:pPr>
            <a:r>
              <a:rPr lang="en-US">
                <a:cs typeface="Tahoma" pitchFamily="2"/>
              </a:rPr>
              <a:t>Amazon +100ms -1% Sales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54BD2E-577B-47B4-9FEE-DFA5A4AD20E5}"/>
              </a:ext>
            </a:extLst>
          </p:cNvPr>
          <p:cNvSpPr>
            <a:spLocks noGrp="1"/>
          </p:cNvSpPr>
          <p:nvPr>
            <p:ph type="sldNum" sz="quarter" idx="12"/>
          </p:nvPr>
        </p:nvSpPr>
        <p:spPr/>
        <p:txBody>
          <a:bodyPr/>
          <a:lstStyle/>
          <a:p>
            <a:pPr lvl="0"/>
            <a:fld id="{689BAACC-667F-4E0A-AFEB-17B971CC88A8}" type="slidenum">
              <a:t>12</a:t>
            </a:fld>
            <a:endParaRPr lang="en-US"/>
          </a:p>
        </p:txBody>
      </p:sp>
      <p:sp>
        <p:nvSpPr>
          <p:cNvPr id="2" name="Title 1">
            <a:extLst>
              <a:ext uri="{FF2B5EF4-FFF2-40B4-BE49-F238E27FC236}">
                <a16:creationId xmlns:a16="http://schemas.microsoft.com/office/drawing/2014/main" id="{C8728A95-A2DC-4A62-BF91-085C2D546AA8}"/>
              </a:ext>
            </a:extLst>
          </p:cNvPr>
          <p:cNvSpPr txBox="1">
            <a:spLocks noGrp="1"/>
          </p:cNvSpPr>
          <p:nvPr>
            <p:ph type="title" idx="4294967295"/>
          </p:nvPr>
        </p:nvSpPr>
        <p:spPr/>
        <p:txBody>
          <a:bodyPr/>
          <a:lstStyle/>
          <a:p>
            <a:pPr lvl="0"/>
            <a:r>
              <a:rPr lang="en-US">
                <a:cs typeface="Tahoma" pitchFamily="2"/>
              </a:rPr>
              <a:t>Mengatur Batas Circuit Breaker</a:t>
            </a:r>
          </a:p>
        </p:txBody>
      </p:sp>
      <p:sp>
        <p:nvSpPr>
          <p:cNvPr id="3" name="Text Placeholder 2">
            <a:extLst>
              <a:ext uri="{FF2B5EF4-FFF2-40B4-BE49-F238E27FC236}">
                <a16:creationId xmlns:a16="http://schemas.microsoft.com/office/drawing/2014/main" id="{BCCA9AF3-595C-49C5-8774-DD69FA63500F}"/>
              </a:ext>
            </a:extLst>
          </p:cNvPr>
          <p:cNvSpPr txBox="1">
            <a:spLocks noGrp="1"/>
          </p:cNvSpPr>
          <p:nvPr>
            <p:ph type="body" idx="4294967295"/>
          </p:nvPr>
        </p:nvSpPr>
        <p:spPr/>
        <p:txBody>
          <a:bodyPr/>
          <a:lstStyle/>
          <a:p>
            <a:pPr lvl="0">
              <a:buSzPct val="45000"/>
              <a:buFont typeface="StarSymbol"/>
              <a:buChar char="●"/>
            </a:pPr>
            <a:r>
              <a:rPr lang="en-US">
                <a:cs typeface="Tahoma" pitchFamily="2"/>
              </a:rPr>
              <a:t>Secara default, jika metode proteksi circuit breaker di aktifkan lebih dari 20 kali dan lebih dari 50% aktifasi mengalami kegagalan lebih dari 10 detik, maka circuit akan di set ke rangkaian terbuka</a:t>
            </a:r>
          </a:p>
          <a:p>
            <a:pPr lvl="0">
              <a:buSzPct val="45000"/>
              <a:buFont typeface="StarSymbol"/>
              <a:buChar char="●"/>
            </a:pPr>
            <a:r>
              <a:rPr lang="en-US">
                <a:cs typeface="Tahoma" pitchFamily="2"/>
              </a:rPr>
              <a:t>Semua panggilan berturut-turut akan dihandle oleh metode cadangan. Setelah 5 detik, circuit akan kembali ke mode setengah terbuka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2FC034-80E8-493A-8CF3-A4D1FFA1DD5A}"/>
              </a:ext>
            </a:extLst>
          </p:cNvPr>
          <p:cNvSpPr>
            <a:spLocks noGrp="1"/>
          </p:cNvSpPr>
          <p:nvPr>
            <p:ph type="sldNum" sz="quarter" idx="12"/>
          </p:nvPr>
        </p:nvSpPr>
        <p:spPr/>
        <p:txBody>
          <a:bodyPr/>
          <a:lstStyle/>
          <a:p>
            <a:pPr lvl="0"/>
            <a:fld id="{C933C780-AB4E-4FF1-B999-50950F8631CF}" type="slidenum">
              <a:t>13</a:t>
            </a:fld>
            <a:endParaRPr lang="en-US"/>
          </a:p>
        </p:txBody>
      </p:sp>
      <p:sp>
        <p:nvSpPr>
          <p:cNvPr id="2" name="Title 1">
            <a:extLst>
              <a:ext uri="{FF2B5EF4-FFF2-40B4-BE49-F238E27FC236}">
                <a16:creationId xmlns:a16="http://schemas.microsoft.com/office/drawing/2014/main" id="{6B7CCF10-F92E-4905-847F-2A1C1AAA9E33}"/>
              </a:ext>
            </a:extLst>
          </p:cNvPr>
          <p:cNvSpPr txBox="1">
            <a:spLocks noGrp="1"/>
          </p:cNvSpPr>
          <p:nvPr>
            <p:ph type="title" idx="4294967295"/>
          </p:nvPr>
        </p:nvSpPr>
        <p:spPr/>
        <p:txBody>
          <a:bodyPr/>
          <a:lstStyle/>
          <a:p>
            <a:pPr lvl="0"/>
            <a:r>
              <a:rPr lang="en-US">
                <a:cs typeface="Tahoma" pitchFamily="2"/>
              </a:rPr>
              <a:t>Lanjutan</a:t>
            </a:r>
          </a:p>
        </p:txBody>
      </p:sp>
      <p:sp>
        <p:nvSpPr>
          <p:cNvPr id="3" name="Text Placeholder 2">
            <a:extLst>
              <a:ext uri="{FF2B5EF4-FFF2-40B4-BE49-F238E27FC236}">
                <a16:creationId xmlns:a16="http://schemas.microsoft.com/office/drawing/2014/main" id="{FCF3E234-4519-4F85-A78E-F1CF3C5D45B3}"/>
              </a:ext>
            </a:extLst>
          </p:cNvPr>
          <p:cNvSpPr txBox="1">
            <a:spLocks noGrp="1"/>
          </p:cNvSpPr>
          <p:nvPr>
            <p:ph type="body" idx="4294967295"/>
          </p:nvPr>
        </p:nvSpPr>
        <p:spPr/>
        <p:txBody>
          <a:bodyPr/>
          <a:lstStyle/>
          <a:p>
            <a:pPr lvl="0">
              <a:buSzPct val="45000"/>
              <a:buFont typeface="StarSymbol"/>
              <a:buChar char="●"/>
            </a:pPr>
            <a:r>
              <a:rPr lang="en-US">
                <a:cs typeface="Tahoma" pitchFamily="2"/>
              </a:rPr>
              <a:t>Hal-hal berikut ini yang mempengaruhi circuit akan di set:</a:t>
            </a:r>
          </a:p>
          <a:p>
            <a:pPr lvl="1" hangingPunct="0">
              <a:spcBef>
                <a:spcPts val="0"/>
              </a:spcBef>
              <a:spcAft>
                <a:spcPts val="1417"/>
              </a:spcAft>
              <a:buSzPct val="75000"/>
              <a:buFont typeface="StarSymbol"/>
              <a:buChar char="–"/>
            </a:pPr>
            <a:r>
              <a:rPr lang="en-US" sz="3200" b="1">
                <a:latin typeface="Liberation Sans" pitchFamily="18"/>
                <a:cs typeface="Tahoma" pitchFamily="2"/>
              </a:rPr>
              <a:t>circuitBreaker.requestVolumeThreshold</a:t>
            </a:r>
            <a:r>
              <a:rPr lang="en-US" sz="3200">
                <a:latin typeface="Liberation Sans" pitchFamily="18"/>
                <a:cs typeface="Tahoma" pitchFamily="2"/>
              </a:rPr>
              <a:t> —Jumlah panggilan metode yang seharusnya dipanggil dalam satuan waktu</a:t>
            </a:r>
          </a:p>
          <a:p>
            <a:pPr lvl="1" hangingPunct="0">
              <a:spcBef>
                <a:spcPts val="0"/>
              </a:spcBef>
              <a:spcAft>
                <a:spcPts val="1417"/>
              </a:spcAft>
              <a:buSzPct val="75000"/>
              <a:buFont typeface="StarSymbol"/>
              <a:buChar char="–"/>
            </a:pPr>
            <a:r>
              <a:rPr lang="en-US" sz="3200" b="1">
                <a:latin typeface="Liberation Sans" pitchFamily="18"/>
                <a:cs typeface="Tahoma" pitchFamily="2"/>
              </a:rPr>
              <a:t>circuitBreaker.errorThresholdPercentage</a:t>
            </a:r>
            <a:r>
              <a:rPr lang="en-US" sz="3200">
                <a:latin typeface="Liberation Sans" pitchFamily="18"/>
                <a:cs typeface="Tahoma" pitchFamily="2"/>
              </a:rPr>
              <a:t> —Sebuah persentase dari metode yang gagal dipanggil dalam satu waktu</a:t>
            </a:r>
          </a:p>
          <a:p>
            <a:pPr lvl="1" hangingPunct="0">
              <a:spcBef>
                <a:spcPts val="0"/>
              </a:spcBef>
              <a:spcAft>
                <a:spcPts val="1417"/>
              </a:spcAft>
              <a:buSzPct val="75000"/>
              <a:buFont typeface="StarSymbol"/>
              <a:buChar char="–"/>
            </a:pPr>
            <a:r>
              <a:rPr lang="en-US" sz="3200" b="1">
                <a:latin typeface="Liberation Sans" pitchFamily="18"/>
                <a:cs typeface="Tahoma" pitchFamily="2"/>
              </a:rPr>
              <a:t>metrics.rollingStats.timeInMilliseconds</a:t>
            </a:r>
            <a:r>
              <a:rPr lang="en-US" sz="3200">
                <a:latin typeface="Liberation Sans" pitchFamily="18"/>
                <a:cs typeface="Tahoma" pitchFamily="2"/>
              </a:rPr>
              <a:t> —Sebuah waktu untuk request volume dan persentase error yang dipertimbangkan</a:t>
            </a:r>
          </a:p>
          <a:p>
            <a:pPr lvl="1" hangingPunct="0">
              <a:spcBef>
                <a:spcPts val="0"/>
              </a:spcBef>
              <a:spcAft>
                <a:spcPts val="1417"/>
              </a:spcAft>
              <a:buSzPct val="75000"/>
              <a:buFont typeface="StarSymbol"/>
              <a:buChar char="–"/>
            </a:pPr>
            <a:r>
              <a:rPr lang="en-US" sz="3200" b="1">
                <a:latin typeface="Liberation Sans" pitchFamily="18"/>
                <a:cs typeface="Tahoma" pitchFamily="2"/>
              </a:rPr>
              <a:t>circuitBreaker.sleepWindowInMilliseconds</a:t>
            </a:r>
            <a:r>
              <a:rPr lang="en-US" sz="3200">
                <a:latin typeface="Liberation Sans" pitchFamily="18"/>
                <a:cs typeface="Tahoma" pitchFamily="2"/>
              </a:rPr>
              <a:t> —Berapa lama rangkaian terbuka dibiarkan terbuka sebelum memasuki mode setengah terbuka (half-open) dan metode cadangan kembali dicoba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37AAF8-E93B-4DA2-9AC5-6DD2FFE49E69}"/>
              </a:ext>
            </a:extLst>
          </p:cNvPr>
          <p:cNvSpPr>
            <a:spLocks noGrp="1"/>
          </p:cNvSpPr>
          <p:nvPr>
            <p:ph type="sldNum" sz="quarter" idx="12"/>
          </p:nvPr>
        </p:nvSpPr>
        <p:spPr/>
        <p:txBody>
          <a:bodyPr/>
          <a:lstStyle/>
          <a:p>
            <a:pPr lvl="0"/>
            <a:fld id="{8C3EF0DB-3770-4092-8D9A-761B5FADADCC}" type="slidenum">
              <a:t>14</a:t>
            </a:fld>
            <a:endParaRPr lang="en-US"/>
          </a:p>
        </p:txBody>
      </p:sp>
      <p:sp>
        <p:nvSpPr>
          <p:cNvPr id="2" name="Title 1">
            <a:extLst>
              <a:ext uri="{FF2B5EF4-FFF2-40B4-BE49-F238E27FC236}">
                <a16:creationId xmlns:a16="http://schemas.microsoft.com/office/drawing/2014/main" id="{A26207D1-0633-4452-8C17-D0CBD3F11977}"/>
              </a:ext>
            </a:extLst>
          </p:cNvPr>
          <p:cNvSpPr txBox="1">
            <a:spLocks noGrp="1"/>
          </p:cNvSpPr>
          <p:nvPr>
            <p:ph type="title" idx="4294967295"/>
          </p:nvPr>
        </p:nvSpPr>
        <p:spPr/>
        <p:txBody>
          <a:bodyPr/>
          <a:lstStyle/>
          <a:p>
            <a:pPr lvl="0"/>
            <a:r>
              <a:rPr lang="en-US">
                <a:cs typeface="Tahoma" pitchFamily="2"/>
              </a:rPr>
              <a:t>Monitor Kesalahan</a:t>
            </a:r>
          </a:p>
        </p:txBody>
      </p:sp>
      <p:sp>
        <p:nvSpPr>
          <p:cNvPr id="3" name="Text Placeholder 2">
            <a:extLst>
              <a:ext uri="{FF2B5EF4-FFF2-40B4-BE49-F238E27FC236}">
                <a16:creationId xmlns:a16="http://schemas.microsoft.com/office/drawing/2014/main" id="{0475389E-3901-4640-98E3-7FE5A683FA34}"/>
              </a:ext>
            </a:extLst>
          </p:cNvPr>
          <p:cNvSpPr txBox="1">
            <a:spLocks noGrp="1"/>
          </p:cNvSpPr>
          <p:nvPr>
            <p:ph type="body" idx="4294967295"/>
          </p:nvPr>
        </p:nvSpPr>
        <p:spPr/>
        <p:txBody>
          <a:bodyPr/>
          <a:lstStyle/>
          <a:p>
            <a:pPr lvl="0">
              <a:buSzPct val="45000"/>
              <a:buFont typeface="StarSymbol"/>
              <a:buChar char="●"/>
            </a:pPr>
            <a:r>
              <a:rPr lang="en-US">
                <a:cs typeface="Tahoma" pitchFamily="2"/>
              </a:rPr>
              <a:t>Setiap waktu metode proteksi circuit breaker dieksekusi, beberapa potong data akan dikoleksi mengenai eksekusi dan dipublikasikan melalui stream HTTP untuk kegunaan monitoring kesehatan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DDC1C1-1972-421F-8A22-E12B937E0C2C}"/>
              </a:ext>
            </a:extLst>
          </p:cNvPr>
          <p:cNvSpPr>
            <a:spLocks noGrp="1"/>
          </p:cNvSpPr>
          <p:nvPr>
            <p:ph type="sldNum" sz="quarter" idx="12"/>
          </p:nvPr>
        </p:nvSpPr>
        <p:spPr/>
        <p:txBody>
          <a:bodyPr/>
          <a:lstStyle/>
          <a:p>
            <a:pPr lvl="0"/>
            <a:fld id="{1D1F9F4A-FE44-461F-92C4-02B776564AD3}" type="slidenum">
              <a:t>15</a:t>
            </a:fld>
            <a:endParaRPr lang="en-US"/>
          </a:p>
        </p:txBody>
      </p:sp>
      <p:sp>
        <p:nvSpPr>
          <p:cNvPr id="2" name="Title 1">
            <a:extLst>
              <a:ext uri="{FF2B5EF4-FFF2-40B4-BE49-F238E27FC236}">
                <a16:creationId xmlns:a16="http://schemas.microsoft.com/office/drawing/2014/main" id="{E1A73C8A-3538-4C5A-842C-7AE77D7C333E}"/>
              </a:ext>
            </a:extLst>
          </p:cNvPr>
          <p:cNvSpPr txBox="1">
            <a:spLocks noGrp="1"/>
          </p:cNvSpPr>
          <p:nvPr>
            <p:ph type="title" idx="4294967295"/>
          </p:nvPr>
        </p:nvSpPr>
        <p:spPr/>
        <p:txBody>
          <a:bodyPr/>
          <a:lstStyle/>
          <a:p>
            <a:pPr lvl="0"/>
            <a:r>
              <a:rPr lang="en-US">
                <a:cs typeface="Tahoma" pitchFamily="2"/>
              </a:rPr>
              <a:t>Data Monitor</a:t>
            </a:r>
          </a:p>
        </p:txBody>
      </p:sp>
      <p:sp>
        <p:nvSpPr>
          <p:cNvPr id="3" name="Text Placeholder 2">
            <a:extLst>
              <a:ext uri="{FF2B5EF4-FFF2-40B4-BE49-F238E27FC236}">
                <a16:creationId xmlns:a16="http://schemas.microsoft.com/office/drawing/2014/main" id="{D05924F8-1EF9-4B47-8216-66C61C1A506A}"/>
              </a:ext>
            </a:extLst>
          </p:cNvPr>
          <p:cNvSpPr txBox="1">
            <a:spLocks noGrp="1"/>
          </p:cNvSpPr>
          <p:nvPr>
            <p:ph type="body" idx="4294967295"/>
          </p:nvPr>
        </p:nvSpPr>
        <p:spPr/>
        <p:txBody>
          <a:bodyPr/>
          <a:lstStyle/>
          <a:p>
            <a:pPr lvl="0">
              <a:buSzPct val="45000"/>
              <a:buFont typeface="StarSymbol"/>
              <a:buChar char="●"/>
            </a:pPr>
            <a:r>
              <a:rPr lang="en-US">
                <a:cs typeface="Tahoma" pitchFamily="2"/>
              </a:rPr>
              <a:t>Hystrix akan melakukan pengoleksian data sebagai berikut:</a:t>
            </a:r>
          </a:p>
          <a:p>
            <a:pPr lvl="1" hangingPunct="0">
              <a:spcBef>
                <a:spcPts val="0"/>
              </a:spcBef>
              <a:spcAft>
                <a:spcPts val="1417"/>
              </a:spcAft>
              <a:buSzPct val="75000"/>
              <a:buFont typeface="StarSymbol"/>
              <a:buChar char="–"/>
            </a:pPr>
            <a:r>
              <a:rPr lang="en-US" sz="3200">
                <a:latin typeface="Liberation Sans" pitchFamily="18"/>
                <a:cs typeface="Tahoma" pitchFamily="2"/>
              </a:rPr>
              <a:t>Berapa kali metode dipanggil</a:t>
            </a:r>
          </a:p>
          <a:p>
            <a:pPr lvl="1" hangingPunct="0">
              <a:spcBef>
                <a:spcPts val="0"/>
              </a:spcBef>
              <a:spcAft>
                <a:spcPts val="1417"/>
              </a:spcAft>
              <a:buSzPct val="75000"/>
              <a:buFont typeface="StarSymbol"/>
              <a:buChar char="–"/>
            </a:pPr>
            <a:r>
              <a:rPr lang="en-US" sz="3200">
                <a:latin typeface="Liberation Sans" pitchFamily="18"/>
                <a:cs typeface="Tahoma" pitchFamily="2"/>
              </a:rPr>
              <a:t>Berapa kali metode berhasil dipanggil</a:t>
            </a:r>
          </a:p>
          <a:p>
            <a:pPr lvl="1" hangingPunct="0">
              <a:spcBef>
                <a:spcPts val="0"/>
              </a:spcBef>
              <a:spcAft>
                <a:spcPts val="1417"/>
              </a:spcAft>
              <a:buSzPct val="75000"/>
              <a:buFont typeface="StarSymbol"/>
              <a:buChar char="–"/>
            </a:pPr>
            <a:r>
              <a:rPr lang="en-US" sz="3200">
                <a:latin typeface="Liberation Sans" pitchFamily="18"/>
                <a:cs typeface="Tahoma" pitchFamily="2"/>
              </a:rPr>
              <a:t>Berapa kali metode cadangan dipanggil</a:t>
            </a:r>
          </a:p>
          <a:p>
            <a:pPr lvl="1" hangingPunct="0">
              <a:spcBef>
                <a:spcPts val="0"/>
              </a:spcBef>
              <a:spcAft>
                <a:spcPts val="1417"/>
              </a:spcAft>
              <a:buSzPct val="75000"/>
              <a:buFont typeface="StarSymbol"/>
              <a:buChar char="–"/>
            </a:pPr>
            <a:r>
              <a:rPr lang="en-US" sz="3200">
                <a:latin typeface="Liberation Sans" pitchFamily="18"/>
                <a:cs typeface="Tahoma" pitchFamily="2"/>
              </a:rPr>
              <a:t>Berapa kali metode mengalami time out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7848A9-38C1-4BBB-B2D5-96A777A46641}"/>
              </a:ext>
            </a:extLst>
          </p:cNvPr>
          <p:cNvSpPr>
            <a:spLocks noGrp="1"/>
          </p:cNvSpPr>
          <p:nvPr>
            <p:ph type="sldNum" sz="quarter" idx="12"/>
          </p:nvPr>
        </p:nvSpPr>
        <p:spPr/>
        <p:txBody>
          <a:bodyPr/>
          <a:lstStyle/>
          <a:p>
            <a:pPr lvl="0"/>
            <a:fld id="{64D61A60-FC2F-44A5-A2F6-1E8B1374ACBD}" type="slidenum">
              <a:t>16</a:t>
            </a:fld>
            <a:endParaRPr lang="en-US"/>
          </a:p>
        </p:txBody>
      </p:sp>
      <p:sp>
        <p:nvSpPr>
          <p:cNvPr id="2" name="Title 1">
            <a:extLst>
              <a:ext uri="{FF2B5EF4-FFF2-40B4-BE49-F238E27FC236}">
                <a16:creationId xmlns:a16="http://schemas.microsoft.com/office/drawing/2014/main" id="{2B8251CE-09F9-4309-BD2C-229433629F6F}"/>
              </a:ext>
            </a:extLst>
          </p:cNvPr>
          <p:cNvSpPr txBox="1">
            <a:spLocks noGrp="1"/>
          </p:cNvSpPr>
          <p:nvPr>
            <p:ph type="title" idx="4294967295"/>
          </p:nvPr>
        </p:nvSpPr>
        <p:spPr/>
        <p:txBody>
          <a:bodyPr/>
          <a:lstStyle/>
          <a:p>
            <a:pPr lvl="0"/>
            <a:r>
              <a:rPr lang="en-US">
                <a:cs typeface="Tahoma" pitchFamily="2"/>
              </a:rPr>
              <a:t>Tampilan</a:t>
            </a:r>
          </a:p>
        </p:txBody>
      </p:sp>
      <p:pic>
        <p:nvPicPr>
          <p:cNvPr id="3" name="">
            <a:extLst>
              <a:ext uri="{FF2B5EF4-FFF2-40B4-BE49-F238E27FC236}">
                <a16:creationId xmlns:a16="http://schemas.microsoft.com/office/drawing/2014/main" id="{C03713F8-8EE1-45B7-904D-C12E935EE0AA}"/>
              </a:ext>
            </a:extLst>
          </p:cNvPr>
          <p:cNvPicPr>
            <a:picLocks noChangeAspect="1"/>
          </p:cNvPicPr>
          <p:nvPr/>
        </p:nvPicPr>
        <p:blipFill>
          <a:blip r:embed="rId3">
            <a:lum/>
            <a:alphaModFix/>
          </a:blip>
          <a:srcRect/>
          <a:stretch>
            <a:fillRect/>
          </a:stretch>
        </p:blipFill>
        <p:spPr>
          <a:xfrm>
            <a:off x="-25200" y="1326600"/>
            <a:ext cx="10079640" cy="61779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5965B-E584-4FEE-AF70-3AD57F827C88}"/>
              </a:ext>
            </a:extLst>
          </p:cNvPr>
          <p:cNvSpPr>
            <a:spLocks noGrp="1"/>
          </p:cNvSpPr>
          <p:nvPr>
            <p:ph type="sldNum" sz="quarter" idx="12"/>
          </p:nvPr>
        </p:nvSpPr>
        <p:spPr/>
        <p:txBody>
          <a:bodyPr/>
          <a:lstStyle/>
          <a:p>
            <a:pPr lvl="0"/>
            <a:fld id="{47E9481F-A92A-464D-9587-C5394443D75D}" type="slidenum">
              <a:t>17</a:t>
            </a:fld>
            <a:endParaRPr lang="en-US"/>
          </a:p>
        </p:txBody>
      </p:sp>
      <p:sp>
        <p:nvSpPr>
          <p:cNvPr id="2" name="Title 1">
            <a:extLst>
              <a:ext uri="{FF2B5EF4-FFF2-40B4-BE49-F238E27FC236}">
                <a16:creationId xmlns:a16="http://schemas.microsoft.com/office/drawing/2014/main" id="{33A634D7-5C0C-45BB-8AFF-4A42D46FBCC9}"/>
              </a:ext>
            </a:extLst>
          </p:cNvPr>
          <p:cNvSpPr txBox="1">
            <a:spLocks noGrp="1"/>
          </p:cNvSpPr>
          <p:nvPr>
            <p:ph type="title" idx="4294967295"/>
          </p:nvPr>
        </p:nvSpPr>
        <p:spPr/>
        <p:txBody>
          <a:bodyPr/>
          <a:lstStyle/>
          <a:p>
            <a:pPr lvl="0"/>
            <a:r>
              <a:rPr lang="en-US">
                <a:cs typeface="Tahoma" pitchFamily="2"/>
              </a:rPr>
              <a:t>Tampilan</a:t>
            </a:r>
          </a:p>
        </p:txBody>
      </p:sp>
      <p:pic>
        <p:nvPicPr>
          <p:cNvPr id="3" name="">
            <a:extLst>
              <a:ext uri="{FF2B5EF4-FFF2-40B4-BE49-F238E27FC236}">
                <a16:creationId xmlns:a16="http://schemas.microsoft.com/office/drawing/2014/main" id="{2FA9A919-5E2D-4E58-98F9-75A4019C2DCE}"/>
              </a:ext>
            </a:extLst>
          </p:cNvPr>
          <p:cNvPicPr>
            <a:picLocks noChangeAspect="1"/>
          </p:cNvPicPr>
          <p:nvPr/>
        </p:nvPicPr>
        <p:blipFill>
          <a:blip r:embed="rId3">
            <a:lum/>
            <a:alphaModFix/>
          </a:blip>
          <a:srcRect/>
          <a:stretch>
            <a:fillRect/>
          </a:stretch>
        </p:blipFill>
        <p:spPr>
          <a:xfrm>
            <a:off x="25560" y="1729439"/>
            <a:ext cx="10079640" cy="41320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474E13-32EE-4B08-B956-EAF36B1F37AE}"/>
              </a:ext>
            </a:extLst>
          </p:cNvPr>
          <p:cNvSpPr>
            <a:spLocks noGrp="1"/>
          </p:cNvSpPr>
          <p:nvPr>
            <p:ph type="sldNum" sz="quarter" idx="12"/>
          </p:nvPr>
        </p:nvSpPr>
        <p:spPr/>
        <p:txBody>
          <a:bodyPr/>
          <a:lstStyle/>
          <a:p>
            <a:pPr lvl="0"/>
            <a:fld id="{6AC9DBAD-0E72-4D13-B23B-48D469890BCF}" type="slidenum">
              <a:t>18</a:t>
            </a:fld>
            <a:endParaRPr lang="en-US"/>
          </a:p>
        </p:txBody>
      </p:sp>
      <p:sp>
        <p:nvSpPr>
          <p:cNvPr id="2" name="Title 1">
            <a:extLst>
              <a:ext uri="{FF2B5EF4-FFF2-40B4-BE49-F238E27FC236}">
                <a16:creationId xmlns:a16="http://schemas.microsoft.com/office/drawing/2014/main" id="{E811BD54-2A75-40EE-BF83-58DC4975CAB1}"/>
              </a:ext>
            </a:extLst>
          </p:cNvPr>
          <p:cNvSpPr txBox="1">
            <a:spLocks noGrp="1"/>
          </p:cNvSpPr>
          <p:nvPr>
            <p:ph type="title" idx="4294967295"/>
          </p:nvPr>
        </p:nvSpPr>
        <p:spPr/>
        <p:txBody>
          <a:bodyPr/>
          <a:lstStyle/>
          <a:p>
            <a:pPr lvl="0"/>
            <a:r>
              <a:rPr lang="en-US">
                <a:cs typeface="Tahoma" pitchFamily="2"/>
              </a:rPr>
              <a:t>Tampilan</a:t>
            </a:r>
          </a:p>
        </p:txBody>
      </p:sp>
      <p:pic>
        <p:nvPicPr>
          <p:cNvPr id="3" name="">
            <a:extLst>
              <a:ext uri="{FF2B5EF4-FFF2-40B4-BE49-F238E27FC236}">
                <a16:creationId xmlns:a16="http://schemas.microsoft.com/office/drawing/2014/main" id="{93C71C5B-CE86-48A2-B25D-F0A1290128BB}"/>
              </a:ext>
            </a:extLst>
          </p:cNvPr>
          <p:cNvPicPr>
            <a:picLocks noChangeAspect="1"/>
          </p:cNvPicPr>
          <p:nvPr/>
        </p:nvPicPr>
        <p:blipFill>
          <a:blip r:embed="rId3">
            <a:lum/>
            <a:alphaModFix/>
          </a:blip>
          <a:srcRect/>
          <a:stretch>
            <a:fillRect/>
          </a:stretch>
        </p:blipFill>
        <p:spPr>
          <a:xfrm>
            <a:off x="479520" y="1797120"/>
            <a:ext cx="9304560" cy="4914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D358BC-9581-4D62-8DCF-4224A1C70D35}"/>
              </a:ext>
            </a:extLst>
          </p:cNvPr>
          <p:cNvSpPr>
            <a:spLocks noGrp="1"/>
          </p:cNvSpPr>
          <p:nvPr>
            <p:ph type="sldNum" sz="quarter" idx="12"/>
          </p:nvPr>
        </p:nvSpPr>
        <p:spPr/>
        <p:txBody>
          <a:bodyPr/>
          <a:lstStyle/>
          <a:p>
            <a:pPr lvl="0"/>
            <a:fld id="{ED3D67D0-87AD-440F-93E2-45A4F87B406D}" type="slidenum">
              <a:t>19</a:t>
            </a:fld>
            <a:endParaRPr lang="en-US"/>
          </a:p>
        </p:txBody>
      </p:sp>
      <p:sp>
        <p:nvSpPr>
          <p:cNvPr id="2" name="Title 1">
            <a:extLst>
              <a:ext uri="{FF2B5EF4-FFF2-40B4-BE49-F238E27FC236}">
                <a16:creationId xmlns:a16="http://schemas.microsoft.com/office/drawing/2014/main" id="{43EE10E5-5546-4739-A812-F899FCB70301}"/>
              </a:ext>
            </a:extLst>
          </p:cNvPr>
          <p:cNvSpPr txBox="1">
            <a:spLocks noGrp="1"/>
          </p:cNvSpPr>
          <p:nvPr>
            <p:ph type="title" idx="4294967295"/>
          </p:nvPr>
        </p:nvSpPr>
        <p:spPr/>
        <p:txBody>
          <a:bodyPr/>
          <a:lstStyle/>
          <a:p>
            <a:pPr lvl="0"/>
            <a:r>
              <a:rPr lang="en-US">
                <a:cs typeface="Tahoma" pitchFamily="2"/>
              </a:rPr>
              <a:t>Tampilan</a:t>
            </a:r>
          </a:p>
        </p:txBody>
      </p:sp>
      <p:pic>
        <p:nvPicPr>
          <p:cNvPr id="3" name="">
            <a:extLst>
              <a:ext uri="{FF2B5EF4-FFF2-40B4-BE49-F238E27FC236}">
                <a16:creationId xmlns:a16="http://schemas.microsoft.com/office/drawing/2014/main" id="{8CAD5224-17E2-483F-A4F5-13D874C7D942}"/>
              </a:ext>
            </a:extLst>
          </p:cNvPr>
          <p:cNvPicPr>
            <a:picLocks noChangeAspect="1"/>
          </p:cNvPicPr>
          <p:nvPr/>
        </p:nvPicPr>
        <p:blipFill>
          <a:blip r:embed="rId3">
            <a:lum/>
            <a:alphaModFix/>
          </a:blip>
          <a:srcRect/>
          <a:stretch>
            <a:fillRect/>
          </a:stretch>
        </p:blipFill>
        <p:spPr>
          <a:xfrm>
            <a:off x="130320" y="1920239"/>
            <a:ext cx="9876600" cy="32918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47E8D8-B42F-47DC-A027-7B274FB7F9FE}"/>
              </a:ext>
            </a:extLst>
          </p:cNvPr>
          <p:cNvSpPr>
            <a:spLocks noGrp="1"/>
          </p:cNvSpPr>
          <p:nvPr>
            <p:ph type="sldNum" sz="quarter" idx="12"/>
          </p:nvPr>
        </p:nvSpPr>
        <p:spPr/>
        <p:txBody>
          <a:bodyPr/>
          <a:lstStyle/>
          <a:p>
            <a:pPr lvl="0"/>
            <a:fld id="{FB4084F5-D719-4C21-99EE-57CC99AA6EAC}" type="slidenum">
              <a:t>2</a:t>
            </a:fld>
            <a:endParaRPr lang="en-US"/>
          </a:p>
        </p:txBody>
      </p:sp>
      <p:sp>
        <p:nvSpPr>
          <p:cNvPr id="2" name="Title 1">
            <a:extLst>
              <a:ext uri="{FF2B5EF4-FFF2-40B4-BE49-F238E27FC236}">
                <a16:creationId xmlns:a16="http://schemas.microsoft.com/office/drawing/2014/main" id="{EAF6CCCC-7061-44BC-B3A0-6DBCD7F5587D}"/>
              </a:ext>
            </a:extLst>
          </p:cNvPr>
          <p:cNvSpPr txBox="1">
            <a:spLocks noGrp="1"/>
          </p:cNvSpPr>
          <p:nvPr>
            <p:ph type="title" idx="4294967295"/>
          </p:nvPr>
        </p:nvSpPr>
        <p:spPr/>
        <p:txBody>
          <a:bodyPr/>
          <a:lstStyle/>
          <a:p>
            <a:pPr lvl="0"/>
            <a:r>
              <a:rPr lang="en-US">
                <a:cs typeface="Tahoma" pitchFamily="2"/>
              </a:rPr>
              <a:t>Konsep Circuit Breaker</a:t>
            </a:r>
          </a:p>
        </p:txBody>
      </p:sp>
      <p:sp>
        <p:nvSpPr>
          <p:cNvPr id="3" name="Text Placeholder 2">
            <a:extLst>
              <a:ext uri="{FF2B5EF4-FFF2-40B4-BE49-F238E27FC236}">
                <a16:creationId xmlns:a16="http://schemas.microsoft.com/office/drawing/2014/main" id="{4595684E-120D-4956-95EB-6DE77C8BB3EE}"/>
              </a:ext>
            </a:extLst>
          </p:cNvPr>
          <p:cNvSpPr txBox="1">
            <a:spLocks noGrp="1"/>
          </p:cNvSpPr>
          <p:nvPr>
            <p:ph type="body" idx="4294967295"/>
          </p:nvPr>
        </p:nvSpPr>
        <p:spPr/>
        <p:txBody>
          <a:bodyPr/>
          <a:lstStyle/>
          <a:p>
            <a:pPr lvl="0" algn="just">
              <a:buSzPct val="45000"/>
              <a:buFont typeface="StarSymbol"/>
              <a:buChar char="●"/>
            </a:pPr>
            <a:r>
              <a:rPr lang="en-US">
                <a:cs typeface="Tahoma" pitchFamily="2"/>
              </a:rPr>
              <a:t>Ide dari pola circuit breaker itu relative simpel dan mirip dengan implementasi circuit breaker di dunia elektrikal dunia nyata. Ketika saklar dalam posisinya menyala (tertutup) maka arus listrik mengalir ke rangkaian rumah</a:t>
            </a:r>
          </a:p>
          <a:p>
            <a:pPr lvl="0" algn="just">
              <a:buSzPct val="45000"/>
              <a:buFont typeface="StarSymbol"/>
              <a:buChar char="●"/>
            </a:pPr>
            <a:r>
              <a:rPr lang="en-US">
                <a:cs typeface="Tahoma" pitchFamily="2"/>
              </a:rPr>
              <a:t>Tetapi jika terjadi kesalahan seperti korslet, maka circuit breaker akan terbuka menghentikan aliran listrik sebelum merusak perangkat elektronik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354E9F-0AF9-4255-8D07-1E9D3D0B892A}"/>
              </a:ext>
            </a:extLst>
          </p:cNvPr>
          <p:cNvSpPr>
            <a:spLocks noGrp="1"/>
          </p:cNvSpPr>
          <p:nvPr>
            <p:ph type="sldNum" sz="quarter" idx="12"/>
          </p:nvPr>
        </p:nvSpPr>
        <p:spPr/>
        <p:txBody>
          <a:bodyPr/>
          <a:lstStyle/>
          <a:p>
            <a:pPr lvl="0"/>
            <a:fld id="{937DAF5F-CEA4-4217-856D-11A2C1610267}" type="slidenum">
              <a:t>20</a:t>
            </a:fld>
            <a:endParaRPr lang="en-US"/>
          </a:p>
        </p:txBody>
      </p:sp>
      <p:sp>
        <p:nvSpPr>
          <p:cNvPr id="2" name="Title 1">
            <a:extLst>
              <a:ext uri="{FF2B5EF4-FFF2-40B4-BE49-F238E27FC236}">
                <a16:creationId xmlns:a16="http://schemas.microsoft.com/office/drawing/2014/main" id="{FF5ACB90-BB6A-4B95-A0DC-AF9CC5A5E65E}"/>
              </a:ext>
            </a:extLst>
          </p:cNvPr>
          <p:cNvSpPr txBox="1">
            <a:spLocks noGrp="1"/>
          </p:cNvSpPr>
          <p:nvPr>
            <p:ph type="title" idx="4294967295"/>
          </p:nvPr>
        </p:nvSpPr>
        <p:spPr/>
        <p:txBody>
          <a:bodyPr/>
          <a:lstStyle/>
          <a:p>
            <a:pPr lvl="0"/>
            <a:r>
              <a:rPr lang="en-US">
                <a:cs typeface="Tahoma" pitchFamily="2"/>
              </a:rPr>
              <a:t>Spring Boot Micrometer</a:t>
            </a:r>
          </a:p>
        </p:txBody>
      </p:sp>
      <p:sp>
        <p:nvSpPr>
          <p:cNvPr id="3" name="Text Placeholder 2">
            <a:extLst>
              <a:ext uri="{FF2B5EF4-FFF2-40B4-BE49-F238E27FC236}">
                <a16:creationId xmlns:a16="http://schemas.microsoft.com/office/drawing/2014/main" id="{84BCC95D-9986-4A9F-A10A-9BEF3D5AB58D}"/>
              </a:ext>
            </a:extLst>
          </p:cNvPr>
          <p:cNvSpPr txBox="1">
            <a:spLocks noGrp="1"/>
          </p:cNvSpPr>
          <p:nvPr>
            <p:ph type="body" idx="4294967295"/>
          </p:nvPr>
        </p:nvSpPr>
        <p:spPr/>
        <p:txBody>
          <a:bodyPr/>
          <a:lstStyle/>
          <a:p>
            <a:pPr lvl="0">
              <a:buSzPct val="45000"/>
              <a:buFont typeface="StarSymbol"/>
              <a:buChar char="●"/>
            </a:pPr>
            <a:r>
              <a:rPr lang="en-US">
                <a:cs typeface="Tahoma" pitchFamily="2"/>
              </a:rPr>
              <a:t>Sistem monitor oleh Spring Boot yang berguna untuk melakukan monitoring</a:t>
            </a:r>
          </a:p>
          <a:p>
            <a:pPr lvl="0">
              <a:buSzPct val="45000"/>
              <a:buFont typeface="StarSymbol"/>
              <a:buChar char="●"/>
            </a:pPr>
            <a:r>
              <a:rPr lang="en-US">
                <a:cs typeface="Tahoma" pitchFamily="2"/>
              </a:rPr>
              <a:t>Mirip dengan SLF4J tetapi dalam bentuk metrik data</a:t>
            </a:r>
          </a:p>
          <a:p>
            <a:pPr lvl="0">
              <a:buSzPct val="45000"/>
              <a:buFont typeface="StarSymbol"/>
              <a:buChar char="●"/>
            </a:pPr>
            <a:endParaRPr lang="en-US">
              <a:cs typeface="Tahoma" pitchFamily="2"/>
            </a:endParaRPr>
          </a:p>
          <a:p>
            <a:pPr lvl="0">
              <a:buSzPct val="45000"/>
              <a:buFont typeface="StarSymbol"/>
              <a:buChar char="●"/>
            </a:pPr>
            <a:r>
              <a:rPr lang="en-US">
                <a:cs typeface="Tahoma" pitchFamily="2"/>
              </a:rPr>
              <a:t>Micrometer menambahkan meter primitif yang lebih baik dari versi sebelumnya. Contohnya variable Timer dapat memproduksi semua diagram berbasis Time/Waktu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A53E0B-77DB-4EBD-9545-419EDF059A96}"/>
              </a:ext>
            </a:extLst>
          </p:cNvPr>
          <p:cNvSpPr>
            <a:spLocks noGrp="1"/>
          </p:cNvSpPr>
          <p:nvPr>
            <p:ph type="sldNum" sz="quarter" idx="12"/>
          </p:nvPr>
        </p:nvSpPr>
        <p:spPr/>
        <p:txBody>
          <a:bodyPr/>
          <a:lstStyle/>
          <a:p>
            <a:pPr lvl="0"/>
            <a:fld id="{4C767AAF-5C28-43A1-9673-1B9C4ECE5B79}" type="slidenum">
              <a:t>21</a:t>
            </a:fld>
            <a:endParaRPr lang="en-US"/>
          </a:p>
        </p:txBody>
      </p:sp>
      <p:sp>
        <p:nvSpPr>
          <p:cNvPr id="2" name="Title 1">
            <a:extLst>
              <a:ext uri="{FF2B5EF4-FFF2-40B4-BE49-F238E27FC236}">
                <a16:creationId xmlns:a16="http://schemas.microsoft.com/office/drawing/2014/main" id="{A7BC9794-BF3A-4501-B032-901EF3A76BCF}"/>
              </a:ext>
            </a:extLst>
          </p:cNvPr>
          <p:cNvSpPr txBox="1">
            <a:spLocks noGrp="1"/>
          </p:cNvSpPr>
          <p:nvPr>
            <p:ph type="title" idx="4294967295"/>
          </p:nvPr>
        </p:nvSpPr>
        <p:spPr/>
        <p:txBody>
          <a:bodyPr/>
          <a:lstStyle/>
          <a:p>
            <a:pPr lvl="0"/>
            <a:r>
              <a:rPr lang="en-US">
                <a:cs typeface="Tahoma" pitchFamily="2"/>
              </a:rPr>
              <a:t>Lanjutan</a:t>
            </a:r>
          </a:p>
        </p:txBody>
      </p:sp>
      <p:pic>
        <p:nvPicPr>
          <p:cNvPr id="3" name="">
            <a:extLst>
              <a:ext uri="{FF2B5EF4-FFF2-40B4-BE49-F238E27FC236}">
                <a16:creationId xmlns:a16="http://schemas.microsoft.com/office/drawing/2014/main" id="{819318F7-F16F-4CDE-97E6-4D1D3DEF9626}"/>
              </a:ext>
            </a:extLst>
          </p:cNvPr>
          <p:cNvPicPr>
            <a:picLocks noChangeAspect="1"/>
          </p:cNvPicPr>
          <p:nvPr/>
        </p:nvPicPr>
        <p:blipFill>
          <a:blip r:embed="rId3">
            <a:lum/>
            <a:alphaModFix/>
          </a:blip>
          <a:srcRect/>
          <a:stretch>
            <a:fillRect/>
          </a:stretch>
        </p:blipFill>
        <p:spPr>
          <a:xfrm>
            <a:off x="32760" y="1526760"/>
            <a:ext cx="10079640" cy="45370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C87284-76B4-4E3E-B90D-31DF0E966075}"/>
              </a:ext>
            </a:extLst>
          </p:cNvPr>
          <p:cNvSpPr>
            <a:spLocks noGrp="1"/>
          </p:cNvSpPr>
          <p:nvPr>
            <p:ph type="sldNum" sz="quarter" idx="12"/>
          </p:nvPr>
        </p:nvSpPr>
        <p:spPr/>
        <p:txBody>
          <a:bodyPr/>
          <a:lstStyle/>
          <a:p>
            <a:pPr lvl="0"/>
            <a:fld id="{545FF514-59DB-4D34-BA4F-4440FDC483E9}" type="slidenum">
              <a:t>22</a:t>
            </a:fld>
            <a:endParaRPr lang="en-US"/>
          </a:p>
        </p:txBody>
      </p:sp>
      <p:sp>
        <p:nvSpPr>
          <p:cNvPr id="2" name="Title 1">
            <a:extLst>
              <a:ext uri="{FF2B5EF4-FFF2-40B4-BE49-F238E27FC236}">
                <a16:creationId xmlns:a16="http://schemas.microsoft.com/office/drawing/2014/main" id="{2DE078C6-9D0C-4770-9ADC-1CDF28F8C3B9}"/>
              </a:ext>
            </a:extLst>
          </p:cNvPr>
          <p:cNvSpPr txBox="1">
            <a:spLocks noGrp="1"/>
          </p:cNvSpPr>
          <p:nvPr>
            <p:ph type="title" idx="4294967295"/>
          </p:nvPr>
        </p:nvSpPr>
        <p:spPr/>
        <p:txBody>
          <a:bodyPr/>
          <a:lstStyle/>
          <a:p>
            <a:pPr lvl="0"/>
            <a:r>
              <a:rPr lang="en-US">
                <a:cs typeface="Tahoma" pitchFamily="2"/>
              </a:rPr>
              <a:t>Pencegahan Latency Tinggi</a:t>
            </a:r>
          </a:p>
        </p:txBody>
      </p:sp>
      <p:sp>
        <p:nvSpPr>
          <p:cNvPr id="3" name="Text Placeholder 2">
            <a:extLst>
              <a:ext uri="{FF2B5EF4-FFF2-40B4-BE49-F238E27FC236}">
                <a16:creationId xmlns:a16="http://schemas.microsoft.com/office/drawing/2014/main" id="{AD6FC0E4-109F-4982-9E82-2389522A0387}"/>
              </a:ext>
            </a:extLst>
          </p:cNvPr>
          <p:cNvSpPr txBox="1">
            <a:spLocks noGrp="1"/>
          </p:cNvSpPr>
          <p:nvPr>
            <p:ph type="body" idx="4294967295"/>
          </p:nvPr>
        </p:nvSpPr>
        <p:spPr/>
        <p:txBody>
          <a:bodyPr/>
          <a:lstStyle/>
          <a:p>
            <a:pPr lvl="0">
              <a:buSzPct val="45000"/>
              <a:buFont typeface="StarSymbol"/>
              <a:buChar char="●"/>
            </a:pPr>
            <a:r>
              <a:rPr lang="en-US">
                <a:cs typeface="Tahoma" pitchFamily="2"/>
              </a:rPr>
              <a:t>Memilih bahasa yang tepat</a:t>
            </a:r>
          </a:p>
          <a:p>
            <a:pPr lvl="1" hangingPunct="0">
              <a:spcBef>
                <a:spcPts val="0"/>
              </a:spcBef>
              <a:spcAft>
                <a:spcPts val="1417"/>
              </a:spcAft>
              <a:buSzPct val="75000"/>
              <a:buFont typeface="StarSymbol"/>
              <a:buChar char="–"/>
            </a:pPr>
            <a:r>
              <a:rPr lang="en-US" sz="3200">
                <a:latin typeface="Liberation Sans" pitchFamily="18"/>
                <a:cs typeface="Tahoma" pitchFamily="2"/>
              </a:rPr>
              <a:t>Sebaiknya memilih bahasa dengan memory model yang kuat, sehingga terhindari dari latency tinggi</a:t>
            </a:r>
          </a:p>
          <a:p>
            <a:pPr lvl="1" hangingPunct="0">
              <a:spcBef>
                <a:spcPts val="0"/>
              </a:spcBef>
              <a:spcAft>
                <a:spcPts val="1417"/>
              </a:spcAft>
              <a:buSzPct val="75000"/>
              <a:buFont typeface="StarSymbol"/>
              <a:buChar char="–"/>
            </a:pPr>
            <a:r>
              <a:rPr lang="en-US" sz="3200">
                <a:latin typeface="Liberation Sans" pitchFamily="18"/>
                <a:cs typeface="Tahoma" pitchFamily="2"/>
              </a:rPr>
              <a:t>Sebagai contoh, Java, C++, Scala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6953BA-0015-4D02-8F87-6D360AB0C027}"/>
              </a:ext>
            </a:extLst>
          </p:cNvPr>
          <p:cNvSpPr>
            <a:spLocks noGrp="1"/>
          </p:cNvSpPr>
          <p:nvPr>
            <p:ph type="sldNum" sz="quarter" idx="12"/>
          </p:nvPr>
        </p:nvSpPr>
        <p:spPr/>
        <p:txBody>
          <a:bodyPr/>
          <a:lstStyle/>
          <a:p>
            <a:pPr lvl="0"/>
            <a:fld id="{D827B78E-9BF1-44EF-AAFD-7FE615AC3959}" type="slidenum">
              <a:t>23</a:t>
            </a:fld>
            <a:endParaRPr lang="en-US"/>
          </a:p>
        </p:txBody>
      </p:sp>
      <p:sp>
        <p:nvSpPr>
          <p:cNvPr id="2" name="Title 1">
            <a:extLst>
              <a:ext uri="{FF2B5EF4-FFF2-40B4-BE49-F238E27FC236}">
                <a16:creationId xmlns:a16="http://schemas.microsoft.com/office/drawing/2014/main" id="{1E7603D5-07BB-43A8-90E6-AF0DB7BF53EE}"/>
              </a:ext>
            </a:extLst>
          </p:cNvPr>
          <p:cNvSpPr txBox="1">
            <a:spLocks noGrp="1"/>
          </p:cNvSpPr>
          <p:nvPr>
            <p:ph type="title" idx="4294967295"/>
          </p:nvPr>
        </p:nvSpPr>
        <p:spPr/>
        <p:txBody>
          <a:bodyPr/>
          <a:lstStyle/>
          <a:p>
            <a:pPr lvl="0"/>
            <a:r>
              <a:rPr lang="en-US">
                <a:cs typeface="Tahoma" pitchFamily="2"/>
              </a:rPr>
              <a:t>Lanjutan</a:t>
            </a:r>
          </a:p>
        </p:txBody>
      </p:sp>
      <p:sp>
        <p:nvSpPr>
          <p:cNvPr id="3" name="Text Placeholder 2">
            <a:extLst>
              <a:ext uri="{FF2B5EF4-FFF2-40B4-BE49-F238E27FC236}">
                <a16:creationId xmlns:a16="http://schemas.microsoft.com/office/drawing/2014/main" id="{CC1FEC41-97EB-420F-98D3-34AD334905FC}"/>
              </a:ext>
            </a:extLst>
          </p:cNvPr>
          <p:cNvSpPr txBox="1">
            <a:spLocks noGrp="1"/>
          </p:cNvSpPr>
          <p:nvPr>
            <p:ph type="body" idx="4294967295"/>
          </p:nvPr>
        </p:nvSpPr>
        <p:spPr/>
        <p:txBody>
          <a:bodyPr/>
          <a:lstStyle/>
          <a:p>
            <a:pPr lvl="0">
              <a:buSzPct val="45000"/>
              <a:buFont typeface="StarSymbol"/>
              <a:buChar char="●"/>
            </a:pPr>
            <a:r>
              <a:rPr lang="en-US">
                <a:cs typeface="Tahoma" pitchFamily="2"/>
              </a:rPr>
              <a:t>Simpan semua di memory</a:t>
            </a:r>
          </a:p>
          <a:p>
            <a:pPr lvl="1" hangingPunct="0">
              <a:spcBef>
                <a:spcPts val="0"/>
              </a:spcBef>
              <a:spcAft>
                <a:spcPts val="1417"/>
              </a:spcAft>
              <a:buSzPct val="75000"/>
              <a:buFont typeface="StarSymbol"/>
              <a:buChar char="–"/>
            </a:pPr>
            <a:r>
              <a:rPr lang="en-US" sz="3200">
                <a:latin typeface="Liberation Sans" pitchFamily="18"/>
                <a:cs typeface="Tahoma" pitchFamily="2"/>
              </a:rPr>
              <a:t>I/O akan mematikan latency, jadi sebaiknya semua data di load di memory</a:t>
            </a:r>
          </a:p>
          <a:p>
            <a:pPr lvl="1" hangingPunct="0">
              <a:spcBef>
                <a:spcPts val="0"/>
              </a:spcBef>
              <a:spcAft>
                <a:spcPts val="1417"/>
              </a:spcAft>
              <a:buSzPct val="75000"/>
              <a:buFont typeface="StarSymbol"/>
              <a:buChar char="–"/>
            </a:pPr>
            <a:r>
              <a:rPr lang="en-US" sz="3200">
                <a:latin typeface="Liberation Sans" pitchFamily="18"/>
                <a:cs typeface="Tahoma" pitchFamily="2"/>
              </a:rPr>
              <a:t>Maksudnya memanajemen data memory internal dan log di dalam memory supaya bisa dibangung ulang setelah restart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F1FFFA-F8FF-4064-A0AF-133A29A2EEC3}"/>
              </a:ext>
            </a:extLst>
          </p:cNvPr>
          <p:cNvSpPr>
            <a:spLocks noGrp="1"/>
          </p:cNvSpPr>
          <p:nvPr>
            <p:ph type="sldNum" sz="quarter" idx="12"/>
          </p:nvPr>
        </p:nvSpPr>
        <p:spPr/>
        <p:txBody>
          <a:bodyPr/>
          <a:lstStyle/>
          <a:p>
            <a:pPr lvl="0"/>
            <a:fld id="{76375502-CC79-4B63-9888-AC8AD85113A2}" type="slidenum">
              <a:t>24</a:t>
            </a:fld>
            <a:endParaRPr lang="en-US"/>
          </a:p>
        </p:txBody>
      </p:sp>
      <p:sp>
        <p:nvSpPr>
          <p:cNvPr id="2" name="Title 1">
            <a:extLst>
              <a:ext uri="{FF2B5EF4-FFF2-40B4-BE49-F238E27FC236}">
                <a16:creationId xmlns:a16="http://schemas.microsoft.com/office/drawing/2014/main" id="{B5AAE020-674F-4484-85F3-EF728DC1B563}"/>
              </a:ext>
            </a:extLst>
          </p:cNvPr>
          <p:cNvSpPr txBox="1">
            <a:spLocks noGrp="1"/>
          </p:cNvSpPr>
          <p:nvPr>
            <p:ph type="title" idx="4294967295"/>
          </p:nvPr>
        </p:nvSpPr>
        <p:spPr/>
        <p:txBody>
          <a:bodyPr/>
          <a:lstStyle/>
          <a:p>
            <a:pPr lvl="0"/>
            <a:r>
              <a:rPr lang="en-US">
                <a:cs typeface="Tahoma" pitchFamily="2"/>
              </a:rPr>
              <a:t>Lanjutan</a:t>
            </a:r>
          </a:p>
        </p:txBody>
      </p:sp>
      <p:sp>
        <p:nvSpPr>
          <p:cNvPr id="3" name="Text Placeholder 2">
            <a:extLst>
              <a:ext uri="{FF2B5EF4-FFF2-40B4-BE49-F238E27FC236}">
                <a16:creationId xmlns:a16="http://schemas.microsoft.com/office/drawing/2014/main" id="{827BE6AA-3A71-4CA3-A07A-EDD0C5E80F36}"/>
              </a:ext>
            </a:extLst>
          </p:cNvPr>
          <p:cNvSpPr txBox="1">
            <a:spLocks noGrp="1"/>
          </p:cNvSpPr>
          <p:nvPr>
            <p:ph type="body" idx="4294967295"/>
          </p:nvPr>
        </p:nvSpPr>
        <p:spPr/>
        <p:txBody>
          <a:bodyPr/>
          <a:lstStyle/>
          <a:p>
            <a:pPr lvl="0">
              <a:buSzPct val="45000"/>
              <a:buFont typeface="StarSymbol"/>
              <a:buChar char="●"/>
            </a:pPr>
            <a:r>
              <a:rPr lang="en-US">
                <a:cs typeface="Tahoma" pitchFamily="2"/>
              </a:rPr>
              <a:t>Pastikan data dan proses teralokasikan</a:t>
            </a:r>
          </a:p>
          <a:p>
            <a:pPr lvl="1" hangingPunct="0">
              <a:spcBef>
                <a:spcPts val="0"/>
              </a:spcBef>
              <a:spcAft>
                <a:spcPts val="1417"/>
              </a:spcAft>
              <a:buSzPct val="75000"/>
              <a:buFont typeface="StarSymbol"/>
              <a:buChar char="–"/>
            </a:pPr>
            <a:r>
              <a:rPr lang="en-US" sz="3200">
                <a:latin typeface="Liberation Sans" pitchFamily="18"/>
                <a:cs typeface="Tahoma" pitchFamily="2"/>
              </a:rPr>
              <a:t>Jaringan lebih cepat dari putaran disk, sehingga idealnya data-data sudah teralokasikan di dalam disk</a:t>
            </a:r>
          </a:p>
          <a:p>
            <a:pPr lvl="0">
              <a:buSzPct val="45000"/>
              <a:buFont typeface="StarSymbol"/>
              <a:buChar char="●"/>
            </a:pPr>
            <a:r>
              <a:rPr lang="en-US">
                <a:cs typeface="Tahoma" pitchFamily="2"/>
              </a:rPr>
              <a:t>Pastikan sistem tidak sibuk</a:t>
            </a:r>
          </a:p>
          <a:p>
            <a:pPr lvl="1" hangingPunct="0">
              <a:spcBef>
                <a:spcPts val="0"/>
              </a:spcBef>
              <a:spcAft>
                <a:spcPts val="1417"/>
              </a:spcAft>
              <a:buSzPct val="75000"/>
              <a:buFont typeface="StarSymbol"/>
              <a:buChar char="–"/>
            </a:pPr>
            <a:r>
              <a:rPr lang="en-US" sz="3200">
                <a:latin typeface="Liberation Sans" pitchFamily="18"/>
                <a:cs typeface="Tahoma" pitchFamily="2"/>
              </a:rPr>
              <a:t>Latency rendah memerlukan sumber daya yang selalu tersedia untuk berjaga-jaga dari burst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4AD40-D853-4F49-9A0E-B91EF95EA0D8}"/>
              </a:ext>
            </a:extLst>
          </p:cNvPr>
          <p:cNvSpPr>
            <a:spLocks noGrp="1"/>
          </p:cNvSpPr>
          <p:nvPr>
            <p:ph type="sldNum" sz="quarter" idx="12"/>
          </p:nvPr>
        </p:nvSpPr>
        <p:spPr/>
        <p:txBody>
          <a:bodyPr/>
          <a:lstStyle/>
          <a:p>
            <a:pPr lvl="0"/>
            <a:fld id="{420BB7D1-AB2C-4457-8DDB-3D22C3CA1E0F}" type="slidenum">
              <a:t>25</a:t>
            </a:fld>
            <a:endParaRPr lang="en-US"/>
          </a:p>
        </p:txBody>
      </p:sp>
      <p:sp>
        <p:nvSpPr>
          <p:cNvPr id="2" name="Title 1">
            <a:extLst>
              <a:ext uri="{FF2B5EF4-FFF2-40B4-BE49-F238E27FC236}">
                <a16:creationId xmlns:a16="http://schemas.microsoft.com/office/drawing/2014/main" id="{F342A7E8-C9C8-4FBC-BEE2-5D979FC959DD}"/>
              </a:ext>
            </a:extLst>
          </p:cNvPr>
          <p:cNvSpPr txBox="1">
            <a:spLocks noGrp="1"/>
          </p:cNvSpPr>
          <p:nvPr>
            <p:ph type="title" idx="4294967295"/>
          </p:nvPr>
        </p:nvSpPr>
        <p:spPr/>
        <p:txBody>
          <a:bodyPr/>
          <a:lstStyle/>
          <a:p>
            <a:pPr lvl="0"/>
            <a:r>
              <a:rPr lang="en-US">
                <a:cs typeface="Tahoma" pitchFamily="2"/>
              </a:rPr>
              <a:t>Lanjutan</a:t>
            </a:r>
          </a:p>
        </p:txBody>
      </p:sp>
      <p:sp>
        <p:nvSpPr>
          <p:cNvPr id="3" name="Text Placeholder 2">
            <a:extLst>
              <a:ext uri="{FF2B5EF4-FFF2-40B4-BE49-F238E27FC236}">
                <a16:creationId xmlns:a16="http://schemas.microsoft.com/office/drawing/2014/main" id="{4B35456F-1F6C-426A-A316-CFDBC8924C4F}"/>
              </a:ext>
            </a:extLst>
          </p:cNvPr>
          <p:cNvSpPr txBox="1">
            <a:spLocks noGrp="1"/>
          </p:cNvSpPr>
          <p:nvPr>
            <p:ph type="body" idx="4294967295"/>
          </p:nvPr>
        </p:nvSpPr>
        <p:spPr/>
        <p:txBody>
          <a:bodyPr/>
          <a:lstStyle/>
          <a:p>
            <a:pPr lvl="0">
              <a:buSzPct val="45000"/>
              <a:buFont typeface="StarSymbol"/>
              <a:buChar char="●"/>
            </a:pPr>
            <a:r>
              <a:rPr lang="en-US">
                <a:cs typeface="Tahoma" pitchFamily="2"/>
              </a:rPr>
              <a:t>Cache</a:t>
            </a:r>
          </a:p>
          <a:p>
            <a:pPr lvl="1" hangingPunct="0">
              <a:spcBef>
                <a:spcPts val="0"/>
              </a:spcBef>
              <a:spcAft>
                <a:spcPts val="1417"/>
              </a:spcAft>
              <a:buSzPct val="75000"/>
              <a:buFont typeface="StarSymbol"/>
              <a:buChar char="–"/>
            </a:pPr>
            <a:r>
              <a:rPr lang="en-US" sz="3200">
                <a:latin typeface="Liberation Sans" pitchFamily="18"/>
                <a:cs typeface="Tahoma" pitchFamily="2"/>
              </a:rPr>
              <a:t>Dengan adanya optimalisasi diberbagai tempat, akses memory menjadi bottle neck</a:t>
            </a:r>
          </a:p>
          <a:p>
            <a:pPr lvl="1" hangingPunct="0">
              <a:spcBef>
                <a:spcPts val="0"/>
              </a:spcBef>
              <a:spcAft>
                <a:spcPts val="1417"/>
              </a:spcAft>
              <a:buSzPct val="75000"/>
              <a:buFont typeface="StarSymbol"/>
              <a:buChar char="–"/>
            </a:pPr>
            <a:r>
              <a:rPr lang="en-US" sz="3200">
                <a:latin typeface="Liberation Sans" pitchFamily="18"/>
                <a:cs typeface="Tahoma" pitchFamily="2"/>
              </a:rPr>
              <a:t>Gunakanlah algoritma cache yang bekerja secara rekursif memecah data sehingga muat di cache</a:t>
            </a:r>
          </a:p>
          <a:p>
            <a:pPr lvl="0">
              <a:buSzPct val="45000"/>
              <a:buFont typeface="StarSymbol"/>
              <a:buChar char="●"/>
            </a:pPr>
            <a:r>
              <a:rPr lang="en-US">
                <a:cs typeface="Tahoma" pitchFamily="2"/>
              </a:rPr>
              <a:t>Paralelisme</a:t>
            </a:r>
          </a:p>
          <a:p>
            <a:pPr lvl="1" hangingPunct="0">
              <a:spcBef>
                <a:spcPts val="0"/>
              </a:spcBef>
              <a:spcAft>
                <a:spcPts val="1417"/>
              </a:spcAft>
              <a:buSzPct val="75000"/>
              <a:buFont typeface="StarSymbol"/>
              <a:buChar char="–"/>
            </a:pPr>
            <a:r>
              <a:rPr lang="en-US" sz="3200">
                <a:latin typeface="Liberation Sans" pitchFamily="18"/>
                <a:cs typeface="Tahoma" pitchFamily="2"/>
              </a:rPr>
              <a:t>Segala proses yang harus dikerjakan secara paralel sebaiknya dikerjakan secara paralel juga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FF3960-F717-4528-B044-8C1577CDC68A}"/>
              </a:ext>
            </a:extLst>
          </p:cNvPr>
          <p:cNvSpPr>
            <a:spLocks noGrp="1"/>
          </p:cNvSpPr>
          <p:nvPr>
            <p:ph type="sldNum" sz="quarter" idx="12"/>
          </p:nvPr>
        </p:nvSpPr>
        <p:spPr/>
        <p:txBody>
          <a:bodyPr/>
          <a:lstStyle/>
          <a:p>
            <a:pPr lvl="0"/>
            <a:fld id="{92C7DF7D-15DC-46F8-A16E-F5735C4A4632}" type="slidenum">
              <a:t>3</a:t>
            </a:fld>
            <a:endParaRPr lang="en-US"/>
          </a:p>
        </p:txBody>
      </p:sp>
      <p:sp>
        <p:nvSpPr>
          <p:cNvPr id="2" name="Title 1">
            <a:extLst>
              <a:ext uri="{FF2B5EF4-FFF2-40B4-BE49-F238E27FC236}">
                <a16:creationId xmlns:a16="http://schemas.microsoft.com/office/drawing/2014/main" id="{3E3F1B4B-11BF-4043-AA65-850652ABCA71}"/>
              </a:ext>
            </a:extLst>
          </p:cNvPr>
          <p:cNvSpPr txBox="1">
            <a:spLocks noGrp="1"/>
          </p:cNvSpPr>
          <p:nvPr>
            <p:ph type="title" idx="4294967295"/>
          </p:nvPr>
        </p:nvSpPr>
        <p:spPr/>
        <p:txBody>
          <a:bodyPr/>
          <a:lstStyle/>
          <a:p>
            <a:pPr lvl="0"/>
            <a:r>
              <a:rPr lang="en-US">
                <a:cs typeface="Tahoma" pitchFamily="2"/>
              </a:rPr>
              <a:t>Lanjutan</a:t>
            </a:r>
          </a:p>
        </p:txBody>
      </p:sp>
      <p:sp>
        <p:nvSpPr>
          <p:cNvPr id="3" name="Text Placeholder 2">
            <a:extLst>
              <a:ext uri="{FF2B5EF4-FFF2-40B4-BE49-F238E27FC236}">
                <a16:creationId xmlns:a16="http://schemas.microsoft.com/office/drawing/2014/main" id="{7DFEB21E-1221-4833-853D-6E63242EB42C}"/>
              </a:ext>
            </a:extLst>
          </p:cNvPr>
          <p:cNvSpPr txBox="1">
            <a:spLocks noGrp="1"/>
          </p:cNvSpPr>
          <p:nvPr>
            <p:ph type="body" idx="4294967295"/>
          </p:nvPr>
        </p:nvSpPr>
        <p:spPr/>
        <p:txBody>
          <a:bodyPr/>
          <a:lstStyle/>
          <a:p>
            <a:pPr lvl="0" algn="just">
              <a:buSzPct val="45000"/>
              <a:buFont typeface="StarSymbol"/>
              <a:buChar char="●"/>
            </a:pPr>
            <a:r>
              <a:rPr lang="en-US">
                <a:cs typeface="Tahoma" pitchFamily="2"/>
              </a:rPr>
              <a:t>Circuit Breaker di dalam perangkat lunak dijalankan dalam posisi rangkaian terteutup yang mengizinkan eksekusi metode.</a:t>
            </a:r>
          </a:p>
          <a:p>
            <a:pPr lvl="0" algn="just">
              <a:buSzPct val="45000"/>
              <a:buFont typeface="StarSymbol"/>
              <a:buChar char="●"/>
            </a:pPr>
            <a:r>
              <a:rPr lang="en-US">
                <a:cs typeface="Tahoma" pitchFamily="2"/>
              </a:rPr>
              <a:t>Jika dalam keadaan tertentu ada metode yang gagal (melewati batas tetentu), maka rangkaian akan terbuka dan eksekusi dihentikan</a:t>
            </a:r>
          </a:p>
          <a:p>
            <a:pPr lvl="0" algn="just">
              <a:buSzPct val="45000"/>
              <a:buFont typeface="StarSymbol"/>
              <a:buChar char="●"/>
            </a:pPr>
            <a:r>
              <a:rPr lang="en-US">
                <a:cs typeface="Tahoma" pitchFamily="2"/>
              </a:rPr>
              <a:t>Selain dihentikan, perangkat lunak menyediakan metode cadangan dan self-correcting.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51D49-57C7-4653-BB18-2599E2967A09}"/>
              </a:ext>
            </a:extLst>
          </p:cNvPr>
          <p:cNvSpPr>
            <a:spLocks noGrp="1"/>
          </p:cNvSpPr>
          <p:nvPr>
            <p:ph type="sldNum" sz="quarter" idx="12"/>
          </p:nvPr>
        </p:nvSpPr>
        <p:spPr/>
        <p:txBody>
          <a:bodyPr/>
          <a:lstStyle/>
          <a:p>
            <a:pPr lvl="0"/>
            <a:fld id="{F286CA37-A415-4457-85C2-4CB4E2EE872A}" type="slidenum">
              <a:t>4</a:t>
            </a:fld>
            <a:endParaRPr lang="en-US"/>
          </a:p>
        </p:txBody>
      </p:sp>
      <p:sp>
        <p:nvSpPr>
          <p:cNvPr id="2" name="Title 1">
            <a:extLst>
              <a:ext uri="{FF2B5EF4-FFF2-40B4-BE49-F238E27FC236}">
                <a16:creationId xmlns:a16="http://schemas.microsoft.com/office/drawing/2014/main" id="{5EE87AED-E9A1-4A85-90B5-E9FC782F8DEE}"/>
              </a:ext>
            </a:extLst>
          </p:cNvPr>
          <p:cNvSpPr txBox="1">
            <a:spLocks noGrp="1"/>
          </p:cNvSpPr>
          <p:nvPr>
            <p:ph type="title" idx="4294967295"/>
          </p:nvPr>
        </p:nvSpPr>
        <p:spPr/>
        <p:txBody>
          <a:bodyPr/>
          <a:lstStyle/>
          <a:p>
            <a:pPr lvl="0"/>
            <a:r>
              <a:rPr lang="en-US">
                <a:cs typeface="Tahoma" pitchFamily="2"/>
              </a:rPr>
              <a:t>Lanjutan</a:t>
            </a:r>
          </a:p>
        </p:txBody>
      </p:sp>
      <p:sp>
        <p:nvSpPr>
          <p:cNvPr id="3" name="Text Placeholder 2">
            <a:extLst>
              <a:ext uri="{FF2B5EF4-FFF2-40B4-BE49-F238E27FC236}">
                <a16:creationId xmlns:a16="http://schemas.microsoft.com/office/drawing/2014/main" id="{CD69079B-473A-4D8F-98EF-68B12472D224}"/>
              </a:ext>
            </a:extLst>
          </p:cNvPr>
          <p:cNvSpPr txBox="1">
            <a:spLocks noGrp="1"/>
          </p:cNvSpPr>
          <p:nvPr>
            <p:ph type="body" idx="4294967295"/>
          </p:nvPr>
        </p:nvSpPr>
        <p:spPr/>
        <p:txBody>
          <a:bodyPr/>
          <a:lstStyle/>
          <a:p>
            <a:pPr lvl="0">
              <a:buSzPct val="45000"/>
              <a:buFont typeface="StarSymbol"/>
              <a:buChar char="●"/>
            </a:pPr>
            <a:r>
              <a:rPr lang="en-US">
                <a:cs typeface="Tahoma" pitchFamily="2"/>
              </a:rPr>
              <a:t>If the protected method fails within a given threshold of failure, then a fallback method can be called in its place. Once the circuit opens, that fallback method will be called almost exclusively</a:t>
            </a:r>
          </a:p>
          <a:p>
            <a:pPr lvl="0">
              <a:buSzPct val="45000"/>
              <a:buFont typeface="StarSymbol"/>
              <a:buChar char="●"/>
            </a:pPr>
            <a:r>
              <a:rPr lang="en-US">
                <a:cs typeface="Tahoma" pitchFamily="2"/>
              </a:rPr>
              <a:t>Jika metode yang terlindungi gagal menurut batas aman, maka metode fallback bisa dipanggil. Ketika rangkaian terbuka, maka metode fallback akan dipanggil secara eksklusif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1F3AFC-8093-45CA-A70C-12CBD515698E}"/>
              </a:ext>
            </a:extLst>
          </p:cNvPr>
          <p:cNvSpPr>
            <a:spLocks noGrp="1"/>
          </p:cNvSpPr>
          <p:nvPr>
            <p:ph type="sldNum" sz="quarter" idx="12"/>
          </p:nvPr>
        </p:nvSpPr>
        <p:spPr/>
        <p:txBody>
          <a:bodyPr/>
          <a:lstStyle/>
          <a:p>
            <a:pPr lvl="0"/>
            <a:fld id="{5835B7D9-024C-4B1E-9004-27AF930C7FE9}" type="slidenum">
              <a:t>5</a:t>
            </a:fld>
            <a:endParaRPr lang="en-US"/>
          </a:p>
        </p:txBody>
      </p:sp>
      <p:sp>
        <p:nvSpPr>
          <p:cNvPr id="2" name="Title 1">
            <a:extLst>
              <a:ext uri="{FF2B5EF4-FFF2-40B4-BE49-F238E27FC236}">
                <a16:creationId xmlns:a16="http://schemas.microsoft.com/office/drawing/2014/main" id="{C63FAE30-4693-494D-9B28-2A2D1AC1E280}"/>
              </a:ext>
            </a:extLst>
          </p:cNvPr>
          <p:cNvSpPr txBox="1">
            <a:spLocks noGrp="1"/>
          </p:cNvSpPr>
          <p:nvPr>
            <p:ph type="title" idx="4294967295"/>
          </p:nvPr>
        </p:nvSpPr>
        <p:spPr/>
        <p:txBody>
          <a:bodyPr/>
          <a:lstStyle/>
          <a:p>
            <a:pPr lvl="0"/>
            <a:r>
              <a:rPr lang="en-US">
                <a:cs typeface="Tahoma" pitchFamily="2"/>
              </a:rPr>
              <a:t>Ilustrasi</a:t>
            </a:r>
          </a:p>
        </p:txBody>
      </p:sp>
      <p:pic>
        <p:nvPicPr>
          <p:cNvPr id="3" name="">
            <a:extLst>
              <a:ext uri="{FF2B5EF4-FFF2-40B4-BE49-F238E27FC236}">
                <a16:creationId xmlns:a16="http://schemas.microsoft.com/office/drawing/2014/main" id="{F6D017A5-02F3-4890-9395-6201F601963C}"/>
              </a:ext>
            </a:extLst>
          </p:cNvPr>
          <p:cNvPicPr>
            <a:picLocks noChangeAspect="1"/>
          </p:cNvPicPr>
          <p:nvPr/>
        </p:nvPicPr>
        <p:blipFill>
          <a:blip r:embed="rId3">
            <a:lum/>
            <a:alphaModFix/>
          </a:blip>
          <a:srcRect/>
          <a:stretch>
            <a:fillRect/>
          </a:stretch>
        </p:blipFill>
        <p:spPr>
          <a:xfrm>
            <a:off x="2103120" y="1563480"/>
            <a:ext cx="5943600" cy="57045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9E105-E2AC-40A6-A826-85B499D7E88F}"/>
              </a:ext>
            </a:extLst>
          </p:cNvPr>
          <p:cNvSpPr>
            <a:spLocks noGrp="1"/>
          </p:cNvSpPr>
          <p:nvPr>
            <p:ph type="sldNum" sz="quarter" idx="12"/>
          </p:nvPr>
        </p:nvSpPr>
        <p:spPr/>
        <p:txBody>
          <a:bodyPr/>
          <a:lstStyle/>
          <a:p>
            <a:pPr lvl="0"/>
            <a:fld id="{B6F245C1-1259-4832-ABDF-889893880620}" type="slidenum">
              <a:t>6</a:t>
            </a:fld>
            <a:endParaRPr lang="en-US"/>
          </a:p>
        </p:txBody>
      </p:sp>
      <p:sp>
        <p:nvSpPr>
          <p:cNvPr id="2" name="Title 1">
            <a:extLst>
              <a:ext uri="{FF2B5EF4-FFF2-40B4-BE49-F238E27FC236}">
                <a16:creationId xmlns:a16="http://schemas.microsoft.com/office/drawing/2014/main" id="{B610A797-93E9-411A-93AF-F8A88BA552C5}"/>
              </a:ext>
            </a:extLst>
          </p:cNvPr>
          <p:cNvSpPr txBox="1">
            <a:spLocks noGrp="1"/>
          </p:cNvSpPr>
          <p:nvPr>
            <p:ph type="title" idx="4294967295"/>
          </p:nvPr>
        </p:nvSpPr>
        <p:spPr/>
        <p:txBody>
          <a:bodyPr/>
          <a:lstStyle/>
          <a:p>
            <a:pPr lvl="0"/>
            <a:r>
              <a:rPr lang="en-US">
                <a:cs typeface="Tahoma" pitchFamily="2"/>
              </a:rPr>
              <a:t>3 Kategori Circuit Breaker</a:t>
            </a:r>
          </a:p>
        </p:txBody>
      </p:sp>
      <p:sp>
        <p:nvSpPr>
          <p:cNvPr id="3" name="Text Placeholder 2">
            <a:extLst>
              <a:ext uri="{FF2B5EF4-FFF2-40B4-BE49-F238E27FC236}">
                <a16:creationId xmlns:a16="http://schemas.microsoft.com/office/drawing/2014/main" id="{CDDB04FE-2300-4F5C-9825-6C27F1750101}"/>
              </a:ext>
            </a:extLst>
          </p:cNvPr>
          <p:cNvSpPr txBox="1">
            <a:spLocks noGrp="1"/>
          </p:cNvSpPr>
          <p:nvPr>
            <p:ph type="body" idx="4294967295"/>
          </p:nvPr>
        </p:nvSpPr>
        <p:spPr/>
        <p:txBody>
          <a:bodyPr/>
          <a:lstStyle/>
          <a:p>
            <a:pPr lvl="0">
              <a:buSzPct val="45000"/>
              <a:buFont typeface="StarSymbol"/>
              <a:buChar char="●"/>
            </a:pPr>
            <a:r>
              <a:rPr lang="en-US" b="1">
                <a:cs typeface="Tahoma" pitchFamily="2"/>
              </a:rPr>
              <a:t>Metode yang membuat panggilan REST</a:t>
            </a:r>
            <a:r>
              <a:rPr lang="en-US">
                <a:cs typeface="Tahoma" pitchFamily="2"/>
              </a:rPr>
              <a:t>—Hal ini memungkinkan untuk gagal dikarenakan ketidakadaan remote service atau mengembalikan respon HTTP 500.</a:t>
            </a:r>
          </a:p>
          <a:p>
            <a:pPr lvl="0">
              <a:buSzPct val="45000"/>
              <a:buFont typeface="StarSymbol"/>
              <a:buChar char="●"/>
            </a:pPr>
            <a:r>
              <a:rPr lang="en-US" b="1">
                <a:cs typeface="Tahoma" pitchFamily="2"/>
              </a:rPr>
              <a:t>Metode yang melakukan query database</a:t>
            </a:r>
            <a:r>
              <a:rPr lang="en-US">
                <a:cs typeface="Tahoma" pitchFamily="2"/>
              </a:rPr>
              <a:t>—Hal ini memungkinka untuk gagal jika, untuk suatu alasan database menjadi tidak responsif atau perubahan skema yang merusak aplikasi.</a:t>
            </a:r>
          </a:p>
          <a:p>
            <a:pPr lvl="0">
              <a:buSzPct val="45000"/>
              <a:buFont typeface="StarSymbol"/>
              <a:buChar char="●"/>
            </a:pPr>
            <a:r>
              <a:rPr lang="en-US" b="1">
                <a:cs typeface="Tahoma" pitchFamily="2"/>
              </a:rPr>
              <a:t>Metode yang berpotensi lambat</a:t>
            </a:r>
            <a:r>
              <a:rPr lang="en-US">
                <a:cs typeface="Tahoma" pitchFamily="2"/>
              </a:rPr>
              <a:t>—Hal-hal ini belum tentu gagal, tetapi dipertimbangkan tidak baik jika terlalu  lama melakukan pekerjaan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3A240C-DE82-4A9D-881E-431E575D768F}"/>
              </a:ext>
            </a:extLst>
          </p:cNvPr>
          <p:cNvSpPr>
            <a:spLocks noGrp="1"/>
          </p:cNvSpPr>
          <p:nvPr>
            <p:ph type="sldNum" sz="quarter" idx="12"/>
          </p:nvPr>
        </p:nvSpPr>
        <p:spPr/>
        <p:txBody>
          <a:bodyPr/>
          <a:lstStyle/>
          <a:p>
            <a:pPr lvl="0"/>
            <a:fld id="{E47E0CA7-B21F-466D-84BF-03684DA0EA59}" type="slidenum">
              <a:t>7</a:t>
            </a:fld>
            <a:endParaRPr lang="en-US"/>
          </a:p>
        </p:txBody>
      </p:sp>
      <p:sp>
        <p:nvSpPr>
          <p:cNvPr id="2" name="Title 1">
            <a:extLst>
              <a:ext uri="{FF2B5EF4-FFF2-40B4-BE49-F238E27FC236}">
                <a16:creationId xmlns:a16="http://schemas.microsoft.com/office/drawing/2014/main" id="{D923F119-209F-4316-BF20-87308E3D36AA}"/>
              </a:ext>
            </a:extLst>
          </p:cNvPr>
          <p:cNvSpPr txBox="1">
            <a:spLocks noGrp="1"/>
          </p:cNvSpPr>
          <p:nvPr>
            <p:ph type="title" idx="4294967295"/>
          </p:nvPr>
        </p:nvSpPr>
        <p:spPr/>
        <p:txBody>
          <a:bodyPr/>
          <a:lstStyle/>
          <a:p>
            <a:pPr lvl="0"/>
            <a:r>
              <a:rPr lang="en-US">
                <a:cs typeface="Tahoma" pitchFamily="2"/>
              </a:rPr>
              <a:t>Netflix Hyxtrix</a:t>
            </a:r>
          </a:p>
        </p:txBody>
      </p:sp>
      <p:sp>
        <p:nvSpPr>
          <p:cNvPr id="3" name="Text Placeholder 2">
            <a:extLst>
              <a:ext uri="{FF2B5EF4-FFF2-40B4-BE49-F238E27FC236}">
                <a16:creationId xmlns:a16="http://schemas.microsoft.com/office/drawing/2014/main" id="{5299F94C-BB6D-4710-AA74-6A4EABBD54CE}"/>
              </a:ext>
            </a:extLst>
          </p:cNvPr>
          <p:cNvSpPr txBox="1">
            <a:spLocks noGrp="1"/>
          </p:cNvSpPr>
          <p:nvPr>
            <p:ph type="body" idx="4294967295"/>
          </p:nvPr>
        </p:nvSpPr>
        <p:spPr/>
        <p:txBody>
          <a:bodyPr/>
          <a:lstStyle/>
          <a:p>
            <a:pPr lvl="0">
              <a:buSzPct val="45000"/>
              <a:buFont typeface="StarSymbol"/>
              <a:buChar char="●"/>
            </a:pPr>
            <a:r>
              <a:rPr lang="en-US">
                <a:cs typeface="Tahoma" pitchFamily="2"/>
              </a:rPr>
              <a:t>Netflix Hystrix adalah sebuah implementasi dari pola Circuit Breaker berbasis Java</a:t>
            </a:r>
          </a:p>
          <a:p>
            <a:pPr lvl="0">
              <a:buSzPct val="45000"/>
              <a:buFont typeface="StarSymbol"/>
              <a:buChar char="●"/>
            </a:pPr>
            <a:r>
              <a:rPr lang="en-US">
                <a:cs typeface="Tahoma" pitchFamily="2"/>
              </a:rPr>
              <a:t>Mudahnya, Hystrix Circuit Breaker adalah implementasi dari aspek yang diterapkan ke metode yang memicu sebuah metode cadangan ketika terjadi kegagalan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2F54F3-C6BA-4F29-8D92-6B48DC3AFAD8}"/>
              </a:ext>
            </a:extLst>
          </p:cNvPr>
          <p:cNvSpPr>
            <a:spLocks noGrp="1"/>
          </p:cNvSpPr>
          <p:nvPr>
            <p:ph type="sldNum" sz="quarter" idx="12"/>
          </p:nvPr>
        </p:nvSpPr>
        <p:spPr/>
        <p:txBody>
          <a:bodyPr/>
          <a:lstStyle/>
          <a:p>
            <a:pPr lvl="0"/>
            <a:fld id="{91B9052E-BDF7-4E83-B262-8BD70A21EF25}" type="slidenum">
              <a:t>8</a:t>
            </a:fld>
            <a:endParaRPr lang="en-US"/>
          </a:p>
        </p:txBody>
      </p:sp>
      <p:sp>
        <p:nvSpPr>
          <p:cNvPr id="2" name="Title 1">
            <a:extLst>
              <a:ext uri="{FF2B5EF4-FFF2-40B4-BE49-F238E27FC236}">
                <a16:creationId xmlns:a16="http://schemas.microsoft.com/office/drawing/2014/main" id="{BE471F2F-EE4F-4B21-B284-960E0EF850D7}"/>
              </a:ext>
            </a:extLst>
          </p:cNvPr>
          <p:cNvSpPr txBox="1">
            <a:spLocks noGrp="1"/>
          </p:cNvSpPr>
          <p:nvPr>
            <p:ph type="title" idx="4294967295"/>
          </p:nvPr>
        </p:nvSpPr>
        <p:spPr/>
        <p:txBody>
          <a:bodyPr/>
          <a:lstStyle/>
          <a:p>
            <a:pPr lvl="0"/>
            <a:r>
              <a:rPr lang="en-US">
                <a:cs typeface="Tahoma" pitchFamily="2"/>
              </a:rPr>
              <a:t>Mengatasi Latensi</a:t>
            </a:r>
          </a:p>
        </p:txBody>
      </p:sp>
      <p:sp>
        <p:nvSpPr>
          <p:cNvPr id="3" name="Text Placeholder 2">
            <a:extLst>
              <a:ext uri="{FF2B5EF4-FFF2-40B4-BE49-F238E27FC236}">
                <a16:creationId xmlns:a16="http://schemas.microsoft.com/office/drawing/2014/main" id="{CAC8F1EE-43A0-4709-9A0A-5595199D466C}"/>
              </a:ext>
            </a:extLst>
          </p:cNvPr>
          <p:cNvSpPr txBox="1">
            <a:spLocks noGrp="1"/>
          </p:cNvSpPr>
          <p:nvPr>
            <p:ph type="body" idx="4294967295"/>
          </p:nvPr>
        </p:nvSpPr>
        <p:spPr/>
        <p:txBody>
          <a:bodyPr/>
          <a:lstStyle/>
          <a:p>
            <a:pPr lvl="0">
              <a:buSzPct val="45000"/>
              <a:buFont typeface="StarSymbol"/>
              <a:buChar char="●"/>
            </a:pPr>
            <a:r>
              <a:rPr lang="en-US">
                <a:cs typeface="Tahoma" pitchFamily="2"/>
              </a:rPr>
              <a:t>Latency adalah indikator sistem yang diukur dari request-respon</a:t>
            </a:r>
          </a:p>
          <a:p>
            <a:pPr lvl="0">
              <a:buSzPct val="45000"/>
              <a:buFont typeface="StarSymbol"/>
              <a:buChar char="●"/>
            </a:pPr>
            <a:r>
              <a:rPr lang="en-US">
                <a:cs typeface="Tahoma" pitchFamily="2"/>
              </a:rPr>
              <a:t>Circuit Breaker juga bisa digunakan untuk menekan latensi dari timeout jika metodenya terlalu lama untuk berjalan.</a:t>
            </a:r>
          </a:p>
          <a:p>
            <a:pPr lvl="0">
              <a:buSzPct val="45000"/>
              <a:buFont typeface="StarSymbol"/>
              <a:buChar char="●"/>
            </a:pPr>
            <a:r>
              <a:rPr lang="en-US">
                <a:cs typeface="Tahoma" pitchFamily="2"/>
              </a:rPr>
              <a:t>Secara Default semua metode yang teranotasi @HystrixCommand akan mengalami time out setelah 1 detik, dan kembali ke metode cadangan.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E390AB-8CC7-4C1B-A6CA-F408724C4BEC}"/>
              </a:ext>
            </a:extLst>
          </p:cNvPr>
          <p:cNvSpPr>
            <a:spLocks noGrp="1"/>
          </p:cNvSpPr>
          <p:nvPr>
            <p:ph type="sldNum" sz="quarter" idx="12"/>
          </p:nvPr>
        </p:nvSpPr>
        <p:spPr/>
        <p:txBody>
          <a:bodyPr/>
          <a:lstStyle/>
          <a:p>
            <a:pPr lvl="0"/>
            <a:fld id="{9E1B6B41-3343-4EE1-8F41-CF8BD47DB37E}" type="slidenum">
              <a:t>9</a:t>
            </a:fld>
            <a:endParaRPr lang="en-US"/>
          </a:p>
        </p:txBody>
      </p:sp>
      <p:sp>
        <p:nvSpPr>
          <p:cNvPr id="2" name="Title 1">
            <a:extLst>
              <a:ext uri="{FF2B5EF4-FFF2-40B4-BE49-F238E27FC236}">
                <a16:creationId xmlns:a16="http://schemas.microsoft.com/office/drawing/2014/main" id="{DA501089-44ED-4444-860B-D166EFF5371E}"/>
              </a:ext>
            </a:extLst>
          </p:cNvPr>
          <p:cNvSpPr txBox="1">
            <a:spLocks noGrp="1"/>
          </p:cNvSpPr>
          <p:nvPr>
            <p:ph type="title" idx="4294967295"/>
          </p:nvPr>
        </p:nvSpPr>
        <p:spPr/>
        <p:txBody>
          <a:bodyPr/>
          <a:lstStyle/>
          <a:p>
            <a:pPr lvl="0"/>
            <a:r>
              <a:rPr lang="en-US">
                <a:cs typeface="Tahoma" pitchFamily="2"/>
              </a:rPr>
              <a:t>Lanjutan</a:t>
            </a:r>
          </a:p>
        </p:txBody>
      </p:sp>
      <p:sp>
        <p:nvSpPr>
          <p:cNvPr id="3" name="Text Placeholder 2">
            <a:extLst>
              <a:ext uri="{FF2B5EF4-FFF2-40B4-BE49-F238E27FC236}">
                <a16:creationId xmlns:a16="http://schemas.microsoft.com/office/drawing/2014/main" id="{2327BE34-DC28-426B-8568-28FFAF8A195B}"/>
              </a:ext>
            </a:extLst>
          </p:cNvPr>
          <p:cNvSpPr txBox="1">
            <a:spLocks noGrp="1"/>
          </p:cNvSpPr>
          <p:nvPr>
            <p:ph type="body" idx="4294967295"/>
          </p:nvPr>
        </p:nvSpPr>
        <p:spPr/>
        <p:txBody>
          <a:bodyPr/>
          <a:lstStyle/>
          <a:p>
            <a:pPr lvl="0">
              <a:buSzPct val="45000"/>
              <a:buFont typeface="StarSymbol"/>
              <a:buChar char="●"/>
            </a:pPr>
            <a:r>
              <a:rPr lang="en-US">
                <a:cs typeface="Tahoma" pitchFamily="2"/>
              </a:rPr>
              <a:t>Penggunaan satu detik sebagai penentu merupakan hal yang masuk akal untuk seagala kebutuhan. Tetapi hal ini bisa diganti menjadi lebih ketat atau longgar.</a:t>
            </a:r>
          </a:p>
          <a:p>
            <a:pPr lvl="0">
              <a:buSzPct val="45000"/>
              <a:buFont typeface="StarSymbol"/>
              <a:buChar char="●"/>
            </a:pPr>
            <a:r>
              <a:rPr lang="en-US">
                <a:cs typeface="Tahoma" pitchFamily="2"/>
              </a:rPr>
              <a:t>Konfigurasi perintah properti Hystrix bisa diatur melalui atribut command-properties.</a:t>
            </a:r>
          </a:p>
        </p:txBody>
      </p:sp>
    </p:spTree>
  </p:cSld>
  <p:clrMapOvr>
    <a:masterClrMapping/>
  </p:clrMapOvr>
</p:sld>
</file>

<file path=ppt/theme/theme1.xml><?xml version="1.0" encoding="utf-8"?>
<a:theme xmlns:a="http://schemas.openxmlformats.org/drawingml/2006/main" name="Nature_Illustrat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ature_Illustr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../../../../usr/local/lib/libreoffice/share/template/common/presnt/Nature_Illustration.otp</Template>
  <TotalTime>160</TotalTime>
  <Words>846</Words>
  <Application>Microsoft Office PowerPoint</Application>
  <PresentationFormat>Widescreen</PresentationFormat>
  <Paragraphs>128</Paragraphs>
  <Slides>25</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Liberation Sans</vt:lpstr>
      <vt:lpstr>Liberation Serif</vt:lpstr>
      <vt:lpstr>StarSymbol</vt:lpstr>
      <vt:lpstr>Arial</vt:lpstr>
      <vt:lpstr>Calibri</vt:lpstr>
      <vt:lpstr>Nature_Illustration</vt:lpstr>
      <vt:lpstr>Nature_Illustration1</vt:lpstr>
      <vt:lpstr>Kegagalan dan Latensi Framework</vt:lpstr>
      <vt:lpstr>Konsep Circuit Breaker</vt:lpstr>
      <vt:lpstr>Lanjutan</vt:lpstr>
      <vt:lpstr>Lanjutan</vt:lpstr>
      <vt:lpstr>Ilustrasi</vt:lpstr>
      <vt:lpstr>3 Kategori Circuit Breaker</vt:lpstr>
      <vt:lpstr>Netflix Hyxtrix</vt:lpstr>
      <vt:lpstr>Mengatasi Latensi</vt:lpstr>
      <vt:lpstr>Lanjutan</vt:lpstr>
      <vt:lpstr>Ilustrasi</vt:lpstr>
      <vt:lpstr>Latency dan Bisnis</vt:lpstr>
      <vt:lpstr>Mengatur Batas Circuit Breaker</vt:lpstr>
      <vt:lpstr>Lanjutan</vt:lpstr>
      <vt:lpstr>Monitor Kesalahan</vt:lpstr>
      <vt:lpstr>Data Monitor</vt:lpstr>
      <vt:lpstr>Tampilan</vt:lpstr>
      <vt:lpstr>Tampilan</vt:lpstr>
      <vt:lpstr>Tampilan</vt:lpstr>
      <vt:lpstr>Tampilan</vt:lpstr>
      <vt:lpstr>Spring Boot Micrometer</vt:lpstr>
      <vt:lpstr>Lanjutan</vt:lpstr>
      <vt:lpstr>Pencegahan Latency Tinggi</vt:lpstr>
      <vt:lpstr>Lanjutan</vt:lpstr>
      <vt:lpstr>Lanjutan</vt:lpstr>
      <vt:lpstr>Lanjutan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Illustration</dc:title>
  <cp:lastModifiedBy>ALAUDDIN MAULANA HIRZAN</cp:lastModifiedBy>
  <cp:revision>60</cp:revision>
  <dcterms:created xsi:type="dcterms:W3CDTF">2019-05-20T04:33:47Z</dcterms:created>
  <dcterms:modified xsi:type="dcterms:W3CDTF">2020-05-26T03:22:59Z</dcterms:modified>
</cp:coreProperties>
</file>