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handoutMasterIdLst>
    <p:handoutMasterId r:id="rId3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00806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4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549144-3FB9-48CC-AF82-1CE5584D2CD6}"/>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ＭＳ 明朝" pitchFamily="2"/>
              <a:cs typeface="Tahoma" pitchFamily="2"/>
            </a:endParaRPr>
          </a:p>
        </p:txBody>
      </p:sp>
      <p:sp>
        <p:nvSpPr>
          <p:cNvPr id="3" name="Date Placeholder 2">
            <a:extLst>
              <a:ext uri="{FF2B5EF4-FFF2-40B4-BE49-F238E27FC236}">
                <a16:creationId xmlns:a16="http://schemas.microsoft.com/office/drawing/2014/main" id="{83CF010D-9346-460B-9422-6632B4FBDE45}"/>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ＭＳ 明朝" pitchFamily="2"/>
              <a:cs typeface="Tahoma" pitchFamily="2"/>
            </a:endParaRPr>
          </a:p>
        </p:txBody>
      </p:sp>
      <p:sp>
        <p:nvSpPr>
          <p:cNvPr id="4" name="Footer Placeholder 3">
            <a:extLst>
              <a:ext uri="{FF2B5EF4-FFF2-40B4-BE49-F238E27FC236}">
                <a16:creationId xmlns:a16="http://schemas.microsoft.com/office/drawing/2014/main" id="{DDCD6911-23A7-4066-8121-B57796A01A9D}"/>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ＭＳ 明朝" pitchFamily="2"/>
              <a:cs typeface="Tahoma" pitchFamily="2"/>
            </a:endParaRPr>
          </a:p>
        </p:txBody>
      </p:sp>
      <p:sp>
        <p:nvSpPr>
          <p:cNvPr id="5" name="Slide Number Placeholder 4">
            <a:extLst>
              <a:ext uri="{FF2B5EF4-FFF2-40B4-BE49-F238E27FC236}">
                <a16:creationId xmlns:a16="http://schemas.microsoft.com/office/drawing/2014/main" id="{500663C8-8592-42DB-9E50-F54E27BAB5CE}"/>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9305BC91-3C30-4458-BB14-178A55D9846B}" type="slidenum">
              <a:t>‹#›</a:t>
            </a:fld>
            <a:endParaRPr lang="en-US" sz="1400" b="0" i="0" u="none" strike="noStrike" kern="1200" cap="none">
              <a:ln>
                <a:noFill/>
              </a:ln>
              <a:latin typeface="Liberation Sans" pitchFamily="18"/>
              <a:ea typeface="ＭＳ 明朝" pitchFamily="2"/>
              <a:cs typeface="Tahoma" pitchFamily="2"/>
            </a:endParaRPr>
          </a:p>
        </p:txBody>
      </p:sp>
    </p:spTree>
    <p:extLst>
      <p:ext uri="{BB962C8B-B14F-4D97-AF65-F5344CB8AC3E}">
        <p14:creationId xmlns:p14="http://schemas.microsoft.com/office/powerpoint/2010/main" val="4090386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B7105-68C8-4CFB-BC00-19FFBAD39B14}"/>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719ED388-7490-4945-87A3-C3C4BB61F066}"/>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D7F773C3-BA73-49BC-8765-F42E01C60249}"/>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ＭＳ 明朝"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FB06BDEB-B79E-4BB2-A67E-FA46793010DE}"/>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ＭＳ 明朝"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1654FB15-19DE-449E-AE3B-4D72FA013164}"/>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ＭＳ 明朝"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45B876CB-635E-4D89-9FA9-9107E3DF4644}"/>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ＭＳ 明朝" pitchFamily="2"/>
                <a:cs typeface="Tahoma" pitchFamily="2"/>
              </a:defRPr>
            </a:lvl1pPr>
          </a:lstStyle>
          <a:p>
            <a:pPr lvl="0"/>
            <a:fld id="{97FE34A7-4C59-455F-915D-F662F5B58188}" type="slidenum">
              <a:t>‹#›</a:t>
            </a:fld>
            <a:endParaRPr lang="en-US"/>
          </a:p>
        </p:txBody>
      </p:sp>
    </p:spTree>
    <p:extLst>
      <p:ext uri="{BB962C8B-B14F-4D97-AF65-F5344CB8AC3E}">
        <p14:creationId xmlns:p14="http://schemas.microsoft.com/office/powerpoint/2010/main" val="528398496"/>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40D9027-DF8D-4E8A-8E70-833894D14C7D}"/>
              </a:ext>
            </a:extLst>
          </p:cNvPr>
          <p:cNvSpPr txBox="1">
            <a:spLocks noGrp="1"/>
          </p:cNvSpPr>
          <p:nvPr>
            <p:ph type="sldNum" sz="quarter" idx="5"/>
          </p:nvPr>
        </p:nvSpPr>
        <p:spPr>
          <a:ln/>
        </p:spPr>
        <p:txBody>
          <a:bodyPr lIns="0" tIns="0" rIns="0" bIns="0" anchor="b" anchorCtr="0">
            <a:noAutofit/>
          </a:bodyPr>
          <a:lstStyle/>
          <a:p>
            <a:pPr lvl="0"/>
            <a:fld id="{8B1CB2B8-0F3C-4BD5-A043-CC9E561EB283}" type="slidenum">
              <a:t>1</a:t>
            </a:fld>
            <a:endParaRPr lang="en-US"/>
          </a:p>
        </p:txBody>
      </p:sp>
      <p:sp>
        <p:nvSpPr>
          <p:cNvPr id="2" name="Slide Image Placeholder 1">
            <a:extLst>
              <a:ext uri="{FF2B5EF4-FFF2-40B4-BE49-F238E27FC236}">
                <a16:creationId xmlns:a16="http://schemas.microsoft.com/office/drawing/2014/main" id="{FE525CEA-1ED1-4769-BCE4-633A801468B8}"/>
              </a:ext>
            </a:extLst>
          </p:cNvPr>
          <p:cNvSpPr>
            <a:spLocks noGrp="1" noRot="1" noChangeAspect="1" noResize="1"/>
          </p:cNvSpPr>
          <p:nvPr>
            <p:ph type="sldImg"/>
          </p:nvPr>
        </p:nvSpPr>
        <p:spPr>
          <a:xfrm>
            <a:off x="1106488" y="812800"/>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2F09BC3-60FF-49C2-A21F-4AEF670E6AC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EEFBDB9-B4F5-4D2A-994D-721C83B6AE89}"/>
              </a:ext>
            </a:extLst>
          </p:cNvPr>
          <p:cNvSpPr txBox="1">
            <a:spLocks noGrp="1"/>
          </p:cNvSpPr>
          <p:nvPr>
            <p:ph type="sldNum" sz="quarter" idx="5"/>
          </p:nvPr>
        </p:nvSpPr>
        <p:spPr>
          <a:ln/>
        </p:spPr>
        <p:txBody>
          <a:bodyPr lIns="0" tIns="0" rIns="0" bIns="0" anchor="b" anchorCtr="0">
            <a:noAutofit/>
          </a:bodyPr>
          <a:lstStyle/>
          <a:p>
            <a:pPr lvl="0"/>
            <a:fld id="{B4181F9A-CC61-41E4-B7F1-3A9913AFC730}" type="slidenum">
              <a:t>10</a:t>
            </a:fld>
            <a:endParaRPr lang="en-US"/>
          </a:p>
        </p:txBody>
      </p:sp>
      <p:sp>
        <p:nvSpPr>
          <p:cNvPr id="2" name="Slide Image Placeholder 1">
            <a:extLst>
              <a:ext uri="{FF2B5EF4-FFF2-40B4-BE49-F238E27FC236}">
                <a16:creationId xmlns:a16="http://schemas.microsoft.com/office/drawing/2014/main" id="{747A8B92-19D1-44EB-B542-CA804A2CD09A}"/>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15CF7C3-FAE3-46B0-9D0E-35D69217C5D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570052-EF79-4FF3-9C71-C63097E58714}"/>
              </a:ext>
            </a:extLst>
          </p:cNvPr>
          <p:cNvSpPr txBox="1">
            <a:spLocks noGrp="1"/>
          </p:cNvSpPr>
          <p:nvPr>
            <p:ph type="sldNum" sz="quarter" idx="5"/>
          </p:nvPr>
        </p:nvSpPr>
        <p:spPr>
          <a:ln/>
        </p:spPr>
        <p:txBody>
          <a:bodyPr lIns="0" tIns="0" rIns="0" bIns="0" anchor="b" anchorCtr="0">
            <a:noAutofit/>
          </a:bodyPr>
          <a:lstStyle/>
          <a:p>
            <a:pPr lvl="0"/>
            <a:fld id="{825E05A3-E35B-4042-9C65-5DAFEA59CA95}" type="slidenum">
              <a:t>11</a:t>
            </a:fld>
            <a:endParaRPr lang="en-US"/>
          </a:p>
        </p:txBody>
      </p:sp>
      <p:sp>
        <p:nvSpPr>
          <p:cNvPr id="2" name="Slide Image Placeholder 1">
            <a:extLst>
              <a:ext uri="{FF2B5EF4-FFF2-40B4-BE49-F238E27FC236}">
                <a16:creationId xmlns:a16="http://schemas.microsoft.com/office/drawing/2014/main" id="{7E0B9DCC-001F-46D1-82A0-23CF595E54E1}"/>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82D322D-9A97-4ED8-87E8-26FCBCCA4D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EEBA9-9537-436D-9B91-CE0C8772C77A}"/>
              </a:ext>
            </a:extLst>
          </p:cNvPr>
          <p:cNvSpPr txBox="1">
            <a:spLocks noGrp="1"/>
          </p:cNvSpPr>
          <p:nvPr>
            <p:ph type="sldNum" sz="quarter" idx="5"/>
          </p:nvPr>
        </p:nvSpPr>
        <p:spPr>
          <a:ln/>
        </p:spPr>
        <p:txBody>
          <a:bodyPr lIns="0" tIns="0" rIns="0" bIns="0" anchor="b" anchorCtr="0">
            <a:noAutofit/>
          </a:bodyPr>
          <a:lstStyle/>
          <a:p>
            <a:pPr lvl="0"/>
            <a:fld id="{C0A1FF89-3774-436A-B2E4-99B17E853A14}" type="slidenum">
              <a:t>12</a:t>
            </a:fld>
            <a:endParaRPr lang="en-US"/>
          </a:p>
        </p:txBody>
      </p:sp>
      <p:sp>
        <p:nvSpPr>
          <p:cNvPr id="2" name="Slide Image Placeholder 1">
            <a:extLst>
              <a:ext uri="{FF2B5EF4-FFF2-40B4-BE49-F238E27FC236}">
                <a16:creationId xmlns:a16="http://schemas.microsoft.com/office/drawing/2014/main" id="{76EE6DEF-EB1E-475A-874D-8178A2AE69E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38084B-67CD-4DA5-A4FA-1EEB62EFB92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2F324E2-56E9-442D-B532-67622BDFB36D}"/>
              </a:ext>
            </a:extLst>
          </p:cNvPr>
          <p:cNvSpPr txBox="1">
            <a:spLocks noGrp="1"/>
          </p:cNvSpPr>
          <p:nvPr>
            <p:ph type="sldNum" sz="quarter" idx="5"/>
          </p:nvPr>
        </p:nvSpPr>
        <p:spPr>
          <a:ln/>
        </p:spPr>
        <p:txBody>
          <a:bodyPr lIns="0" tIns="0" rIns="0" bIns="0" anchor="b" anchorCtr="0">
            <a:noAutofit/>
          </a:bodyPr>
          <a:lstStyle/>
          <a:p>
            <a:pPr lvl="0"/>
            <a:fld id="{193DE71E-FBA6-42A7-BD8C-519560F8E90E}" type="slidenum">
              <a:t>13</a:t>
            </a:fld>
            <a:endParaRPr lang="en-US"/>
          </a:p>
        </p:txBody>
      </p:sp>
      <p:sp>
        <p:nvSpPr>
          <p:cNvPr id="2" name="Slide Image Placeholder 1">
            <a:extLst>
              <a:ext uri="{FF2B5EF4-FFF2-40B4-BE49-F238E27FC236}">
                <a16:creationId xmlns:a16="http://schemas.microsoft.com/office/drawing/2014/main" id="{8D953CC6-715A-4F98-846B-51CB7AE054A3}"/>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289757F-4792-499C-9E07-BCC1C00609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6542E3-AB78-4A40-9B24-05115E0681F0}"/>
              </a:ext>
            </a:extLst>
          </p:cNvPr>
          <p:cNvSpPr txBox="1">
            <a:spLocks noGrp="1"/>
          </p:cNvSpPr>
          <p:nvPr>
            <p:ph type="sldNum" sz="quarter" idx="5"/>
          </p:nvPr>
        </p:nvSpPr>
        <p:spPr>
          <a:ln/>
        </p:spPr>
        <p:txBody>
          <a:bodyPr lIns="0" tIns="0" rIns="0" bIns="0" anchor="b" anchorCtr="0">
            <a:noAutofit/>
          </a:bodyPr>
          <a:lstStyle/>
          <a:p>
            <a:pPr lvl="0"/>
            <a:fld id="{376B4164-2C30-40C1-BB7E-5E0A9139DC47}" type="slidenum">
              <a:t>14</a:t>
            </a:fld>
            <a:endParaRPr lang="en-US"/>
          </a:p>
        </p:txBody>
      </p:sp>
      <p:sp>
        <p:nvSpPr>
          <p:cNvPr id="2" name="Slide Image Placeholder 1">
            <a:extLst>
              <a:ext uri="{FF2B5EF4-FFF2-40B4-BE49-F238E27FC236}">
                <a16:creationId xmlns:a16="http://schemas.microsoft.com/office/drawing/2014/main" id="{256482D3-06B3-4C09-BF18-D846362A6178}"/>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D104F11-A4B0-43B7-A141-DF2D2416210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DF4637-1BB4-429D-A786-9AFEDBED30D3}"/>
              </a:ext>
            </a:extLst>
          </p:cNvPr>
          <p:cNvSpPr txBox="1">
            <a:spLocks noGrp="1"/>
          </p:cNvSpPr>
          <p:nvPr>
            <p:ph type="sldNum" sz="quarter" idx="5"/>
          </p:nvPr>
        </p:nvSpPr>
        <p:spPr>
          <a:ln/>
        </p:spPr>
        <p:txBody>
          <a:bodyPr lIns="0" tIns="0" rIns="0" bIns="0" anchor="b" anchorCtr="0">
            <a:noAutofit/>
          </a:bodyPr>
          <a:lstStyle/>
          <a:p>
            <a:pPr lvl="0"/>
            <a:fld id="{0DC2F2BC-EE84-4D9E-B085-DCE9327CE22D}" type="slidenum">
              <a:t>15</a:t>
            </a:fld>
            <a:endParaRPr lang="en-US"/>
          </a:p>
        </p:txBody>
      </p:sp>
      <p:sp>
        <p:nvSpPr>
          <p:cNvPr id="2" name="Slide Image Placeholder 1">
            <a:extLst>
              <a:ext uri="{FF2B5EF4-FFF2-40B4-BE49-F238E27FC236}">
                <a16:creationId xmlns:a16="http://schemas.microsoft.com/office/drawing/2014/main" id="{6C188060-3E58-4716-8B26-EB78F0FF154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2242C64-9A5D-4E2E-853D-470EFFFBD46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21E934-F23B-4D49-AA31-AF1D4B772C5E}"/>
              </a:ext>
            </a:extLst>
          </p:cNvPr>
          <p:cNvSpPr txBox="1">
            <a:spLocks noGrp="1"/>
          </p:cNvSpPr>
          <p:nvPr>
            <p:ph type="sldNum" sz="quarter" idx="5"/>
          </p:nvPr>
        </p:nvSpPr>
        <p:spPr>
          <a:ln/>
        </p:spPr>
        <p:txBody>
          <a:bodyPr lIns="0" tIns="0" rIns="0" bIns="0" anchor="b" anchorCtr="0">
            <a:noAutofit/>
          </a:bodyPr>
          <a:lstStyle/>
          <a:p>
            <a:pPr lvl="0"/>
            <a:fld id="{5CA23C64-A5C3-4D96-BAE3-3370372DAFC2}" type="slidenum">
              <a:t>16</a:t>
            </a:fld>
            <a:endParaRPr lang="en-US"/>
          </a:p>
        </p:txBody>
      </p:sp>
      <p:sp>
        <p:nvSpPr>
          <p:cNvPr id="2" name="Slide Image Placeholder 1">
            <a:extLst>
              <a:ext uri="{FF2B5EF4-FFF2-40B4-BE49-F238E27FC236}">
                <a16:creationId xmlns:a16="http://schemas.microsoft.com/office/drawing/2014/main" id="{502D6A6D-D6A2-488E-9029-234688B86CE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D5659D0-979D-4431-BD12-13A902F3DA3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12ABE6-CCA1-4B20-AD05-975F6D287D6D}"/>
              </a:ext>
            </a:extLst>
          </p:cNvPr>
          <p:cNvSpPr txBox="1">
            <a:spLocks noGrp="1"/>
          </p:cNvSpPr>
          <p:nvPr>
            <p:ph type="sldNum" sz="quarter" idx="5"/>
          </p:nvPr>
        </p:nvSpPr>
        <p:spPr>
          <a:ln/>
        </p:spPr>
        <p:txBody>
          <a:bodyPr lIns="0" tIns="0" rIns="0" bIns="0" anchor="b" anchorCtr="0">
            <a:noAutofit/>
          </a:bodyPr>
          <a:lstStyle/>
          <a:p>
            <a:pPr lvl="0"/>
            <a:fld id="{467C477B-55CA-49C0-A5EF-68A4BA32C332}" type="slidenum">
              <a:t>17</a:t>
            </a:fld>
            <a:endParaRPr lang="en-US"/>
          </a:p>
        </p:txBody>
      </p:sp>
      <p:sp>
        <p:nvSpPr>
          <p:cNvPr id="2" name="Slide Image Placeholder 1">
            <a:extLst>
              <a:ext uri="{FF2B5EF4-FFF2-40B4-BE49-F238E27FC236}">
                <a16:creationId xmlns:a16="http://schemas.microsoft.com/office/drawing/2014/main" id="{80E6E95F-F450-4452-9A2A-CE2F88BA51E9}"/>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8CDB934-4871-4CE8-AE39-90F7F57590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12EE08E-8FE1-4989-9906-5B6140145F90}"/>
              </a:ext>
            </a:extLst>
          </p:cNvPr>
          <p:cNvSpPr txBox="1">
            <a:spLocks noGrp="1"/>
          </p:cNvSpPr>
          <p:nvPr>
            <p:ph type="sldNum" sz="quarter" idx="5"/>
          </p:nvPr>
        </p:nvSpPr>
        <p:spPr>
          <a:ln/>
        </p:spPr>
        <p:txBody>
          <a:bodyPr lIns="0" tIns="0" rIns="0" bIns="0" anchor="b" anchorCtr="0">
            <a:noAutofit/>
          </a:bodyPr>
          <a:lstStyle/>
          <a:p>
            <a:pPr lvl="0"/>
            <a:fld id="{C40333F0-C1A9-48E5-AF0B-AF11C9FC1A3A}" type="slidenum">
              <a:t>18</a:t>
            </a:fld>
            <a:endParaRPr lang="en-US"/>
          </a:p>
        </p:txBody>
      </p:sp>
      <p:sp>
        <p:nvSpPr>
          <p:cNvPr id="2" name="Slide Image Placeholder 1">
            <a:extLst>
              <a:ext uri="{FF2B5EF4-FFF2-40B4-BE49-F238E27FC236}">
                <a16:creationId xmlns:a16="http://schemas.microsoft.com/office/drawing/2014/main" id="{F0E99C37-4B9A-48C2-A268-94FB8FCC116B}"/>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F0DB114-400B-439A-8945-487B819655B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9AAD4A-ED82-4128-A4A5-793489CE5071}"/>
              </a:ext>
            </a:extLst>
          </p:cNvPr>
          <p:cNvSpPr txBox="1">
            <a:spLocks noGrp="1"/>
          </p:cNvSpPr>
          <p:nvPr>
            <p:ph type="sldNum" sz="quarter" idx="5"/>
          </p:nvPr>
        </p:nvSpPr>
        <p:spPr>
          <a:ln/>
        </p:spPr>
        <p:txBody>
          <a:bodyPr lIns="0" tIns="0" rIns="0" bIns="0" anchor="b" anchorCtr="0">
            <a:noAutofit/>
          </a:bodyPr>
          <a:lstStyle/>
          <a:p>
            <a:pPr lvl="0"/>
            <a:fld id="{678320D5-2DD8-4688-8A4B-4C9B693432D0}" type="slidenum">
              <a:t>19</a:t>
            </a:fld>
            <a:endParaRPr lang="en-US"/>
          </a:p>
        </p:txBody>
      </p:sp>
      <p:sp>
        <p:nvSpPr>
          <p:cNvPr id="2" name="Slide Image Placeholder 1">
            <a:extLst>
              <a:ext uri="{FF2B5EF4-FFF2-40B4-BE49-F238E27FC236}">
                <a16:creationId xmlns:a16="http://schemas.microsoft.com/office/drawing/2014/main" id="{72468796-F1F7-432E-9600-87DE9A832DDE}"/>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B2922A-C5A4-40E2-94CA-CA3E099DC19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82E6D4-2193-4085-868E-33EE9D9B13C6}"/>
              </a:ext>
            </a:extLst>
          </p:cNvPr>
          <p:cNvSpPr txBox="1">
            <a:spLocks noGrp="1"/>
          </p:cNvSpPr>
          <p:nvPr>
            <p:ph type="sldNum" sz="quarter" idx="5"/>
          </p:nvPr>
        </p:nvSpPr>
        <p:spPr>
          <a:ln/>
        </p:spPr>
        <p:txBody>
          <a:bodyPr lIns="0" tIns="0" rIns="0" bIns="0" anchor="b" anchorCtr="0">
            <a:noAutofit/>
          </a:bodyPr>
          <a:lstStyle/>
          <a:p>
            <a:pPr lvl="0"/>
            <a:fld id="{69D3E44C-03A7-48B8-AB89-1F13C143116F}" type="slidenum">
              <a:t>2</a:t>
            </a:fld>
            <a:endParaRPr lang="en-US"/>
          </a:p>
        </p:txBody>
      </p:sp>
      <p:sp>
        <p:nvSpPr>
          <p:cNvPr id="2" name="Slide Image Placeholder 1">
            <a:extLst>
              <a:ext uri="{FF2B5EF4-FFF2-40B4-BE49-F238E27FC236}">
                <a16:creationId xmlns:a16="http://schemas.microsoft.com/office/drawing/2014/main" id="{A40B0678-960B-41F3-89F2-7A92B29A67D3}"/>
              </a:ext>
            </a:extLst>
          </p:cNvPr>
          <p:cNvSpPr>
            <a:spLocks noGrp="1" noRot="1" noChangeAspect="1" noResize="1"/>
          </p:cNvSpPr>
          <p:nvPr>
            <p:ph type="sldImg"/>
          </p:nvPr>
        </p:nvSpPr>
        <p:spPr>
          <a:xfrm>
            <a:off x="1104900" y="814388"/>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01E5F8C-B948-41E9-9254-A4E2AD88CE3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8A5420-583D-4981-A2E1-49E5456D47C7}"/>
              </a:ext>
            </a:extLst>
          </p:cNvPr>
          <p:cNvSpPr txBox="1">
            <a:spLocks noGrp="1"/>
          </p:cNvSpPr>
          <p:nvPr>
            <p:ph type="sldNum" sz="quarter" idx="5"/>
          </p:nvPr>
        </p:nvSpPr>
        <p:spPr>
          <a:ln/>
        </p:spPr>
        <p:txBody>
          <a:bodyPr lIns="0" tIns="0" rIns="0" bIns="0" anchor="b" anchorCtr="0">
            <a:noAutofit/>
          </a:bodyPr>
          <a:lstStyle/>
          <a:p>
            <a:pPr lvl="0"/>
            <a:fld id="{EF4AB396-BBFA-4272-896F-DDF75B7DD178}" type="slidenum">
              <a:t>20</a:t>
            </a:fld>
            <a:endParaRPr lang="en-US"/>
          </a:p>
        </p:txBody>
      </p:sp>
      <p:sp>
        <p:nvSpPr>
          <p:cNvPr id="2" name="Slide Image Placeholder 1">
            <a:extLst>
              <a:ext uri="{FF2B5EF4-FFF2-40B4-BE49-F238E27FC236}">
                <a16:creationId xmlns:a16="http://schemas.microsoft.com/office/drawing/2014/main" id="{2CFF8C45-9D85-4A20-B35B-AD42A4307A51}"/>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3ECC402-DE4F-4C99-BCA5-7CCAAE3A18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679297-92BF-4804-9E13-DE245BC6DCCA}"/>
              </a:ext>
            </a:extLst>
          </p:cNvPr>
          <p:cNvSpPr txBox="1">
            <a:spLocks noGrp="1"/>
          </p:cNvSpPr>
          <p:nvPr>
            <p:ph type="sldNum" sz="quarter" idx="5"/>
          </p:nvPr>
        </p:nvSpPr>
        <p:spPr>
          <a:ln/>
        </p:spPr>
        <p:txBody>
          <a:bodyPr lIns="0" tIns="0" rIns="0" bIns="0" anchor="b" anchorCtr="0">
            <a:noAutofit/>
          </a:bodyPr>
          <a:lstStyle/>
          <a:p>
            <a:pPr lvl="0"/>
            <a:fld id="{B5B8B996-769B-4F08-878E-9B4D912B6E5E}" type="slidenum">
              <a:t>21</a:t>
            </a:fld>
            <a:endParaRPr lang="en-US"/>
          </a:p>
        </p:txBody>
      </p:sp>
      <p:sp>
        <p:nvSpPr>
          <p:cNvPr id="2" name="Slide Image Placeholder 1">
            <a:extLst>
              <a:ext uri="{FF2B5EF4-FFF2-40B4-BE49-F238E27FC236}">
                <a16:creationId xmlns:a16="http://schemas.microsoft.com/office/drawing/2014/main" id="{188CA863-CC6D-4FFC-95F7-4D123A953238}"/>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E126E11-890F-45CF-8AF3-27582B5D06F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1EF1628-DAA2-4732-BF6C-C7C0F89FEF72}"/>
              </a:ext>
            </a:extLst>
          </p:cNvPr>
          <p:cNvSpPr txBox="1">
            <a:spLocks noGrp="1"/>
          </p:cNvSpPr>
          <p:nvPr>
            <p:ph type="sldNum" sz="quarter" idx="5"/>
          </p:nvPr>
        </p:nvSpPr>
        <p:spPr>
          <a:ln/>
        </p:spPr>
        <p:txBody>
          <a:bodyPr lIns="0" tIns="0" rIns="0" bIns="0" anchor="b" anchorCtr="0">
            <a:noAutofit/>
          </a:bodyPr>
          <a:lstStyle/>
          <a:p>
            <a:pPr lvl="0"/>
            <a:fld id="{EB628D6C-1548-4FFE-BDE5-F283014650B8}" type="slidenum">
              <a:t>22</a:t>
            </a:fld>
            <a:endParaRPr lang="en-US"/>
          </a:p>
        </p:txBody>
      </p:sp>
      <p:sp>
        <p:nvSpPr>
          <p:cNvPr id="2" name="Slide Image Placeholder 1">
            <a:extLst>
              <a:ext uri="{FF2B5EF4-FFF2-40B4-BE49-F238E27FC236}">
                <a16:creationId xmlns:a16="http://schemas.microsoft.com/office/drawing/2014/main" id="{426EEAEB-3759-4136-8439-4A4A909FF061}"/>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4F0F78C-9739-4116-9413-39FA2EFF8A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5222D1-5C6C-4DFA-8C32-D3F5362F1FFE}"/>
              </a:ext>
            </a:extLst>
          </p:cNvPr>
          <p:cNvSpPr txBox="1">
            <a:spLocks noGrp="1"/>
          </p:cNvSpPr>
          <p:nvPr>
            <p:ph type="sldNum" sz="quarter" idx="5"/>
          </p:nvPr>
        </p:nvSpPr>
        <p:spPr>
          <a:ln/>
        </p:spPr>
        <p:txBody>
          <a:bodyPr lIns="0" tIns="0" rIns="0" bIns="0" anchor="b" anchorCtr="0">
            <a:noAutofit/>
          </a:bodyPr>
          <a:lstStyle/>
          <a:p>
            <a:pPr lvl="0"/>
            <a:fld id="{274D4D31-9C3E-4BE8-B67C-2BDB524A5556}" type="slidenum">
              <a:t>23</a:t>
            </a:fld>
            <a:endParaRPr lang="en-US"/>
          </a:p>
        </p:txBody>
      </p:sp>
      <p:sp>
        <p:nvSpPr>
          <p:cNvPr id="2" name="Slide Image Placeholder 1">
            <a:extLst>
              <a:ext uri="{FF2B5EF4-FFF2-40B4-BE49-F238E27FC236}">
                <a16:creationId xmlns:a16="http://schemas.microsoft.com/office/drawing/2014/main" id="{6A06CFCE-AB41-4473-AD2B-F5CBA904B886}"/>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7688939-8DC7-4821-8EA9-F1CC19DF482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C14E3F-95B3-43D0-B2D4-A1B76A3F4372}"/>
              </a:ext>
            </a:extLst>
          </p:cNvPr>
          <p:cNvSpPr txBox="1">
            <a:spLocks noGrp="1"/>
          </p:cNvSpPr>
          <p:nvPr>
            <p:ph type="sldNum" sz="quarter" idx="5"/>
          </p:nvPr>
        </p:nvSpPr>
        <p:spPr>
          <a:ln/>
        </p:spPr>
        <p:txBody>
          <a:bodyPr lIns="0" tIns="0" rIns="0" bIns="0" anchor="b" anchorCtr="0">
            <a:noAutofit/>
          </a:bodyPr>
          <a:lstStyle/>
          <a:p>
            <a:pPr lvl="0"/>
            <a:fld id="{3DBC410B-68B7-4E43-BB8F-1B093F3273F4}" type="slidenum">
              <a:t>24</a:t>
            </a:fld>
            <a:endParaRPr lang="en-US"/>
          </a:p>
        </p:txBody>
      </p:sp>
      <p:sp>
        <p:nvSpPr>
          <p:cNvPr id="2" name="Slide Image Placeholder 1">
            <a:extLst>
              <a:ext uri="{FF2B5EF4-FFF2-40B4-BE49-F238E27FC236}">
                <a16:creationId xmlns:a16="http://schemas.microsoft.com/office/drawing/2014/main" id="{777A5915-BD55-40BF-AD1F-85A6AC84D784}"/>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C860C86-D47C-4AA7-99A5-D42783C20C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C75DA8-47E0-4F41-84AF-568AD69A8190}"/>
              </a:ext>
            </a:extLst>
          </p:cNvPr>
          <p:cNvSpPr txBox="1">
            <a:spLocks noGrp="1"/>
          </p:cNvSpPr>
          <p:nvPr>
            <p:ph type="sldNum" sz="quarter" idx="5"/>
          </p:nvPr>
        </p:nvSpPr>
        <p:spPr>
          <a:ln/>
        </p:spPr>
        <p:txBody>
          <a:bodyPr lIns="0" tIns="0" rIns="0" bIns="0" anchor="b" anchorCtr="0">
            <a:noAutofit/>
          </a:bodyPr>
          <a:lstStyle/>
          <a:p>
            <a:pPr lvl="0"/>
            <a:fld id="{A88B2385-5832-4A4A-8098-730C5EFEBFD8}" type="slidenum">
              <a:t>25</a:t>
            </a:fld>
            <a:endParaRPr lang="en-US"/>
          </a:p>
        </p:txBody>
      </p:sp>
      <p:sp>
        <p:nvSpPr>
          <p:cNvPr id="2" name="Slide Image Placeholder 1">
            <a:extLst>
              <a:ext uri="{FF2B5EF4-FFF2-40B4-BE49-F238E27FC236}">
                <a16:creationId xmlns:a16="http://schemas.microsoft.com/office/drawing/2014/main" id="{E48FBB8E-9DA0-41BA-9DC6-E3AAC3CF4423}"/>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A08F26F-04F8-47C4-9811-50FD2879DFA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443E4D8-1BE5-4A17-B7BF-0D7332310F98}"/>
              </a:ext>
            </a:extLst>
          </p:cNvPr>
          <p:cNvSpPr txBox="1">
            <a:spLocks noGrp="1"/>
          </p:cNvSpPr>
          <p:nvPr>
            <p:ph type="sldNum" sz="quarter" idx="5"/>
          </p:nvPr>
        </p:nvSpPr>
        <p:spPr>
          <a:ln/>
        </p:spPr>
        <p:txBody>
          <a:bodyPr lIns="0" tIns="0" rIns="0" bIns="0" anchor="b" anchorCtr="0">
            <a:noAutofit/>
          </a:bodyPr>
          <a:lstStyle/>
          <a:p>
            <a:pPr lvl="0"/>
            <a:fld id="{5868EE1B-54FA-42D3-A614-A68F87625D5A}" type="slidenum">
              <a:t>26</a:t>
            </a:fld>
            <a:endParaRPr lang="en-US"/>
          </a:p>
        </p:txBody>
      </p:sp>
      <p:sp>
        <p:nvSpPr>
          <p:cNvPr id="2" name="Slide Image Placeholder 1">
            <a:extLst>
              <a:ext uri="{FF2B5EF4-FFF2-40B4-BE49-F238E27FC236}">
                <a16:creationId xmlns:a16="http://schemas.microsoft.com/office/drawing/2014/main" id="{BEF138F3-21FD-473C-B7B9-0143B11153B8}"/>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4233BA9-A2CF-44E4-AB6B-127EE653BD2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FCAC44-1F21-41C7-BEB9-DB8D3572C25A}"/>
              </a:ext>
            </a:extLst>
          </p:cNvPr>
          <p:cNvSpPr txBox="1">
            <a:spLocks noGrp="1"/>
          </p:cNvSpPr>
          <p:nvPr>
            <p:ph type="sldNum" sz="quarter" idx="5"/>
          </p:nvPr>
        </p:nvSpPr>
        <p:spPr>
          <a:ln/>
        </p:spPr>
        <p:txBody>
          <a:bodyPr lIns="0" tIns="0" rIns="0" bIns="0" anchor="b" anchorCtr="0">
            <a:noAutofit/>
          </a:bodyPr>
          <a:lstStyle/>
          <a:p>
            <a:pPr lvl="0"/>
            <a:fld id="{D7AB881A-9B0E-47CC-B8B8-2890A07E747C}" type="slidenum">
              <a:t>27</a:t>
            </a:fld>
            <a:endParaRPr lang="en-US"/>
          </a:p>
        </p:txBody>
      </p:sp>
      <p:sp>
        <p:nvSpPr>
          <p:cNvPr id="2" name="Slide Image Placeholder 1">
            <a:extLst>
              <a:ext uri="{FF2B5EF4-FFF2-40B4-BE49-F238E27FC236}">
                <a16:creationId xmlns:a16="http://schemas.microsoft.com/office/drawing/2014/main" id="{5CCB4A62-B578-4BD5-A405-6766FDF99E80}"/>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5559484-5A69-4356-9B36-7DA978CEE3C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21D1-DF53-477C-B691-B540ED470D27}"/>
              </a:ext>
            </a:extLst>
          </p:cNvPr>
          <p:cNvSpPr txBox="1">
            <a:spLocks noGrp="1"/>
          </p:cNvSpPr>
          <p:nvPr>
            <p:ph type="sldNum" sz="quarter" idx="5"/>
          </p:nvPr>
        </p:nvSpPr>
        <p:spPr>
          <a:ln/>
        </p:spPr>
        <p:txBody>
          <a:bodyPr lIns="0" tIns="0" rIns="0" bIns="0" anchor="b" anchorCtr="0">
            <a:noAutofit/>
          </a:bodyPr>
          <a:lstStyle/>
          <a:p>
            <a:pPr lvl="0"/>
            <a:fld id="{484E421A-63C0-4764-8ED8-3DE0DCD31780}" type="slidenum">
              <a:t>28</a:t>
            </a:fld>
            <a:endParaRPr lang="en-US"/>
          </a:p>
        </p:txBody>
      </p:sp>
      <p:sp>
        <p:nvSpPr>
          <p:cNvPr id="2" name="Slide Image Placeholder 1">
            <a:extLst>
              <a:ext uri="{FF2B5EF4-FFF2-40B4-BE49-F238E27FC236}">
                <a16:creationId xmlns:a16="http://schemas.microsoft.com/office/drawing/2014/main" id="{B5885F1B-C314-4B7B-87CB-E005BD166332}"/>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3D6DA49-6A96-443F-B974-18DCA75AF1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D52107-45A3-431C-9980-84260A58B8EB}"/>
              </a:ext>
            </a:extLst>
          </p:cNvPr>
          <p:cNvSpPr txBox="1">
            <a:spLocks noGrp="1"/>
          </p:cNvSpPr>
          <p:nvPr>
            <p:ph type="sldNum" sz="quarter" idx="5"/>
          </p:nvPr>
        </p:nvSpPr>
        <p:spPr>
          <a:ln/>
        </p:spPr>
        <p:txBody>
          <a:bodyPr lIns="0" tIns="0" rIns="0" bIns="0" anchor="b" anchorCtr="0">
            <a:noAutofit/>
          </a:bodyPr>
          <a:lstStyle/>
          <a:p>
            <a:pPr lvl="0"/>
            <a:fld id="{676B1650-6AEF-4E47-87FB-9238A071C824}" type="slidenum">
              <a:t>3</a:t>
            </a:fld>
            <a:endParaRPr lang="en-US"/>
          </a:p>
        </p:txBody>
      </p:sp>
      <p:sp>
        <p:nvSpPr>
          <p:cNvPr id="2" name="Slide Image Placeholder 1">
            <a:extLst>
              <a:ext uri="{FF2B5EF4-FFF2-40B4-BE49-F238E27FC236}">
                <a16:creationId xmlns:a16="http://schemas.microsoft.com/office/drawing/2014/main" id="{E7680D99-181D-4EE3-BE3D-61596DF15D83}"/>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46162D5-785A-45D4-B9B7-4A3AE3959CB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57FAAC-8C55-4614-8707-C0FCF45B3E38}"/>
              </a:ext>
            </a:extLst>
          </p:cNvPr>
          <p:cNvSpPr txBox="1">
            <a:spLocks noGrp="1"/>
          </p:cNvSpPr>
          <p:nvPr>
            <p:ph type="sldNum" sz="quarter" idx="5"/>
          </p:nvPr>
        </p:nvSpPr>
        <p:spPr>
          <a:ln/>
        </p:spPr>
        <p:txBody>
          <a:bodyPr lIns="0" tIns="0" rIns="0" bIns="0" anchor="b" anchorCtr="0">
            <a:noAutofit/>
          </a:bodyPr>
          <a:lstStyle/>
          <a:p>
            <a:pPr lvl="0"/>
            <a:fld id="{77914C1D-0742-46ED-BF48-8589E95FDA79}" type="slidenum">
              <a:t>4</a:t>
            </a:fld>
            <a:endParaRPr lang="en-US"/>
          </a:p>
        </p:txBody>
      </p:sp>
      <p:sp>
        <p:nvSpPr>
          <p:cNvPr id="2" name="Slide Image Placeholder 1">
            <a:extLst>
              <a:ext uri="{FF2B5EF4-FFF2-40B4-BE49-F238E27FC236}">
                <a16:creationId xmlns:a16="http://schemas.microsoft.com/office/drawing/2014/main" id="{FC43499B-D613-426F-B772-E34326A4F2C5}"/>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00FE6F0-D622-429D-B856-9CDA5D0265B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F689A-6D28-4D37-A253-542E7414E15E}"/>
              </a:ext>
            </a:extLst>
          </p:cNvPr>
          <p:cNvSpPr txBox="1">
            <a:spLocks noGrp="1"/>
          </p:cNvSpPr>
          <p:nvPr>
            <p:ph type="sldNum" sz="quarter" idx="5"/>
          </p:nvPr>
        </p:nvSpPr>
        <p:spPr>
          <a:ln/>
        </p:spPr>
        <p:txBody>
          <a:bodyPr lIns="0" tIns="0" rIns="0" bIns="0" anchor="b" anchorCtr="0">
            <a:noAutofit/>
          </a:bodyPr>
          <a:lstStyle/>
          <a:p>
            <a:pPr lvl="0"/>
            <a:fld id="{B89D5D63-6DC8-4235-91C6-51264A9CF507}" type="slidenum">
              <a:t>5</a:t>
            </a:fld>
            <a:endParaRPr lang="en-US"/>
          </a:p>
        </p:txBody>
      </p:sp>
      <p:sp>
        <p:nvSpPr>
          <p:cNvPr id="2" name="Slide Image Placeholder 1">
            <a:extLst>
              <a:ext uri="{FF2B5EF4-FFF2-40B4-BE49-F238E27FC236}">
                <a16:creationId xmlns:a16="http://schemas.microsoft.com/office/drawing/2014/main" id="{0B50B2F6-5C7D-4A61-AD42-8DE4C65D5BAA}"/>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90F598D-4CFB-4A8F-AC5B-0836BC6737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254A27-3E3D-4B3C-AE2D-EDF25C7AF8BF}"/>
              </a:ext>
            </a:extLst>
          </p:cNvPr>
          <p:cNvSpPr txBox="1">
            <a:spLocks noGrp="1"/>
          </p:cNvSpPr>
          <p:nvPr>
            <p:ph type="sldNum" sz="quarter" idx="5"/>
          </p:nvPr>
        </p:nvSpPr>
        <p:spPr>
          <a:ln/>
        </p:spPr>
        <p:txBody>
          <a:bodyPr lIns="0" tIns="0" rIns="0" bIns="0" anchor="b" anchorCtr="0">
            <a:noAutofit/>
          </a:bodyPr>
          <a:lstStyle/>
          <a:p>
            <a:pPr lvl="0"/>
            <a:fld id="{B186BC8F-E091-4A6D-95CE-D85B6FC6D6B5}" type="slidenum">
              <a:t>6</a:t>
            </a:fld>
            <a:endParaRPr lang="en-US"/>
          </a:p>
        </p:txBody>
      </p:sp>
      <p:sp>
        <p:nvSpPr>
          <p:cNvPr id="2" name="Slide Image Placeholder 1">
            <a:extLst>
              <a:ext uri="{FF2B5EF4-FFF2-40B4-BE49-F238E27FC236}">
                <a16:creationId xmlns:a16="http://schemas.microsoft.com/office/drawing/2014/main" id="{B94AD987-EC46-48C4-887D-EF546B1A8FB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8206054-E09D-4034-A7BF-16F8A5FEE49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CA99027-D1B9-4B49-8568-7611246A97CF}"/>
              </a:ext>
            </a:extLst>
          </p:cNvPr>
          <p:cNvSpPr txBox="1">
            <a:spLocks noGrp="1"/>
          </p:cNvSpPr>
          <p:nvPr>
            <p:ph type="sldNum" sz="quarter" idx="5"/>
          </p:nvPr>
        </p:nvSpPr>
        <p:spPr>
          <a:ln/>
        </p:spPr>
        <p:txBody>
          <a:bodyPr lIns="0" tIns="0" rIns="0" bIns="0" anchor="b" anchorCtr="0">
            <a:noAutofit/>
          </a:bodyPr>
          <a:lstStyle/>
          <a:p>
            <a:pPr lvl="0"/>
            <a:fld id="{3A4909DF-5ACD-40E3-86B8-5EC5C6D9A4B9}" type="slidenum">
              <a:t>7</a:t>
            </a:fld>
            <a:endParaRPr lang="en-US"/>
          </a:p>
        </p:txBody>
      </p:sp>
      <p:sp>
        <p:nvSpPr>
          <p:cNvPr id="2" name="Slide Image Placeholder 1">
            <a:extLst>
              <a:ext uri="{FF2B5EF4-FFF2-40B4-BE49-F238E27FC236}">
                <a16:creationId xmlns:a16="http://schemas.microsoft.com/office/drawing/2014/main" id="{860E6DF3-2CAD-4AA2-8920-13B857B7D81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4BB5918-0835-4B28-AC72-A8F7DBF6799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3E0119-17AC-4220-89D3-6B79526DBE00}"/>
              </a:ext>
            </a:extLst>
          </p:cNvPr>
          <p:cNvSpPr txBox="1">
            <a:spLocks noGrp="1"/>
          </p:cNvSpPr>
          <p:nvPr>
            <p:ph type="sldNum" sz="quarter" idx="5"/>
          </p:nvPr>
        </p:nvSpPr>
        <p:spPr>
          <a:ln/>
        </p:spPr>
        <p:txBody>
          <a:bodyPr lIns="0" tIns="0" rIns="0" bIns="0" anchor="b" anchorCtr="0">
            <a:noAutofit/>
          </a:bodyPr>
          <a:lstStyle/>
          <a:p>
            <a:pPr lvl="0"/>
            <a:fld id="{35D66274-BE04-4CEF-B1D7-CEF05E0F3853}" type="slidenum">
              <a:t>8</a:t>
            </a:fld>
            <a:endParaRPr lang="en-US"/>
          </a:p>
        </p:txBody>
      </p:sp>
      <p:sp>
        <p:nvSpPr>
          <p:cNvPr id="2" name="Slide Image Placeholder 1">
            <a:extLst>
              <a:ext uri="{FF2B5EF4-FFF2-40B4-BE49-F238E27FC236}">
                <a16:creationId xmlns:a16="http://schemas.microsoft.com/office/drawing/2014/main" id="{E711368D-446C-46D0-B756-41E5A4FDD696}"/>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D34F1BF-F7DC-4954-82A1-52CFA54DA50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CFF388-68BF-4A32-876E-8D9C7F9045A6}"/>
              </a:ext>
            </a:extLst>
          </p:cNvPr>
          <p:cNvSpPr txBox="1">
            <a:spLocks noGrp="1"/>
          </p:cNvSpPr>
          <p:nvPr>
            <p:ph type="sldNum" sz="quarter" idx="5"/>
          </p:nvPr>
        </p:nvSpPr>
        <p:spPr>
          <a:ln/>
        </p:spPr>
        <p:txBody>
          <a:bodyPr lIns="0" tIns="0" rIns="0" bIns="0" anchor="b" anchorCtr="0">
            <a:noAutofit/>
          </a:bodyPr>
          <a:lstStyle/>
          <a:p>
            <a:pPr lvl="0"/>
            <a:fld id="{F183FE97-9197-4AB6-8EAC-9D3B3F67526E}" type="slidenum">
              <a:t>9</a:t>
            </a:fld>
            <a:endParaRPr lang="en-US"/>
          </a:p>
        </p:txBody>
      </p:sp>
      <p:sp>
        <p:nvSpPr>
          <p:cNvPr id="2" name="Slide Image Placeholder 1">
            <a:extLst>
              <a:ext uri="{FF2B5EF4-FFF2-40B4-BE49-F238E27FC236}">
                <a16:creationId xmlns:a16="http://schemas.microsoft.com/office/drawing/2014/main" id="{F16BEC0C-20B7-47CB-AB7A-04A50FBD4522}"/>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28F1539-231A-4254-B3F1-9031825A044F}"/>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136B-37EB-47E4-947A-4D10CE74E3E8}"/>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E3331396-D368-4E68-BCD1-27BBC3E331F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3C3B6FF9-D9D6-4E00-81EF-BD17D89DCD7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E850CCC-54F5-45FA-BAAA-403D6B99BA9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848E4A2-69AE-4394-BC45-54F68E978A0B}"/>
              </a:ext>
            </a:extLst>
          </p:cNvPr>
          <p:cNvSpPr>
            <a:spLocks noGrp="1"/>
          </p:cNvSpPr>
          <p:nvPr>
            <p:ph type="sldNum" sz="quarter" idx="12"/>
          </p:nvPr>
        </p:nvSpPr>
        <p:spPr/>
        <p:txBody>
          <a:bodyPr/>
          <a:lstStyle/>
          <a:p>
            <a:pPr lvl="0"/>
            <a:fld id="{F1394185-1866-446C-95F5-8B15EE48171B}" type="slidenum">
              <a:t>‹#›</a:t>
            </a:fld>
            <a:endParaRPr lang="en-US"/>
          </a:p>
        </p:txBody>
      </p:sp>
    </p:spTree>
    <p:extLst>
      <p:ext uri="{BB962C8B-B14F-4D97-AF65-F5344CB8AC3E}">
        <p14:creationId xmlns:p14="http://schemas.microsoft.com/office/powerpoint/2010/main" val="42568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C762-3A71-4A7F-A7B6-3F7AC6D674EC}"/>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E39FCA1-12F5-4500-9A5C-432CCDEC3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2C027FF-DC90-4F38-BCBB-925457119AF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085CFBA-AFCA-4146-BEE2-E588BA41BD2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1E58E24-AF09-433D-8FE6-73F9131AB01F}"/>
              </a:ext>
            </a:extLst>
          </p:cNvPr>
          <p:cNvSpPr>
            <a:spLocks noGrp="1"/>
          </p:cNvSpPr>
          <p:nvPr>
            <p:ph type="sldNum" sz="quarter" idx="12"/>
          </p:nvPr>
        </p:nvSpPr>
        <p:spPr/>
        <p:txBody>
          <a:bodyPr/>
          <a:lstStyle/>
          <a:p>
            <a:pPr lvl="0"/>
            <a:fld id="{DAC05A92-2830-4A21-80E5-80240A0A32EF}" type="slidenum">
              <a:t>‹#›</a:t>
            </a:fld>
            <a:endParaRPr lang="en-US"/>
          </a:p>
        </p:txBody>
      </p:sp>
    </p:spTree>
    <p:extLst>
      <p:ext uri="{BB962C8B-B14F-4D97-AF65-F5344CB8AC3E}">
        <p14:creationId xmlns:p14="http://schemas.microsoft.com/office/powerpoint/2010/main" val="312783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81FC7-D789-42F9-B583-929E481C4FF9}"/>
              </a:ext>
            </a:extLst>
          </p:cNvPr>
          <p:cNvSpPr>
            <a:spLocks noGrp="1"/>
          </p:cNvSpPr>
          <p:nvPr>
            <p:ph type="title" orient="vert"/>
          </p:nvPr>
        </p:nvSpPr>
        <p:spPr>
          <a:xfrm>
            <a:off x="7308850" y="1079500"/>
            <a:ext cx="2266950" cy="57610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33B4DCA-5F8B-4ED6-9CA2-19461561996D}"/>
              </a:ext>
            </a:extLst>
          </p:cNvPr>
          <p:cNvSpPr>
            <a:spLocks noGrp="1"/>
          </p:cNvSpPr>
          <p:nvPr>
            <p:ph type="body" orient="vert" idx="1"/>
          </p:nvPr>
        </p:nvSpPr>
        <p:spPr>
          <a:xfrm>
            <a:off x="503238" y="1079500"/>
            <a:ext cx="6653212"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92E8B80-C55E-43CA-9147-21D3F4C663F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700F29D-14C5-4AA1-8B48-6B88DCFE73A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4E221E7-E9E8-460D-93E8-6A101D04048F}"/>
              </a:ext>
            </a:extLst>
          </p:cNvPr>
          <p:cNvSpPr>
            <a:spLocks noGrp="1"/>
          </p:cNvSpPr>
          <p:nvPr>
            <p:ph type="sldNum" sz="quarter" idx="12"/>
          </p:nvPr>
        </p:nvSpPr>
        <p:spPr/>
        <p:txBody>
          <a:bodyPr/>
          <a:lstStyle/>
          <a:p>
            <a:pPr lvl="0"/>
            <a:fld id="{2E511C8B-9A63-4A2D-8F62-9A4F7952267B}" type="slidenum">
              <a:t>‹#›</a:t>
            </a:fld>
            <a:endParaRPr lang="en-US"/>
          </a:p>
        </p:txBody>
      </p:sp>
    </p:spTree>
    <p:extLst>
      <p:ext uri="{BB962C8B-B14F-4D97-AF65-F5344CB8AC3E}">
        <p14:creationId xmlns:p14="http://schemas.microsoft.com/office/powerpoint/2010/main" val="221448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E4BD-5546-4F53-9BD1-15A2DDF6406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9266000C-76B3-41C0-AE0A-D66A6D78F279}"/>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D85783B7-9192-442C-B5E2-A9CDC04EA37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B321CBE-C744-4183-9E57-5C338000B19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07EB70A-E159-4849-BC1B-7A7AC2634CDD}"/>
              </a:ext>
            </a:extLst>
          </p:cNvPr>
          <p:cNvSpPr>
            <a:spLocks noGrp="1"/>
          </p:cNvSpPr>
          <p:nvPr>
            <p:ph type="sldNum" sz="quarter" idx="12"/>
          </p:nvPr>
        </p:nvSpPr>
        <p:spPr/>
        <p:txBody>
          <a:bodyPr/>
          <a:lstStyle/>
          <a:p>
            <a:pPr lvl="0"/>
            <a:fld id="{50C5B306-D957-4ADA-80BE-3A2355AC5397}" type="slidenum">
              <a:t>‹#›</a:t>
            </a:fld>
            <a:endParaRPr lang="en-US"/>
          </a:p>
        </p:txBody>
      </p:sp>
    </p:spTree>
    <p:extLst>
      <p:ext uri="{BB962C8B-B14F-4D97-AF65-F5344CB8AC3E}">
        <p14:creationId xmlns:p14="http://schemas.microsoft.com/office/powerpoint/2010/main" val="351059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1520-24A6-4E7F-B720-1A3464EA935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15E4DA2-41F2-41FF-9C5F-D18119D4B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1DC347D-ABAC-4872-8D60-034D7F2B0CB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3DEF6E9-F9D1-430C-9EAF-388619B4EDD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B640092-49E6-44F7-AF51-791C7780A385}"/>
              </a:ext>
            </a:extLst>
          </p:cNvPr>
          <p:cNvSpPr>
            <a:spLocks noGrp="1"/>
          </p:cNvSpPr>
          <p:nvPr>
            <p:ph type="sldNum" sz="quarter" idx="12"/>
          </p:nvPr>
        </p:nvSpPr>
        <p:spPr/>
        <p:txBody>
          <a:bodyPr/>
          <a:lstStyle/>
          <a:p>
            <a:pPr lvl="0"/>
            <a:fld id="{D4E9A9B4-561B-4EC2-A392-7D11826B8C1C}" type="slidenum">
              <a:t>‹#›</a:t>
            </a:fld>
            <a:endParaRPr lang="en-US"/>
          </a:p>
        </p:txBody>
      </p:sp>
    </p:spTree>
    <p:extLst>
      <p:ext uri="{BB962C8B-B14F-4D97-AF65-F5344CB8AC3E}">
        <p14:creationId xmlns:p14="http://schemas.microsoft.com/office/powerpoint/2010/main" val="203878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F2D8-9788-49BE-BD76-8D1B7566FEE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A8EF30D-2C92-4246-A797-52C40DD557BE}"/>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85F02-4BED-47CF-A96E-A9E9AFDA26A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EF39807-1A13-4301-A144-5C46864D456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C0B6DA2-986B-407B-AB9A-D494F6C14E92}"/>
              </a:ext>
            </a:extLst>
          </p:cNvPr>
          <p:cNvSpPr>
            <a:spLocks noGrp="1"/>
          </p:cNvSpPr>
          <p:nvPr>
            <p:ph type="sldNum" sz="quarter" idx="12"/>
          </p:nvPr>
        </p:nvSpPr>
        <p:spPr/>
        <p:txBody>
          <a:bodyPr/>
          <a:lstStyle/>
          <a:p>
            <a:pPr lvl="0"/>
            <a:fld id="{CFBE2722-EF02-46F8-BDAE-B0CEE1531560}" type="slidenum">
              <a:t>‹#›</a:t>
            </a:fld>
            <a:endParaRPr lang="en-US"/>
          </a:p>
        </p:txBody>
      </p:sp>
    </p:spTree>
    <p:extLst>
      <p:ext uri="{BB962C8B-B14F-4D97-AF65-F5344CB8AC3E}">
        <p14:creationId xmlns:p14="http://schemas.microsoft.com/office/powerpoint/2010/main" val="3604044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62F5-7A2F-4500-8BB6-D498DB52A4F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02D2724-B316-4FDB-9167-E251BCA96752}"/>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2EEE5336-0485-49E3-AA5B-B510245DD9B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07A9421-E9DA-43EE-8E52-6BF7711A127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96AE46E-595C-4740-8C6C-65821AB8BC8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BCA2E3A-1FA7-402F-99F5-501C1F4E9327}"/>
              </a:ext>
            </a:extLst>
          </p:cNvPr>
          <p:cNvSpPr>
            <a:spLocks noGrp="1"/>
          </p:cNvSpPr>
          <p:nvPr>
            <p:ph type="sldNum" sz="quarter" idx="12"/>
          </p:nvPr>
        </p:nvSpPr>
        <p:spPr/>
        <p:txBody>
          <a:bodyPr/>
          <a:lstStyle/>
          <a:p>
            <a:pPr lvl="0"/>
            <a:fld id="{5B828E91-5952-4DCB-B0A3-A656142E0A6F}" type="slidenum">
              <a:t>‹#›</a:t>
            </a:fld>
            <a:endParaRPr lang="en-US"/>
          </a:p>
        </p:txBody>
      </p:sp>
    </p:spTree>
    <p:extLst>
      <p:ext uri="{BB962C8B-B14F-4D97-AF65-F5344CB8AC3E}">
        <p14:creationId xmlns:p14="http://schemas.microsoft.com/office/powerpoint/2010/main" val="83015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CDC2-9D66-4F55-9F01-B3B901C7C0DF}"/>
              </a:ext>
            </a:extLst>
          </p:cNvPr>
          <p:cNvSpPr>
            <a:spLocks noGrp="1"/>
          </p:cNvSpPr>
          <p:nvPr>
            <p:ph type="title"/>
          </p:nvPr>
        </p:nvSpPr>
        <p:spPr>
          <a:xfrm>
            <a:off x="693738" y="403225"/>
            <a:ext cx="8694737" cy="1460500"/>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71845B59-E0BF-4B91-B756-A925C7A40E4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84C90-865E-401A-B755-D26D099C4D4C}"/>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B4AEDA58-D172-4B74-AD12-57B1B9FD1F3C}"/>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217AD-F85D-423C-A2DA-38C2896E5550}"/>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10A3866E-D766-4C2B-ACFE-C9F46BF3FFDC}"/>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D294FDF-CF87-49FF-9CC4-57C6438FECF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EFA70E0C-2EEC-4590-B8C9-69EDE69BFB57}"/>
              </a:ext>
            </a:extLst>
          </p:cNvPr>
          <p:cNvSpPr>
            <a:spLocks noGrp="1"/>
          </p:cNvSpPr>
          <p:nvPr>
            <p:ph type="sldNum" sz="quarter" idx="12"/>
          </p:nvPr>
        </p:nvSpPr>
        <p:spPr/>
        <p:txBody>
          <a:bodyPr/>
          <a:lstStyle/>
          <a:p>
            <a:pPr lvl="0"/>
            <a:fld id="{B377F4AE-0214-4A7D-91C9-BC52C85B1365}" type="slidenum">
              <a:t>‹#›</a:t>
            </a:fld>
            <a:endParaRPr lang="en-US"/>
          </a:p>
        </p:txBody>
      </p:sp>
    </p:spTree>
    <p:extLst>
      <p:ext uri="{BB962C8B-B14F-4D97-AF65-F5344CB8AC3E}">
        <p14:creationId xmlns:p14="http://schemas.microsoft.com/office/powerpoint/2010/main" val="388587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AB87-6B9B-46AD-A736-4534F3AF63C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62DA9E00-DD0B-4B48-BE7E-FB26515A6FBA}"/>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F9BA23FC-53C0-4AE8-A588-08907CD36D7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74BBDA0E-11B7-4868-BFB4-212F14DF4E21}"/>
              </a:ext>
            </a:extLst>
          </p:cNvPr>
          <p:cNvSpPr>
            <a:spLocks noGrp="1"/>
          </p:cNvSpPr>
          <p:nvPr>
            <p:ph type="sldNum" sz="quarter" idx="12"/>
          </p:nvPr>
        </p:nvSpPr>
        <p:spPr/>
        <p:txBody>
          <a:bodyPr/>
          <a:lstStyle/>
          <a:p>
            <a:pPr lvl="0"/>
            <a:fld id="{4CF05806-416B-4B0F-9461-AFB8E6CF8308}" type="slidenum">
              <a:t>‹#›</a:t>
            </a:fld>
            <a:endParaRPr lang="en-US"/>
          </a:p>
        </p:txBody>
      </p:sp>
    </p:spTree>
    <p:extLst>
      <p:ext uri="{BB962C8B-B14F-4D97-AF65-F5344CB8AC3E}">
        <p14:creationId xmlns:p14="http://schemas.microsoft.com/office/powerpoint/2010/main" val="3004494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3A4A1-06B7-4C06-AB90-AA1E08C51DEC}"/>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F5147DC-1E6D-4D62-8A4F-89D73ABBE5F2}"/>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28B6EC2-F4B4-4868-8711-1783B244D927}"/>
              </a:ext>
            </a:extLst>
          </p:cNvPr>
          <p:cNvSpPr>
            <a:spLocks noGrp="1"/>
          </p:cNvSpPr>
          <p:nvPr>
            <p:ph type="sldNum" sz="quarter" idx="12"/>
          </p:nvPr>
        </p:nvSpPr>
        <p:spPr/>
        <p:txBody>
          <a:bodyPr/>
          <a:lstStyle/>
          <a:p>
            <a:pPr lvl="0"/>
            <a:fld id="{2A2588A7-4AB0-43F5-AA7C-2E85D1CC0408}" type="slidenum">
              <a:t>‹#›</a:t>
            </a:fld>
            <a:endParaRPr lang="en-US"/>
          </a:p>
        </p:txBody>
      </p:sp>
    </p:spTree>
    <p:extLst>
      <p:ext uri="{BB962C8B-B14F-4D97-AF65-F5344CB8AC3E}">
        <p14:creationId xmlns:p14="http://schemas.microsoft.com/office/powerpoint/2010/main" val="413271227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75DA-AC54-49A0-9FAB-280BACB0EE2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4775C366-8223-49C7-A944-EBE4EE3C016B}"/>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F9A53CC7-7E66-49D8-A58E-E48C0CB48D2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8CC5B-5E3E-43A6-80BF-F5FAA0AB46D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765FFEF-7653-49CC-8932-64EE64893E72}"/>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E1455BD-6A16-4CF7-94B6-8B33BD97620A}"/>
              </a:ext>
            </a:extLst>
          </p:cNvPr>
          <p:cNvSpPr>
            <a:spLocks noGrp="1"/>
          </p:cNvSpPr>
          <p:nvPr>
            <p:ph type="sldNum" sz="quarter" idx="12"/>
          </p:nvPr>
        </p:nvSpPr>
        <p:spPr/>
        <p:txBody>
          <a:bodyPr/>
          <a:lstStyle/>
          <a:p>
            <a:pPr lvl="0"/>
            <a:fld id="{7F5CD483-2514-42E6-8232-5807898A6AA0}" type="slidenum">
              <a:t>‹#›</a:t>
            </a:fld>
            <a:endParaRPr lang="en-US"/>
          </a:p>
        </p:txBody>
      </p:sp>
    </p:spTree>
    <p:extLst>
      <p:ext uri="{BB962C8B-B14F-4D97-AF65-F5344CB8AC3E}">
        <p14:creationId xmlns:p14="http://schemas.microsoft.com/office/powerpoint/2010/main" val="198121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F353-EEDC-406D-AED4-DEFDEDADF28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56A2D31-7FBA-4DB9-A9C9-CB3E0411AA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56FFCC2-64DD-4FB3-9404-D5708DAEB90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A1494D-1998-4973-928A-2E78EF86CFA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90BE982-219A-4EC1-87C5-E5624BBAF7BF}"/>
              </a:ext>
            </a:extLst>
          </p:cNvPr>
          <p:cNvSpPr>
            <a:spLocks noGrp="1"/>
          </p:cNvSpPr>
          <p:nvPr>
            <p:ph type="sldNum" sz="quarter" idx="12"/>
          </p:nvPr>
        </p:nvSpPr>
        <p:spPr/>
        <p:txBody>
          <a:bodyPr/>
          <a:lstStyle/>
          <a:p>
            <a:pPr lvl="0"/>
            <a:fld id="{E78B7855-D23B-483D-B028-5D8CC84725A6}" type="slidenum">
              <a:t>‹#›</a:t>
            </a:fld>
            <a:endParaRPr lang="en-US"/>
          </a:p>
        </p:txBody>
      </p:sp>
    </p:spTree>
    <p:extLst>
      <p:ext uri="{BB962C8B-B14F-4D97-AF65-F5344CB8AC3E}">
        <p14:creationId xmlns:p14="http://schemas.microsoft.com/office/powerpoint/2010/main" val="3934357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AF4A-1683-4972-A2F6-7F43D411E50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49394636-E170-4EAE-8E48-A970037D74B3}"/>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F7B3BD1-A0F9-4295-9E7A-77918733787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09E83-A5C9-477B-8465-60365484174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1E3B249-562D-459F-BC03-06325F95C34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AA75B7E-73F8-434D-8CD1-C815CDB22E03}"/>
              </a:ext>
            </a:extLst>
          </p:cNvPr>
          <p:cNvSpPr>
            <a:spLocks noGrp="1"/>
          </p:cNvSpPr>
          <p:nvPr>
            <p:ph type="sldNum" sz="quarter" idx="12"/>
          </p:nvPr>
        </p:nvSpPr>
        <p:spPr/>
        <p:txBody>
          <a:bodyPr/>
          <a:lstStyle/>
          <a:p>
            <a:pPr lvl="0"/>
            <a:fld id="{59986FEA-5C0E-4357-80AB-42CB2514847D}" type="slidenum">
              <a:t>‹#›</a:t>
            </a:fld>
            <a:endParaRPr lang="en-US"/>
          </a:p>
        </p:txBody>
      </p:sp>
    </p:spTree>
    <p:extLst>
      <p:ext uri="{BB962C8B-B14F-4D97-AF65-F5344CB8AC3E}">
        <p14:creationId xmlns:p14="http://schemas.microsoft.com/office/powerpoint/2010/main" val="183495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0D24-0B42-4364-95A7-1E71832FE48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443B49F-C239-4176-85D5-82E4573266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0C1B24C-C85D-4430-8E67-FE64EDCE3BA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400341E-2346-4CAA-A72A-901E79A87E9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C073576-8039-40BF-B5CF-F52043C317A1}"/>
              </a:ext>
            </a:extLst>
          </p:cNvPr>
          <p:cNvSpPr>
            <a:spLocks noGrp="1"/>
          </p:cNvSpPr>
          <p:nvPr>
            <p:ph type="sldNum" sz="quarter" idx="12"/>
          </p:nvPr>
        </p:nvSpPr>
        <p:spPr/>
        <p:txBody>
          <a:bodyPr/>
          <a:lstStyle/>
          <a:p>
            <a:pPr lvl="0"/>
            <a:fld id="{1E7BECEC-54DF-4D16-91D7-B3CAD80046D2}" type="slidenum">
              <a:t>‹#›</a:t>
            </a:fld>
            <a:endParaRPr lang="en-US"/>
          </a:p>
        </p:txBody>
      </p:sp>
    </p:spTree>
    <p:extLst>
      <p:ext uri="{BB962C8B-B14F-4D97-AF65-F5344CB8AC3E}">
        <p14:creationId xmlns:p14="http://schemas.microsoft.com/office/powerpoint/2010/main" val="3808312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B0D28-091B-40F0-8360-001250AAD128}"/>
              </a:ext>
            </a:extLst>
          </p:cNvPr>
          <p:cNvSpPr>
            <a:spLocks noGrp="1"/>
          </p:cNvSpPr>
          <p:nvPr>
            <p:ph type="title" orient="vert"/>
          </p:nvPr>
        </p:nvSpPr>
        <p:spPr>
          <a:xfrm>
            <a:off x="7308850" y="301625"/>
            <a:ext cx="2266950" cy="5851525"/>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C71648A-2A2C-4E56-8FD8-AD2C2CC65D66}"/>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1D6648D-3408-43F0-A452-5E087CEE414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3BD247A-F8B6-4B55-8DFA-AAFAB51C669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2068AB7-82E6-4302-A906-C98AB48BE2FF}"/>
              </a:ext>
            </a:extLst>
          </p:cNvPr>
          <p:cNvSpPr>
            <a:spLocks noGrp="1"/>
          </p:cNvSpPr>
          <p:nvPr>
            <p:ph type="sldNum" sz="quarter" idx="12"/>
          </p:nvPr>
        </p:nvSpPr>
        <p:spPr/>
        <p:txBody>
          <a:bodyPr/>
          <a:lstStyle/>
          <a:p>
            <a:pPr lvl="0"/>
            <a:fld id="{CF016C7A-342E-43B6-886C-C6ABC4C284AB}" type="slidenum">
              <a:t>‹#›</a:t>
            </a:fld>
            <a:endParaRPr lang="en-US"/>
          </a:p>
        </p:txBody>
      </p:sp>
    </p:spTree>
    <p:extLst>
      <p:ext uri="{BB962C8B-B14F-4D97-AF65-F5344CB8AC3E}">
        <p14:creationId xmlns:p14="http://schemas.microsoft.com/office/powerpoint/2010/main" val="423841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88D-0876-4A9D-A6C7-3292F3E714B3}"/>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938789FE-A592-4BFE-8345-BFABDF440BC1}"/>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62296-2413-4E13-91D1-8B078611D2D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BE8101E-F71D-47BD-9FB3-2DE291078F8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7301FFE-FCCB-487A-B251-BA23B962A819}"/>
              </a:ext>
            </a:extLst>
          </p:cNvPr>
          <p:cNvSpPr>
            <a:spLocks noGrp="1"/>
          </p:cNvSpPr>
          <p:nvPr>
            <p:ph type="sldNum" sz="quarter" idx="12"/>
          </p:nvPr>
        </p:nvSpPr>
        <p:spPr/>
        <p:txBody>
          <a:bodyPr/>
          <a:lstStyle/>
          <a:p>
            <a:pPr lvl="0"/>
            <a:fld id="{B4A5B2DE-EFE2-4E7D-B037-99C67C555077}" type="slidenum">
              <a:t>‹#›</a:t>
            </a:fld>
            <a:endParaRPr lang="en-US"/>
          </a:p>
        </p:txBody>
      </p:sp>
    </p:spTree>
    <p:extLst>
      <p:ext uri="{BB962C8B-B14F-4D97-AF65-F5344CB8AC3E}">
        <p14:creationId xmlns:p14="http://schemas.microsoft.com/office/powerpoint/2010/main" val="258926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2D4C-3513-43E8-99FE-944ECF69633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7709CF2-D76B-4D9C-909F-1770533C3676}"/>
              </a:ext>
            </a:extLst>
          </p:cNvPr>
          <p:cNvSpPr>
            <a:spLocks noGrp="1"/>
          </p:cNvSpPr>
          <p:nvPr>
            <p:ph sz="half" idx="1"/>
          </p:nvPr>
        </p:nvSpPr>
        <p:spPr>
          <a:xfrm>
            <a:off x="503238" y="3168650"/>
            <a:ext cx="445928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8393D1E5-656B-4E72-9CCA-F8748709962A}"/>
              </a:ext>
            </a:extLst>
          </p:cNvPr>
          <p:cNvSpPr>
            <a:spLocks noGrp="1"/>
          </p:cNvSpPr>
          <p:nvPr>
            <p:ph sz="half" idx="2"/>
          </p:nvPr>
        </p:nvSpPr>
        <p:spPr>
          <a:xfrm>
            <a:off x="5114925" y="3168650"/>
            <a:ext cx="4460875"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6D771715-7D6B-4E25-9E24-544BF7E6A1E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189A5E1-DF44-4F21-9B95-358517EC232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80B2013-DC38-406B-8730-139DBEBF7620}"/>
              </a:ext>
            </a:extLst>
          </p:cNvPr>
          <p:cNvSpPr>
            <a:spLocks noGrp="1"/>
          </p:cNvSpPr>
          <p:nvPr>
            <p:ph type="sldNum" sz="quarter" idx="12"/>
          </p:nvPr>
        </p:nvSpPr>
        <p:spPr/>
        <p:txBody>
          <a:bodyPr/>
          <a:lstStyle/>
          <a:p>
            <a:pPr lvl="0"/>
            <a:fld id="{C7565CBF-6623-4B1E-BA7C-75EA170849C2}" type="slidenum">
              <a:t>‹#›</a:t>
            </a:fld>
            <a:endParaRPr lang="en-US"/>
          </a:p>
        </p:txBody>
      </p:sp>
    </p:spTree>
    <p:extLst>
      <p:ext uri="{BB962C8B-B14F-4D97-AF65-F5344CB8AC3E}">
        <p14:creationId xmlns:p14="http://schemas.microsoft.com/office/powerpoint/2010/main" val="243382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8EEA-83B0-4832-B94E-B49FC7F438C8}"/>
              </a:ext>
            </a:extLst>
          </p:cNvPr>
          <p:cNvSpPr>
            <a:spLocks noGrp="1"/>
          </p:cNvSpPr>
          <p:nvPr>
            <p:ph type="title"/>
          </p:nvPr>
        </p:nvSpPr>
        <p:spPr>
          <a:xfrm>
            <a:off x="693738" y="403225"/>
            <a:ext cx="8694737" cy="1460500"/>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F57027AA-B5C6-4702-ABB5-9A5DD60D8FCF}"/>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F5E07-7ACB-4FB8-9FF3-3A005498E0DB}"/>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F67B06BF-CDF4-457E-9101-623D19DCCB8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46A6F-FAC0-47FB-AFD1-077596A8DC0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72FE161F-2E20-4A74-8080-AC749074092C}"/>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932D1BF6-01F4-443B-949A-78DA6AD2332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6B60E2E7-65B7-471B-875C-04C823E10737}"/>
              </a:ext>
            </a:extLst>
          </p:cNvPr>
          <p:cNvSpPr>
            <a:spLocks noGrp="1"/>
          </p:cNvSpPr>
          <p:nvPr>
            <p:ph type="sldNum" sz="quarter" idx="12"/>
          </p:nvPr>
        </p:nvSpPr>
        <p:spPr/>
        <p:txBody>
          <a:bodyPr/>
          <a:lstStyle/>
          <a:p>
            <a:pPr lvl="0"/>
            <a:fld id="{E53B0733-BF4C-4D3C-9A11-848E224899E4}" type="slidenum">
              <a:t>‹#›</a:t>
            </a:fld>
            <a:endParaRPr lang="en-US"/>
          </a:p>
        </p:txBody>
      </p:sp>
    </p:spTree>
    <p:extLst>
      <p:ext uri="{BB962C8B-B14F-4D97-AF65-F5344CB8AC3E}">
        <p14:creationId xmlns:p14="http://schemas.microsoft.com/office/powerpoint/2010/main" val="23608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C81E-ADAE-4E60-9CA8-AD11B76C8111}"/>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0D6D260D-D475-4C73-9E36-14990DC47646}"/>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8CCCF9CA-AEF6-40CB-8E82-A69833D5979F}"/>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01107733-5B2C-4A1E-9650-89D78EE1BBB7}"/>
              </a:ext>
            </a:extLst>
          </p:cNvPr>
          <p:cNvSpPr>
            <a:spLocks noGrp="1"/>
          </p:cNvSpPr>
          <p:nvPr>
            <p:ph type="sldNum" sz="quarter" idx="12"/>
          </p:nvPr>
        </p:nvSpPr>
        <p:spPr/>
        <p:txBody>
          <a:bodyPr/>
          <a:lstStyle/>
          <a:p>
            <a:pPr lvl="0"/>
            <a:fld id="{063D8FA2-AA86-45DD-B0F1-8A89A2A4D331}" type="slidenum">
              <a:t>‹#›</a:t>
            </a:fld>
            <a:endParaRPr lang="en-US"/>
          </a:p>
        </p:txBody>
      </p:sp>
    </p:spTree>
    <p:extLst>
      <p:ext uri="{BB962C8B-B14F-4D97-AF65-F5344CB8AC3E}">
        <p14:creationId xmlns:p14="http://schemas.microsoft.com/office/powerpoint/2010/main" val="43825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22127-42C6-4F4A-B46D-E41DED5026F3}"/>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3FA914BC-568E-4968-8C09-22705A3E66FD}"/>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00B3EE3-2DDC-4128-8205-D80C9F290E73}"/>
              </a:ext>
            </a:extLst>
          </p:cNvPr>
          <p:cNvSpPr>
            <a:spLocks noGrp="1"/>
          </p:cNvSpPr>
          <p:nvPr>
            <p:ph type="sldNum" sz="quarter" idx="12"/>
          </p:nvPr>
        </p:nvSpPr>
        <p:spPr/>
        <p:txBody>
          <a:bodyPr/>
          <a:lstStyle/>
          <a:p>
            <a:pPr lvl="0"/>
            <a:fld id="{3A2C1BB8-0F96-4C94-A25D-0DB975D743BF}" type="slidenum">
              <a:t>‹#›</a:t>
            </a:fld>
            <a:endParaRPr lang="en-US"/>
          </a:p>
        </p:txBody>
      </p:sp>
    </p:spTree>
    <p:extLst>
      <p:ext uri="{BB962C8B-B14F-4D97-AF65-F5344CB8AC3E}">
        <p14:creationId xmlns:p14="http://schemas.microsoft.com/office/powerpoint/2010/main" val="5796785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1FBE-C538-4292-B22E-8766D77BE5C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7E3E620-652F-4A88-834D-455FF2A13B3B}"/>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EC58B82A-B2AD-447A-BB63-BCFE6A3C757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E2ED4-FCAC-4727-BB07-1B380CE5A85A}"/>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94C33D9-403F-43D8-B474-CA000F03D9C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810ECF1-AB6B-4A60-9B8D-499F86A687FC}"/>
              </a:ext>
            </a:extLst>
          </p:cNvPr>
          <p:cNvSpPr>
            <a:spLocks noGrp="1"/>
          </p:cNvSpPr>
          <p:nvPr>
            <p:ph type="sldNum" sz="quarter" idx="12"/>
          </p:nvPr>
        </p:nvSpPr>
        <p:spPr/>
        <p:txBody>
          <a:bodyPr/>
          <a:lstStyle/>
          <a:p>
            <a:pPr lvl="0"/>
            <a:fld id="{4D7EAB84-969E-4673-A44B-12CE3DA1CB0C}" type="slidenum">
              <a:t>‹#›</a:t>
            </a:fld>
            <a:endParaRPr lang="en-US"/>
          </a:p>
        </p:txBody>
      </p:sp>
    </p:spTree>
    <p:extLst>
      <p:ext uri="{BB962C8B-B14F-4D97-AF65-F5344CB8AC3E}">
        <p14:creationId xmlns:p14="http://schemas.microsoft.com/office/powerpoint/2010/main" val="292406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CE82-0C4F-4A76-AA26-7E7503A66AA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4A89F064-FFD5-403D-ABD7-65B1C72A5E2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D868440C-1905-4DDB-AF9E-60DDFBC8B73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30D2A-9745-4D04-871C-0581F9A4F47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4127FEF-74FE-43CB-91FC-1502EA1D28B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55A6FA5-1EFF-45EF-9480-F87423004832}"/>
              </a:ext>
            </a:extLst>
          </p:cNvPr>
          <p:cNvSpPr>
            <a:spLocks noGrp="1"/>
          </p:cNvSpPr>
          <p:nvPr>
            <p:ph type="sldNum" sz="quarter" idx="12"/>
          </p:nvPr>
        </p:nvSpPr>
        <p:spPr/>
        <p:txBody>
          <a:bodyPr/>
          <a:lstStyle/>
          <a:p>
            <a:pPr lvl="0"/>
            <a:fld id="{EC1FC5FA-0B8C-401F-A2C6-99C0FD8DDACC}" type="slidenum">
              <a:t>‹#›</a:t>
            </a:fld>
            <a:endParaRPr lang="en-US"/>
          </a:p>
        </p:txBody>
      </p:sp>
    </p:spTree>
    <p:extLst>
      <p:ext uri="{BB962C8B-B14F-4D97-AF65-F5344CB8AC3E}">
        <p14:creationId xmlns:p14="http://schemas.microsoft.com/office/powerpoint/2010/main" val="21431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D600B-DF7F-4DBD-8630-5BFB6F6B0DA0}"/>
              </a:ext>
            </a:extLst>
          </p:cNvPr>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03576AA1-2242-4927-95C5-B6ED07F2EC4D}"/>
              </a:ext>
            </a:extLst>
          </p:cNvPr>
          <p:cNvSpPr txBox="1">
            <a:spLocks noGrp="1"/>
          </p:cNvSpPr>
          <p:nvPr>
            <p:ph type="body" idx="1"/>
          </p:nvPr>
        </p:nvSpPr>
        <p:spPr>
          <a:xfrm>
            <a:off x="503999" y="3168000"/>
            <a:ext cx="9071640" cy="367199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A4CD0-55F8-497D-A31E-F4727C0CDF5A}"/>
              </a:ext>
            </a:extLst>
          </p:cNvPr>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US" sz="1400" kern="1200">
                <a:solidFill>
                  <a:srgbClr val="FFFFFF"/>
                </a:solidFill>
                <a:latin typeface="Liberation Serif" pitchFamily="18"/>
                <a:ea typeface="ＭＳ 明朝"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6BAB8151-148B-4531-9682-E22CAD90B2CD}"/>
              </a:ext>
            </a:extLst>
          </p:cNvPr>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US" sz="1400" kern="1200">
                <a:solidFill>
                  <a:srgbClr val="FFFFFF"/>
                </a:solidFill>
                <a:latin typeface="Liberation Serif" pitchFamily="18"/>
                <a:ea typeface="ＭＳ 明朝"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D55AAF4F-983B-498C-9666-0E353A028772}"/>
              </a:ext>
            </a:extLst>
          </p:cNvPr>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US" sz="1400" kern="1200">
                <a:solidFill>
                  <a:srgbClr val="FFFFFF"/>
                </a:solidFill>
                <a:latin typeface="Liberation Serif" pitchFamily="18"/>
                <a:ea typeface="ＭＳ 明朝" pitchFamily="2"/>
                <a:cs typeface="Tahoma" pitchFamily="2"/>
              </a:defRPr>
            </a:lvl1pPr>
          </a:lstStyle>
          <a:p>
            <a:pPr lvl="0"/>
            <a:fld id="{32BFC598-0BBB-4658-985F-5193C86883B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888"/>
        </a:spcBef>
        <a:spcAft>
          <a:spcPts val="0"/>
        </a:spcAft>
        <a:tabLst/>
        <a:defRPr lang="en-US" sz="426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7C267-F43E-4D2E-8ED4-5288C1E2EBD0}"/>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1BA16A5E-BB7D-4E66-B87E-E2947E34A7C8}"/>
              </a:ext>
            </a:extLst>
          </p:cNvPr>
          <p:cNvSpPr txBox="1">
            <a:spLocks noGrp="1"/>
          </p:cNvSpPr>
          <p:nvPr>
            <p:ph type="body" idx="1"/>
          </p:nvPr>
        </p:nvSpPr>
        <p:spPr>
          <a:xfrm>
            <a:off x="503999" y="1769040"/>
            <a:ext cx="9071640" cy="43844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4EB40-0BE3-44EB-824B-D9BE153F2F6B}"/>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ＭＳ 明朝"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EE34C3E7-2490-4ECA-8518-FAC8874D1A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ＭＳ 明朝"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3D435734-BD36-4B8A-9605-D73680C4CCC8}"/>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ＭＳ 明朝" pitchFamily="2"/>
                <a:cs typeface="Tahoma" pitchFamily="2"/>
              </a:defRPr>
            </a:lvl1pPr>
          </a:lstStyle>
          <a:p>
            <a:pPr lvl="0"/>
            <a:fld id="{15F7E268-69F2-45A9-9617-CB0B8275E306}"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B893-7CB6-40CC-AA30-02F6519C121C}"/>
              </a:ext>
            </a:extLst>
          </p:cNvPr>
          <p:cNvSpPr txBox="1">
            <a:spLocks noGrp="1"/>
          </p:cNvSpPr>
          <p:nvPr>
            <p:ph type="title" idx="4294967295"/>
          </p:nvPr>
        </p:nvSpPr>
        <p:spPr/>
        <p:txBody>
          <a:bodyPr/>
          <a:lstStyle/>
          <a:p>
            <a:pPr lvl="0"/>
            <a:r>
              <a:rPr lang="en-US">
                <a:ea typeface="ＭＳ 明朝" pitchFamily="2"/>
                <a:cs typeface="Tahoma" pitchFamily="2"/>
              </a:rPr>
              <a:t>Spring Boot Actuator</a:t>
            </a:r>
          </a:p>
        </p:txBody>
      </p:sp>
      <p:sp>
        <p:nvSpPr>
          <p:cNvPr id="3" name="Subtitle 2">
            <a:extLst>
              <a:ext uri="{FF2B5EF4-FFF2-40B4-BE49-F238E27FC236}">
                <a16:creationId xmlns:a16="http://schemas.microsoft.com/office/drawing/2014/main" id="{840C899F-996B-4203-9F76-0102E82E9E00}"/>
              </a:ext>
            </a:extLst>
          </p:cNvPr>
          <p:cNvSpPr txBox="1">
            <a:spLocks noGrp="1"/>
          </p:cNvSpPr>
          <p:nvPr>
            <p:ph type="subTitle" idx="4294967295"/>
          </p:nvPr>
        </p:nvSpPr>
        <p:spPr/>
        <p:txBody>
          <a:bodyPr anchor="ctr"/>
          <a:lstStyle/>
          <a:p>
            <a:pPr lvl="0" algn="ctr"/>
            <a:r>
              <a:rPr lang="en-US" sz="3200">
                <a:ea typeface="ＭＳ 明朝" pitchFamily="2"/>
                <a:cs typeface="Tahoma" pitchFamily="2"/>
              </a:rPr>
              <a:t>Pertemuan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563F-2197-4A2B-94DC-1C049048F817}"/>
              </a:ext>
            </a:extLst>
          </p:cNvPr>
          <p:cNvSpPr txBox="1">
            <a:spLocks noGrp="1"/>
          </p:cNvSpPr>
          <p:nvPr>
            <p:ph type="title" idx="4294967295"/>
          </p:nvPr>
        </p:nvSpPr>
        <p:spPr/>
        <p:txBody>
          <a:bodyPr/>
          <a:lstStyle/>
          <a:p>
            <a:pPr lvl="0"/>
            <a:r>
              <a:rPr lang="en-US">
                <a:ea typeface="ＭＳ 明朝" pitchFamily="2"/>
                <a:cs typeface="Tahoma" pitchFamily="2"/>
              </a:rPr>
              <a:t>Contoh</a:t>
            </a:r>
          </a:p>
        </p:txBody>
      </p:sp>
      <p:pic>
        <p:nvPicPr>
          <p:cNvPr id="3" name="Picture 2">
            <a:extLst>
              <a:ext uri="{FF2B5EF4-FFF2-40B4-BE49-F238E27FC236}">
                <a16:creationId xmlns:a16="http://schemas.microsoft.com/office/drawing/2014/main" id="{FB78FE11-C724-49AE-8626-8AFFD8F63A2E}"/>
              </a:ext>
            </a:extLst>
          </p:cNvPr>
          <p:cNvPicPr>
            <a:picLocks noChangeAspect="1"/>
          </p:cNvPicPr>
          <p:nvPr/>
        </p:nvPicPr>
        <p:blipFill>
          <a:blip r:embed="rId3">
            <a:lum/>
            <a:alphaModFix/>
          </a:blip>
          <a:srcRect/>
          <a:stretch>
            <a:fillRect/>
          </a:stretch>
        </p:blipFill>
        <p:spPr>
          <a:xfrm>
            <a:off x="0" y="1872000"/>
            <a:ext cx="10059480" cy="316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A457-7D23-4EE7-A5B5-7C3806B37E90}"/>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0078F5FE-A090-43E4-84D0-EAD21C0BC760}"/>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Jika kita ingin membuka semua akses selain /health dan /info, maka sebaiknya untuk melakukan konfigurasi Spring Security untuk membatasi akses ke endpoint</a:t>
            </a:r>
          </a:p>
          <a:p>
            <a:pPr lvl="0">
              <a:buSzPct val="45000"/>
              <a:buFont typeface="StarSymbol"/>
              <a:buChar char="●"/>
            </a:pPr>
            <a:r>
              <a:rPr lang="en-US">
                <a:ea typeface="ＭＳ 明朝" pitchFamily="2"/>
                <a:cs typeface="Tahoma" pitchFamily="2"/>
              </a:rPr>
              <a:t>Sekarang kita lihat bagaimana menggunakan endpoint HTTP yang terbuka oleh Actuator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C047-B7B0-4FB7-877A-92D20FE6B60F}"/>
              </a:ext>
            </a:extLst>
          </p:cNvPr>
          <p:cNvSpPr txBox="1">
            <a:spLocks noGrp="1"/>
          </p:cNvSpPr>
          <p:nvPr>
            <p:ph type="title" idx="4294967295"/>
          </p:nvPr>
        </p:nvSpPr>
        <p:spPr/>
        <p:txBody>
          <a:bodyPr/>
          <a:lstStyle/>
          <a:p>
            <a:pPr lvl="0"/>
            <a:r>
              <a:rPr lang="en-US">
                <a:ea typeface="ＭＳ 明朝" pitchFamily="2"/>
                <a:cs typeface="Tahoma" pitchFamily="2"/>
              </a:rPr>
              <a:t>Menggunakan Actuator</a:t>
            </a:r>
          </a:p>
        </p:txBody>
      </p:sp>
      <p:sp>
        <p:nvSpPr>
          <p:cNvPr id="3" name="Text Placeholder 2">
            <a:extLst>
              <a:ext uri="{FF2B5EF4-FFF2-40B4-BE49-F238E27FC236}">
                <a16:creationId xmlns:a16="http://schemas.microsoft.com/office/drawing/2014/main" id="{3ABAA612-8918-4293-ADA6-1E3AD2C33C2F}"/>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Actuator bisa memberikan informasi yang menarik dan berguna mengenai aplikasi yang berjalan melalui endpoints HTTP</a:t>
            </a:r>
          </a:p>
          <a:p>
            <a:pPr lvl="0">
              <a:buSzPct val="45000"/>
              <a:buFont typeface="StarSymbol"/>
              <a:buChar char="●"/>
            </a:pPr>
            <a:r>
              <a:rPr lang="en-US">
                <a:ea typeface="ＭＳ 明朝" pitchFamily="2"/>
                <a:cs typeface="Tahoma" pitchFamily="2"/>
              </a:rPr>
              <a:t>HTTP endpoint pada dasarnya bisa dianggap seperti REST API, menggunakan klien HTTP apa saja yang diinginkan termasuk Spring RestTemplate dan WebClient, dari browser berbasis aplikasi Javascript atau menggunakan perintah klien curl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0831-D7D3-402B-B934-35036EC85845}"/>
              </a:ext>
            </a:extLst>
          </p:cNvPr>
          <p:cNvSpPr txBox="1">
            <a:spLocks noGrp="1"/>
          </p:cNvSpPr>
          <p:nvPr>
            <p:ph type="title" idx="4294967295"/>
          </p:nvPr>
        </p:nvSpPr>
        <p:spPr/>
        <p:txBody>
          <a:bodyPr/>
          <a:lstStyle/>
          <a:p>
            <a:pPr lvl="0"/>
            <a:r>
              <a:rPr lang="en-US">
                <a:ea typeface="ＭＳ 明朝" pitchFamily="2"/>
                <a:cs typeface="Tahoma" pitchFamily="2"/>
              </a:rPr>
              <a:t>Respon Actuator terhadap CURL</a:t>
            </a:r>
          </a:p>
        </p:txBody>
      </p:sp>
      <p:pic>
        <p:nvPicPr>
          <p:cNvPr id="3" name="Picture 2">
            <a:extLst>
              <a:ext uri="{FF2B5EF4-FFF2-40B4-BE49-F238E27FC236}">
                <a16:creationId xmlns:a16="http://schemas.microsoft.com/office/drawing/2014/main" id="{089EAF28-4B78-4F85-A4CB-B40DF3A0B2E7}"/>
              </a:ext>
            </a:extLst>
          </p:cNvPr>
          <p:cNvPicPr>
            <a:picLocks noChangeAspect="1"/>
          </p:cNvPicPr>
          <p:nvPr/>
        </p:nvPicPr>
        <p:blipFill>
          <a:blip r:embed="rId3">
            <a:lum/>
            <a:alphaModFix/>
          </a:blip>
          <a:srcRect/>
          <a:stretch>
            <a:fillRect/>
          </a:stretch>
        </p:blipFill>
        <p:spPr>
          <a:xfrm>
            <a:off x="503999" y="1512000"/>
            <a:ext cx="9360000" cy="600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F2C7-4846-4478-84AB-0F351522DF63}"/>
              </a:ext>
            </a:extLst>
          </p:cNvPr>
          <p:cNvSpPr txBox="1">
            <a:spLocks noGrp="1"/>
          </p:cNvSpPr>
          <p:nvPr>
            <p:ph type="title" idx="4294967295"/>
          </p:nvPr>
        </p:nvSpPr>
        <p:spPr/>
        <p:txBody>
          <a:bodyPr/>
          <a:lstStyle/>
          <a:p>
            <a:pPr lvl="0"/>
            <a:r>
              <a:rPr lang="en-US">
                <a:ea typeface="ＭＳ 明朝" pitchFamily="2"/>
                <a:cs typeface="Tahoma" pitchFamily="2"/>
              </a:rPr>
              <a:t>Mengambil Informasi Penting</a:t>
            </a:r>
          </a:p>
        </p:txBody>
      </p:sp>
      <p:sp>
        <p:nvSpPr>
          <p:cNvPr id="3" name="Text Placeholder 2">
            <a:extLst>
              <a:ext uri="{FF2B5EF4-FFF2-40B4-BE49-F238E27FC236}">
                <a16:creationId xmlns:a16="http://schemas.microsoft.com/office/drawing/2014/main" id="{B0AFC64A-16ED-47EC-826E-493B57E8A592}"/>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Dalam mengambil informasi-informasi yang penting dari sebuah aplikasi, Actuator /info dan /health akan menanyakan selayaknya dokter bertanya kepada pasiennnya</a:t>
            </a:r>
          </a:p>
          <a:p>
            <a:pPr lvl="0">
              <a:buSzPct val="45000"/>
              <a:buFont typeface="StarSymbol"/>
              <a:buChar char="●"/>
            </a:pPr>
            <a:r>
              <a:rPr lang="en-US">
                <a:ea typeface="ＭＳ 明朝" pitchFamily="2"/>
                <a:cs typeface="Tahoma" pitchFamily="2"/>
              </a:rPr>
              <a:t>/info endpoint memberitahu sedikit mengenai aplikasi yang berjalan</a:t>
            </a:r>
          </a:p>
          <a:p>
            <a:pPr lvl="0">
              <a:buSzPct val="45000"/>
              <a:buFont typeface="StarSymbol"/>
              <a:buChar char="●"/>
            </a:pPr>
            <a:r>
              <a:rPr lang="en-US">
                <a:ea typeface="ＭＳ 明朝" pitchFamily="2"/>
                <a:cs typeface="Tahoma" pitchFamily="2"/>
              </a:rPr>
              <a:t>/health endpoint memberitahu sebagaimana sehatnya aplikasi yang berjalan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C611-2EA4-4946-B5F9-0627F5AEE21E}"/>
              </a:ext>
            </a:extLst>
          </p:cNvPr>
          <p:cNvSpPr txBox="1">
            <a:spLocks noGrp="1"/>
          </p:cNvSpPr>
          <p:nvPr>
            <p:ph type="title" idx="4294967295"/>
          </p:nvPr>
        </p:nvSpPr>
        <p:spPr/>
        <p:txBody>
          <a:bodyPr/>
          <a:lstStyle/>
          <a:p>
            <a:pPr lvl="0"/>
            <a:r>
              <a:rPr lang="en-US">
                <a:ea typeface="ＭＳ 明朝" pitchFamily="2"/>
                <a:cs typeface="Tahoma" pitchFamily="2"/>
              </a:rPr>
              <a:t>Curl - /info</a:t>
            </a:r>
          </a:p>
        </p:txBody>
      </p:sp>
      <p:sp>
        <p:nvSpPr>
          <p:cNvPr id="3" name="Text Placeholder 2">
            <a:extLst>
              <a:ext uri="{FF2B5EF4-FFF2-40B4-BE49-F238E27FC236}">
                <a16:creationId xmlns:a16="http://schemas.microsoft.com/office/drawing/2014/main" id="{E1B62A8E-094C-40C7-8F76-74ABD023E7AB}"/>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Untuk mengetahui sedikit informasi mengenai aplikasi Spring Boot yang berjalan, kita dapat menanyakannnya langsung ke /info endpoint</a:t>
            </a:r>
          </a:p>
          <a:p>
            <a:pPr lvl="0">
              <a:buSzPct val="45000"/>
              <a:buFont typeface="StarSymbol"/>
              <a:buChar char="●"/>
            </a:pPr>
            <a:r>
              <a:rPr lang="en-US">
                <a:ea typeface="ＭＳ 明朝" pitchFamily="2"/>
                <a:cs typeface="Tahoma" pitchFamily="2"/>
              </a:rPr>
              <a:t>Secara default, /info endpoint tidak informatif</a:t>
            </a:r>
          </a:p>
          <a:p>
            <a:pPr lvl="0">
              <a:buSzPct val="45000"/>
              <a:buFont typeface="StarSymbol"/>
              <a:buChar char="●"/>
            </a:pPr>
            <a:r>
              <a:rPr lang="en-US">
                <a:ea typeface="ＭＳ 明朝" pitchFamily="2"/>
                <a:cs typeface="Tahoma" pitchFamily="2"/>
              </a:rPr>
              <a:t>Berikut ini adalah hal kita bisa lihat ketika melakukan request menggunakan curl:</a:t>
            </a:r>
          </a:p>
          <a:p>
            <a:pPr lvl="0">
              <a:buSzPct val="45000"/>
              <a:buFont typeface="StarSymbol"/>
              <a:buChar char="●"/>
            </a:pPr>
            <a:endParaRPr lang="en-US">
              <a:ea typeface="ＭＳ 明朝" pitchFamily="2"/>
              <a:cs typeface="Tahoma" pitchFamily="2"/>
            </a:endParaRPr>
          </a:p>
          <a:p>
            <a:pPr lvl="0">
              <a:buSzPct val="45000"/>
              <a:buFont typeface="StarSymbol"/>
              <a:buChar char="●"/>
            </a:pPr>
            <a:r>
              <a:rPr lang="en-US">
                <a:ea typeface="ＭＳ 明朝" pitchFamily="2"/>
                <a:cs typeface="Tahoma" pitchFamily="2"/>
              </a:rPr>
              <a:t>$ curl localhost:8081/actuator/info</a:t>
            </a:r>
          </a:p>
          <a:p>
            <a:pPr lvl="0">
              <a:buSzPct val="45000"/>
              <a:buFont typeface="StarSymbol"/>
              <a:buChar char="●"/>
            </a:pPr>
            <a:r>
              <a:rPr lang="en-US">
                <a:ea typeface="ＭＳ 明朝" pitchFamily="2"/>
                <a:cs typeface="Tahoma" pitchFamily="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6D22-7501-4CCF-96FA-8C923EB562DD}"/>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D977F5E0-B38A-4304-821C-394FD79E9BA7}"/>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Meskipun /info endpoint tidak terlalu berguna, tapi kita cukup menganggapnya sebagai kanvas bersih yang kita bisa isikan informasi yang kita ingin perlihatkan</a:t>
            </a:r>
          </a:p>
          <a:p>
            <a:pPr lvl="0">
              <a:buSzPct val="45000"/>
              <a:buFont typeface="StarSymbol"/>
              <a:buChar char="●"/>
            </a:pPr>
            <a:r>
              <a:rPr lang="en-US">
                <a:ea typeface="ＭＳ 明朝" pitchFamily="2"/>
                <a:cs typeface="Tahoma" pitchFamily="2"/>
              </a:rPr>
              <a:t>Ada beberapa cara untuk memberikan informasi ke /info endpoint, tetapi cara yang paling mudah adalah dengan membuat satu atau lebih konfigurasi properti  dengan awalan info..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846B-F680-42BB-BAFF-217BD6F0775C}"/>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7F8C10A0-4F4F-46FF-A32E-029715C0F7A3}"/>
              </a:ext>
            </a:extLst>
          </p:cNvPr>
          <p:cNvSpPr txBox="1">
            <a:spLocks noGrp="1"/>
          </p:cNvSpPr>
          <p:nvPr>
            <p:ph type="body" idx="4294967295"/>
          </p:nvPr>
        </p:nvSpPr>
        <p:spPr/>
        <p:txBody>
          <a:bodyPr/>
          <a:lstStyle/>
          <a:p>
            <a:pPr lvl="0"/>
            <a:r>
              <a:rPr lang="en-US">
                <a:ea typeface="ＭＳ 明朝" pitchFamily="2"/>
                <a:cs typeface="Tahoma" pitchFamily="2"/>
              </a:rPr>
              <a:t>info:</a:t>
            </a:r>
          </a:p>
          <a:p>
            <a:pPr lvl="1" hangingPunct="0">
              <a:spcBef>
                <a:spcPts val="1417"/>
              </a:spcBef>
              <a:buNone/>
            </a:pPr>
            <a:r>
              <a:rPr lang="en-US" sz="3200">
                <a:highlight>
                  <a:scrgbClr r="0" g="0" b="0">
                    <a:alpha val="0"/>
                  </a:scrgbClr>
                </a:highlight>
                <a:latin typeface="Liberation Sans" pitchFamily="18"/>
                <a:ea typeface="ＭＳ 明朝" pitchFamily="2"/>
                <a:cs typeface="Tahoma" pitchFamily="2"/>
              </a:rPr>
              <a:t>contact:</a:t>
            </a:r>
          </a:p>
          <a:p>
            <a:pPr lvl="2" hangingPunct="0">
              <a:spcBef>
                <a:spcPts val="1417"/>
              </a:spcBef>
              <a:buNone/>
            </a:pPr>
            <a:r>
              <a:rPr lang="en-US" sz="3200">
                <a:highlight>
                  <a:scrgbClr r="0" g="0" b="0">
                    <a:alpha val="0"/>
                  </a:scrgbClr>
                </a:highlight>
                <a:latin typeface="Liberation Sans" pitchFamily="18"/>
                <a:ea typeface="ＭＳ 明朝" pitchFamily="2"/>
                <a:cs typeface="Tahoma" pitchFamily="2"/>
              </a:rPr>
              <a:t>email:phone:support@tacocloud.com</a:t>
            </a:r>
          </a:p>
          <a:p>
            <a:pPr lvl="2" hangingPunct="0">
              <a:spcBef>
                <a:spcPts val="1417"/>
              </a:spcBef>
              <a:buNone/>
            </a:pPr>
            <a:r>
              <a:rPr lang="en-US" sz="3200">
                <a:highlight>
                  <a:scrgbClr r="0" g="0" b="0">
                    <a:alpha val="0"/>
                  </a:scrgbClr>
                </a:highlight>
                <a:latin typeface="Liberation Sans" pitchFamily="18"/>
                <a:ea typeface="ＭＳ 明朝" pitchFamily="2"/>
                <a:cs typeface="Tahoma" pitchFamily="2"/>
              </a:rPr>
              <a:t>822-625-6831</a:t>
            </a:r>
          </a:p>
          <a:p>
            <a:pPr lvl="1" hangingPunct="0">
              <a:spcBef>
                <a:spcPts val="1417"/>
              </a:spcBef>
              <a:buNone/>
            </a:pPr>
            <a:endParaRPr lang="en-US" sz="3200">
              <a:highlight>
                <a:scrgbClr r="0" g="0" b="0">
                  <a:alpha val="0"/>
                </a:scrgbClr>
              </a:highlight>
              <a:latin typeface="Liberation Sans" pitchFamily="18"/>
              <a:ea typeface="ＭＳ 明朝" pitchFamily="2"/>
              <a:cs typeface="Tahoma" pitchFamily="2"/>
            </a:endParaRPr>
          </a:p>
          <a:p>
            <a:pPr lvl="0">
              <a:buSzPct val="45000"/>
              <a:buFont typeface="StarSymbol"/>
              <a:buChar char="●"/>
            </a:pPr>
            <a:r>
              <a:rPr lang="en-US">
                <a:ea typeface="ＭＳ 明朝" pitchFamily="2"/>
                <a:cs typeface="Tahoma" pitchFamily="2"/>
              </a:rPr>
              <a:t>Properti-properti di atas tidak terlalu  bermakna, namun ketika kita menggunakan curl kembali maka, nilai tersebut akan dikembalikan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9BD4-F999-4C8B-8EEE-76C5B3773739}"/>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5A43FEA3-3F8D-46A8-8FB5-C4227B5F69F9}"/>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Curl akan mengembalikan nilai-nilai sebagai hasil dari konfigurasi informasi yang kita ingin lihat</a:t>
            </a:r>
          </a:p>
          <a:p>
            <a:pPr lvl="0">
              <a:buSzPct val="45000"/>
              <a:buFont typeface="StarSymbol"/>
              <a:buChar char="●"/>
            </a:pPr>
            <a:endParaRPr lang="en-US">
              <a:ea typeface="ＭＳ 明朝" pitchFamily="2"/>
              <a:cs typeface="Tahoma" pitchFamily="2"/>
            </a:endParaRPr>
          </a:p>
          <a:p>
            <a:pPr lvl="0">
              <a:buSzPct val="45000"/>
              <a:buFont typeface="StarSymbol"/>
              <a:buChar char="●"/>
            </a:pPr>
            <a:r>
              <a:rPr lang="en-US">
                <a:ea typeface="ＭＳ 明朝" pitchFamily="2"/>
                <a:cs typeface="Tahoma" pitchFamily="2"/>
              </a:rPr>
              <a:t>{</a:t>
            </a:r>
          </a:p>
          <a:p>
            <a:pPr lvl="2" hangingPunct="0">
              <a:spcBef>
                <a:spcPts val="1417"/>
              </a:spcBef>
              <a:buNone/>
            </a:pPr>
            <a:r>
              <a:rPr lang="en-US" sz="3200">
                <a:highlight>
                  <a:scrgbClr r="0" g="0" b="0">
                    <a:alpha val="0"/>
                  </a:scrgbClr>
                </a:highlight>
                <a:latin typeface="Liberation Sans" pitchFamily="18"/>
                <a:ea typeface="ＭＳ 明朝" pitchFamily="2"/>
                <a:cs typeface="Tahoma" pitchFamily="2"/>
              </a:rPr>
              <a:t>"contact":"email":"phone":	{</a:t>
            </a:r>
          </a:p>
          <a:p>
            <a:pPr lvl="3" hangingPunct="0">
              <a:spcBef>
                <a:spcPts val="1417"/>
              </a:spcBef>
              <a:buNone/>
            </a:pPr>
            <a:r>
              <a:rPr lang="en-US" sz="3200">
                <a:highlight>
                  <a:scrgbClr r="0" g="0" b="0">
                    <a:alpha val="0"/>
                  </a:scrgbClr>
                </a:highlight>
                <a:latin typeface="Liberation Sans" pitchFamily="18"/>
                <a:ea typeface="ＭＳ 明朝" pitchFamily="2"/>
                <a:cs typeface="Tahoma" pitchFamily="2"/>
              </a:rPr>
              <a:t>"support@tacocloud.com",</a:t>
            </a:r>
          </a:p>
          <a:p>
            <a:pPr lvl="3" hangingPunct="0">
              <a:spcBef>
                <a:spcPts val="1417"/>
              </a:spcBef>
              <a:buNone/>
            </a:pPr>
            <a:r>
              <a:rPr lang="en-US" sz="3200">
                <a:highlight>
                  <a:scrgbClr r="0" g="0" b="0">
                    <a:alpha val="0"/>
                  </a:scrgbClr>
                </a:highlight>
                <a:latin typeface="Liberation Sans" pitchFamily="18"/>
                <a:ea typeface="ＭＳ 明朝" pitchFamily="2"/>
                <a:cs typeface="Tahoma" pitchFamily="2"/>
              </a:rPr>
              <a:t>"822-625-6831"</a:t>
            </a:r>
          </a:p>
          <a:p>
            <a:pPr lvl="2" hangingPunct="0">
              <a:spcBef>
                <a:spcPts val="1417"/>
              </a:spcBef>
              <a:buNone/>
            </a:pPr>
            <a:r>
              <a:rPr lang="en-US" sz="3200">
                <a:highlight>
                  <a:scrgbClr r="0" g="0" b="0">
                    <a:alpha val="0"/>
                  </a:scrgbClr>
                </a:highlight>
                <a:latin typeface="Liberation Sans" pitchFamily="18"/>
                <a:ea typeface="ＭＳ 明朝" pitchFamily="2"/>
                <a:cs typeface="Tahoma" pitchFamily="2"/>
              </a:rPr>
              <a:t>}</a:t>
            </a:r>
          </a:p>
          <a:p>
            <a:pPr lvl="0">
              <a:buSzPct val="45000"/>
              <a:buFont typeface="StarSymbol"/>
              <a:buChar char="●"/>
            </a:pPr>
            <a:r>
              <a:rPr lang="en-US">
                <a:ea typeface="ＭＳ 明朝" pitchFamily="2"/>
                <a:cs typeface="Tahoma" pitchFamily="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F378-7B9B-4EDA-8A4D-0E4759270806}"/>
              </a:ext>
            </a:extLst>
          </p:cNvPr>
          <p:cNvSpPr txBox="1">
            <a:spLocks noGrp="1"/>
          </p:cNvSpPr>
          <p:nvPr>
            <p:ph type="title" idx="4294967295"/>
          </p:nvPr>
        </p:nvSpPr>
        <p:spPr/>
        <p:txBody>
          <a:bodyPr/>
          <a:lstStyle/>
          <a:p>
            <a:pPr lvl="0"/>
            <a:r>
              <a:rPr lang="en-US">
                <a:ea typeface="ＭＳ 明朝" pitchFamily="2"/>
                <a:cs typeface="Tahoma" pitchFamily="2"/>
              </a:rPr>
              <a:t>Inspeksi Kesehatan</a:t>
            </a:r>
          </a:p>
        </p:txBody>
      </p:sp>
      <p:sp>
        <p:nvSpPr>
          <p:cNvPr id="3" name="Text Placeholder 2">
            <a:extLst>
              <a:ext uri="{FF2B5EF4-FFF2-40B4-BE49-F238E27FC236}">
                <a16:creationId xmlns:a16="http://schemas.microsoft.com/office/drawing/2014/main" id="{4404D216-EFC6-4F0B-9A38-E09EB8AEC661}"/>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Mengisukan permintaan HTTP GET ke /health endpoint akan menghasilkan respon simpel JSON respon dengan inforamsi kesehatan aplikasi. Sebagai contoh:</a:t>
            </a:r>
          </a:p>
          <a:p>
            <a:pPr lvl="0">
              <a:buSzPct val="45000"/>
              <a:buFont typeface="StarSymbol"/>
              <a:buChar char="●"/>
            </a:pPr>
            <a:endParaRPr lang="en-US">
              <a:ea typeface="ＭＳ 明朝" pitchFamily="2"/>
              <a:cs typeface="Tahoma" pitchFamily="2"/>
            </a:endParaRPr>
          </a:p>
          <a:p>
            <a:pPr lvl="0">
              <a:buSzPct val="45000"/>
              <a:buFont typeface="StarSymbol"/>
              <a:buChar char="●"/>
            </a:pPr>
            <a:r>
              <a:rPr lang="en-US">
                <a:ea typeface="ＭＳ 明朝" pitchFamily="2"/>
                <a:cs typeface="Tahoma" pitchFamily="2"/>
              </a:rPr>
              <a:t>$ curl localhost:8080/actuator/health</a:t>
            </a:r>
          </a:p>
          <a:p>
            <a:pPr lvl="0">
              <a:buSzPct val="45000"/>
              <a:buFont typeface="StarSymbol"/>
              <a:buChar char="●"/>
            </a:pPr>
            <a:r>
              <a:rPr lang="en-US">
                <a:ea typeface="ＭＳ 明朝" pitchFamily="2"/>
                <a:cs typeface="Tahoma" pitchFamily="2"/>
              </a:rPr>
              <a:t>{"status":"UP"}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F28-127A-43D9-82AD-238ED0DB8683}"/>
              </a:ext>
            </a:extLst>
          </p:cNvPr>
          <p:cNvSpPr txBox="1">
            <a:spLocks noGrp="1"/>
          </p:cNvSpPr>
          <p:nvPr>
            <p:ph type="title" idx="4294967295"/>
          </p:nvPr>
        </p:nvSpPr>
        <p:spPr/>
        <p:txBody>
          <a:bodyPr/>
          <a:lstStyle/>
          <a:p>
            <a:pPr lvl="0"/>
            <a:r>
              <a:rPr lang="en-US">
                <a:ea typeface="ＭＳ 明朝" pitchFamily="2"/>
                <a:cs typeface="Tahoma" pitchFamily="2"/>
              </a:rPr>
              <a:t>Aplikasi = Kado</a:t>
            </a:r>
          </a:p>
        </p:txBody>
      </p:sp>
      <p:sp>
        <p:nvSpPr>
          <p:cNvPr id="3" name="Text Placeholder 2">
            <a:extLst>
              <a:ext uri="{FF2B5EF4-FFF2-40B4-BE49-F238E27FC236}">
                <a16:creationId xmlns:a16="http://schemas.microsoft.com/office/drawing/2014/main" id="{688EC382-0892-473D-8210-103CFA5E9C09}"/>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Aplikasi itu ibarat kado, kita bisa melakukan apapun dengan itu dan membuat tebakan apa yang terjadi di dalamnya</a:t>
            </a:r>
          </a:p>
          <a:p>
            <a:pPr lvl="0">
              <a:buSzPct val="45000"/>
              <a:buFont typeface="StarSymbol"/>
              <a:buChar char="●"/>
            </a:pPr>
            <a:r>
              <a:rPr lang="en-US">
                <a:ea typeface="ＭＳ 明朝" pitchFamily="2"/>
                <a:cs typeface="Tahoma" pitchFamily="2"/>
              </a:rPr>
              <a:t>Masalahnya, apa benar tebakan tersebut?</a:t>
            </a:r>
          </a:p>
          <a:p>
            <a:pPr lvl="0">
              <a:buSzPct val="45000"/>
              <a:buFont typeface="StarSymbol"/>
              <a:buChar char="●"/>
            </a:pPr>
            <a:r>
              <a:rPr lang="en-US">
                <a:ea typeface="ＭＳ 明朝" pitchFamily="2"/>
                <a:cs typeface="Tahoma" pitchFamily="2"/>
              </a:rPr>
              <a:t>Semua proses yang ada di dalam aplikasi yang kita jalankan itu tidak terlihat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94C7-63B0-4200-B1ED-98FCC64C4A6A}"/>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FC4109B1-9C25-4589-80A3-B830B35824CA}"/>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Ternyata status yang diperlihatkan tersebut adalah status agregasi (kumpulan macam-macam status) dari satu maupun lebih informasi kesehatan</a:t>
            </a:r>
          </a:p>
          <a:p>
            <a:pPr lvl="0">
              <a:buSzPct val="45000"/>
              <a:buFont typeface="StarSymbol"/>
              <a:buChar char="●"/>
            </a:pPr>
            <a:r>
              <a:rPr lang="en-US">
                <a:ea typeface="ＭＳ 明朝" pitchFamily="2"/>
                <a:cs typeface="Tahoma" pitchFamily="2"/>
              </a:rPr>
              <a:t>Indikator kesehatan melaporkan kesehatan dari sistem eksternal aplikasi yang berinteraksi dengan databases, message brokers, dan bahkan Spring Cloud components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B0C-C722-407E-B99C-C70A0A1EC558}"/>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A2CF2F1D-C054-4F22-8031-9704C2A32822}"/>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Berikut ini adalah indkator kesehatan</a:t>
            </a:r>
          </a:p>
          <a:p>
            <a:pPr lvl="0">
              <a:buSzPct val="45000"/>
              <a:buFont typeface="StarSymbol"/>
              <a:buChar char="●"/>
            </a:pPr>
            <a:r>
              <a:rPr lang="en-US">
                <a:ea typeface="ＭＳ 明朝" pitchFamily="2"/>
                <a:cs typeface="Tahoma" pitchFamily="2"/>
              </a:rPr>
              <a:t>UP—Sistem Eksternal UP dan Bisa Dicapai</a:t>
            </a:r>
          </a:p>
          <a:p>
            <a:pPr lvl="0">
              <a:buSzPct val="45000"/>
              <a:buFont typeface="StarSymbol"/>
              <a:buChar char="●"/>
            </a:pPr>
            <a:r>
              <a:rPr lang="en-US">
                <a:ea typeface="ＭＳ 明朝" pitchFamily="2"/>
                <a:cs typeface="Tahoma" pitchFamily="2"/>
              </a:rPr>
              <a:t>DOWN—Sistem Eksternal Down dan Tidak Bisa Dicapai</a:t>
            </a:r>
          </a:p>
          <a:p>
            <a:pPr lvl="0">
              <a:buSzPct val="45000"/>
              <a:buFont typeface="StarSymbol"/>
              <a:buChar char="●"/>
            </a:pPr>
            <a:r>
              <a:rPr lang="en-US">
                <a:ea typeface="ＭＳ 明朝" pitchFamily="2"/>
                <a:cs typeface="Tahoma" pitchFamily="2"/>
              </a:rPr>
              <a:t>UNKNOWN—Status sistem tidak jelas</a:t>
            </a:r>
          </a:p>
          <a:p>
            <a:pPr lvl="0">
              <a:buSzPct val="45000"/>
              <a:buFont typeface="StarSymbol"/>
              <a:buChar char="●"/>
            </a:pPr>
            <a:r>
              <a:rPr lang="en-US">
                <a:ea typeface="ＭＳ 明朝" pitchFamily="2"/>
                <a:cs typeface="Tahoma" pitchFamily="2"/>
              </a:rPr>
              <a:t>OUT_OF_SERVICE—Sistem eksternal Bisa Dicapai tetapi tidak tersedia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3997-BCB8-4BB4-9763-783CCF35159F}"/>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7F9A9637-D057-4E34-8721-E00FF9F657D9}"/>
              </a:ext>
            </a:extLst>
          </p:cNvPr>
          <p:cNvSpPr txBox="1">
            <a:spLocks noGrp="1"/>
          </p:cNvSpPr>
          <p:nvPr>
            <p:ph type="body" idx="4294967295"/>
          </p:nvPr>
        </p:nvSpPr>
        <p:spPr>
          <a:xfrm>
            <a:off x="468000" y="1769040"/>
            <a:ext cx="9071640" cy="5646960"/>
          </a:xfrm>
        </p:spPr>
        <p:txBody>
          <a:bodyPr/>
          <a:lstStyle/>
          <a:p>
            <a:pPr lvl="0">
              <a:buSzPct val="45000"/>
              <a:buFont typeface="StarSymbol"/>
              <a:buChar char="●"/>
            </a:pPr>
            <a:r>
              <a:rPr lang="en-US">
                <a:ea typeface="ＭＳ 明朝" pitchFamily="2"/>
                <a:cs typeface="Tahoma" pitchFamily="2"/>
              </a:rPr>
              <a:t>Jika informasi kesehatan teragregasi menjadi satu indikator kesehatan secara penuh, maka berlaku:</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Jika indikator kesehatan UP, maka kesehatan aplikasi adalah UP.</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Jika salah satu DOWN, maka kesehatan aplikasi juga DOWN</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Jika salah satu indikator OUT_OF_SERVICE, maka kesehatan aplikasi juga OUT_OF_SERVICE.</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Status UNKNOWN diabaikan dan tidak dimasukkan ke  dalam agregasi aplikasi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9A15-9579-477A-A58D-A9B636361D91}"/>
              </a:ext>
            </a:extLst>
          </p:cNvPr>
          <p:cNvSpPr txBox="1">
            <a:spLocks noGrp="1"/>
          </p:cNvSpPr>
          <p:nvPr>
            <p:ph type="title" idx="4294967295"/>
          </p:nvPr>
        </p:nvSpPr>
        <p:spPr/>
        <p:txBody>
          <a:bodyPr/>
          <a:lstStyle/>
          <a:p>
            <a:pPr lvl="0"/>
            <a:r>
              <a:rPr lang="en-US">
                <a:ea typeface="ＭＳ 明朝" pitchFamily="2"/>
                <a:cs typeface="Tahoma" pitchFamily="2"/>
              </a:rPr>
              <a:t>Konfigurasi Actuator</a:t>
            </a:r>
          </a:p>
        </p:txBody>
      </p:sp>
      <p:sp>
        <p:nvSpPr>
          <p:cNvPr id="3" name="Text Placeholder 2">
            <a:extLst>
              <a:ext uri="{FF2B5EF4-FFF2-40B4-BE49-F238E27FC236}">
                <a16:creationId xmlns:a16="http://schemas.microsoft.com/office/drawing/2014/main" id="{45B75BFA-79C2-49A4-ADBB-AB3D5AEB3B8A}"/>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Salah satu kehebatan terbaik dari Actuator adalah modifikasi yang disesuaikan dengan spesifikasi aplikasi</a:t>
            </a:r>
          </a:p>
          <a:p>
            <a:pPr lvl="0">
              <a:buSzPct val="45000"/>
              <a:buFont typeface="StarSymbol"/>
              <a:buChar char="●"/>
            </a:pPr>
            <a:r>
              <a:rPr lang="en-US">
                <a:ea typeface="ＭＳ 明朝" pitchFamily="2"/>
                <a:cs typeface="Tahoma" pitchFamily="2"/>
              </a:rPr>
              <a:t>Beberapa endpoint bisa dimodifikasi</a:t>
            </a:r>
          </a:p>
          <a:p>
            <a:pPr lvl="0">
              <a:buSzPct val="45000"/>
              <a:buFont typeface="StarSymbol"/>
              <a:buChar char="●"/>
            </a:pPr>
            <a:r>
              <a:rPr lang="en-US">
                <a:ea typeface="ＭＳ 明朝" pitchFamily="2"/>
                <a:cs typeface="Tahoma" pitchFamily="2"/>
              </a:rPr>
              <a:t>Sedangkan, Actuator itu sendiri mengizinkan membuat endpoints modif</a:t>
            </a:r>
          </a:p>
          <a:p>
            <a:pPr lvl="0">
              <a:buSzPct val="45000"/>
              <a:buFont typeface="StarSymbol"/>
              <a:buChar char="●"/>
            </a:pPr>
            <a:endParaRPr lang="en-US">
              <a:ea typeface="ＭＳ 明朝" pitchFamily="2"/>
              <a:cs typeface="Tahoma"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83B0-666E-4566-B9D8-39B50BB2FD12}"/>
              </a:ext>
            </a:extLst>
          </p:cNvPr>
          <p:cNvSpPr txBox="1">
            <a:spLocks noGrp="1"/>
          </p:cNvSpPr>
          <p:nvPr>
            <p:ph type="title" idx="4294967295"/>
          </p:nvPr>
        </p:nvSpPr>
        <p:spPr/>
        <p:txBody>
          <a:bodyPr/>
          <a:lstStyle/>
          <a:p>
            <a:pPr lvl="0"/>
            <a:r>
              <a:rPr lang="en-US">
                <a:ea typeface="ＭＳ 明朝" pitchFamily="2"/>
                <a:cs typeface="Tahoma" pitchFamily="2"/>
              </a:rPr>
              <a:t>Membuat Info Contributor</a:t>
            </a:r>
          </a:p>
        </p:txBody>
      </p:sp>
      <p:sp>
        <p:nvSpPr>
          <p:cNvPr id="3" name="Text Placeholder 2">
            <a:extLst>
              <a:ext uri="{FF2B5EF4-FFF2-40B4-BE49-F238E27FC236}">
                <a16:creationId xmlns:a16="http://schemas.microsoft.com/office/drawing/2014/main" id="{A039DB65-4FFA-4377-B70F-14E3EEAD9C66}"/>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Seandaikanya kita ingin membuat statitika simpel mengenai aplikasi di /info endpoint.</a:t>
            </a:r>
          </a:p>
          <a:p>
            <a:pPr lvl="0">
              <a:buSzPct val="45000"/>
              <a:buFont typeface="StarSymbol"/>
              <a:buChar char="●"/>
            </a:pPr>
            <a:r>
              <a:rPr lang="en-US">
                <a:ea typeface="ＭＳ 明朝" pitchFamily="2"/>
                <a:cs typeface="Tahoma" pitchFamily="2"/>
              </a:rPr>
              <a:t>Sebagai contoh:  kita ingin tahu seberapa banyak database sudah diakses</a:t>
            </a:r>
          </a:p>
          <a:p>
            <a:pPr lvl="0">
              <a:buSzPct val="45000"/>
              <a:buFont typeface="StarSymbol"/>
              <a:buChar char="●"/>
            </a:pPr>
            <a:r>
              <a:rPr lang="en-US">
                <a:ea typeface="ＭＳ 明朝" pitchFamily="2"/>
                <a:cs typeface="Tahoma" pitchFamily="2"/>
              </a:rPr>
              <a:t>Untuk melakukannya, kita dapat menulis sebuah kelas yang mengimplementasikan info Contributor yang berguna mempublikasikan informasi tersebut ke /info endpoint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FC1B-B133-43DD-A492-2323CB1E9DC8}"/>
              </a:ext>
            </a:extLst>
          </p:cNvPr>
          <p:cNvSpPr txBox="1">
            <a:spLocks noGrp="1"/>
          </p:cNvSpPr>
          <p:nvPr>
            <p:ph type="title" idx="4294967295"/>
          </p:nvPr>
        </p:nvSpPr>
        <p:spPr/>
        <p:txBody>
          <a:bodyPr/>
          <a:lstStyle/>
          <a:p>
            <a:pPr lvl="0"/>
            <a:r>
              <a:rPr lang="en-US">
                <a:ea typeface="ＭＳ 明朝" pitchFamily="2"/>
                <a:cs typeface="Tahoma" pitchFamily="2"/>
              </a:rPr>
              <a:t>Definisi /health Modif</a:t>
            </a:r>
          </a:p>
        </p:txBody>
      </p:sp>
      <p:sp>
        <p:nvSpPr>
          <p:cNvPr id="3" name="Text Placeholder 2">
            <a:extLst>
              <a:ext uri="{FF2B5EF4-FFF2-40B4-BE49-F238E27FC236}">
                <a16:creationId xmlns:a16="http://schemas.microsoft.com/office/drawing/2014/main" id="{17838260-7166-4AFB-B3F6-C55BC2C79000}"/>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Spring Boot datang dengan beberapa indikator kesehata out-of-the-box yang menyediakan informasi umum sistem eksternal yang aplikasi Spring integrasikan.</a:t>
            </a:r>
          </a:p>
          <a:p>
            <a:pPr lvl="0">
              <a:buSzPct val="45000"/>
              <a:buFont typeface="StarSymbol"/>
              <a:buChar char="●"/>
            </a:pPr>
            <a:r>
              <a:rPr lang="en-US">
                <a:ea typeface="ＭＳ 明朝" pitchFamily="2"/>
                <a:cs typeface="Tahoma" pitchFamily="2"/>
              </a:rPr>
              <a:t>Tetapi dititik tertentu, kita dapat menemukan bahwa interaksi dengan sistem eksternal tidak pernah di antisipasi oleh Spring Boot maupun indikator kesehatan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4C02-A459-4085-AB9A-B2D2494F9889}"/>
              </a:ext>
            </a:extLst>
          </p:cNvPr>
          <p:cNvSpPr txBox="1">
            <a:spLocks noGrp="1"/>
          </p:cNvSpPr>
          <p:nvPr>
            <p:ph type="title" idx="4294967295"/>
          </p:nvPr>
        </p:nvSpPr>
        <p:spPr/>
        <p:txBody>
          <a:bodyPr/>
          <a:lstStyle/>
          <a:p>
            <a:pPr lvl="0"/>
            <a:r>
              <a:rPr lang="en-US">
                <a:ea typeface="ＭＳ 明朝" pitchFamily="2"/>
                <a:cs typeface="Tahoma" pitchFamily="2"/>
              </a:rPr>
              <a:t>Membuat Endpoint Sendiri</a:t>
            </a:r>
          </a:p>
        </p:txBody>
      </p:sp>
      <p:sp>
        <p:nvSpPr>
          <p:cNvPr id="3" name="Text Placeholder 2">
            <a:extLst>
              <a:ext uri="{FF2B5EF4-FFF2-40B4-BE49-F238E27FC236}">
                <a16:creationId xmlns:a16="http://schemas.microsoft.com/office/drawing/2014/main" id="{B19C5985-23A4-4E76-862F-193C75F4B9DD}"/>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Pada dasarnya Endpoint dari Actuator tidak jauh berbeda dari @Controller maupun @RestAPI</a:t>
            </a:r>
          </a:p>
          <a:p>
            <a:pPr lvl="0">
              <a:buSzPct val="45000"/>
              <a:buFont typeface="StarSymbol"/>
              <a:buChar char="●"/>
            </a:pPr>
            <a:r>
              <a:rPr lang="en-US">
                <a:ea typeface="ＭＳ 明朝" pitchFamily="2"/>
                <a:cs typeface="Tahoma" pitchFamily="2"/>
              </a:rPr>
              <a:t>Yang membedakannya adalah anotasi @Endpoint</a:t>
            </a:r>
          </a:p>
          <a:p>
            <a:pPr lvl="0">
              <a:buSzPct val="45000"/>
              <a:buFont typeface="StarSymbol"/>
              <a:buChar char="●"/>
            </a:pPr>
            <a:r>
              <a:rPr lang="en-US">
                <a:ea typeface="ＭＳ 明朝" pitchFamily="2"/>
                <a:cs typeface="Tahoma" pitchFamily="2"/>
              </a:rPr>
              <a:t>Sehingga kita dapat membuat sendiri Actuator Endpoint sesuai dengan kebutuhan kita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26E1-B5CC-409C-93A3-608EAD50B258}"/>
              </a:ext>
            </a:extLst>
          </p:cNvPr>
          <p:cNvSpPr txBox="1">
            <a:spLocks noGrp="1"/>
          </p:cNvSpPr>
          <p:nvPr>
            <p:ph type="title" idx="4294967295"/>
          </p:nvPr>
        </p:nvSpPr>
        <p:spPr/>
        <p:txBody>
          <a:bodyPr/>
          <a:lstStyle/>
          <a:p>
            <a:pPr lvl="0"/>
            <a:r>
              <a:rPr lang="en-US">
                <a:ea typeface="ＭＳ 明朝" pitchFamily="2"/>
                <a:cs typeface="Tahoma" pitchFamily="2"/>
              </a:rPr>
              <a:t>Mengamankan Actuator</a:t>
            </a:r>
          </a:p>
        </p:txBody>
      </p:sp>
      <p:sp>
        <p:nvSpPr>
          <p:cNvPr id="3" name="Text Placeholder 2">
            <a:extLst>
              <a:ext uri="{FF2B5EF4-FFF2-40B4-BE49-F238E27FC236}">
                <a16:creationId xmlns:a16="http://schemas.microsoft.com/office/drawing/2014/main" id="{E7A5FCB3-AB8D-41FB-A5D1-B24C8715B94B}"/>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Sebenarnya Actuator adalah sesuatu yang orang lain tidak boleh tahu</a:t>
            </a:r>
          </a:p>
          <a:p>
            <a:pPr lvl="0">
              <a:buSzPct val="45000"/>
              <a:buFont typeface="StarSymbol"/>
              <a:buChar char="●"/>
            </a:pPr>
            <a:r>
              <a:rPr lang="en-US">
                <a:ea typeface="ＭＳ 明朝" pitchFamily="2"/>
                <a:cs typeface="Tahoma" pitchFamily="2"/>
              </a:rPr>
              <a:t>Dikarenakan Actuator membawa informasi-informasi sensitif mengenai aplikasi yang sedang berjalan</a:t>
            </a:r>
          </a:p>
          <a:p>
            <a:pPr lvl="0">
              <a:buSzPct val="45000"/>
              <a:buFont typeface="StarSymbol"/>
              <a:buChar char="●"/>
            </a:pPr>
            <a:r>
              <a:rPr lang="en-US">
                <a:ea typeface="ＭＳ 明朝" pitchFamily="2"/>
                <a:cs typeface="Tahoma" pitchFamily="2"/>
              </a:rPr>
              <a:t>Meskipun keamanan itu penting, Actuator tidak menyediakan fitur keamanan</a:t>
            </a:r>
          </a:p>
          <a:p>
            <a:pPr lvl="0">
              <a:buSzPct val="45000"/>
              <a:buFont typeface="StarSymbol"/>
              <a:buChar char="●"/>
            </a:pPr>
            <a:r>
              <a:rPr lang="en-US">
                <a:ea typeface="ＭＳ 明朝" pitchFamily="2"/>
                <a:cs typeface="Tahoma" pitchFamily="2"/>
              </a:rPr>
              <a:t>Tetapi kita dapat menggunakan Spring Security sebagai pengaman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0E3C-9BB8-4FBC-9AE3-26145FD9FE27}"/>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F86FD168-30E5-4EA6-BECF-F982999CBAC5}"/>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Dikarenakan semua endpoint Actuator terkumpul di satu tempat umum yaitu /actuator</a:t>
            </a:r>
          </a:p>
          <a:p>
            <a:pPr lvl="0">
              <a:buSzPct val="45000"/>
              <a:buFont typeface="StarSymbol"/>
              <a:buChar char="●"/>
            </a:pPr>
            <a:r>
              <a:rPr lang="en-US">
                <a:ea typeface="ＭＳ 明朝" pitchFamily="2"/>
                <a:cs typeface="Tahoma" pitchFamily="2"/>
              </a:rPr>
              <a:t>Sehingga lebih mudah untuk menerapkan otorisasi terhadap semua Actuator endpoint yang ada</a:t>
            </a:r>
          </a:p>
          <a:p>
            <a:pPr lvl="0">
              <a:buSzPct val="45000"/>
              <a:buFont typeface="StarSymbol"/>
              <a:buChar char="●"/>
            </a:pPr>
            <a:r>
              <a:rPr lang="en-US">
                <a:ea typeface="ＭＳ 明朝" pitchFamily="2"/>
                <a:cs typeface="Tahoma" pitchFamily="2"/>
              </a:rPr>
              <a:t>Sebagai contoh, diperlukan ROLE_ADMIN untuk user ketika mengakses suatu Actuator Endpoint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8FB4-1F8A-4563-8A47-FCD9196FBAC2}"/>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542A9728-12DC-4490-B4C0-D3EA87C5F59B}"/>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Di pertemuan ini, kita akan membahas Spring Boot Actuator.</a:t>
            </a:r>
          </a:p>
          <a:p>
            <a:pPr lvl="0">
              <a:buSzPct val="45000"/>
              <a:buFont typeface="StarSymbol"/>
              <a:buChar char="●"/>
            </a:pPr>
            <a:r>
              <a:rPr lang="en-US">
                <a:ea typeface="ＭＳ 明朝" pitchFamily="2"/>
                <a:cs typeface="Tahoma" pitchFamily="2"/>
              </a:rPr>
              <a:t>Actuator menyediakan fitur siap-produksi seperti</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Monitoring</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Pengukuran Metrik ke aplikasi Spring Boot</a:t>
            </a:r>
          </a:p>
          <a:p>
            <a:pPr lvl="0">
              <a:buSzPct val="45000"/>
              <a:buFont typeface="StarSymbol"/>
              <a:buChar char="●"/>
            </a:pPr>
            <a:r>
              <a:rPr lang="en-US">
                <a:ea typeface="ＭＳ 明朝" pitchFamily="2"/>
                <a:cs typeface="Tahoma" pitchFamily="2"/>
              </a:rPr>
              <a:t>Fitur Actuator disediakan oleh end point sehingga tersedia melalui HTTP maupun JMX MBeans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D0BB-B59E-4B65-84E5-CE8FEB770B73}"/>
              </a:ext>
            </a:extLst>
          </p:cNvPr>
          <p:cNvSpPr txBox="1">
            <a:spLocks noGrp="1"/>
          </p:cNvSpPr>
          <p:nvPr>
            <p:ph type="title" idx="4294967295"/>
          </p:nvPr>
        </p:nvSpPr>
        <p:spPr/>
        <p:txBody>
          <a:bodyPr/>
          <a:lstStyle/>
          <a:p>
            <a:pPr lvl="0"/>
            <a:r>
              <a:rPr lang="en-US">
                <a:ea typeface="ＭＳ 明朝" pitchFamily="2"/>
                <a:cs typeface="Tahoma" pitchFamily="2"/>
              </a:rPr>
              <a:t>Actuator</a:t>
            </a:r>
          </a:p>
        </p:txBody>
      </p:sp>
      <p:sp>
        <p:nvSpPr>
          <p:cNvPr id="3" name="Text Placeholder 2">
            <a:extLst>
              <a:ext uri="{FF2B5EF4-FFF2-40B4-BE49-F238E27FC236}">
                <a16:creationId xmlns:a16="http://schemas.microsoft.com/office/drawing/2014/main" id="{0192572A-180A-474F-A4CE-D57B8868CED7}"/>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Di dalam mesin, sebuah actuator adalah komponen yang bertanggung jawab mengendalikan dan menggerakkan mekanisme.</a:t>
            </a:r>
          </a:p>
          <a:p>
            <a:pPr lvl="0">
              <a:buSzPct val="45000"/>
              <a:buFont typeface="StarSymbol"/>
              <a:buChar char="●"/>
            </a:pPr>
            <a:r>
              <a:rPr lang="en-US">
                <a:ea typeface="ＭＳ 明朝" pitchFamily="2"/>
                <a:cs typeface="Tahoma" pitchFamily="2"/>
              </a:rPr>
              <a:t>Di dalam aplikasi Spring Boot pun sama, mengizinkan kita untuk melihat isi dari aplikasi yang dijalankan, dan dalam tingkat tertentu mengendalikan bagaimana aplikasi bertindak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EECD-86B9-440D-85FF-4B432735BC91}"/>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E1C00ABB-A511-4336-B69C-A45093893499}"/>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Menggunakan endpoint yang dibuka oleh Actuator, kita bisa menanyakan keadaan internal dari aplikasi Spring Boot:</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Konfigurasi Properti apa yang tersedia di lingkungan aplikasi?</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Tingkat Logging dari tiap-tiap package di dalam aplikasi?</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Berapa banyak memory yang digunakan oleh aplikasi?</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Berapa kali endpoint HTTP telah diminta?</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Bagaimana kondisi kesehatan dari aplikasi, dan service eksternal nya?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ACC8-6143-4B18-9B7E-AAC7C6B35630}"/>
              </a:ext>
            </a:extLst>
          </p:cNvPr>
          <p:cNvSpPr txBox="1">
            <a:spLocks noGrp="1"/>
          </p:cNvSpPr>
          <p:nvPr>
            <p:ph type="title" idx="4294967295"/>
          </p:nvPr>
        </p:nvSpPr>
        <p:spPr/>
        <p:txBody>
          <a:bodyPr/>
          <a:lstStyle/>
          <a:p>
            <a:pPr lvl="0"/>
            <a:r>
              <a:rPr lang="en-US">
                <a:ea typeface="ＭＳ 明朝" pitchFamily="2"/>
                <a:cs typeface="Tahoma" pitchFamily="2"/>
              </a:rPr>
              <a:t>Path Actuator</a:t>
            </a:r>
          </a:p>
        </p:txBody>
      </p:sp>
      <p:pic>
        <p:nvPicPr>
          <p:cNvPr id="3" name="Picture 2">
            <a:extLst>
              <a:ext uri="{FF2B5EF4-FFF2-40B4-BE49-F238E27FC236}">
                <a16:creationId xmlns:a16="http://schemas.microsoft.com/office/drawing/2014/main" id="{F1F8635F-2BC5-4169-9061-D73E6547400C}"/>
              </a:ext>
            </a:extLst>
          </p:cNvPr>
          <p:cNvPicPr>
            <a:picLocks noChangeAspect="1"/>
          </p:cNvPicPr>
          <p:nvPr/>
        </p:nvPicPr>
        <p:blipFill>
          <a:blip r:embed="rId3">
            <a:lum/>
            <a:alphaModFix/>
          </a:blip>
          <a:srcRect/>
          <a:stretch>
            <a:fillRect/>
          </a:stretch>
        </p:blipFill>
        <p:spPr>
          <a:xfrm>
            <a:off x="6840" y="1296000"/>
            <a:ext cx="10073160" cy="617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0F12-DC1D-4A6E-A761-034FECFD259C}"/>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pic>
        <p:nvPicPr>
          <p:cNvPr id="3" name="Picture 2">
            <a:extLst>
              <a:ext uri="{FF2B5EF4-FFF2-40B4-BE49-F238E27FC236}">
                <a16:creationId xmlns:a16="http://schemas.microsoft.com/office/drawing/2014/main" id="{4CE78900-BEF4-40BE-B687-784CB7CDF1A2}"/>
              </a:ext>
            </a:extLst>
          </p:cNvPr>
          <p:cNvPicPr>
            <a:picLocks noChangeAspect="1"/>
          </p:cNvPicPr>
          <p:nvPr/>
        </p:nvPicPr>
        <p:blipFill>
          <a:blip r:embed="rId3">
            <a:lum/>
            <a:alphaModFix/>
          </a:blip>
          <a:srcRect/>
          <a:stretch>
            <a:fillRect/>
          </a:stretch>
        </p:blipFill>
        <p:spPr>
          <a:xfrm>
            <a:off x="365760" y="1152000"/>
            <a:ext cx="9138240" cy="6431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942-0777-4829-B384-99D41277CAEF}"/>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C78DB25C-4051-4141-AB66-E6617E0DFD0C}"/>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Kita ketahui bahwa akses /health dan /info dibuka secara default.</a:t>
            </a:r>
          </a:p>
          <a:p>
            <a:pPr lvl="0">
              <a:buSzPct val="45000"/>
              <a:buFont typeface="StarSymbol"/>
              <a:buChar char="●"/>
            </a:pPr>
            <a:r>
              <a:rPr lang="en-US">
                <a:ea typeface="ＭＳ 明朝" pitchFamily="2"/>
                <a:cs typeface="Tahoma" pitchFamily="2"/>
              </a:rPr>
              <a:t>Sebagian besar endpoints Actuator membawa informasi yang sensitif sehingga perlu diamankan</a:t>
            </a:r>
          </a:p>
          <a:p>
            <a:pPr lvl="0">
              <a:buSzPct val="45000"/>
              <a:buFont typeface="StarSymbol"/>
              <a:buChar char="●"/>
            </a:pPr>
            <a:r>
              <a:rPr lang="en-US">
                <a:ea typeface="ＭＳ 明朝" pitchFamily="2"/>
                <a:cs typeface="Tahoma" pitchFamily="2"/>
              </a:rPr>
              <a:t>Oleh karena itu Spring Security dapat digunakan untuk mengunci Actuator, tetapi karena Actuator tidak mengamankan dirinya sendiri, sehingga sebagian akses endpoint dimatikan, dan perlu konfigurasi manual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3BA1-1023-4560-8174-72910BD9B98A}"/>
              </a:ext>
            </a:extLst>
          </p:cNvPr>
          <p:cNvSpPr txBox="1">
            <a:spLocks noGrp="1"/>
          </p:cNvSpPr>
          <p:nvPr>
            <p:ph type="title" idx="4294967295"/>
          </p:nvPr>
        </p:nvSpPr>
        <p:spPr/>
        <p:txBody>
          <a:bodyPr/>
          <a:lstStyle/>
          <a:p>
            <a:pPr lvl="0"/>
            <a:r>
              <a:rPr lang="en-US">
                <a:ea typeface="ＭＳ 明朝" pitchFamily="2"/>
                <a:cs typeface="Tahoma" pitchFamily="2"/>
              </a:rPr>
              <a:t>Lanjutan</a:t>
            </a:r>
          </a:p>
        </p:txBody>
      </p:sp>
      <p:sp>
        <p:nvSpPr>
          <p:cNvPr id="3" name="Text Placeholder 2">
            <a:extLst>
              <a:ext uri="{FF2B5EF4-FFF2-40B4-BE49-F238E27FC236}">
                <a16:creationId xmlns:a16="http://schemas.microsoft.com/office/drawing/2014/main" id="{5FD17F50-EB49-46C7-9B79-27DF635CFDBD}"/>
              </a:ext>
            </a:extLst>
          </p:cNvPr>
          <p:cNvSpPr txBox="1">
            <a:spLocks noGrp="1"/>
          </p:cNvSpPr>
          <p:nvPr>
            <p:ph type="body" idx="4294967295"/>
          </p:nvPr>
        </p:nvSpPr>
        <p:spPr/>
        <p:txBody>
          <a:bodyPr/>
          <a:lstStyle/>
          <a:p>
            <a:pPr lvl="0">
              <a:buSzPct val="45000"/>
              <a:buFont typeface="StarSymbol"/>
              <a:buChar char="●"/>
            </a:pPr>
            <a:r>
              <a:rPr lang="en-US">
                <a:ea typeface="ＭＳ 明朝" pitchFamily="2"/>
                <a:cs typeface="Tahoma" pitchFamily="2"/>
              </a:rPr>
              <a:t>Jika kita ingin membuka semua endpoints, maka lebih mudah untuk memasukkan semuana dengan menggunakan wildcard, dan secara eksplisit mengeluarkan yang tidak perlu</a:t>
            </a:r>
          </a:p>
          <a:p>
            <a:pPr lvl="0">
              <a:buSzPct val="45000"/>
              <a:buFont typeface="StarSymbol"/>
              <a:buChar char="●"/>
            </a:pPr>
            <a:r>
              <a:rPr lang="en-US">
                <a:ea typeface="ＭＳ 明朝" pitchFamily="2"/>
                <a:cs typeface="Tahoma" pitchFamily="2"/>
              </a:rPr>
              <a:t>Sebagai Contoh, untuk membuka semua Actiator endpoints kecuali untuk /threaddump dan /heapdump, kita dapat menggunakan kata kunci:</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management.endpoints.web.exposure.include</a:t>
            </a:r>
          </a:p>
          <a:p>
            <a:pPr lvl="1" hangingPunct="0">
              <a:spcBef>
                <a:spcPts val="1417"/>
              </a:spcBef>
              <a:buSzPct val="75000"/>
              <a:buFont typeface="StarSymbol"/>
              <a:buChar char="–"/>
            </a:pPr>
            <a:r>
              <a:rPr lang="en-US" sz="3200">
                <a:highlight>
                  <a:scrgbClr r="0" g="0" b="0">
                    <a:alpha val="0"/>
                  </a:scrgbClr>
                </a:highlight>
                <a:latin typeface="Liberation Sans" pitchFamily="18"/>
                <a:ea typeface="ＭＳ 明朝" pitchFamily="2"/>
                <a:cs typeface="Tahoma" pitchFamily="2"/>
              </a:rPr>
              <a:t>management.endpoints.web.exposure.exclude</a:t>
            </a:r>
          </a:p>
        </p:txBody>
      </p:sp>
    </p:spTree>
  </p:cSld>
  <p:clrMapOvr>
    <a:masterClrMapping/>
  </p:clrMapOvr>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../../../../usr/local/lib/libreoffice/share/template/common/presnt/Blueprint_Plans.otp</Template>
  <TotalTime>102</TotalTime>
  <Words>1072</Words>
  <Application>Microsoft Office PowerPoint</Application>
  <PresentationFormat>Custom</PresentationFormat>
  <Paragraphs>143</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Liberation Sans</vt:lpstr>
      <vt:lpstr>Liberation Serif</vt:lpstr>
      <vt:lpstr>StarSymbol</vt:lpstr>
      <vt:lpstr>Arial</vt:lpstr>
      <vt:lpstr>Calibri</vt:lpstr>
      <vt:lpstr>Blueprint Plans</vt:lpstr>
      <vt:lpstr>Standard</vt:lpstr>
      <vt:lpstr>Spring Boot Actuator</vt:lpstr>
      <vt:lpstr>Aplikasi = Kado</vt:lpstr>
      <vt:lpstr>Lanjutan</vt:lpstr>
      <vt:lpstr>Actuator</vt:lpstr>
      <vt:lpstr>Lanjutan</vt:lpstr>
      <vt:lpstr>Path Actuator</vt:lpstr>
      <vt:lpstr>Lanjutan</vt:lpstr>
      <vt:lpstr>Lanjutan</vt:lpstr>
      <vt:lpstr>Lanjutan</vt:lpstr>
      <vt:lpstr>Contoh</vt:lpstr>
      <vt:lpstr>Lanjutan</vt:lpstr>
      <vt:lpstr>Menggunakan Actuator</vt:lpstr>
      <vt:lpstr>Respon Actuator terhadap CURL</vt:lpstr>
      <vt:lpstr>Mengambil Informasi Penting</vt:lpstr>
      <vt:lpstr>Curl - /info</vt:lpstr>
      <vt:lpstr>Lanjutan</vt:lpstr>
      <vt:lpstr>Lanjutan</vt:lpstr>
      <vt:lpstr>Lanjutan</vt:lpstr>
      <vt:lpstr>Inspeksi Kesehatan</vt:lpstr>
      <vt:lpstr>Lanjutan</vt:lpstr>
      <vt:lpstr>Lanjutan</vt:lpstr>
      <vt:lpstr>Lanjutan</vt:lpstr>
      <vt:lpstr>Konfigurasi Actuator</vt:lpstr>
      <vt:lpstr>Membuat Info Contributor</vt:lpstr>
      <vt:lpstr>Definisi /health Modif</vt:lpstr>
      <vt:lpstr>Membuat Endpoint Sendiri</vt:lpstr>
      <vt:lpstr>Mengamankan Actuator</vt:lpstr>
      <vt:lpstr>Lanjutan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Alauddin Maulana Hirzan</dc:creator>
  <cp:lastModifiedBy>ALAUDDIN MAULANA HIRZAN</cp:lastModifiedBy>
  <cp:revision>49</cp:revision>
  <dcterms:created xsi:type="dcterms:W3CDTF">2019-05-27T21:22:18Z</dcterms:created>
  <dcterms:modified xsi:type="dcterms:W3CDTF">2020-06-03T03:19:55Z</dcterms:modified>
</cp:coreProperties>
</file>