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81" r:id="rId26"/>
    <p:sldId id="282" r:id="rId27"/>
    <p:sldId id="278" r:id="rId28"/>
    <p:sldId id="279" r:id="rId29"/>
    <p:sldId id="283" r:id="rId30"/>
    <p:sldId id="284" r:id="rId31"/>
    <p:sldId id="285" r:id="rId32"/>
    <p:sldId id="286" r:id="rId33"/>
    <p:sldId id="287" r:id="rId3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A4BC0B-5DA2-411C-B7BA-D912D1C53E7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d-ID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A34A7-8408-4804-B644-E11055A8109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d-ID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A9146-2E69-4B6E-8EBF-746158C69EA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d-ID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DE750-E360-4CDE-81D0-CBAF7A20062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E1B1A71-F805-4958-A788-F7F262A8FC7D}" type="slidenum">
              <a:t>‹#›</a:t>
            </a:fld>
            <a:endParaRPr lang="id-ID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65396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E76083-6501-4EA1-AE6F-54A1ACE1A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1AE140-C82F-454D-B94E-C850C9F398C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d-ID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329966B-57A1-4484-8B90-58625FD9B80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id-ID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6E7DD-3910-4FFB-B2DE-9E4E9F19BC5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id-ID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29DCA-5804-4E1B-8644-A92EEA10356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id-ID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B87E0-32DA-450F-81AB-75CD83F2FA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id-ID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10E3C366-938A-486E-8E78-2DDCB32D5F8C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775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id-ID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6ED7B-00AA-4673-BD81-7B31EAE268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B5B74F2-9D30-46CF-9E5F-DEC608A6252D}" type="slidenum">
              <a:t>1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65C4E4-BB2A-4BC7-9923-6B16BA25AF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C09C1-07E0-496D-9815-14B692A4DF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49C85-C6D4-481A-8CE3-AC642ECEE6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7FD07F3-753D-48E4-A041-BE4A61BE464F}" type="slidenum">
              <a:t>10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C6323-995B-4465-B5F6-8A91A7C687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E95851-476B-4A44-9C7C-216209410F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37409-F866-4388-82AF-845BCCEC06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A4BC81B-AC0E-44D8-BD70-A1FAE19806A5}" type="slidenum">
              <a:t>11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5E326E-5557-4357-B896-5BB61AE9C5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0802E6-1E8C-425B-8917-0DAFFB080A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C74DA-5CFE-480A-A4F9-4308164B5A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44CC83-C78A-46C0-80CB-D2201408C6A6}" type="slidenum">
              <a:t>12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9701EE-5ECD-4A2D-8A15-0A688D14DE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DA3973-3B18-455A-AE75-AA47EB2049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1A2CF-73CC-45B6-914E-4862F32AC3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57AC476-C21A-421A-827A-0134836BCA0C}" type="slidenum">
              <a:t>13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26CA5C-1134-4D5C-9840-EFD9683696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C02779-7D9E-4279-9743-93B233421D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8DB70-06B9-49A0-A750-6ADF549FBB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D49D8AD-2F32-4D05-92B3-BB945D3DE07B}" type="slidenum">
              <a:t>14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2EC899-ADE4-43A7-B9C1-C3BBE0689D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C09C73-5A02-4829-A3B8-9D6B78E56E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1EC2C-905C-4174-88AF-BDDFEC3ED5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208BFF7-BE14-45EE-B224-6C4E7F839726}" type="slidenum">
              <a:t>15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91384-EFAA-4DBC-8B31-5C50393240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2E2058-26C6-4280-9B0C-8118E16BB6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60B44-C510-407D-A953-F2511FB1EB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BE7C3EE-41B3-485C-977B-EF323343FF93}" type="slidenum">
              <a:t>16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5E89-80D1-489F-86C2-1BF02BECCA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F74ADF-99DC-4A62-BED0-53BC0FD77B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2EA1D-85CE-42F8-947D-51A863A961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F095BB-7E5C-4EBF-B1FD-6C25A8CC2F07}" type="slidenum">
              <a:t>17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2C95CA-C5E3-44F5-A69A-666A4738DFE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971A13-A527-4F36-B023-ED87B87CE3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A3182-031C-4B13-A494-485E739D00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C9ECF7-1510-404B-A771-9AB53D977B1F}" type="slidenum">
              <a:t>18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CF2E6E-54C3-4046-AA1D-B4A62C6603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96868A-EF42-4ABD-9BE7-F3CFF7318C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0977A-2B04-4401-96E7-051125908D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518313-FDFA-4B5C-960A-034CAA32A62C}" type="slidenum">
              <a:t>19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CAB980-B371-44ED-ABC9-D6C0630BC0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EA3E0E-1D40-4C3A-8022-B254E172B1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0102C-7689-4800-8578-D2E6E70321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B2FE16F-47A2-4799-AD87-9DE6A93725DA}" type="slidenum">
              <a:t>2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9014C-40EC-460D-8E66-363550997E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38FE9F-7CC5-406E-8DF6-F20E29AA21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d-ID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D7177-EC0A-4B12-BC6B-B7C97032C3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9688F7C-F4E5-4600-B870-831C198C6748}" type="slidenum">
              <a:t>20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FDEB99-B52F-4193-B5CB-161FE09DFC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28644-5B69-4F69-9CF4-944D92CF7A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A5915-2E5B-4EF6-A13D-DAD48E81FA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CFF042E-615E-418F-AAD7-9411000217A2}" type="slidenum">
              <a:t>21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6540F9-B192-4DB6-B204-C2B4A4A018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7DCB8F-1C48-4146-8363-3261FFDBC7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DA83F-FE88-4B35-885C-D79B793282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E5CD0F0-0906-47D9-962D-8ED4F0D42242}" type="slidenum">
              <a:t>22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06F6A7-71BA-4293-824F-E21300CCC0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089D57-6A9F-4E9E-9AA2-B8E4F064F8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50EBC-7C37-4ACB-B3A1-D61C5FB677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691B055-8D65-4619-8C0E-F3F66B98350C}" type="slidenum">
              <a:t>26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7E2F05-A6B3-4D59-8336-DF79146B79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12DEA3-7728-4D18-B9A5-1C57E56267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3CD4-DB9E-4302-A3EA-9650E25DE9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6EEA67-AE2B-41B2-9EDA-096D8BD72546}" type="slidenum">
              <a:t>27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C12ABA-F984-458A-BB29-64CA071B7D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B62B0C-7EC4-4DA5-B46D-233B99C9AD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67170-BC4D-401E-87AE-546A11BB5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3DD4AEE-7379-4B2E-8ACB-DC67F77EC57E}" type="slidenum">
              <a:t>3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6AF7A6-E2D7-42E8-BD5E-52148A6687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57C91-2C19-458C-A338-37CD5686B3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A321B-9C1A-4417-BDAC-EB317D366B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25ABB1C-A495-42AF-959F-8D6DEC717663}" type="slidenum">
              <a:t>4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618CD2-AED9-4D7D-A1F5-216129729E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E47C1-4E2A-408E-9547-6662715133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27DB2-E892-4E74-AE9B-8A98C85327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3841AB7-115D-4450-8FE3-F9661FE7881C}" type="slidenum">
              <a:t>5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B2CD5-41A7-4FC7-88C7-8175BCE5B1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D3A0D-C45A-4603-AE8B-24A42C7D1F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D2DCC-A452-4674-9406-D69C19E644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19842EF-4766-42D9-A925-64AC40E32137}" type="slidenum">
              <a:t>6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D0AC09-AED2-4906-8A4A-2A03060EB6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FC5644-2AE7-41C9-81DC-2CBAD0F957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FEF2F-C7B2-440E-8441-B2C7367472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CDE7EC6-A935-4A3C-BC96-D9573D0E625B}" type="slidenum">
              <a:t>7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47894-5CC2-47D2-A537-A51A67702F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0DCD3-F3F2-4E98-8A6E-03C9830494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63360-DF84-47FC-B352-C2B92DB4FA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3CC0425-7EC7-47C2-BC1A-DB44C8160967}" type="slidenum">
              <a:t>8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0F88E-3F88-461D-B056-010F8DC9A6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BE973D-15B1-4188-8BC7-F33C137BDD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7751E-31B6-4FA2-9C34-CC0BE6413B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3D044B-3A09-4F86-A90E-C985FDB046DE}" type="slidenum">
              <a:t>9</a:t>
            </a:fld>
            <a:endParaRPr lang="id-ID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746EBF-64E8-4F9F-902E-A991031E86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F8C88-A371-4B7C-ACAE-61D4C4E29D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0775-ABAF-41C4-B492-67A00C258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4A1DB-8CE2-457F-BF8E-F4647B3BD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5B7B-C8A4-45FD-882D-1CBE01BF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44EB8-743D-4F40-88AA-890349BC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77A4-0447-4720-B27E-2B460636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6027D8-933F-401F-8870-101B7F8525D8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513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93F9-BAFE-4AD1-B843-2422F437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F3ED-7225-4CDB-BF4F-EBF9F4FBA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6257C-DC30-43DF-B2FF-D2BB0539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2310D-AA23-4DD2-9B1C-F3452421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DE1D-6198-4D41-A8B7-B9A05AD9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F5AFA-4B9A-4BB6-9127-CE22D7E21B58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013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B50B0-A9A5-432F-91A4-E3B5182A4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554288"/>
            <a:ext cx="2266950" cy="3133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D2DD1-BE09-4B9F-948A-C8C5B59E6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554288"/>
            <a:ext cx="6653212" cy="3133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E93C-3BAE-4F52-B3AB-1884F8E1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8AC4-5707-4783-A087-0EE5E97B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72FAF-A260-4D69-BA82-D69BE31C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609D46-06CC-455E-B4EC-256F2CDE2B57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7676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2CA9-A351-48F7-A5BB-3586C6185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2608B-82B0-4561-990F-9D483C130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60907-B362-4504-BFB0-320C68B52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EF447-0664-4691-9AF9-F5CB4BDDF6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EB04-FC13-4E11-9208-6AA11A3E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240CFF-C25F-47DB-89DE-EDF706DEDBAB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602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B324-C49C-403B-B3B8-2FCB9454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8287-7191-4AE2-8731-C8869E07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9AD48-ACB4-499E-B47A-118FB38E64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DEB3D-8D8B-42C1-813F-E64F1C88BA6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2B2D-4622-486B-BB16-FFD7B9C4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6C0EEC-4414-4B02-ACF3-369D1D314689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201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9B86-E332-4109-BB9B-AC3AD986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58A12-A35B-49C5-9934-E24EEB393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6A0CF-B511-492D-BC47-41CDFDF077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3CFDB-371B-4DDD-8F6F-5CF72C5B80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2F643-E209-4F7D-B40B-51CCFB8B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8FB128-225E-4078-8C6C-D8DEA7F0046D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2917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BCC2-EA1E-40FC-A549-937F50BD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CD7D-52EC-4126-9B55-1A6166606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1F17B-1AA7-4081-BFF5-CBDEA1BA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FBAB-94F6-4E8A-AFBD-F14E469CB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55BC86D-9DDE-44AE-BE23-D1BEBD65B15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A1BCD-9EAD-47F1-851C-C9FBCBB3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C6344A-DE89-4502-9609-8ED91C25CA62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99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34D6-AFA8-40C7-A79B-CEADE61B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8EB65-9D18-4C07-9B5A-31A26F3D5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F03C8-C28F-4648-8083-B803CF70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A377D-9719-4548-A625-E5F099E13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61526-534C-491F-9AD0-E3C7F3039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36605F-9055-4EBD-B239-7B49AD0ECC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14A4EB5-415B-43E8-A234-950B4A44926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4C1A2-538A-4FE6-AC98-068D1492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16D066-3C67-4408-AC4C-8B3C7A1AEFD3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772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78C9-57CC-401A-8A41-9620A3AF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763C1-0140-4F70-B8C1-CB43304C4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6FFC1-F8AE-4A53-96EB-F714CD85B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02097-2DA3-4804-A10A-B5693F1D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0CA61A-0142-43DB-81AA-3088D23A43C7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4692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DD75D-C4C8-4557-95F2-8B4C37701A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35029-A2EB-4569-9BB3-9DBCE78766E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2E5B-CE80-4336-B9B6-ED07F7E9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D4952B-1D5F-4873-8975-175253AF5615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697223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BAD1-66C4-475C-8447-04C7574F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642D-F087-41C8-9B56-1B19AE1D6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C1188-8B92-4DD4-8CB7-7281AF113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60C8-AD46-43D2-9758-91952D0FC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099AC3-2586-4F41-A52F-DEBDF98C96C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459AE-F7BF-4AB8-A1DB-78CB0D56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310A36-6407-4EDC-987B-898F27AA8742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967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7532-C2C1-4899-A0E3-4D872E0B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F1CB-FE5B-4FB1-8E78-4A6D291F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977B6-5589-4FE8-8AE3-507484E0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FFC6-634C-44C4-9BF0-A95010EB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18AA-8A36-4ADB-A10F-CC7831A9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E652CB-D9B0-4D7A-9871-BA5729451F9B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5485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C275-AFA9-4FA7-841D-9188290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6BC35-1C34-4401-8F26-BDC5E020D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6A603-B471-4267-A15C-916DA99BD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450E3-FAD8-42E4-89DC-12696E2D43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1555B9-4F0A-489B-A968-868034A3FB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8C374-4EDA-4166-A018-10A87BDC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BF9939-174A-4E6F-9A4B-D92DD90B77E9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4286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A400-DA76-47F4-A69D-9D55C4E9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F1969-7F22-486D-AB76-2F690D035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F73FF-713F-460B-893E-E1185404C8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55A72-72FD-4A10-871A-9B99B90BC7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F4FD4-C8BA-4180-BFCB-242EAA93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CE68B4-0E0A-413C-86AC-26FFE0CEFAE6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3545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BF377-540B-4182-AED6-E95D27E66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ACC2-6E17-4D3E-A426-5F82D7D2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D3737-0FD3-421F-AD8D-F94036F985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AEEA5-D29A-4503-91EF-07D87F24613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04D5C-233D-476E-AF55-9F9B5CF4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2841CA-3999-436B-B09E-01840893BC52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945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0E83-B942-423D-BDCE-02EC9F0C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DE1F5-1594-40E7-9869-4A1C4A88E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4502-62E6-47DE-87BC-1CECBF6E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B212C-A0B7-4B6D-AF36-5EA2D01D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1902-E844-4F4D-9E86-B4BC67B0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6140E-38A6-4A5F-B5D7-3C4D1CE2D234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621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D293-3667-4EE5-97FC-C4CE3534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E8CE-F218-4535-8A6C-D5D1F0CC4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535488"/>
            <a:ext cx="4459287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15C47-45D4-476F-8E2F-EEDAE9D5F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535488"/>
            <a:ext cx="446087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6D1A3-853D-4C23-ABB9-99563F58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8F89-BEA7-4B1E-AE94-0A15E3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88670-6E01-4F79-B4CD-5D0A5409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FC1A36-F6D5-4A2A-9968-EE9AEF46B493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396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C8C-9820-4A94-967E-0D0B2847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60A0-8404-458C-A7DC-29705D43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6F008-443D-486F-87EF-774C1B36D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CECCB-2B83-42B2-9FAF-D47CB8BC1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340AB-EAA2-41DB-B80B-4D64DC555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4EDCB-5EC0-4F74-9EAB-93460DD8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F32EA-5935-4F74-B144-7FFE426E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D8F9C-2707-4BF8-9EB5-D5BE554B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FB6676-4BFA-4323-B022-24B4C9D995AC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336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4EC2-161B-452E-AE97-78AD7342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316B6-9598-4BFF-83A5-A3DE4237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03015-8947-4618-BE0E-E46136CC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7C5C6-C519-42D0-9947-371C3C2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918241-D93A-4722-8403-2C32F730DE63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81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DF078-4804-4E54-91BC-286253A1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3C517-300F-44E5-9DC6-C2FE3A90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D89D-A185-4533-91DD-2F641BE3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57371D-0C94-4C69-B5D7-20A204DF1231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88148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C287-655C-4341-83A0-84E21CA5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1448-86EC-413A-A769-B382BCC0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53211-66B1-42BC-A3AA-78F9DDFB8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F8C28-3335-4FB6-9904-FCF1E742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DA17C-5761-48D2-A0B6-15554919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B97B-27D7-4C9B-BFD0-7A77A7CB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0E65D8-8AB1-42B8-A982-926B50745293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088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2A2-D3C3-4D1F-970F-E8EBC9A9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ADB97-FCAB-4B1F-A2F9-955252335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1E706-BBCD-4FE8-8FDC-3BC728557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E8CF8-DA58-4A62-B5DD-F3F27B58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88D87-E8D3-4C78-A2CF-CE4D75C1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B4391-39ED-43D7-99E2-7D6BBDE4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DE5792-B824-4A3A-911F-6B57BB1B08C8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842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C54AE27-24C7-4E22-8DF9-B7FB33BF1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6016680"/>
            <a:ext cx="10076760" cy="15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4CFC9CA1-AB29-4FB1-B8E8-B86A497175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359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B92F2-D97D-43FA-A3CF-2F7EDF97B4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76414-75C4-4297-A462-84448BEED29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id-ID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30B5B-0B18-4CFB-B9D9-CD29A6AFA74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id-ID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8C21F-20E4-4DDC-9D24-32EAE75D9C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id-ID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846680A8-2866-42C5-840A-82B39A06D9E2}" type="slidenum">
              <a:t>‹#›</a:t>
            </a:fld>
            <a:endParaRPr lang="id-ID"/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F3E73B15-8C7A-4986-B38D-007BA6F93C5A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77119" cy="16952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id-ID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id-ID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98ACEC82-8F21-4FC7-ADBC-3EB07546903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6108479"/>
            <a:ext cx="10076760" cy="1451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BC23ABA5-0C73-4DE6-9575-3D32C08951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F6B7D-BB54-42E7-B26D-327286D846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0D773-FA12-4FA7-9641-CAA9C2FB6C2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ctr" hangingPunct="0">
              <a:buNone/>
              <a:tabLst/>
              <a:defRPr lang="id-ID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d-ID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1ABC9B-DF88-4EB3-A66C-0356EF5078B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id-ID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6ADFE-805B-44F3-A9A9-72E85FEE2B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id-ID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3CE5ED1-508A-4893-850D-6ECAA87E3678}" type="slidenum"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hangingPunct="0">
        <a:tabLst/>
        <a:defRPr lang="id-ID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id-ID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A808-6422-428C-A5E6-E53A8A7411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id-ID">
                <a:cs typeface="Tahoma" pitchFamily="2"/>
              </a:rPr>
              <a:t>Pemrograman Framework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D0434-0C69-42E2-8670-6F59A869FE3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/>
          <a:p>
            <a:pPr lvl="0" algn="ctr"/>
            <a:r>
              <a:rPr lang="id-ID">
                <a:cs typeface="Tahoma" pitchFamily="2"/>
              </a:rPr>
              <a:t>Pertemuan 2 – Spring Framework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E5AE-D820-40DC-9974-92A6D248F7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src/main/*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B9A3C-7500-45CC-B686-533E70EF73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Folder Java: berisikan kode-kode yang ditulis dengan menggunakan Java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id-ID" sz="3200">
                <a:latin typeface="Liberation Sans" pitchFamily="18"/>
                <a:cs typeface="Tahoma" pitchFamily="2"/>
              </a:rPr>
              <a:t>Secara otomatis, template akan dibuat untuk mencoba apakah Spring dapat berjalan baik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Folder resources: berisikan file-file pendukung dari Spring, sehingga Spring dapat berjalan dengan baik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468D-F14A-4F70-A02F-36DE6D4CBA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Mencoba Template Dasar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97B7F-0DCE-4EC8-BCCA-FDAC5147D2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Jika di run, akan muncul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1A15EEB-260F-4650-BFDD-C108EC1D5E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00" y="2664000"/>
            <a:ext cx="9492120" cy="45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BA7E-667F-4872-ABFE-D81B9BB4F0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Spring Tool Suite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502A3-A496-4955-9BD3-5646A263B4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Spring Tool Suit juga tersedia dengan beberapa editor lain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id-ID" sz="3200">
                <a:latin typeface="Liberation Sans" pitchFamily="18"/>
                <a:cs typeface="Tahoma" pitchFamily="2"/>
              </a:rPr>
              <a:t>Spring Tool Plugin Visual Studio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id-ID" sz="3200">
                <a:latin typeface="Liberation Sans" pitchFamily="18"/>
                <a:cs typeface="Tahoma" pitchFamily="2"/>
              </a:rPr>
              <a:t>Dan Spring Tool Plugin Atom Editor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Namun tetap direkomendasikan menggunakan Spring Tool + Eclipse IDE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F841-1565-4352-A6AE-4DBF17E281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Projek dengan Maven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CA614-9DBF-4FDE-A7B1-DD5F3371A4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Cara ini digunakan jika Maven tidak masuk ke dalam projek kita, sehingga semua proses build dilakukan secara manual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Pastikan kita memiliki koneksi internet untuk mengunduh file-file yang diperlukan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Kita cukup melakukan import melalui Eclipse yang mengarah ke projek kita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6318-CEAC-4FF3-9DED-A909A6A78D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E7AFD-89DE-423F-A07C-BA3B255292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Dalam prosesnya, Maven akan mengunduh file yang diperlukan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Tunggu hingga selesai dan kita siap membuat program dengan maven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1649-7D17-488C-8CC8-4C101722BB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Cont’d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B24FE5E-E4BD-49CA-823B-D7EF4C55F9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68000" y="1527840"/>
            <a:ext cx="7632000" cy="560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93F-4446-4FD0-B7FB-3AE6F095C2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POM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051C9-F4F1-4908-A427-0D2343BFF9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POM merupakan konfigurasi inti projek di Maven. POM hanya ada satu file konfigurasi saya yang berisi informasi yang diperlukan untuk membangun projek.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POM bisa jadi berukuran besar dan menakutkan dengan kompleksitasnya, namun kita tidak perlu mengerti semua hal yang ada.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ADA5-6923-4375-ABF7-D3ECA96547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Contoh POM.xml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E854CD96-2349-41E8-AAE6-FD29268A4B6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1517039"/>
            <a:ext cx="8784000" cy="496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AD93-1380-4072-9597-9A90F4C9F0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Build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50ACB-9A82-4A9E-962D-56E0C64CBC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Ketika menggunakan Maven, ada satu buah runtutan lifecycle yang akan berjalan.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Lifecycle ini terdiri dari beberapa fase yang tidak terlihat secara langsung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Lifecycle dimulai sejak awal projek dimulai hingga deployment projek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0B76-8640-4E2A-B678-C76421241F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82BC0-9A5D-4E6F-BF00-99A0062F0F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id-ID" b="1">
                <a:cs typeface="Tahoma" pitchFamily="2"/>
              </a:rPr>
              <a:t>Validate</a:t>
            </a:r>
            <a:r>
              <a:rPr lang="id-ID">
                <a:cs typeface="Tahoma" pitchFamily="2"/>
              </a:rPr>
              <a:t>: Memastikan projek yang dibuat sudah benar, dan informasi yang dibutuhkan tersedia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 b="1">
                <a:cs typeface="Tahoma" pitchFamily="2"/>
              </a:rPr>
              <a:t>Compile</a:t>
            </a:r>
            <a:r>
              <a:rPr lang="id-ID">
                <a:cs typeface="Tahoma" pitchFamily="2"/>
              </a:rPr>
              <a:t>: Kompilasikan source code projek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 b="1">
                <a:cs typeface="Tahoma" pitchFamily="2"/>
              </a:rPr>
              <a:t>Test</a:t>
            </a:r>
            <a:r>
              <a:rPr lang="id-ID">
                <a:cs typeface="Tahoma" pitchFamily="2"/>
              </a:rPr>
              <a:t>: Menguji kompilasi source code menggunakan pengujian dari Framework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 b="1">
                <a:cs typeface="Tahoma" pitchFamily="2"/>
              </a:rPr>
              <a:t>Package</a:t>
            </a:r>
            <a:r>
              <a:rPr lang="id-ID">
                <a:cs typeface="Tahoma" pitchFamily="2"/>
              </a:rPr>
              <a:t>: Pembungkusan kompilasi source code dalam bentuk format yang didukung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E250-5A6A-45E2-9ECA-9CB09BC865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id-ID">
                <a:cs typeface="Tahoma" pitchFamily="2"/>
              </a:rPr>
              <a:t>Spring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7CE17-4446-44A9-A536-6C38BD5626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Struktur Projek Spring Framework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Projek Dengan Maven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Survey Spring Landscape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id-ID" sz="3200">
                <a:latin typeface="Liberation Sans" pitchFamily="18"/>
                <a:cs typeface="Tahoma" pitchFamily="2"/>
              </a:rPr>
              <a:t>Inti dari Spring Framework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id-ID" sz="3200">
                <a:latin typeface="Liberation Sans" pitchFamily="18"/>
                <a:cs typeface="Tahoma" pitchFamily="2"/>
              </a:rPr>
              <a:t>Spring Boot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id-ID" sz="3200">
                <a:latin typeface="Liberation Sans" pitchFamily="18"/>
                <a:cs typeface="Tahoma" pitchFamily="2"/>
              </a:rPr>
              <a:t>Spring Data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id-ID" sz="3200">
                <a:latin typeface="Liberation Sans" pitchFamily="18"/>
                <a:cs typeface="Tahoma" pitchFamily="2"/>
              </a:rPr>
              <a:t>Spring Security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id-ID" sz="3200">
                <a:latin typeface="Liberation Sans" pitchFamily="18"/>
                <a:cs typeface="Tahoma" pitchFamily="2"/>
              </a:rPr>
              <a:t>Dll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6F75-7B89-4E4C-8CC6-93E8C86528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514D2-0266-4BA9-9B68-AB6D82B3F2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Verify: Melakukan pengecekan hasil dari test integratsi untuk memastikan kualitas sesuai dengan kriteria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Install: Melakukan pemasang paket ke repositori lokal, sebagai dependency di projek lain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Deploy: Menyelesaikan pembangunan, mengopi paket final ke repositori jarak jauh untuk berbagi projek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9055-CF80-492D-99A7-A4C71AA3FB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301320"/>
            <a:ext cx="9071640" cy="1262160"/>
          </a:xfrm>
        </p:spPr>
        <p:txBody>
          <a:bodyPr/>
          <a:lstStyle/>
          <a:p>
            <a:pPr lvl="0"/>
            <a:r>
              <a:rPr lang="id-ID">
                <a:cs typeface="Tahoma" pitchFamily="2"/>
              </a:rPr>
              <a:t>Survey Spring Landscape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EED7B-40CD-4CC9-8534-8C7706CAEF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Spring menyediakan banyak sekali hal yang bisa digunakan untuk membuat aplikasi sesuai dengan infrastruktur</a:t>
            </a:r>
          </a:p>
          <a:p>
            <a:pPr lvl="0">
              <a:buSzPct val="45000"/>
              <a:buFont typeface="StarSymbol"/>
              <a:buChar char="●"/>
            </a:pPr>
            <a:endParaRPr lang="id-ID">
              <a:cs typeface="Tahoma" pitchFamily="2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D4F92845-5621-4C54-8AEC-FF40F7A01A2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61559" y="3456000"/>
            <a:ext cx="1342440" cy="1256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3CB49363-6DDF-429C-8E57-710D68882B4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36000" y="3405600"/>
            <a:ext cx="1494719" cy="14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E1063AB8-5FA2-4505-ABA9-CB76F4F368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756680" y="3285719"/>
            <a:ext cx="1723320" cy="146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3CFFA879-3DF9-4A25-BF7A-609F29F7456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983999" y="3311999"/>
            <a:ext cx="1808999" cy="1380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400ED6FC-6700-4B83-B051-56C4EF099A7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936000" y="5058360"/>
            <a:ext cx="1323360" cy="163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20CFC396-59AD-4319-839E-C4BF63DA26F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808000" y="5153760"/>
            <a:ext cx="1351800" cy="154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">
            <a:extLst>
              <a:ext uri="{FF2B5EF4-FFF2-40B4-BE49-F238E27FC236}">
                <a16:creationId xmlns:a16="http://schemas.microsoft.com/office/drawing/2014/main" id="{AF73D512-5756-42CD-83BC-3438B8E13755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4841279" y="5184000"/>
            <a:ext cx="1494719" cy="159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E379-29CE-4793-9D87-777C104016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Spring Boot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F5929-3214-4563-8569-613AB01492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Fitur dari Spring untuk membuat aplikasi Spring secara cepat.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Konfigurasi Spring dan library orang ketiga dilakukan seotomatis mungkin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Tidak perlu generasi kode dan permintaan untuk konfigurasi XML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C69D-3EE9-4C09-9625-9DBFC205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A5B3-E160-4C3C-A187-F141CFBC4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Spring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Java </a:t>
            </a:r>
            <a:r>
              <a:rPr lang="en-US" dirty="0" err="1"/>
              <a:t>maupun</a:t>
            </a:r>
            <a:r>
              <a:rPr lang="en-US" dirty="0"/>
              <a:t> Groovy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Spring Boot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Spring </a:t>
            </a:r>
            <a:r>
              <a:rPr lang="en-US" dirty="0" err="1"/>
              <a:t>lainnya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Dia</a:t>
            </a:r>
            <a:r>
              <a:rPr lang="en-US" dirty="0"/>
              <a:t> juga </a:t>
            </a:r>
            <a:r>
              <a:rPr lang="en-US" dirty="0" err="1"/>
              <a:t>menyediakan</a:t>
            </a:r>
            <a:r>
              <a:rPr lang="en-US" dirty="0"/>
              <a:t> Embedded HTTP servers </a:t>
            </a:r>
            <a:r>
              <a:rPr lang="en-US" dirty="0" err="1"/>
              <a:t>seperti</a:t>
            </a:r>
            <a:r>
              <a:rPr lang="en-US" dirty="0"/>
              <a:t> Tomcat</a:t>
            </a:r>
          </a:p>
        </p:txBody>
      </p:sp>
    </p:spTree>
    <p:extLst>
      <p:ext uri="{BB962C8B-B14F-4D97-AF65-F5344CB8AC3E}">
        <p14:creationId xmlns:p14="http://schemas.microsoft.com/office/powerpoint/2010/main" val="3293858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9267-2AAF-4A7E-91B8-C04A322C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Spring Boot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FD67D-A7CD-4C8C-BA57-55F78F906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43" y="1300278"/>
            <a:ext cx="7725685" cy="47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88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78A4-13F0-4EE1-A520-19D941CB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Pembangun</a:t>
            </a:r>
            <a:r>
              <a:rPr lang="en-US" dirty="0"/>
              <a:t>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CC8F-B715-4A4B-BDCE-F0C1A1071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281240"/>
          </a:xfrm>
        </p:spPr>
        <p:txBody>
          <a:bodyPr/>
          <a:lstStyle/>
          <a:p>
            <a:pPr algn="just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Spring Boot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developer </a:t>
            </a:r>
            <a:r>
              <a:rPr lang="en-US" dirty="0" err="1"/>
              <a:t>menyiapkan</a:t>
            </a:r>
            <a:r>
              <a:rPr lang="en-US" dirty="0"/>
              <a:t> template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koding</a:t>
            </a:r>
            <a:r>
              <a:rPr lang="en-US" dirty="0"/>
              <a:t> yang </a:t>
            </a:r>
            <a:r>
              <a:rPr lang="en-US" dirty="0" err="1"/>
              <a:t>berlebihan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832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FCDD-5C87-4352-91FE-CB1C7B7DC2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Spring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A9E3A-EBF8-411D-9722-E83E3B4A2C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Spring framework menyediakan pemrograman yang komprehensif dan konfigurasi model untuk aplikasi Java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Spring framework memiliki fitur-fitur yang sangat berguna ketika melakukan programming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6BF8-1EC6-4F12-A191-C7E324B176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Spring Security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A1A91-0E46-4519-8741-CA297D8D97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Spring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dan </a:t>
            </a:r>
            <a:r>
              <a:rPr lang="en-US" dirty="0" err="1"/>
              <a:t>komprehensi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otorisasi</a:t>
            </a:r>
            <a:r>
              <a:rPr lang="en-US" dirty="0"/>
              <a:t> dan </a:t>
            </a:r>
            <a:r>
              <a:rPr lang="en-US" dirty="0" err="1"/>
              <a:t>otentifikasi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session fixation, clickjacking, cross site request forgery, dan lain-lain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Servlet API</a:t>
            </a:r>
            <a:endParaRPr lang="id-ID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C8DE-6935-4F6A-8215-04E0379E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FD44-DBB8-4538-979D-13FDF7AD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Spring Mobile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extensi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Spring MVC yang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Spring Mobile.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Spring mobile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abstraksi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dektesi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server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 tablet dan hp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Managemen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situs yang </a:t>
            </a:r>
            <a:r>
              <a:rPr lang="en-US" dirty="0" err="1"/>
              <a:t>mengizinkan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mengindikaskan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tersendiri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Penukaran</a:t>
            </a:r>
            <a:r>
              <a:rPr lang="en-US" dirty="0"/>
              <a:t> situs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situs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berddasarkan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perangkatnya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60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3C00-E4F1-4337-B8F6-E2E906A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515B-B99B-4450-9B7D-2A49B21C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Spring Mobile, Spring Android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native Android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Klien</a:t>
            </a:r>
            <a:r>
              <a:rPr lang="en-US" dirty="0"/>
              <a:t> REST </a:t>
            </a:r>
            <a:r>
              <a:rPr lang="en-US" dirty="0" err="1"/>
              <a:t>untuk</a:t>
            </a:r>
            <a:r>
              <a:rPr lang="en-US" dirty="0"/>
              <a:t> Android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otentifikasi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API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aman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1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888E-07E9-4C80-8E71-A53F1B92FB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Struktur Spring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A899-FFDD-4CA1-8ACB-179EEEFE4C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Pada dasarnya struktur dari Spring Framework tidak jauh berbeda dengan projek pada dasarnya.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Jika kita memulai membuat projek dengan Spring Tool Suite (Eclipse IDE), maka kita akan melihat hal yang cukup farmiliar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F735-6842-4F1E-B883-4BE8CBE9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A627-86CB-42B8-AB78-391E602D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Spring 4,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pilihan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Pilihan-pilihan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Java, </a:t>
            </a:r>
            <a:r>
              <a:rPr lang="en-US" dirty="0" err="1"/>
              <a:t>maka</a:t>
            </a:r>
            <a:r>
              <a:rPr lang="en-US" dirty="0"/>
              <a:t> Spring Boot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Web, </a:t>
            </a:r>
            <a:r>
              <a:rPr lang="en-US" dirty="0" err="1"/>
              <a:t>maka</a:t>
            </a:r>
            <a:r>
              <a:rPr lang="en-US" dirty="0"/>
              <a:t> Spring Web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07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BA4A-6742-4636-A912-CB86E427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5FE8-88DC-47B1-B83A-063E2A9A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Spring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Maven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file POM.xml di folder </a:t>
            </a:r>
            <a:r>
              <a:rPr lang="en-US" dirty="0" err="1"/>
              <a:t>projeknya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30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DDDC-4D28-4772-A04D-43B99737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E152-4D80-4FD6-8B3E-314DCA10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lihat</a:t>
            </a:r>
            <a:r>
              <a:rPr lang="en-US" dirty="0"/>
              <a:t> di </a:t>
            </a:r>
            <a:r>
              <a:rPr lang="en-US" dirty="0" err="1"/>
              <a:t>sini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sz="8000" dirty="0"/>
              <a:t>https://is.gd/PFJ19</a:t>
            </a:r>
          </a:p>
        </p:txBody>
      </p:sp>
    </p:spTree>
    <p:extLst>
      <p:ext uri="{BB962C8B-B14F-4D97-AF65-F5344CB8AC3E}">
        <p14:creationId xmlns:p14="http://schemas.microsoft.com/office/powerpoint/2010/main" val="13078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2C2D-0258-4CE6-8205-A6F9791D0D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5CD43-AE7C-4699-961B-90AB0B9211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Ketika kita akan memulai projek, kita akan mendapatkan arahan apa saja yang diperlukan.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Setelah selesai dengan dialog projek baru Spring Tool akan mengunduh apa-apa yang diperlukan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Yang diperlukan hanya menunggu hingga selesai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F388C322-1060-4B29-8AE8-8478E407D9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5120" y="5616000"/>
            <a:ext cx="9637560" cy="173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0587-7D05-4390-A853-FE3B2EF2F5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Cont’d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6D52782-9B8D-497D-9A79-8C06062096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1385640"/>
            <a:ext cx="5472000" cy="599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CC699A-3026-46D8-B9AA-1665AF65522B}"/>
              </a:ext>
            </a:extLst>
          </p:cNvPr>
          <p:cNvSpPr txBox="1"/>
          <p:nvPr/>
        </p:nvSpPr>
        <p:spPr>
          <a:xfrm>
            <a:off x="6120000" y="1563480"/>
            <a:ext cx="3816000" cy="2356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id-ID" sz="20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Cat-cloud : Nama Projek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id-ID" sz="20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src/main/java : kode-kode Java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id-ID" sz="20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src/main/resources : sumber daya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id-ID" sz="20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Library JRE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id-ID" sz="20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Ketergantungan Maven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id-ID" sz="20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Dan folder-folder lain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C32C-21EC-4E78-9C49-71E1CBC8FB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Cont’d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1DC367D1-BA50-43B8-A80F-5C2AF782CE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1584000"/>
            <a:ext cx="9532080" cy="51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24C8-9AB2-43F0-BFEA-B35967C807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D5D9F-CCD4-4817-9801-762E2F6CDD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src/main/Java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id-ID" sz="3200">
                <a:latin typeface="Liberation Sans" pitchFamily="18"/>
                <a:cs typeface="Tahoma" pitchFamily="2"/>
              </a:rPr>
              <a:t>Berisikan paket-paket pemrograman berbahasa Java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id-ID" sz="3200">
                <a:latin typeface="Liberation Sans" pitchFamily="18"/>
                <a:cs typeface="Tahoma" pitchFamily="2"/>
              </a:rPr>
              <a:t>Kita bisa membuat paket lain sesuai kebutuhan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src/main/resources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id-ID" sz="3200">
                <a:latin typeface="Liberation Sans" pitchFamily="18"/>
                <a:cs typeface="Tahoma" pitchFamily="2"/>
              </a:rPr>
              <a:t>Berisikan file-file ketergantungan dari Spring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Library standar dari Java yang kita sudah install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Library ketergantungan dari Maven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AC11-FFC2-4F4C-82F9-90F9AC22D6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Library Standar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9CED4-625D-434D-B0AA-4EAE288BE9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Library ini sangat dibutuhkan untuk Eclipse IDE untuk berjalan oleh karena itu harus diinstall sebelum menjalankan Eclipse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Bisa didownload secara gratis tapi berlisensi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Edisi open source dari Java adalah OpenJDK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Keduanya memiliki fungsi yang sama tapi berbeda lisensi saja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6B64-2BAA-4677-A4D0-86DE89DAFB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id-ID">
                <a:cs typeface="Tahoma" pitchFamily="2"/>
              </a:rPr>
              <a:t>Library Ketergantungan Maven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ABC43-433B-43F2-88AB-32502AA9A7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File-file yang ada di sini merupakan Library yang sudah di download secara otomatis oleh Spring Tool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Berhati-hati jika ingin mengubah file yang ada di sini</a:t>
            </a:r>
          </a:p>
          <a:p>
            <a:pPr lvl="0">
              <a:buSzPct val="45000"/>
              <a:buFont typeface="StarSymbol"/>
              <a:buChar char="●"/>
            </a:pPr>
            <a:r>
              <a:rPr lang="id-ID">
                <a:cs typeface="Tahoma" pitchFamily="2"/>
              </a:rPr>
              <a:t>Kita dapat menentukan library yang diinginkan ketika membuat projek baru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ehi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ehiv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963</Words>
  <Application>Microsoft Office PowerPoint</Application>
  <PresentationFormat>Widescreen</PresentationFormat>
  <Paragraphs>147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Liberation Sans</vt:lpstr>
      <vt:lpstr>Liberation Serif</vt:lpstr>
      <vt:lpstr>StarSymbol</vt:lpstr>
      <vt:lpstr>Arial</vt:lpstr>
      <vt:lpstr>Calibri</vt:lpstr>
      <vt:lpstr>Beehive</vt:lpstr>
      <vt:lpstr>Beehive1</vt:lpstr>
      <vt:lpstr>Pemrograman Framework Java</vt:lpstr>
      <vt:lpstr>Spring Framework</vt:lpstr>
      <vt:lpstr>Struktur Spring Framework</vt:lpstr>
      <vt:lpstr>Cont’d</vt:lpstr>
      <vt:lpstr>Cont’d</vt:lpstr>
      <vt:lpstr>Cont’d</vt:lpstr>
      <vt:lpstr>Cont’d</vt:lpstr>
      <vt:lpstr>Library Standar Java</vt:lpstr>
      <vt:lpstr>Library Ketergantungan Maven</vt:lpstr>
      <vt:lpstr>src/main/*</vt:lpstr>
      <vt:lpstr>Mencoba Template Dasar</vt:lpstr>
      <vt:lpstr>Spring Tool Suite</vt:lpstr>
      <vt:lpstr>Projek dengan Maven</vt:lpstr>
      <vt:lpstr>Cont’d</vt:lpstr>
      <vt:lpstr>Cont’d</vt:lpstr>
      <vt:lpstr>POM</vt:lpstr>
      <vt:lpstr>Contoh POM.xml</vt:lpstr>
      <vt:lpstr>Build Lifecycle</vt:lpstr>
      <vt:lpstr>Cont’d</vt:lpstr>
      <vt:lpstr>Cont’d</vt:lpstr>
      <vt:lpstr>Survey Spring Landscape</vt:lpstr>
      <vt:lpstr>Spring Boot</vt:lpstr>
      <vt:lpstr>Kelebihan Spring Boot</vt:lpstr>
      <vt:lpstr>Diagram Spring Boot</vt:lpstr>
      <vt:lpstr>Opini Pembangun Spring Boot</vt:lpstr>
      <vt:lpstr>Spring Framework</vt:lpstr>
      <vt:lpstr>Spring Security</vt:lpstr>
      <vt:lpstr>Spring Mobile</vt:lpstr>
      <vt:lpstr>Spring Android</vt:lpstr>
      <vt:lpstr>Kesimpulan</vt:lpstr>
      <vt:lpstr>Kesimpulan</vt:lpstr>
      <vt:lpstr>To Be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creator>Alauddin Maulana Hirzan</dc:creator>
  <cp:lastModifiedBy>Alauddin Maulana Hirzan</cp:lastModifiedBy>
  <cp:revision>46</cp:revision>
  <dcterms:created xsi:type="dcterms:W3CDTF">2019-03-10T09:27:22Z</dcterms:created>
  <dcterms:modified xsi:type="dcterms:W3CDTF">2019-03-12T09:44:13Z</dcterms:modified>
</cp:coreProperties>
</file>