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58" r:id="rId7"/>
    <p:sldId id="259" r:id="rId8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1921577" val="970" rev64="64" revOS="3"/>
      <pr:smFileRevision xmlns:pr="smNativeData" dt="1571921577" val="0"/>
      <pr:guideOptions xmlns:pr="smNativeData" dt="157192157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3" d="100"/>
          <a:sy n="53" d="100"/>
        </p:scale>
        <p:origin x="1936" y="20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3" d="100"/>
          <a:sy n="53" d="100"/>
        </p:scale>
        <p:origin x="1936" y="20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XiB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04F70E-408E-5101-C0BC-B654B9F236E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i0C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336F69-27D3-6699-9D8B-D1CC21C56B84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72307EE-A09A-76F1-D49B-56A449D5220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tE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VW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C7DEAB-E5E6-9228-A87F-137D90315E46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JC2Y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xB/Z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9EF8ED-A3C1-CB0E-8F26-555BB668790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70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Y/ta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E4AA56C-22F3-1F53-BDF2-D406EBBC4B81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89E1307-49D5-CBE5-9B26-BFB05D686DE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CB60F80-CEB1-E3F9-FF0E-38AC4140096D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Z6x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D8C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2850B60-2ECF-D0FD-813D-D8A84573778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v8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70BF25-6BE9-2549-A7C8-9D1CF18651C8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cO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23C6FCF-81BF-6999-F184-77CC21CA072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cO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1959FB-B583-4CAF-CDA1-43FA17EF3B16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qZ6x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qZ6x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1FD0E64-2A9C-A8F8-D245-DCAD400B2489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tE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FD01945-0BE2-85EF-AC68-FDBA57265AA8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0DF180B-45FD-8AEE-B367-B3BB562945E6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955C65-2B91-C0AA-DF2D-DDFF12632988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5103853-1DB8-45CE-F6A8-EB9B76E600BE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6184CB4-FAAB-4DBA-E5A0-0CEF02EE1359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F347F7-B9D4-A6B1-9A4B-4FE409056C1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8A8D85-CBEB-DF7B-A532-3D2EC37C5368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A7C11DC-92E7-29E7-A9C4-64B25F8A5F3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EBCBC9-87DE-BE3D-9053-7168851D6624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M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BQ/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6BB06A2-ECDB-EEF0-9503-1AA5484D634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74C7CDEF-A199-923B-D77F-576E8331210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UTS PFJ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Jelaskan apa itu framework!</a:t>
            </a:r>
          </a:p>
          <a:p>
            <a:pPr/>
            <a:r>
              <a:t>Jelaskan apa POM.xml dan fungsi dari file tersebut!</a:t>
            </a:r>
          </a:p>
          <a:p>
            <a:pPr/>
            <a:r>
              <a:t>Jelaskan tahap life cycle Maven berikut:</a:t>
            </a:r>
          </a:p>
          <a:p>
            <a:pPr lvl="1"/>
            <a:r>
              <a:t>a. Validate</a:t>
            </a:r>
          </a:p>
          <a:p>
            <a:pPr lvl="1"/>
            <a:r>
              <a:t>b. Package</a:t>
            </a:r>
          </a:p>
          <a:p>
            <a:pPr lvl="1"/>
            <a:r>
              <a:t>c. Deploy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Z6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Z6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Jelaskan apa itu Dependency Injection!</a:t>
            </a:r>
          </a:p>
          <a:p>
            <a:pPr/>
            <a:r>
              <a:t>Jelaskan tipe injeksi berikut:</a:t>
            </a:r>
          </a:p>
          <a:p>
            <a:pPr lvl="1"/>
            <a:r>
              <a:t>a. Injeksi Konstruktor</a:t>
            </a:r>
          </a:p>
          <a:p>
            <a:pPr lvl="1"/>
            <a:r>
              <a:t>b. Injeksi Property</a:t>
            </a:r>
          </a:p>
          <a:p>
            <a:pPr lvl="1"/>
            <a:r>
              <a:t>c. Injeksi Metode</a:t>
            </a:r>
          </a:p>
          <a:p>
            <a:pPr/>
            <a:r>
              <a:t>Jelaskan perbedaan Database Internal dan Eksternal!</a:t>
            </a:r>
          </a:p>
          <a:p>
            <a:pPr/>
            <a:r>
              <a:t>Jelaskan apa itu MVC, beserta komponen-komponen di dalamnya!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2019-10-24T12:51:44Z</dcterms:created>
  <dcterms:modified xsi:type="dcterms:W3CDTF">2019-10-24T12:52:57Z</dcterms:modified>
</cp:coreProperties>
</file>