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id-ID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id-ID" sz="1400" spc="-1" strike="noStrike">
                <a:latin typeface="Times New Roman"/>
              </a:rPr>
              <a:t>&lt;date/time&gt;</a:t>
            </a:r>
            <a:endParaRPr b="0" lang="id-ID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d-ID" sz="1400" spc="-1" strike="noStrike">
                <a:latin typeface="Times New Roman"/>
              </a:rPr>
              <a:t>&lt;footer&gt;</a:t>
            </a:r>
            <a:endParaRPr b="0" lang="id-ID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FE1C31B-B58C-4AE5-B1EB-A48DE8F251C0}" type="slidenum">
              <a:rPr b="0" lang="id-ID" sz="1400" spc="-1" strike="noStrike">
                <a:latin typeface="Times New Roman"/>
              </a:rPr>
              <a:t>&lt;number&gt;</a:t>
            </a:fld>
            <a:endParaRPr b="0" lang="id-ID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id-ID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id-ID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id-ID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id-ID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id-ID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id-ID" sz="1400" spc="-1" strike="noStrike">
                <a:latin typeface="Times New Roman"/>
              </a:rPr>
              <a:t> </a:t>
            </a:r>
            <a:endParaRPr b="0" lang="id-ID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d-ID" sz="1400" spc="-1" strike="noStrike">
                <a:latin typeface="Times New Roman"/>
              </a:rPr>
              <a:t> </a:t>
            </a:r>
            <a:endParaRPr b="0" lang="id-ID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D31224D-3B3E-4402-B45D-9619464862ED}" type="slidenum">
              <a:rPr b="0" lang="id-ID" sz="1400" spc="-1" strike="noStrike">
                <a:latin typeface="Times New Roman"/>
              </a:rPr>
              <a:t>1</a:t>
            </a:fld>
            <a:endParaRPr b="0" lang="id-ID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0347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006699"/>
                </a:solidFill>
                <a:latin typeface="Arial"/>
              </a:rPr>
              <a:t>Praktikum 4</a:t>
            </a:r>
            <a:br/>
            <a:r>
              <a:rPr b="0" lang="id-ID" sz="4400" spc="-1" strike="noStrike">
                <a:solidFill>
                  <a:srgbClr val="006699"/>
                </a:solidFill>
                <a:latin typeface="Arial"/>
              </a:rPr>
              <a:t>Operator Tambahan &amp; String Formatting</a:t>
            </a:r>
            <a:endParaRPr b="0" lang="id-ID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String Formatting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Bisa juga memanggil dua variabel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Perhatikan contoh berikut: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&gt;&gt;&gt; a = "Ayam" 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&gt;&gt;&gt; b = 5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&gt;&gt;&gt; print("Agus makan %d potong %s" % (b, a))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Agus makan 5 potong Ayam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%d dan %f (%.f)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&gt;&gt;&gt; a = 4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&gt;&gt;&gt; b = 3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&gt;&gt;&gt; c = 4 / 3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&gt;&gt;&gt; print("Hasil Pembagian %d dan %d adalah %f" % (a,b,c))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Hasil Pembagian 4 dan 3 adalah 1.333333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&gt;&gt;&gt; print("Hasil Pembagian %d dan %d adalah %.1f" % (a,b,c))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Hasil Pembagian 4 dan 3 adalah 1.3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Latihan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Andi mempunyai 10 apel, kemudian adiknya meminta 2 buah. Kakaknya meminta 5 buah untuk dibuat jus. Sisa apel yang dipunyai Andi dibagikan ke 4 teman nya. Berapa bagian yang Andi dapatkan?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(Gunakan String Formatting!)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Latihan 2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Abi telah selesai ujian semester, nilai mata kuliahnya adalah sebagai berikut: 68 untuk Bhs Inggris, 75 untuk Fisika 1, 78 untuk Kalkulus 1, 80 untuk Pemrograman Dasar. Berapa rata-rata nilai Abi, dan berapa mediannya? 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(Print hasil dengan 2 desimal di belakang koma!)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Operator Dasar Pemrograman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Operator Aritmatika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+ (tambah), - (kurang), * (kali), / (bagi), ** (pangkat), % (modulus)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Operator Boolean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solidFill>
                  <a:srgbClr val="0066cc"/>
                </a:solidFill>
                <a:latin typeface="Arial"/>
              </a:rPr>
              <a:t>== (sama/identik), != (tidak sama/tidak identik)</a:t>
            </a:r>
            <a:endParaRPr b="0" lang="id-ID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Operator List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Operator String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Operator Aritmatika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Untuk perhitungan matematika biasa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a = 6 + 7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b = 7 - 1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c = 5 / 2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d = 4 * 2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print(a , " " , b , " " , c , " " , d)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Operator Aritmatika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Bilangan Minus pun juga bisa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a = -6 + 7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b = 1 - 10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c = -6 / 2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d = -4 * 2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print(a , " " , b , " " , c , " " , d)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Operator Aritmatika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True False pun juga bisa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a = True * True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b = True * False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c = False * False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000" spc="-1" strike="noStrike">
                <a:solidFill>
                  <a:srgbClr val="0066cc"/>
                </a:solidFill>
                <a:latin typeface="Arial"/>
              </a:rPr>
              <a:t>&gt;&gt;&gt; print(a , " " , b , " " , c)</a:t>
            </a:r>
            <a:endParaRPr b="0" lang="id-ID" sz="4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Operator Boolean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Untuk mengecek kebenaran, dengan hasil True (Benar) atau False (Salah). Operator ==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&gt;&gt;&gt; 7 == 7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True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&gt;&gt;&gt; “Ayam" == "ayam"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False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&gt;&gt;&gt; True == False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False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Operator Boolean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Operator != (Tidak sama)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&gt;&gt;&gt; 0.5 != 0.5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False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&gt;&gt;&gt; "Susu" != "Sapi"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True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String Formatting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Python menggunakan C-style untuk formatting, yaitu menggunakan tanda %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Perhatikan contoh berikut: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&gt;&gt;&gt; a = "John"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&gt;&gt;&gt; print("Halo! Nama Saya %s!" % a)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Halo! Nama Saya John!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solidFill>
                  <a:srgbClr val="ffffff"/>
                </a:solidFill>
                <a:latin typeface="Arial"/>
              </a:rPr>
              <a:t>String Format</a:t>
            </a:r>
            <a:endParaRPr b="0" lang="id-ID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%s untuk semua String atau semua yang merepresentasikan String, seperti Nomor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%d untuk penomoran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%f untuk floating point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%.(nomor)f untuk desimal dengan bilangan tertentu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66cc"/>
                </a:solidFill>
                <a:latin typeface="Arial"/>
              </a:rPr>
              <a:t>%x/%X untuk hexa, huruf biasa dan Kapital</a:t>
            </a:r>
            <a:endParaRPr b="0" lang="id-ID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LibreOffice/6.1.3.2$Linux_X86_64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2018-11-14T09:53:53Z</dcterms:created>
  <dc:creator/>
  <dc:description/>
  <dc:language>id-ID</dc:language>
  <cp:lastModifiedBy/>
  <dcterms:modified xsi:type="dcterms:W3CDTF">2018-11-14T11:17:46Z</dcterms:modified>
  <cp:revision>11</cp:revision>
  <dc:subject/>
  <dc:title>Blue Curve</dc:title>
</cp:coreProperties>
</file>