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444" autoAdjust="0"/>
  </p:normalViewPr>
  <p:slideViewPr>
    <p:cSldViewPr>
      <p:cViewPr>
        <p:scale>
          <a:sx n="46" d="100"/>
          <a:sy n="46" d="100"/>
        </p:scale>
        <p:origin x="-2712" y="612"/>
      </p:cViewPr>
      <p:guideLst>
        <p:guide orient="horz" pos="2160"/>
        <p:guide pos="2880"/>
      </p:guideLst>
    </p:cSldViewPr>
  </p:slideViewPr>
  <p:outlineViewPr>
    <p:cViewPr>
      <p:scale>
        <a:sx n="33" d="100"/>
        <a:sy n="33" d="100"/>
      </p:scale>
      <p:origin x="204"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FF166-58E7-4340-9596-FD2D6EF6D7B8}" type="datetimeFigureOut">
              <a:rPr lang="en-US" smtClean="0"/>
              <a:pPr/>
              <a:t>12/26/2017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99C81A-53C4-4FB9-99BC-E6094D3B4F1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D99C81A-53C4-4FB9-99BC-E6094D3B4F1E}"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auddin.md460@gmail.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90800" y="-11277600"/>
            <a:ext cx="14630400" cy="21717000"/>
          </a:xfrm>
          <a:solidFill>
            <a:schemeClr val="bg1"/>
          </a:solidFill>
        </p:spPr>
        <p:txBody>
          <a:bodyPr>
            <a:noAutofit/>
          </a:bodyPr>
          <a:lstStyle/>
          <a:p>
            <a:pPr algn="l"/>
            <a:r>
              <a:rPr lang="en-US" sz="1600" b="1" u="sng" dirty="0" smtClean="0">
                <a:solidFill>
                  <a:srgbClr val="FF0000"/>
                </a:solidFill>
              </a:rPr>
              <a:t>Note what is (AI)  </a:t>
            </a:r>
            <a:r>
              <a:rPr lang="en-US" sz="1600" b="1" dirty="0" smtClean="0">
                <a:solidFill>
                  <a:schemeClr val="accent1"/>
                </a:solidFill>
              </a:rPr>
              <a:t>when human or animal in</a:t>
            </a:r>
            <a:r>
              <a:rPr lang="en-US" sz="1600" b="1" dirty="0" smtClean="0">
                <a:solidFill>
                  <a:srgbClr val="FF0000"/>
                </a:solidFill>
              </a:rPr>
              <a:t> huger </a:t>
            </a:r>
            <a:r>
              <a:rPr lang="en-US" sz="1600" b="1" dirty="0" smtClean="0">
                <a:solidFill>
                  <a:schemeClr val="accent1"/>
                </a:solidFill>
              </a:rPr>
              <a:t>or</a:t>
            </a:r>
            <a:r>
              <a:rPr lang="en-US" sz="1600" b="1" dirty="0" smtClean="0">
                <a:solidFill>
                  <a:srgbClr val="FF0000"/>
                </a:solidFill>
              </a:rPr>
              <a:t>…… </a:t>
            </a:r>
            <a:r>
              <a:rPr lang="en-US" sz="1600" b="1" dirty="0" smtClean="0">
                <a:solidFill>
                  <a:schemeClr val="accent1"/>
                </a:solidFill>
              </a:rPr>
              <a:t>they take steps  in similar way the(AI) will take decision but  only about recommended  things. </a:t>
            </a:r>
            <a:br>
              <a:rPr lang="en-US" sz="1600" b="1" dirty="0" smtClean="0">
                <a:solidFill>
                  <a:schemeClr val="accent1"/>
                </a:solidFill>
              </a:rPr>
            </a:br>
            <a:r>
              <a:rPr lang="en-US" sz="1600" b="1" dirty="0" smtClean="0">
                <a:solidFill>
                  <a:srgbClr val="FF0000"/>
                </a:solidFill>
              </a:rPr>
              <a:t>this App  </a:t>
            </a:r>
            <a:r>
              <a:rPr lang="en-US" sz="1600" b="1" dirty="0" smtClean="0">
                <a:solidFill>
                  <a:schemeClr val="accent1"/>
                </a:solidFill>
              </a:rPr>
              <a:t>only collect data  which device you want  to connect.  In app instrumental part are not show only show  connected device .  In app physical part  section all part not  showing  only real time part are show and if want to previews history  then show  lasted update part by  sequence      </a:t>
            </a:r>
            <a:r>
              <a:rPr lang="en-US" sz="2400" u="sng" dirty="0" smtClean="0">
                <a:solidFill>
                  <a:schemeClr val="accent1"/>
                </a:solidFill>
              </a:rPr>
              <a:t/>
            </a:r>
            <a:br>
              <a:rPr lang="en-US" sz="2400" u="sng" dirty="0" smtClean="0">
                <a:solidFill>
                  <a:schemeClr val="accent1"/>
                </a:solidFill>
              </a:rPr>
            </a:br>
            <a:r>
              <a:rPr lang="en-US" sz="2400" u="sng" dirty="0" smtClean="0">
                <a:solidFill>
                  <a:schemeClr val="accent1"/>
                </a:solidFill>
              </a:rPr>
              <a:t/>
            </a:r>
            <a:br>
              <a:rPr lang="en-US" sz="2400" u="sng" dirty="0" smtClean="0">
                <a:solidFill>
                  <a:schemeClr val="accent1"/>
                </a:solidFill>
              </a:rPr>
            </a:br>
            <a:r>
              <a:rPr lang="en-US" sz="2400" u="sng" dirty="0" smtClean="0">
                <a:solidFill>
                  <a:schemeClr val="accent1"/>
                </a:solidFill>
              </a:rPr>
              <a:t>&lt;(Artificial intelligence in health)&gt;</a:t>
            </a:r>
            <a:r>
              <a:rPr lang="en-US" sz="1400" dirty="0" smtClean="0"/>
              <a:t/>
            </a:r>
            <a:br>
              <a:rPr lang="en-US" sz="1400" dirty="0" smtClean="0"/>
            </a:br>
            <a:r>
              <a:rPr lang="en-US" sz="1400" dirty="0" smtClean="0"/>
              <a:t> </a:t>
            </a:r>
            <a:r>
              <a:rPr lang="en-US" sz="2000" dirty="0" smtClean="0">
                <a:solidFill>
                  <a:srgbClr val="00B050"/>
                </a:solidFill>
              </a:rPr>
              <a:t> My total project(a-z) given below without my permission this idea copy or devolving total crime so be respectful on your job........ </a:t>
            </a:r>
            <a:r>
              <a:rPr lang="en-US" sz="1400" dirty="0" smtClean="0"/>
              <a:t/>
            </a:r>
            <a:br>
              <a:rPr lang="en-US" sz="1400" dirty="0" smtClean="0"/>
            </a:br>
            <a:r>
              <a:rPr lang="en-US" sz="1400" dirty="0" smtClean="0"/>
              <a:t> </a:t>
            </a:r>
            <a:br>
              <a:rPr lang="en-US" sz="1400" dirty="0" smtClean="0"/>
            </a:br>
            <a:r>
              <a:rPr lang="en-US" sz="2400" i="1" u="sng" dirty="0" smtClean="0">
                <a:solidFill>
                  <a:srgbClr val="0070C0"/>
                </a:solidFill>
              </a:rPr>
              <a:t>Future of the app idea</a:t>
            </a:r>
            <a:r>
              <a:rPr lang="en-US" sz="1400" dirty="0" smtClean="0"/>
              <a:t/>
            </a:r>
            <a:br>
              <a:rPr lang="en-US" sz="1400" dirty="0" smtClean="0"/>
            </a:br>
            <a:r>
              <a:rPr lang="en-US" sz="1800" dirty="0" smtClean="0">
                <a:solidFill>
                  <a:srgbClr val="00B050"/>
                </a:solidFill>
              </a:rPr>
              <a:t>It brings a new era of artificial intelligence. people take solution from one app and one server. can possible to control all health issues from one world wide server, one health board and one control board.</a:t>
            </a:r>
            <a:br>
              <a:rPr lang="en-US" sz="1800" dirty="0" smtClean="0">
                <a:solidFill>
                  <a:srgbClr val="00B050"/>
                </a:solidFill>
              </a:rPr>
            </a:br>
            <a:r>
              <a:rPr lang="en-US" sz="1800" dirty="0" smtClean="0">
                <a:solidFill>
                  <a:srgbClr val="00B050"/>
                </a:solidFill>
              </a:rPr>
              <a:t>possible to capture all people health(data base) and current situation and current solution.</a:t>
            </a:r>
            <a:br>
              <a:rPr lang="en-US" sz="1800" dirty="0" smtClean="0">
                <a:solidFill>
                  <a:srgbClr val="00B050"/>
                </a:solidFill>
              </a:rPr>
            </a:br>
            <a:r>
              <a:rPr lang="en-US" sz="1800" dirty="0" smtClean="0">
                <a:solidFill>
                  <a:srgbClr val="00B050"/>
                </a:solidFill>
              </a:rPr>
              <a:t>It possible to understand where the health trend going of the world, of the country ,of  the city, of the village and the single person.</a:t>
            </a:r>
            <a:r>
              <a:rPr lang="en-US" sz="1400" dirty="0" smtClean="0"/>
              <a:t/>
            </a:r>
            <a:br>
              <a:rPr lang="en-US" sz="1400" dirty="0" smtClean="0"/>
            </a:br>
            <a:r>
              <a:rPr lang="en-US" sz="1400" dirty="0" smtClean="0"/>
              <a:t> </a:t>
            </a:r>
            <a:r>
              <a:rPr lang="en-US" sz="2800" u="sng" dirty="0" smtClean="0">
                <a:solidFill>
                  <a:srgbClr val="0070C0"/>
                </a:solidFill>
              </a:rPr>
              <a:t>Future of the app idea(in business purpose)</a:t>
            </a:r>
            <a:r>
              <a:rPr lang="en-US" sz="1400" dirty="0" smtClean="0"/>
              <a:t/>
            </a:r>
            <a:br>
              <a:rPr lang="en-US" sz="1400" dirty="0" smtClean="0"/>
            </a:br>
            <a:r>
              <a:rPr lang="en-US" sz="1400" dirty="0" smtClean="0"/>
              <a:t> </a:t>
            </a:r>
            <a:r>
              <a:rPr lang="en-US" sz="1800" dirty="0" smtClean="0">
                <a:solidFill>
                  <a:srgbClr val="00B050"/>
                </a:solidFill>
              </a:rPr>
              <a:t>It bring a new era of world business trend .whole  world people trend can be serve by this app . </a:t>
            </a:r>
            <a:br>
              <a:rPr lang="en-US" sz="1800" dirty="0" smtClean="0">
                <a:solidFill>
                  <a:srgbClr val="00B050"/>
                </a:solidFill>
              </a:rPr>
            </a:br>
            <a:r>
              <a:rPr lang="en-US" sz="1800" dirty="0" smtClean="0">
                <a:solidFill>
                  <a:srgbClr val="00B050"/>
                </a:solidFill>
              </a:rPr>
              <a:t>people trend food habit, food ,cloth ,medicine , their desire electronic product ,wants, hope ,attraction ,comforts ,market  situation, trend brand. I think the app have power to create big company like (</a:t>
            </a:r>
            <a:r>
              <a:rPr lang="en-US" sz="1800" dirty="0" err="1" smtClean="0">
                <a:solidFill>
                  <a:srgbClr val="00B050"/>
                </a:solidFill>
              </a:rPr>
              <a:t>google</a:t>
            </a:r>
            <a:r>
              <a:rPr lang="en-US" sz="1800" dirty="0" smtClean="0">
                <a:solidFill>
                  <a:srgbClr val="00B050"/>
                </a:solidFill>
              </a:rPr>
              <a:t>, facebook.....)</a:t>
            </a:r>
            <a:br>
              <a:rPr lang="en-US" sz="1800" dirty="0" smtClean="0">
                <a:solidFill>
                  <a:srgbClr val="00B050"/>
                </a:solidFill>
              </a:rPr>
            </a:br>
            <a:r>
              <a:rPr lang="en-US" sz="1800" dirty="0" smtClean="0">
                <a:solidFill>
                  <a:srgbClr val="00B050"/>
                </a:solidFill>
              </a:rPr>
              <a:t>.it create a new  working sector .huge  amount people can work here. </a:t>
            </a:r>
            <a:br>
              <a:rPr lang="en-US" sz="1800" dirty="0" smtClean="0">
                <a:solidFill>
                  <a:srgbClr val="00B050"/>
                </a:solidFill>
              </a:rPr>
            </a:br>
            <a:r>
              <a:rPr lang="en-US" sz="1800" dirty="0" smtClean="0">
                <a:solidFill>
                  <a:srgbClr val="00B050"/>
                </a:solidFill>
              </a:rPr>
              <a:t>     </a:t>
            </a:r>
            <a:r>
              <a:rPr lang="en-US" sz="1800" i="1" dirty="0" smtClean="0">
                <a:solidFill>
                  <a:srgbClr val="00B050"/>
                </a:solidFill>
              </a:rPr>
              <a:t> </a:t>
            </a:r>
            <a:r>
              <a:rPr lang="en-US" sz="2800" dirty="0" smtClean="0"/>
              <a:t/>
            </a:r>
            <a:br>
              <a:rPr lang="en-US" sz="2800" dirty="0" smtClean="0"/>
            </a:br>
            <a:r>
              <a:rPr lang="en-US" sz="2800" i="1" u="sng" dirty="0" smtClean="0">
                <a:solidFill>
                  <a:schemeClr val="tx2"/>
                </a:solidFill>
              </a:rPr>
              <a:t>An app that can change the world</a:t>
            </a:r>
            <a:r>
              <a:rPr lang="en-US" sz="1400" dirty="0" smtClean="0"/>
              <a:t/>
            </a:r>
            <a:br>
              <a:rPr lang="en-US" sz="1400" dirty="0" smtClean="0"/>
            </a:br>
            <a:r>
              <a:rPr lang="en-US" sz="1800" dirty="0" smtClean="0">
                <a:solidFill>
                  <a:srgbClr val="00B050"/>
                </a:solidFill>
              </a:rPr>
              <a:t>In which data and data history will be taken from all u’r smart device to u’r mobile app and give decision using Artificial intelligence. For this device should have universal Bluetooth &amp;wireless  for input-output of data. mobile Bluetooth &amp; wireless can pair with more device for in-out of data in same time .Any smart device or instrument which have specific sensor like(smart watch ,smart  bathroom.................)  give the data on the mobile app in real time .This app is voice control  and language change capable (eng, Arabic, bangle ,mandarin )</a:t>
            </a:r>
            <a:br>
              <a:rPr lang="en-US" sz="1800" dirty="0" smtClean="0">
                <a:solidFill>
                  <a:srgbClr val="00B050"/>
                </a:solidFill>
              </a:rPr>
            </a:br>
            <a:r>
              <a:rPr lang="en-US" sz="3200" i="1" u="sng" dirty="0" smtClean="0">
                <a:solidFill>
                  <a:schemeClr val="tx2"/>
                </a:solidFill>
              </a:rPr>
              <a:t>why this app is needed </a:t>
            </a:r>
            <a:r>
              <a:rPr lang="en-US" sz="1400" dirty="0" smtClean="0"/>
              <a:t/>
            </a:r>
            <a:br>
              <a:rPr lang="en-US" sz="1400" dirty="0" smtClean="0"/>
            </a:br>
            <a:r>
              <a:rPr lang="en-US" sz="1400" dirty="0" smtClean="0"/>
              <a:t> </a:t>
            </a:r>
            <a:r>
              <a:rPr lang="en-US" sz="1600" dirty="0" smtClean="0">
                <a:solidFill>
                  <a:srgbClr val="00B050"/>
                </a:solidFill>
              </a:rPr>
              <a:t>In third world country have not sufficient doctor and proper guided nurse.</a:t>
            </a:r>
            <a:br>
              <a:rPr lang="en-US" sz="1600" dirty="0" smtClean="0">
                <a:solidFill>
                  <a:srgbClr val="00B050"/>
                </a:solidFill>
              </a:rPr>
            </a:br>
            <a:r>
              <a:rPr lang="en-US" sz="1600" dirty="0" smtClean="0">
                <a:solidFill>
                  <a:srgbClr val="00B050"/>
                </a:solidFill>
              </a:rPr>
              <a:t>Most of the time people without emergency they do not go doctor ,not take physical or mental check up.</a:t>
            </a:r>
            <a:br>
              <a:rPr lang="en-US" sz="1600" dirty="0" smtClean="0">
                <a:solidFill>
                  <a:srgbClr val="00B050"/>
                </a:solidFill>
              </a:rPr>
            </a:br>
            <a:r>
              <a:rPr lang="en-US" sz="1600" dirty="0" smtClean="0">
                <a:solidFill>
                  <a:srgbClr val="00B050"/>
                </a:solidFill>
              </a:rPr>
              <a:t>   </a:t>
            </a:r>
            <a:br>
              <a:rPr lang="en-US" sz="1600" dirty="0" smtClean="0">
                <a:solidFill>
                  <a:srgbClr val="00B050"/>
                </a:solidFill>
              </a:rPr>
            </a:br>
            <a:r>
              <a:rPr lang="en-US" sz="1600" dirty="0" smtClean="0">
                <a:solidFill>
                  <a:srgbClr val="00B050"/>
                </a:solidFill>
              </a:rPr>
              <a:t>In third world country most of the people are suffer wrong treatment like(wrong clinical test ,wrong  diagnostic, wrong medicine, even doctor are often not analysis patient disease history)</a:t>
            </a:r>
            <a:br>
              <a:rPr lang="en-US" sz="1600" dirty="0" smtClean="0">
                <a:solidFill>
                  <a:srgbClr val="00B050"/>
                </a:solidFill>
              </a:rPr>
            </a:br>
            <a:r>
              <a:rPr lang="en-US" sz="1600" dirty="0" smtClean="0">
                <a:solidFill>
                  <a:srgbClr val="00B050"/>
                </a:solidFill>
              </a:rPr>
              <a:t>By this way patient lose their huge amount of money and their potential time. </a:t>
            </a:r>
            <a:br>
              <a:rPr lang="en-US" sz="1600" dirty="0" smtClean="0">
                <a:solidFill>
                  <a:srgbClr val="00B050"/>
                </a:solidFill>
              </a:rPr>
            </a:br>
            <a:r>
              <a:rPr lang="en-US" sz="1600" dirty="0" smtClean="0">
                <a:solidFill>
                  <a:srgbClr val="00B050"/>
                </a:solidFill>
              </a:rPr>
              <a:t>in third world doctor are all in one(doctor, pharmacist ,even the predictor of the disease and adviser of the medicine dosage)</a:t>
            </a:r>
            <a:br>
              <a:rPr lang="en-US" sz="1600" dirty="0" smtClean="0">
                <a:solidFill>
                  <a:srgbClr val="00B050"/>
                </a:solidFill>
              </a:rPr>
            </a:br>
            <a:r>
              <a:rPr lang="en-US" sz="1600" dirty="0" smtClean="0">
                <a:solidFill>
                  <a:srgbClr val="00B050"/>
                </a:solidFill>
              </a:rPr>
              <a:t>So most of the time they take wrong decision in those steps .doctors  few of them are not update about new medicine and update disease .</a:t>
            </a:r>
            <a:br>
              <a:rPr lang="en-US" sz="1600" dirty="0" smtClean="0">
                <a:solidFill>
                  <a:srgbClr val="00B050"/>
                </a:solidFill>
              </a:rPr>
            </a:br>
            <a:r>
              <a:rPr lang="en-US" sz="1600" dirty="0" smtClean="0">
                <a:solidFill>
                  <a:srgbClr val="00B050"/>
                </a:solidFill>
              </a:rPr>
              <a:t>So it is quite impossible of third world people finding proper doctor and medicine .Even sometime have no person remind him about his/her medicine dosage taking time</a:t>
            </a:r>
            <a:br>
              <a:rPr lang="en-US" sz="1600" dirty="0" smtClean="0">
                <a:solidFill>
                  <a:srgbClr val="00B050"/>
                </a:solidFill>
              </a:rPr>
            </a:br>
            <a:r>
              <a:rPr lang="en-US" sz="1600" dirty="0" smtClean="0">
                <a:solidFill>
                  <a:srgbClr val="00B050"/>
                </a:solidFill>
              </a:rPr>
              <a:t> </a:t>
            </a:r>
            <a:br>
              <a:rPr lang="en-US" sz="1600" dirty="0" smtClean="0">
                <a:solidFill>
                  <a:srgbClr val="00B050"/>
                </a:solidFill>
              </a:rPr>
            </a:br>
            <a:r>
              <a:rPr lang="en-US" sz="1600" dirty="0" smtClean="0">
                <a:solidFill>
                  <a:srgbClr val="00B050"/>
                </a:solidFill>
              </a:rPr>
              <a:t>Taking  the advantage of this situation  some dishonest doctor, owner of clinic and medicine suppler make money.</a:t>
            </a:r>
            <a:br>
              <a:rPr lang="en-US" sz="1600" dirty="0" smtClean="0">
                <a:solidFill>
                  <a:srgbClr val="00B050"/>
                </a:solidFill>
              </a:rPr>
            </a:br>
            <a:r>
              <a:rPr lang="en-US" sz="1600" dirty="0" smtClean="0">
                <a:solidFill>
                  <a:srgbClr val="00B050"/>
                </a:solidFill>
              </a:rPr>
              <a:t>I am strongly belief that this situation must be changeable .This is the right time people have to know every thing about their health.</a:t>
            </a:r>
            <a:br>
              <a:rPr lang="en-US" sz="1600" dirty="0" smtClean="0">
                <a:solidFill>
                  <a:srgbClr val="00B050"/>
                </a:solidFill>
              </a:rPr>
            </a:br>
            <a:r>
              <a:rPr lang="en-US" sz="1600" dirty="0" smtClean="0">
                <a:solidFill>
                  <a:srgbClr val="00B050"/>
                </a:solidFill>
              </a:rPr>
              <a:t>it is the right time for technological company go ahead  to capture this situation.</a:t>
            </a:r>
            <a:br>
              <a:rPr lang="en-US" sz="1600" dirty="0" smtClean="0">
                <a:solidFill>
                  <a:srgbClr val="00B050"/>
                </a:solidFill>
              </a:rPr>
            </a:br>
            <a:r>
              <a:rPr lang="en-US" sz="1600" dirty="0" smtClean="0">
                <a:solidFill>
                  <a:srgbClr val="00B050"/>
                </a:solidFill>
              </a:rPr>
              <a:t>what things company needed to control the health sector </a:t>
            </a:r>
            <a:br>
              <a:rPr lang="en-US" sz="1600" dirty="0" smtClean="0">
                <a:solidFill>
                  <a:srgbClr val="00B050"/>
                </a:solidFill>
              </a:rPr>
            </a:br>
            <a:r>
              <a:rPr lang="en-US" sz="1600" dirty="0" smtClean="0">
                <a:solidFill>
                  <a:srgbClr val="00B050"/>
                </a:solidFill>
              </a:rPr>
              <a:t>1. just one app(which can be running offline&amp; online just look like messenger app and  when in online take all update)</a:t>
            </a:r>
            <a:br>
              <a:rPr lang="en-US" sz="1600" dirty="0" smtClean="0">
                <a:solidFill>
                  <a:srgbClr val="00B050"/>
                </a:solidFill>
              </a:rPr>
            </a:br>
            <a:r>
              <a:rPr lang="en-US" sz="1600" dirty="0" smtClean="0">
                <a:solidFill>
                  <a:srgbClr val="00B050"/>
                </a:solidFill>
              </a:rPr>
              <a:t>2. one server (with every single person database ) </a:t>
            </a:r>
            <a:br>
              <a:rPr lang="en-US" sz="1600" dirty="0" smtClean="0">
                <a:solidFill>
                  <a:srgbClr val="00B050"/>
                </a:solidFill>
              </a:rPr>
            </a:br>
            <a:r>
              <a:rPr lang="en-US" sz="1600" dirty="0" smtClean="0">
                <a:solidFill>
                  <a:srgbClr val="00B050"/>
                </a:solidFill>
              </a:rPr>
              <a:t>3.one server control board  ( a group of IT expert , app update group, a group doctor, a group of pharmacist and medicine company and medicine researcher ,a group of artificial intelligence expert the </a:t>
            </a:r>
            <a:r>
              <a:rPr lang="en-US" sz="1600" dirty="0" err="1" smtClean="0">
                <a:solidFill>
                  <a:srgbClr val="00B050"/>
                </a:solidFill>
              </a:rPr>
              <a:t>govt</a:t>
            </a:r>
            <a:r>
              <a:rPr lang="en-US" sz="1600" dirty="0" smtClean="0">
                <a:solidFill>
                  <a:srgbClr val="00B050"/>
                </a:solidFill>
              </a:rPr>
              <a:t> health sector, a group of researcher) </a:t>
            </a:r>
            <a:r>
              <a:rPr lang="en-US" sz="1400" dirty="0" smtClean="0"/>
              <a:t>  </a:t>
            </a:r>
            <a:br>
              <a:rPr lang="en-US" sz="1400" dirty="0" smtClean="0"/>
            </a:br>
            <a:r>
              <a:rPr lang="en-US" sz="3200" i="1" u="sng" dirty="0" smtClean="0">
                <a:solidFill>
                  <a:srgbClr val="0070C0"/>
                </a:solidFill>
              </a:rPr>
              <a:t>what things that app show in u r a/c </a:t>
            </a:r>
            <a:r>
              <a:rPr lang="en-US" sz="1400" dirty="0" smtClean="0"/>
              <a:t/>
            </a:r>
            <a:br>
              <a:rPr lang="en-US" sz="1400" dirty="0" smtClean="0"/>
            </a:br>
            <a:r>
              <a:rPr lang="en-US" sz="1600" dirty="0" smtClean="0">
                <a:solidFill>
                  <a:srgbClr val="00B050"/>
                </a:solidFill>
              </a:rPr>
              <a:t>Recommend you which did you needed exercise ,ruing ,walking ,medicine ,surgery ,physiotherapy ,mental  therapy ,change food habit, change living place, ,change.......,</a:t>
            </a:r>
            <a:br>
              <a:rPr lang="en-US" sz="1600" dirty="0" smtClean="0">
                <a:solidFill>
                  <a:srgbClr val="00B050"/>
                </a:solidFill>
              </a:rPr>
            </a:br>
            <a:r>
              <a:rPr lang="en-US" sz="1600" dirty="0" smtClean="0">
                <a:solidFill>
                  <a:srgbClr val="00B050"/>
                </a:solidFill>
              </a:rPr>
              <a:t>1. physical balance   real time taking data from the device and on-off line give recommendation      </a:t>
            </a:r>
            <a:br>
              <a:rPr lang="en-US" sz="1600" dirty="0" smtClean="0">
                <a:solidFill>
                  <a:srgbClr val="00B050"/>
                </a:solidFill>
              </a:rPr>
            </a:br>
            <a:r>
              <a:rPr lang="en-US" sz="1600" dirty="0" smtClean="0">
                <a:solidFill>
                  <a:srgbClr val="00B050"/>
                </a:solidFill>
              </a:rPr>
              <a:t>2 Mental balance   real time taking data from the device and on-off line give recommendation     </a:t>
            </a:r>
            <a:br>
              <a:rPr lang="en-US" sz="1600" dirty="0" smtClean="0">
                <a:solidFill>
                  <a:srgbClr val="00B050"/>
                </a:solidFill>
              </a:rPr>
            </a:br>
            <a:r>
              <a:rPr lang="en-US" sz="1600" dirty="0" smtClean="0">
                <a:solidFill>
                  <a:srgbClr val="00B050"/>
                </a:solidFill>
              </a:rPr>
              <a:t>3.Surgical ability balance   real time taking data from the device and on-off line give recommendation   </a:t>
            </a:r>
            <a:br>
              <a:rPr lang="en-US" sz="1600" dirty="0" smtClean="0">
                <a:solidFill>
                  <a:srgbClr val="00B050"/>
                </a:solidFill>
              </a:rPr>
            </a:br>
            <a:r>
              <a:rPr lang="en-US" sz="1600" dirty="0" smtClean="0">
                <a:solidFill>
                  <a:srgbClr val="00B050"/>
                </a:solidFill>
              </a:rPr>
              <a:t>4 sexual balance   real time taking data from the device and on-off line give recommendation           </a:t>
            </a:r>
            <a:br>
              <a:rPr lang="en-US" sz="1600" dirty="0" smtClean="0">
                <a:solidFill>
                  <a:srgbClr val="00B050"/>
                </a:solidFill>
              </a:rPr>
            </a:br>
            <a:r>
              <a:rPr lang="en-US" sz="1600" dirty="0" smtClean="0">
                <a:solidFill>
                  <a:srgbClr val="00B050"/>
                </a:solidFill>
              </a:rPr>
              <a:t>7.protected people from HIV and other face to face viral disease when two( device+ app) give access permission each other on the app like( share it app, NFC) off line access.</a:t>
            </a:r>
            <a:br>
              <a:rPr lang="en-US" sz="1600" dirty="0" smtClean="0">
                <a:solidFill>
                  <a:srgbClr val="00B050"/>
                </a:solidFill>
              </a:rPr>
            </a:br>
            <a:r>
              <a:rPr lang="en-US" sz="1600" dirty="0" smtClean="0">
                <a:solidFill>
                  <a:srgbClr val="00B050"/>
                </a:solidFill>
              </a:rPr>
              <a:t> 6 you can access other a/c by taking permission (online access) .Or online access with one time password then he can access app any part he want with your permitted part like </a:t>
            </a:r>
            <a:r>
              <a:rPr lang="en-US" sz="1600" dirty="0" smtClean="0">
                <a:solidFill>
                  <a:srgbClr val="C00000"/>
                </a:solidFill>
              </a:rPr>
              <a:t>(team viewer) </a:t>
            </a:r>
            <a:r>
              <a:rPr lang="en-US" sz="1600" dirty="0" smtClean="0">
                <a:solidFill>
                  <a:srgbClr val="00B050"/>
                </a:solidFill>
              </a:rPr>
              <a:t/>
            </a:r>
            <a:br>
              <a:rPr lang="en-US" sz="1600" dirty="0" smtClean="0">
                <a:solidFill>
                  <a:srgbClr val="00B050"/>
                </a:solidFill>
              </a:rPr>
            </a:br>
            <a:r>
              <a:rPr lang="en-US" sz="1600" dirty="0" smtClean="0">
                <a:solidFill>
                  <a:srgbClr val="00B050"/>
                </a:solidFill>
              </a:rPr>
              <a:t>8 and u can go part by part such as </a:t>
            </a:r>
            <a:r>
              <a:rPr lang="en-US" sz="1600" dirty="0" smtClean="0">
                <a:solidFill>
                  <a:srgbClr val="C00000"/>
                </a:solidFill>
              </a:rPr>
              <a:t>sugar level </a:t>
            </a:r>
            <a:r>
              <a:rPr lang="en-US" sz="1600" dirty="0" smtClean="0">
                <a:solidFill>
                  <a:srgbClr val="00B050"/>
                </a:solidFill>
              </a:rPr>
              <a:t>  real time taking data from the device and on-off line give recommendation, </a:t>
            </a:r>
            <a:r>
              <a:rPr lang="en-US" sz="1600" dirty="0" smtClean="0">
                <a:solidFill>
                  <a:srgbClr val="C00000"/>
                </a:solidFill>
              </a:rPr>
              <a:t>blood pressure</a:t>
            </a:r>
            <a:r>
              <a:rPr lang="en-US" sz="1600" dirty="0" smtClean="0">
                <a:solidFill>
                  <a:srgbClr val="00B050"/>
                </a:solidFill>
              </a:rPr>
              <a:t> real time taking data from the device and on-off line give recommendation.</a:t>
            </a:r>
            <a:br>
              <a:rPr lang="en-US" sz="1600" dirty="0" smtClean="0">
                <a:solidFill>
                  <a:srgbClr val="00B050"/>
                </a:solidFill>
              </a:rPr>
            </a:br>
            <a:r>
              <a:rPr lang="en-US" sz="1600" dirty="0" smtClean="0">
                <a:solidFill>
                  <a:srgbClr val="C00000"/>
                </a:solidFill>
              </a:rPr>
              <a:t>heart beat</a:t>
            </a:r>
            <a:r>
              <a:rPr lang="en-US" sz="1600" dirty="0" smtClean="0">
                <a:solidFill>
                  <a:srgbClr val="00B050"/>
                </a:solidFill>
              </a:rPr>
              <a:t>  real time taking data from the device and on-off line give recommendation. </a:t>
            </a:r>
            <a:r>
              <a:rPr lang="en-US" sz="1600" dirty="0" smtClean="0">
                <a:solidFill>
                  <a:srgbClr val="C00000"/>
                </a:solidFill>
              </a:rPr>
              <a:t>body temperature </a:t>
            </a:r>
            <a:r>
              <a:rPr lang="en-US" sz="1600" dirty="0" smtClean="0">
                <a:solidFill>
                  <a:srgbClr val="00B050"/>
                </a:solidFill>
              </a:rPr>
              <a:t>real time taking data from the device and on-off line give recommendation and many more</a:t>
            </a:r>
            <a:br>
              <a:rPr lang="en-US" sz="1600" dirty="0" smtClean="0">
                <a:solidFill>
                  <a:srgbClr val="00B050"/>
                </a:solidFill>
              </a:rPr>
            </a:br>
            <a:r>
              <a:rPr lang="en-US" sz="1400" dirty="0" smtClean="0">
                <a:solidFill>
                  <a:srgbClr val="FF0000"/>
                </a:solidFill>
              </a:rPr>
              <a:t> 9</a:t>
            </a:r>
            <a:r>
              <a:rPr lang="en-US" sz="1400" dirty="0" smtClean="0">
                <a:solidFill>
                  <a:srgbClr val="00B050"/>
                </a:solidFill>
              </a:rPr>
              <a:t>. Death report </a:t>
            </a:r>
            <a:r>
              <a:rPr lang="en-US" sz="1400" dirty="0" smtClean="0"/>
              <a:t/>
            </a:r>
            <a:br>
              <a:rPr lang="en-US" sz="1400" dirty="0" smtClean="0"/>
            </a:br>
            <a:r>
              <a:rPr lang="en-US" sz="1400" dirty="0" smtClean="0"/>
              <a:t>  </a:t>
            </a:r>
            <a:r>
              <a:rPr lang="en-US" sz="2800" u="sng" dirty="0" smtClean="0">
                <a:solidFill>
                  <a:srgbClr val="0070C0"/>
                </a:solidFill>
              </a:rPr>
              <a:t>Structure of the app which  taking data from different type of sensor and device given below.....</a:t>
            </a:r>
            <a:r>
              <a:rPr lang="en-US" sz="1400" dirty="0" smtClean="0"/>
              <a:t> </a:t>
            </a:r>
            <a:br>
              <a:rPr lang="en-US" sz="1400" dirty="0" smtClean="0"/>
            </a:br>
            <a:r>
              <a:rPr lang="en-US" sz="1800" dirty="0" smtClean="0">
                <a:solidFill>
                  <a:srgbClr val="00B050"/>
                </a:solidFill>
              </a:rPr>
              <a:t>If anyone  do not give data/information in any part.. Then part not work. but give data is not delete able but anyone can hide one or more part  of the app if want and user most using part will show first and notification also user can also add/delete any part by long pressing the part. </a:t>
            </a:r>
            <a:br>
              <a:rPr lang="en-US" sz="1800" dirty="0" smtClean="0">
                <a:solidFill>
                  <a:srgbClr val="00B050"/>
                </a:solidFill>
              </a:rPr>
            </a:br>
            <a:r>
              <a:rPr lang="en-US" sz="1800" dirty="0" smtClean="0">
                <a:solidFill>
                  <a:srgbClr val="00B050"/>
                </a:solidFill>
              </a:rPr>
              <a:t>here in app you get part by part recommendation.</a:t>
            </a:r>
            <a:br>
              <a:rPr lang="en-US" sz="1800" dirty="0" smtClean="0">
                <a:solidFill>
                  <a:srgbClr val="00B050"/>
                </a:solidFill>
              </a:rPr>
            </a:br>
            <a:r>
              <a:rPr lang="en-US" sz="1800" dirty="0" smtClean="0">
                <a:solidFill>
                  <a:srgbClr val="00B050"/>
                </a:solidFill>
              </a:rPr>
              <a:t/>
            </a:r>
            <a:br>
              <a:rPr lang="en-US" sz="1800" dirty="0" smtClean="0">
                <a:solidFill>
                  <a:srgbClr val="00B050"/>
                </a:solidFill>
              </a:rPr>
            </a:br>
            <a:r>
              <a:rPr lang="en-US" sz="1800" dirty="0" smtClean="0">
                <a:solidFill>
                  <a:srgbClr val="00B050"/>
                </a:solidFill>
              </a:rPr>
              <a:t>R-means recommendation by clicking R get recommendation</a:t>
            </a:r>
            <a:br>
              <a:rPr lang="en-US" sz="1800" dirty="0" smtClean="0">
                <a:solidFill>
                  <a:srgbClr val="00B050"/>
                </a:solidFill>
              </a:rPr>
            </a:br>
            <a:r>
              <a:rPr lang="en-US" sz="1800" dirty="0" smtClean="0">
                <a:solidFill>
                  <a:srgbClr val="00B050"/>
                </a:solidFill>
              </a:rPr>
              <a:t>S-means showing result</a:t>
            </a:r>
            <a:br>
              <a:rPr lang="en-US" sz="1800" dirty="0" smtClean="0">
                <a:solidFill>
                  <a:srgbClr val="00B050"/>
                </a:solidFill>
              </a:rPr>
            </a:br>
            <a:r>
              <a:rPr lang="en-US" sz="1800" dirty="0" smtClean="0">
                <a:solidFill>
                  <a:srgbClr val="00B050"/>
                </a:solidFill>
              </a:rPr>
              <a:t>N-means Notification</a:t>
            </a:r>
            <a:br>
              <a:rPr lang="en-US" sz="1800" dirty="0" smtClean="0">
                <a:solidFill>
                  <a:srgbClr val="00B050"/>
                </a:solidFill>
              </a:rPr>
            </a:br>
            <a:r>
              <a:rPr lang="en-US" sz="1800" dirty="0" smtClean="0">
                <a:solidFill>
                  <a:srgbClr val="00B050"/>
                </a:solidFill>
              </a:rPr>
              <a:t>here in app show(S) are sowing by (digital ,graph ,box way, normal way... in real time)</a:t>
            </a:r>
            <a:br>
              <a:rPr lang="en-US" sz="1800" dirty="0" smtClean="0">
                <a:solidFill>
                  <a:srgbClr val="00B050"/>
                </a:solidFill>
              </a:rPr>
            </a:br>
            <a:r>
              <a:rPr lang="en-US" sz="1800" dirty="0" smtClean="0">
                <a:solidFill>
                  <a:srgbClr val="00B050"/>
                </a:solidFill>
              </a:rPr>
              <a:t> </a:t>
            </a:r>
            <a:br>
              <a:rPr lang="en-US" sz="1800" dirty="0" smtClean="0">
                <a:solidFill>
                  <a:srgbClr val="00B050"/>
                </a:solidFill>
              </a:rPr>
            </a:br>
            <a:r>
              <a:rPr lang="en-US" sz="1800" dirty="0" smtClean="0">
                <a:solidFill>
                  <a:srgbClr val="00B050"/>
                </a:solidFill>
              </a:rPr>
              <a:t>But recommendation(R) and report will show full data  (digital ,graph ,box way ,normal way.. 1day,1week,1year...) and treatment (with variety chosen part)</a:t>
            </a:r>
            <a:br>
              <a:rPr lang="en-US" sz="1800" dirty="0" smtClean="0">
                <a:solidFill>
                  <a:srgbClr val="00B050"/>
                </a:solidFill>
              </a:rPr>
            </a:br>
            <a:r>
              <a:rPr lang="en-US" sz="1800" dirty="0" smtClean="0">
                <a:solidFill>
                  <a:srgbClr val="00B050"/>
                </a:solidFill>
              </a:rPr>
              <a:t> </a:t>
            </a:r>
            <a:br>
              <a:rPr lang="en-US" sz="1800" dirty="0" smtClean="0">
                <a:solidFill>
                  <a:srgbClr val="00B050"/>
                </a:solidFill>
              </a:rPr>
            </a:br>
            <a:r>
              <a:rPr lang="en-US" sz="1800" dirty="0" smtClean="0">
                <a:solidFill>
                  <a:srgbClr val="00B050"/>
                </a:solidFill>
              </a:rPr>
              <a:t>and show the result (before and after position/situation of taking treatment) and if you not take improvement take other choice treatment.</a:t>
            </a:r>
            <a:br>
              <a:rPr lang="en-US" sz="1800" dirty="0" smtClean="0">
                <a:solidFill>
                  <a:srgbClr val="00B050"/>
                </a:solidFill>
              </a:rPr>
            </a:br>
            <a:r>
              <a:rPr lang="en-US" sz="1800" dirty="0" smtClean="0">
                <a:solidFill>
                  <a:srgbClr val="00B050"/>
                </a:solidFill>
              </a:rPr>
              <a:t>it also show side-effect of choice   treatment</a:t>
            </a:r>
            <a:r>
              <a:rPr lang="en-US" sz="1400" dirty="0" smtClean="0">
                <a:solidFill>
                  <a:srgbClr val="00B050"/>
                </a:solidFill>
              </a:rPr>
              <a:t>. </a:t>
            </a:r>
            <a:br>
              <a:rPr lang="en-US" sz="1400" dirty="0" smtClean="0">
                <a:solidFill>
                  <a:srgbClr val="00B050"/>
                </a:solidFill>
              </a:rPr>
            </a:br>
            <a:r>
              <a:rPr lang="en-US" sz="1400" dirty="0" smtClean="0">
                <a:solidFill>
                  <a:srgbClr val="00B050"/>
                </a:solidFill>
              </a:rPr>
              <a:t/>
            </a:r>
            <a:br>
              <a:rPr lang="en-US" sz="1400" dirty="0" smtClean="0">
                <a:solidFill>
                  <a:srgbClr val="00B050"/>
                </a:solidFill>
              </a:rPr>
            </a:br>
            <a:r>
              <a:rPr lang="en-US" sz="1400" dirty="0" smtClean="0">
                <a:solidFill>
                  <a:srgbClr val="00B050"/>
                </a:solidFill>
              </a:rPr>
              <a:t/>
            </a:r>
            <a:br>
              <a:rPr lang="en-US" sz="1400" dirty="0" smtClean="0">
                <a:solidFill>
                  <a:srgbClr val="00B050"/>
                </a:solidFill>
              </a:rPr>
            </a:br>
            <a:r>
              <a:rPr lang="en-US" sz="1400" dirty="0" smtClean="0">
                <a:solidFill>
                  <a:srgbClr val="00B050"/>
                </a:solidFill>
              </a:rPr>
              <a:t> </a:t>
            </a:r>
            <a:r>
              <a:rPr lang="en-US" sz="1400" dirty="0" err="1" smtClean="0">
                <a:solidFill>
                  <a:srgbClr val="00B050"/>
                </a:solidFill>
              </a:rPr>
              <a:t>i'm</a:t>
            </a:r>
            <a:r>
              <a:rPr lang="en-US" sz="1400" dirty="0" smtClean="0">
                <a:solidFill>
                  <a:srgbClr val="00B050"/>
                </a:solidFill>
              </a:rPr>
              <a:t> relay very hopeful about this project</a:t>
            </a:r>
            <a:br>
              <a:rPr lang="en-US" sz="1400" dirty="0" smtClean="0">
                <a:solidFill>
                  <a:srgbClr val="00B050"/>
                </a:solidFill>
              </a:rPr>
            </a:br>
            <a:r>
              <a:rPr lang="en-US" sz="1400" dirty="0" smtClean="0">
                <a:solidFill>
                  <a:srgbClr val="00B050"/>
                </a:solidFill>
              </a:rPr>
              <a:t>thanks , thanks full to all if reply </a:t>
            </a:r>
            <a:br>
              <a:rPr lang="en-US" sz="1400" dirty="0" smtClean="0">
                <a:solidFill>
                  <a:srgbClr val="00B050"/>
                </a:solidFill>
              </a:rPr>
            </a:br>
            <a:r>
              <a:rPr lang="en-US" sz="1400" dirty="0" err="1" smtClean="0">
                <a:solidFill>
                  <a:srgbClr val="00B050"/>
                </a:solidFill>
              </a:rPr>
              <a:t>Plz</a:t>
            </a:r>
            <a:r>
              <a:rPr lang="en-US" sz="1400" dirty="0" smtClean="0">
                <a:solidFill>
                  <a:srgbClr val="00B050"/>
                </a:solidFill>
              </a:rPr>
              <a:t> help and support me </a:t>
            </a:r>
            <a:br>
              <a:rPr lang="en-US" sz="1400" dirty="0" smtClean="0">
                <a:solidFill>
                  <a:srgbClr val="00B050"/>
                </a:solidFill>
              </a:rPr>
            </a:br>
            <a:r>
              <a:rPr lang="en-US" sz="1400" dirty="0" err="1" smtClean="0">
                <a:solidFill>
                  <a:srgbClr val="00B050"/>
                </a:solidFill>
              </a:rPr>
              <a:t>i'm</a:t>
            </a:r>
            <a:r>
              <a:rPr lang="en-US" sz="1400" dirty="0" smtClean="0">
                <a:solidFill>
                  <a:srgbClr val="00B050"/>
                </a:solidFill>
              </a:rPr>
              <a:t> in finical crisis  alauddin.md460@gmail.com</a:t>
            </a:r>
            <a:br>
              <a:rPr lang="en-US" sz="1400" dirty="0" smtClean="0">
                <a:solidFill>
                  <a:srgbClr val="00B050"/>
                </a:solidFill>
              </a:rPr>
            </a:br>
            <a:r>
              <a:rPr lang="en-US" sz="1400" dirty="0" smtClean="0">
                <a:solidFill>
                  <a:srgbClr val="00B050"/>
                </a:solidFill>
              </a:rPr>
              <a:t/>
            </a:r>
            <a:br>
              <a:rPr lang="en-US" sz="1400" dirty="0" smtClean="0">
                <a:solidFill>
                  <a:srgbClr val="00B050"/>
                </a:solidFill>
              </a:rPr>
            </a:br>
            <a:r>
              <a:rPr lang="en-US" sz="1400" dirty="0" smtClean="0">
                <a:solidFill>
                  <a:srgbClr val="00B050"/>
                </a:solidFill>
              </a:rPr>
              <a:t>BTC WALLET  14VNMWZfYrtYB7iV5ALizHfbV26Vy3fccK </a:t>
            </a:r>
            <a:br>
              <a:rPr lang="en-US" sz="1400" dirty="0" smtClean="0">
                <a:solidFill>
                  <a:srgbClr val="00B050"/>
                </a:solidFill>
              </a:rPr>
            </a:br>
            <a:r>
              <a:rPr lang="en-US" sz="1400" dirty="0" smtClean="0">
                <a:solidFill>
                  <a:srgbClr val="00B050"/>
                </a:solidFill>
              </a:rPr>
              <a:t/>
            </a:r>
            <a:br>
              <a:rPr lang="en-US" sz="1400" dirty="0" smtClean="0">
                <a:solidFill>
                  <a:srgbClr val="00B050"/>
                </a:solidFill>
              </a:rPr>
            </a:br>
            <a:r>
              <a:rPr lang="en-US" sz="1400" dirty="0" smtClean="0"/>
              <a:t/>
            </a:r>
            <a:br>
              <a:rPr lang="en-US" sz="1400" dirty="0" smtClean="0"/>
            </a:br>
            <a:endParaRPr lang="en-US" sz="1400" dirty="0"/>
          </a:p>
        </p:txBody>
      </p:sp>
      <p:graphicFrame>
        <p:nvGraphicFramePr>
          <p:cNvPr id="11" name="Content Placeholder 10"/>
          <p:cNvGraphicFramePr>
            <a:graphicFrameLocks noGrp="1"/>
          </p:cNvGraphicFramePr>
          <p:nvPr>
            <p:ph sz="half" idx="1"/>
          </p:nvPr>
        </p:nvGraphicFramePr>
        <p:xfrm>
          <a:off x="-1981200" y="12039601"/>
          <a:ext cx="5638800" cy="38938200"/>
        </p:xfrm>
        <a:graphic>
          <a:graphicData uri="http://schemas.openxmlformats.org/drawingml/2006/table">
            <a:tbl>
              <a:tblPr firstRow="1" bandRow="1">
                <a:tableStyleId>{5C22544A-7EE6-4342-B048-85BDC9FD1C3A}</a:tableStyleId>
              </a:tblPr>
              <a:tblGrid>
                <a:gridCol w="5638800"/>
              </a:tblGrid>
              <a:tr h="372541">
                <a:tc>
                  <a:txBody>
                    <a:bodyPr/>
                    <a:lstStyle/>
                    <a:p>
                      <a:endParaRPr lang="en-US" dirty="0"/>
                    </a:p>
                  </a:txBody>
                  <a:tcPr/>
                </a:tc>
              </a:tr>
              <a:tr h="8267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Heart bite rate (s)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Pulse rate(s)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ECG (S)</a:t>
                      </a:r>
                    </a:p>
                  </a:txBody>
                  <a:tcPr/>
                </a:tc>
              </a:tr>
              <a:tr h="13166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latin typeface="+mn-lt"/>
                          <a:ea typeface="+mn-ea"/>
                          <a:cs typeface="+mn-cs"/>
                        </a:rPr>
                        <a:t>Height </a:t>
                      </a:r>
                      <a:r>
                        <a:rPr lang="en-US" sz="1600" dirty="0" smtClean="0"/>
                        <a:t>(s)</a:t>
                      </a:r>
                      <a:endParaRPr lang="en-US" sz="1600" b="0" i="0" u="none" strike="noStrike" kern="1200" dirty="0" smtClean="0">
                        <a:solidFill>
                          <a:schemeClr val="tx1"/>
                        </a:solidFill>
                        <a:latin typeface="+mn-lt"/>
                        <a:ea typeface="+mn-ea"/>
                        <a:cs typeface="+mn-cs"/>
                      </a:endParaRPr>
                    </a:p>
                    <a:p>
                      <a:r>
                        <a:rPr lang="en-US" sz="1600" dirty="0" smtClean="0"/>
                        <a:t>Weight</a:t>
                      </a:r>
                      <a:r>
                        <a:rPr lang="en-US" sz="1600" baseline="0" dirty="0" smtClean="0"/>
                        <a:t> </a:t>
                      </a:r>
                      <a:r>
                        <a:rPr lang="en-US" sz="160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Sex (s)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Age per your body</a:t>
                      </a:r>
                      <a:r>
                        <a:rPr lang="en-US" sz="1600" baseline="0" dirty="0" smtClean="0"/>
                        <a:t> situation (S)</a:t>
                      </a:r>
                      <a:endParaRPr lang="en-US" sz="1600" dirty="0" smtClean="0"/>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Blood pressure (S)(N)</a:t>
                      </a:r>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Blood </a:t>
                      </a:r>
                      <a:r>
                        <a:rPr lang="en-US" baseline="0" dirty="0" smtClean="0"/>
                        <a:t> group </a:t>
                      </a:r>
                      <a:r>
                        <a:rPr lang="en-US" dirty="0" smtClean="0"/>
                        <a:t>(S)</a:t>
                      </a:r>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Sleep (s)</a:t>
                      </a:r>
                    </a:p>
                  </a:txBody>
                  <a:tcPr/>
                </a:tc>
              </a:tr>
              <a:tr h="372541">
                <a:tc>
                  <a:txBody>
                    <a:bodyPr/>
                    <a:lstStyle/>
                    <a:p>
                      <a:r>
                        <a:rPr lang="en-US" dirty="0" smtClean="0"/>
                        <a:t>Sugar</a:t>
                      </a:r>
                      <a:r>
                        <a:rPr lang="en-US" baseline="0" dirty="0" smtClean="0"/>
                        <a:t> level</a:t>
                      </a:r>
                      <a:r>
                        <a:rPr lang="en-US" sz="1000" baseline="0" dirty="0" smtClean="0"/>
                        <a:t>  </a:t>
                      </a:r>
                      <a:r>
                        <a:rPr lang="en-US" dirty="0" smtClean="0"/>
                        <a:t>(S)</a:t>
                      </a:r>
                      <a:endParaRPr lang="en-US" dirty="0"/>
                    </a:p>
                  </a:txBody>
                  <a:tcPr/>
                </a:tc>
              </a:tr>
              <a:tr h="1071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Body temperature</a:t>
                      </a:r>
                      <a:r>
                        <a:rPr lang="en-US" sz="1600" baseline="0" dirty="0" smtClean="0"/>
                        <a:t> (s)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Heat stock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Hypothermia level</a:t>
                      </a: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Water level (s)</a:t>
                      </a:r>
                    </a:p>
                  </a:txBody>
                  <a:tcPr/>
                </a:tc>
              </a:tr>
              <a:tr h="3980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Calories   </a:t>
                      </a:r>
                      <a:r>
                        <a:rPr lang="en-US" sz="2000" dirty="0" smtClean="0">
                          <a:solidFill>
                            <a:srgbClr val="FF0000"/>
                          </a:solidFill>
                        </a:rPr>
                        <a:t>+/--</a:t>
                      </a:r>
                      <a:r>
                        <a:rPr lang="en-US" sz="2000" baseline="0" dirty="0" smtClean="0"/>
                        <a:t> (S)</a:t>
                      </a:r>
                      <a:endParaRPr lang="en-US" dirty="0" smtClean="0"/>
                    </a:p>
                  </a:txBody>
                  <a:tcPr/>
                </a:tc>
              </a:tr>
              <a:tr h="826735">
                <a:tc>
                  <a:txBody>
                    <a:bodyPr/>
                    <a:lstStyle/>
                    <a:p>
                      <a:r>
                        <a:rPr lang="en-US" sz="1600" dirty="0" smtClean="0"/>
                        <a:t>Daily food, water</a:t>
                      </a:r>
                    </a:p>
                    <a:p>
                      <a:r>
                        <a:rPr lang="en-US" sz="1600" dirty="0" smtClean="0"/>
                        <a:t>Mineral, Vitamin,</a:t>
                      </a:r>
                      <a:r>
                        <a:rPr lang="en-US" sz="1600" baseline="0" dirty="0" smtClean="0"/>
                        <a:t> </a:t>
                      </a:r>
                      <a:r>
                        <a:rPr lang="en-US" sz="1600" dirty="0" smtClean="0"/>
                        <a:t>protein </a:t>
                      </a:r>
                    </a:p>
                    <a:p>
                      <a:r>
                        <a:rPr lang="en-US" sz="1600" dirty="0" smtClean="0"/>
                        <a:t>Calories</a:t>
                      </a:r>
                      <a:r>
                        <a:rPr lang="en-US" sz="1600" baseline="0" dirty="0" smtClean="0"/>
                        <a:t> consume </a:t>
                      </a:r>
                      <a:endParaRPr lang="en-US" sz="1600" dirty="0" smtClean="0"/>
                    </a:p>
                  </a:txBody>
                  <a:tcPr/>
                </a:tc>
              </a:tr>
              <a:tr h="1071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Bleeding </a:t>
                      </a:r>
                      <a:r>
                        <a:rPr lang="en-US" sz="1600" baseline="0" dirty="0" smtClean="0"/>
                        <a:t>and toxin </a:t>
                      </a:r>
                      <a:r>
                        <a:rPr lang="en-US" sz="1600" dirty="0" smtClean="0"/>
                        <a:t>level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Appendices</a:t>
                      </a:r>
                      <a:r>
                        <a:rPr lang="en-US" sz="1600" baseline="0" dirty="0" smtClean="0"/>
                        <a:t> pain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Food poisoning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Chemical reaction</a:t>
                      </a:r>
                      <a:endParaRPr lang="en-US" sz="1600" dirty="0" smtClean="0"/>
                    </a:p>
                  </a:txBody>
                  <a:tcPr/>
                </a:tc>
              </a:tr>
              <a:tr h="2327106">
                <a:tc>
                  <a:txBody>
                    <a:bodyPr/>
                    <a:lstStyle/>
                    <a:p>
                      <a:r>
                        <a:rPr lang="en-US" dirty="0" smtClean="0"/>
                        <a:t>Online</a:t>
                      </a:r>
                      <a:r>
                        <a:rPr lang="en-US" baseline="0" dirty="0" smtClean="0"/>
                        <a:t> Emergency support</a:t>
                      </a:r>
                    </a:p>
                    <a:p>
                      <a:r>
                        <a:rPr lang="en-US" sz="1400" baseline="0" dirty="0" smtClean="0"/>
                        <a:t>(auto mood work even senseless )</a:t>
                      </a:r>
                      <a:r>
                        <a:rPr lang="en-US" baseline="0" dirty="0" smtClean="0"/>
                        <a:t> </a:t>
                      </a:r>
                    </a:p>
                    <a:p>
                      <a:r>
                        <a:rPr lang="en-US" sz="1400" u="sng" dirty="0" smtClean="0">
                          <a:solidFill>
                            <a:srgbClr val="C00000"/>
                          </a:solidFill>
                        </a:rPr>
                        <a:t>How to work emergency support button </a:t>
                      </a:r>
                    </a:p>
                    <a:p>
                      <a:r>
                        <a:rPr lang="en-US" sz="1200" dirty="0" smtClean="0"/>
                        <a:t>Pressing  this button you can  see personal health insurance hospital and all local hospital by nearest </a:t>
                      </a:r>
                    </a:p>
                    <a:p>
                      <a:r>
                        <a:rPr lang="en-US" sz="1200" dirty="0" smtClean="0"/>
                        <a:t>1.X  2.Y  3.Z……….</a:t>
                      </a:r>
                    </a:p>
                    <a:p>
                      <a:r>
                        <a:rPr lang="en-US" sz="1200" dirty="0" smtClean="0"/>
                        <a:t>Then presser select any one of them.</a:t>
                      </a:r>
                    </a:p>
                    <a:p>
                      <a:r>
                        <a:rPr lang="en-US" sz="1200" dirty="0" smtClean="0"/>
                        <a:t>Then  the presser all emergency situational data go to the  hospital IT server controller then take the decision what should do, in how much time .Then they send (Ambulance, helicopter ,car, bicycle ,cycle dron, with necessary doctor and  necessary medicine &amp; things.</a:t>
                      </a:r>
                    </a:p>
                  </a:txBody>
                  <a:tcPr/>
                </a:tc>
              </a:tr>
              <a:tr h="1745329">
                <a:tc>
                  <a:txBody>
                    <a:bodyPr/>
                    <a:lstStyle/>
                    <a:p>
                      <a:r>
                        <a:rPr lang="en-US" dirty="0" smtClean="0">
                          <a:solidFill>
                            <a:srgbClr val="C00000"/>
                          </a:solidFill>
                        </a:rPr>
                        <a:t>Dose remainder (s)</a:t>
                      </a:r>
                    </a:p>
                    <a:p>
                      <a:r>
                        <a:rPr lang="en-US" dirty="0" smtClean="0">
                          <a:solidFill>
                            <a:srgbClr val="C00000"/>
                          </a:solidFill>
                        </a:rPr>
                        <a:t>Treatment remainder and treatment type  (s)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For instead  500mg… or injection 10ml …..or any dose or any syrup ,tonic,….  now. and for any  disease  and infection (1+0+1,1+1+1,1+1+0,0+1+1) 2-3 type(10mg,20mg,100mg) medicine 1day,1week,1month,………dose period sheet creating  for it . It notify you next  dose taken time……in Antibiotics with running generation tablet  recommend  ..…mg tablet (6,8,12hr)create  dose then for it. it notify you next dose reminder(1-12day)</a:t>
                      </a:r>
                    </a:p>
                  </a:txBody>
                  <a:tcPr/>
                </a:tc>
              </a:tr>
              <a:tr h="15463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Religion belief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(have huge effect on mental and physical)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Society/contry mind</a:t>
                      </a:r>
                      <a:r>
                        <a:rPr lang="en-US" sz="1800" baseline="0" dirty="0" smtClean="0"/>
                        <a:t> </a:t>
                      </a:r>
                      <a:r>
                        <a:rPr lang="en-US" sz="1800" dirty="0" smtClean="0"/>
                        <a:t>trend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(local law, right&amp; wrong level , other trend</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Personal Goal</a:t>
                      </a:r>
                      <a:r>
                        <a:rPr lang="en-US" sz="2000" baseline="0" dirty="0" smtClean="0"/>
                        <a:t> and inspiration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(who inspired  and influence in you mind, mind setup or free)</a:t>
                      </a:r>
                    </a:p>
                  </a:txBody>
                  <a:tcPr/>
                </a:tc>
              </a:tr>
              <a:tr h="643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Viral Diseases (HIV, fever</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Body with Inflectional diseases..….)</a:t>
                      </a:r>
                      <a:endParaRPr lang="en-US" sz="1800" dirty="0" smtClean="0"/>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Take</a:t>
                      </a:r>
                      <a:r>
                        <a:rPr lang="en-US" sz="1600" baseline="0" dirty="0" smtClean="0"/>
                        <a:t> records  also </a:t>
                      </a:r>
                      <a:r>
                        <a:rPr lang="en-US" sz="1600" dirty="0" smtClean="0"/>
                        <a:t>Specific disease data storage system   </a:t>
                      </a:r>
                      <a:r>
                        <a:rPr lang="en-US" sz="1800" dirty="0" smtClean="0"/>
                        <a:t>(s)</a:t>
                      </a:r>
                      <a:endParaRPr lang="en-US" dirty="0" smtClean="0"/>
                    </a:p>
                  </a:txBody>
                  <a:tcPr/>
                </a:tc>
              </a:tr>
              <a:tr h="581776">
                <a:tc>
                  <a:txBody>
                    <a:bodyPr/>
                    <a:lstStyle/>
                    <a:p>
                      <a:r>
                        <a:rPr lang="en-US" sz="2000" dirty="0" smtClean="0"/>
                        <a:t>Addicted (s)</a:t>
                      </a:r>
                    </a:p>
                    <a:p>
                      <a:r>
                        <a:rPr lang="en-US" sz="1200" dirty="0" smtClean="0"/>
                        <a:t>(alcohol </a:t>
                      </a:r>
                      <a:r>
                        <a:rPr lang="en-US" sz="1200" baseline="0" dirty="0" smtClean="0"/>
                        <a:t>,heroine ,nicotine ,porn afeim  ..…..)</a:t>
                      </a:r>
                      <a:endParaRPr lang="en-US" sz="1200" dirty="0" smtClean="0"/>
                    </a:p>
                  </a:txBody>
                  <a:tcPr/>
                </a:tc>
              </a:tr>
              <a:tr h="1362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Disease time</a:t>
                      </a:r>
                      <a:r>
                        <a:rPr lang="en-US" baseline="0" dirty="0" smtClean="0"/>
                        <a:t> </a:t>
                      </a:r>
                      <a:r>
                        <a:rPr lang="en-US" dirty="0" smtClean="0"/>
                        <a:t>interval (s)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Take</a:t>
                      </a:r>
                      <a:r>
                        <a:rPr lang="en-US" baseline="0" dirty="0" smtClean="0"/>
                        <a:t> </a:t>
                      </a:r>
                      <a:r>
                        <a:rPr lang="en-US" dirty="0" smtClean="0"/>
                        <a:t>Time  </a:t>
                      </a:r>
                      <a:r>
                        <a:rPr lang="en-US" sz="1400" dirty="0" smtClean="0"/>
                        <a:t>(wait</a:t>
                      </a:r>
                      <a:r>
                        <a:rPr lang="en-US" sz="1400" baseline="0" dirty="0" smtClean="0"/>
                        <a:t> and see </a:t>
                      </a:r>
                      <a:r>
                        <a:rPr lang="en-US" sz="1400" kern="1200" dirty="0" smtClean="0">
                          <a:solidFill>
                            <a:schemeClr val="dk1"/>
                          </a:solidFill>
                          <a:latin typeface="+mn-lt"/>
                          <a:ea typeface="+mn-ea"/>
                          <a:cs typeface="+mn-cs"/>
                        </a:rPr>
                        <a:t>immune system do)</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(yoga, sleep, quantum method….,waling dervish, fakir..</a:t>
                      </a:r>
                      <a:r>
                        <a:rPr lang="en-US" sz="1100" baseline="0" dirty="0" smtClean="0"/>
                        <a:t>..</a:t>
                      </a:r>
                      <a:r>
                        <a:rPr lang="en-US" sz="11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Treatment type</a:t>
                      </a:r>
                    </a:p>
                  </a:txBody>
                  <a:tcPr/>
                </a:tc>
              </a:tr>
              <a:tr h="8267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Female</a:t>
                      </a:r>
                      <a:r>
                        <a:rPr lang="en-US" sz="1600" baseline="0" dirty="0" smtClean="0"/>
                        <a:t> period (S)</a:t>
                      </a:r>
                      <a:endParaRPr lang="en-US" sz="1600" dirty="0" smtClean="0"/>
                    </a:p>
                    <a:p>
                      <a:r>
                        <a:rPr lang="en-US" sz="1600" dirty="0" smtClean="0"/>
                        <a:t>Pregnancy (N) (s)(R)</a:t>
                      </a:r>
                    </a:p>
                    <a:p>
                      <a:r>
                        <a:rPr lang="en-US" sz="1600" dirty="0" smtClean="0"/>
                        <a:t>(from</a:t>
                      </a:r>
                      <a:r>
                        <a:rPr lang="en-US" sz="1600" baseline="0" dirty="0" smtClean="0"/>
                        <a:t> start-end)</a:t>
                      </a:r>
                      <a:endParaRPr lang="en-US" sz="1600" dirty="0" smtClean="0"/>
                    </a:p>
                  </a:txBody>
                  <a:tcPr/>
                </a:tc>
              </a:tr>
              <a:tr h="643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Abnormality level </a:t>
                      </a:r>
                      <a:r>
                        <a:rPr lang="en-US" dirty="0" smtClean="0"/>
                        <a:t>(0-14)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1194173">
                <a:tc>
                  <a:txBody>
                    <a:bodyPr/>
                    <a:lstStyle/>
                    <a:p>
                      <a:r>
                        <a:rPr lang="en-US" sz="2400" dirty="0" smtClean="0"/>
                        <a:t>History</a:t>
                      </a:r>
                    </a:p>
                    <a:p>
                      <a:r>
                        <a:rPr lang="en-US" sz="1200" dirty="0" smtClean="0"/>
                        <a:t>(Person,(face to face), job , work place,</a:t>
                      </a:r>
                    </a:p>
                    <a:p>
                      <a:r>
                        <a:rPr lang="en-US" sz="1200" dirty="0" smtClean="0"/>
                        <a:t>Place, mostly place, , Country area </a:t>
                      </a:r>
                    </a:p>
                    <a:p>
                      <a:r>
                        <a:rPr lang="en-US" sz="1200" dirty="0" smtClean="0"/>
                        <a:t>,local weather (12</a:t>
                      </a:r>
                      <a:r>
                        <a:rPr lang="en-US" sz="1200" baseline="0" dirty="0" smtClean="0"/>
                        <a:t>  month)</a:t>
                      </a:r>
                      <a:endParaRPr lang="en-US" sz="1200" dirty="0" smtClean="0"/>
                    </a:p>
                    <a:p>
                      <a:r>
                        <a:rPr lang="en-US" sz="1200" dirty="0" smtClean="0"/>
                        <a:t> local hospital , last medical report)(crime and drug) (phobia)</a:t>
                      </a:r>
                    </a:p>
                  </a:txBody>
                  <a:tcPr/>
                </a:tc>
              </a:tr>
              <a:tr h="612397">
                <a:tc>
                  <a:txBody>
                    <a:bodyPr/>
                    <a:lstStyle/>
                    <a:p>
                      <a:r>
                        <a:rPr lang="en-US" sz="1600" b="1" i="0" kern="1200" dirty="0" smtClean="0">
                          <a:solidFill>
                            <a:schemeClr val="tx1">
                              <a:lumMod val="95000"/>
                              <a:lumOff val="5000"/>
                            </a:schemeClr>
                          </a:solidFill>
                          <a:latin typeface="+mn-lt"/>
                          <a:ea typeface="+mn-ea"/>
                          <a:cs typeface="+mn-cs"/>
                        </a:rPr>
                        <a:t>Anthropology</a:t>
                      </a:r>
                    </a:p>
                    <a:p>
                      <a:r>
                        <a:rPr lang="en-US" sz="1100" b="1" i="0" kern="1200" dirty="0" smtClean="0">
                          <a:solidFill>
                            <a:schemeClr val="dk1"/>
                          </a:solidFill>
                          <a:latin typeface="+mn-lt"/>
                          <a:ea typeface="+mn-ea"/>
                          <a:cs typeface="+mn-cs"/>
                        </a:rPr>
                        <a:t>(Physical, sexual ,criminal ,mental, biological in</a:t>
                      </a:r>
                      <a:r>
                        <a:rPr lang="en-US" sz="1100" b="1" i="0" kern="1200" baseline="0" dirty="0" smtClean="0">
                          <a:solidFill>
                            <a:schemeClr val="dk1"/>
                          </a:solidFill>
                          <a:latin typeface="+mn-lt"/>
                          <a:ea typeface="+mn-ea"/>
                          <a:cs typeface="+mn-cs"/>
                        </a:rPr>
                        <a:t> </a:t>
                      </a:r>
                      <a:r>
                        <a:rPr lang="en-US" sz="1100" b="1" i="0" kern="1200" dirty="0" smtClean="0">
                          <a:solidFill>
                            <a:schemeClr val="dk1"/>
                          </a:solidFill>
                          <a:latin typeface="+mn-lt"/>
                          <a:ea typeface="+mn-ea"/>
                          <a:cs typeface="+mn-cs"/>
                        </a:rPr>
                        <a:t>personal,</a:t>
                      </a:r>
                      <a:r>
                        <a:rPr lang="en-US" sz="1100" b="1" i="0" kern="1200" baseline="0" dirty="0" smtClean="0">
                          <a:solidFill>
                            <a:schemeClr val="dk1"/>
                          </a:solidFill>
                          <a:latin typeface="+mn-lt"/>
                          <a:ea typeface="+mn-ea"/>
                          <a:cs typeface="+mn-cs"/>
                        </a:rPr>
                        <a:t> family, country , local area)</a:t>
                      </a:r>
                      <a:r>
                        <a:rPr lang="en-US" sz="1800" b="1" i="0" kern="1200" baseline="0" dirty="0" smtClean="0">
                          <a:solidFill>
                            <a:schemeClr val="dk1"/>
                          </a:solidFill>
                          <a:latin typeface="+mn-lt"/>
                          <a:ea typeface="+mn-ea"/>
                          <a:cs typeface="+mn-cs"/>
                        </a:rPr>
                        <a:t>  </a:t>
                      </a:r>
                      <a:endParaRPr lang="en-US" dirty="0" smtClean="0"/>
                    </a:p>
                  </a:txBody>
                  <a:tcPr/>
                </a:tc>
              </a:tr>
              <a:tr h="581776">
                <a:tc>
                  <a:txBody>
                    <a:bodyPr/>
                    <a:lstStyle/>
                    <a:p>
                      <a:r>
                        <a:rPr lang="en-US" sz="1600" dirty="0" smtClean="0"/>
                        <a:t>Skin, skin allergy</a:t>
                      </a:r>
                    </a:p>
                    <a:p>
                      <a:r>
                        <a:rPr lang="en-US" sz="1600" dirty="0" smtClean="0"/>
                        <a:t>Dermatological</a:t>
                      </a:r>
                      <a:r>
                        <a:rPr lang="en-US" sz="1600" baseline="0" dirty="0" smtClean="0"/>
                        <a:t> problem</a:t>
                      </a:r>
                      <a:endParaRPr lang="en-US" sz="1600" dirty="0" smtClean="0"/>
                    </a:p>
                  </a:txBody>
                  <a:tcPr/>
                </a:tc>
              </a:tr>
              <a:tr h="372541">
                <a:tc>
                  <a:txBody>
                    <a:bodyPr/>
                    <a:lstStyle/>
                    <a:p>
                      <a:r>
                        <a:rPr lang="en-US" dirty="0" smtClean="0"/>
                        <a:t>Cancer </a:t>
                      </a:r>
                      <a:endParaRPr lang="en-US" dirty="0"/>
                    </a:p>
                  </a:txBody>
                  <a:tcPr/>
                </a:tc>
              </a:tr>
              <a:tr h="8267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Kidney, liver, lung, bile</a:t>
                      </a:r>
                      <a:r>
                        <a:rPr lang="en-US" sz="1600" baseline="0" dirty="0" smtClean="0"/>
                        <a:t>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other internal organ situation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and organ failure notification</a:t>
                      </a:r>
                    </a:p>
                  </a:txBody>
                  <a:tcPr/>
                </a:tc>
              </a:tr>
              <a:tr h="372541">
                <a:tc>
                  <a:txBody>
                    <a:bodyPr/>
                    <a:lstStyle/>
                    <a:p>
                      <a:r>
                        <a:rPr lang="en-US" sz="1800" dirty="0" smtClean="0"/>
                        <a:t>Notification panel for every</a:t>
                      </a:r>
                      <a:r>
                        <a:rPr lang="en-US" sz="1800" baseline="0" dirty="0" smtClean="0"/>
                        <a:t> part</a:t>
                      </a:r>
                      <a:r>
                        <a:rPr lang="en-US" sz="1800" dirty="0" smtClean="0"/>
                        <a:t> </a:t>
                      </a:r>
                      <a:r>
                        <a:rPr lang="en-US" sz="1800" baseline="0" dirty="0" smtClean="0"/>
                        <a:t>by last update </a:t>
                      </a:r>
                    </a:p>
                  </a:txBody>
                  <a:tcPr/>
                </a:tc>
              </a:tr>
              <a:tr h="1163553">
                <a:tc>
                  <a:txBody>
                    <a:bodyPr/>
                    <a:lstStyle/>
                    <a:p>
                      <a:r>
                        <a:rPr lang="en-US" sz="1400" dirty="0" smtClean="0"/>
                        <a:t>Breath (in-out)problem (s)</a:t>
                      </a:r>
                    </a:p>
                    <a:p>
                      <a:r>
                        <a:rPr lang="en-US" sz="1400" dirty="0" smtClean="0"/>
                        <a:t>Allergy sensitive</a:t>
                      </a:r>
                      <a:r>
                        <a:rPr lang="en-US" sz="1400" baseline="0" dirty="0" smtClean="0"/>
                        <a:t> things</a:t>
                      </a:r>
                      <a:r>
                        <a:rPr lang="en-US" sz="1400" dirty="0" smtClean="0"/>
                        <a:t> (s)</a:t>
                      </a:r>
                    </a:p>
                    <a:p>
                      <a:r>
                        <a:rPr lang="en-US" sz="1400" dirty="0" smtClean="0"/>
                        <a:t>Sneeze (s)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Cough</a:t>
                      </a:r>
                      <a:r>
                        <a:rPr lang="en-US" sz="1400" baseline="0" dirty="0" smtClean="0"/>
                        <a:t> (s)</a:t>
                      </a:r>
                      <a:endParaRPr lang="en-US" sz="1400" dirty="0" smtClean="0"/>
                    </a:p>
                    <a:p>
                      <a:r>
                        <a:rPr lang="en-US" sz="1400" dirty="0" smtClean="0"/>
                        <a:t>Asthma (s)</a:t>
                      </a:r>
                    </a:p>
                  </a:txBody>
                  <a:tcPr/>
                </a:tc>
              </a:tr>
              <a:tr h="372541">
                <a:tc>
                  <a:txBody>
                    <a:bodyPr/>
                    <a:lstStyle/>
                    <a:p>
                      <a:r>
                        <a:rPr lang="en-US" sz="1400" dirty="0" smtClean="0"/>
                        <a:t>Adrenal ,sweating ,boredom and dopamine creation rate(S) </a:t>
                      </a:r>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Vaccine (taken/not taken/new arrival)</a:t>
                      </a:r>
                    </a:p>
                  </a:txBody>
                  <a:tcPr/>
                </a:tc>
              </a:tr>
              <a:tr h="372541">
                <a:tc>
                  <a:txBody>
                    <a:bodyPr/>
                    <a:lstStyle/>
                    <a:p>
                      <a:r>
                        <a:rPr lang="en-US" sz="1600" dirty="0" smtClean="0"/>
                        <a:t>Feedback and like, comment option  in every part, last update</a:t>
                      </a:r>
                      <a:endParaRPr lang="en-US" sz="1600" dirty="0"/>
                    </a:p>
                  </a:txBody>
                  <a:tcPr/>
                </a:tc>
              </a:tr>
              <a:tr h="949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Hormonal change</a:t>
                      </a:r>
                      <a:r>
                        <a:rPr lang="en-US" sz="1400" baseline="0" dirty="0" smtClean="0"/>
                        <a:t> (s)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Thyroid (s)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Glands creation(s)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Other internal &amp; external organ creation(s)</a:t>
                      </a:r>
                    </a:p>
                  </a:txBody>
                  <a:tcPr/>
                </a:tc>
              </a:tr>
              <a:tr h="1561611">
                <a:tc>
                  <a:txBody>
                    <a:bodyPr/>
                    <a:lstStyle/>
                    <a:p>
                      <a:r>
                        <a:rPr lang="en-US" sz="1600" dirty="0" smtClean="0"/>
                        <a:t>Urine </a:t>
                      </a:r>
                    </a:p>
                    <a:p>
                      <a:r>
                        <a:rPr lang="en-US" sz="1600" dirty="0" smtClean="0"/>
                        <a:t>Excreta</a:t>
                      </a:r>
                    </a:p>
                    <a:p>
                      <a:r>
                        <a:rPr lang="en-US" sz="1600" dirty="0" smtClean="0"/>
                        <a:t>Sperm</a:t>
                      </a:r>
                    </a:p>
                    <a:p>
                      <a:r>
                        <a:rPr lang="en-US" sz="1600" dirty="0" smtClean="0"/>
                        <a:t>infection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PH scale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Gastric </a:t>
                      </a:r>
                      <a:r>
                        <a:rPr lang="en-US" sz="1600" baseline="0" dirty="0" smtClean="0"/>
                        <a:t> </a:t>
                      </a:r>
                      <a:endParaRPr lang="en-US" sz="1600" dirty="0" smtClean="0"/>
                    </a:p>
                  </a:txBody>
                  <a:tcPr/>
                </a:tc>
              </a:tr>
              <a:tr h="1561611">
                <a:tc>
                  <a:txBody>
                    <a:bodyPr/>
                    <a:lstStyle/>
                    <a:p>
                      <a:r>
                        <a:rPr lang="en-US" sz="1600" dirty="0" smtClean="0"/>
                        <a:t>Blood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Glucose level</a:t>
                      </a:r>
                      <a:r>
                        <a:rPr lang="en-US" sz="1600" baseline="0" dirty="0" smtClean="0"/>
                        <a:t> </a:t>
                      </a:r>
                      <a:r>
                        <a:rPr lang="en-US" sz="1600" dirty="0" smtClean="0"/>
                        <a:t>(s)</a:t>
                      </a:r>
                      <a:endParaRPr lang="en-US" sz="16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Oxygen level </a:t>
                      </a:r>
                      <a:r>
                        <a:rPr lang="en-US" sz="160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Blood level (s)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Allergy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Thalassemia ,malaria,WBC</a:t>
                      </a:r>
                      <a:r>
                        <a:rPr lang="en-US" sz="1600" baseline="0" dirty="0" smtClean="0"/>
                        <a:t> and Auto Immune Disease……………..) </a:t>
                      </a:r>
                    </a:p>
                  </a:txBody>
                  <a:tcPr/>
                </a:tc>
              </a:tr>
              <a:tr h="643017">
                <a:tc>
                  <a:txBody>
                    <a:bodyPr/>
                    <a:lstStyle/>
                    <a:p>
                      <a:r>
                        <a:rPr lang="en-US" sz="2400" dirty="0" smtClean="0"/>
                        <a:t>Head</a:t>
                      </a:r>
                      <a:r>
                        <a:rPr lang="en-US" sz="2400" baseline="0" dirty="0" smtClean="0"/>
                        <a:t> pain (s)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(marginal, neck  and scruff pain ,cynocities ,</a:t>
                      </a:r>
                      <a:r>
                        <a:rPr lang="en-US" sz="1200" dirty="0" smtClean="0"/>
                        <a:t> Nostril ,throat </a:t>
                      </a:r>
                      <a:r>
                        <a:rPr lang="en-US" sz="1200" baseline="0" dirty="0" smtClean="0"/>
                        <a:t>,eye other case….</a:t>
                      </a:r>
                      <a:r>
                        <a:rPr lang="en-US" sz="1200" dirty="0" smtClean="0"/>
                        <a:t>…)</a:t>
                      </a:r>
                      <a:endParaRPr lang="en-US" sz="1200" baseline="0" dirty="0" smtClean="0"/>
                    </a:p>
                  </a:txBody>
                  <a:tcPr/>
                </a:tc>
              </a:tr>
              <a:tr h="372541">
                <a:tc>
                  <a:txBody>
                    <a:bodyPr/>
                    <a:lstStyle/>
                    <a:p>
                      <a:r>
                        <a:rPr lang="en-US" sz="1800" dirty="0" smtClean="0"/>
                        <a:t>Male</a:t>
                      </a:r>
                      <a:r>
                        <a:rPr lang="en-US" sz="1800" baseline="0" dirty="0" smtClean="0"/>
                        <a:t> </a:t>
                      </a:r>
                      <a:r>
                        <a:rPr lang="en-US" sz="1800" dirty="0" smtClean="0"/>
                        <a:t>Testerone  level (S)</a:t>
                      </a:r>
                      <a:endParaRPr lang="en-US" sz="1800" dirty="0"/>
                    </a:p>
                  </a:txBody>
                  <a:tcPr/>
                </a:tc>
              </a:tr>
              <a:tr h="372541">
                <a:tc>
                  <a:txBody>
                    <a:bodyPr/>
                    <a:lstStyle/>
                    <a:p>
                      <a:r>
                        <a:rPr lang="en-US" sz="1600" dirty="0" smtClean="0"/>
                        <a:t>Female progesterone</a:t>
                      </a:r>
                      <a:r>
                        <a:rPr lang="en-US" sz="1600" baseline="0" dirty="0" smtClean="0"/>
                        <a:t> level(S)</a:t>
                      </a:r>
                      <a:endParaRPr lang="en-US" sz="1600" dirty="0"/>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ENT (S)</a:t>
                      </a:r>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Eye</a:t>
                      </a:r>
                      <a:r>
                        <a:rPr lang="en-US" sz="1800" baseline="0" dirty="0" smtClean="0"/>
                        <a:t> infection  and problem</a:t>
                      </a:r>
                      <a:endParaRPr lang="en-US" sz="1800" dirty="0" smtClean="0"/>
                    </a:p>
                  </a:txBody>
                  <a:tcPr/>
                </a:tc>
              </a:tr>
              <a:tr h="535846">
                <a:tc>
                  <a:txBody>
                    <a:bodyPr/>
                    <a:lstStyle/>
                    <a:p>
                      <a:r>
                        <a:rPr lang="en-US" dirty="0" smtClean="0"/>
                        <a:t>Throat</a:t>
                      </a:r>
                    </a:p>
                    <a:p>
                      <a:r>
                        <a:rPr lang="en-US" sz="1100" dirty="0" smtClean="0"/>
                        <a:t>(tonsil and throat pain ,lumping</a:t>
                      </a:r>
                      <a:r>
                        <a:rPr lang="en-US" sz="1100" baseline="0" dirty="0" smtClean="0"/>
                        <a:t> </a:t>
                      </a:r>
                      <a:r>
                        <a:rPr lang="en-US" sz="1100" dirty="0" smtClean="0"/>
                        <a:t>other related problem)</a:t>
                      </a:r>
                      <a:endParaRPr lang="en-US" sz="1100" dirty="0"/>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Teeth (R)</a:t>
                      </a:r>
                    </a:p>
                  </a:txBody>
                  <a:tcPr/>
                </a:tc>
              </a:tr>
              <a:tr h="372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Here some part for user, some of them main controller and for understand </a:t>
                      </a:r>
                    </a:p>
                  </a:txBody>
                  <a:tcPr/>
                </a:tc>
              </a:tr>
              <a:tr h="5511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Predictor </a:t>
                      </a:r>
                      <a:r>
                        <a:rPr lang="en-US" sz="1050" baseline="0" dirty="0" smtClean="0"/>
                        <a:t>( by last update)</a:t>
                      </a:r>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a:t>
                      </a:r>
                      <a:r>
                        <a:rPr lang="en-US" sz="1200" baseline="0" dirty="0" smtClean="0"/>
                        <a:t>death age)(genome disease showing age) (genome fault )………                                                                                                                                                                                                                                                                                               </a:t>
                      </a:r>
                      <a:endParaRPr lang="en-US" sz="1200" dirty="0" smtClean="0"/>
                    </a:p>
                  </a:txBody>
                  <a:tcPr/>
                </a:tc>
              </a:tr>
              <a:tr h="581776">
                <a:tc>
                  <a:txBody>
                    <a:bodyPr/>
                    <a:lstStyle/>
                    <a:p>
                      <a:r>
                        <a:rPr lang="en-US" sz="1800" dirty="0" smtClean="0"/>
                        <a:t>Physical wrong </a:t>
                      </a:r>
                    </a:p>
                    <a:p>
                      <a:r>
                        <a:rPr lang="en-US" sz="1400" dirty="0" smtClean="0"/>
                        <a:t>(loser of any part the whole body or some damage part like eye,ear leg….)</a:t>
                      </a:r>
                    </a:p>
                  </a:txBody>
                  <a:tcPr/>
                </a:tc>
              </a:tr>
              <a:tr h="372541">
                <a:tc>
                  <a:txBody>
                    <a:bodyPr/>
                    <a:lstStyle/>
                    <a:p>
                      <a:r>
                        <a:rPr lang="en-US" dirty="0" smtClean="0"/>
                        <a:t>Last update with time (S)</a:t>
                      </a:r>
                      <a:endParaRPr lang="en-US" dirty="0"/>
                    </a:p>
                  </a:txBody>
                  <a:tcPr/>
                </a:tc>
              </a:tr>
              <a:tr h="372541">
                <a:tc>
                  <a:txBody>
                    <a:bodyPr/>
                    <a:lstStyle/>
                    <a:p>
                      <a:r>
                        <a:rPr lang="en-US" sz="1400" dirty="0" smtClean="0"/>
                        <a:t>app</a:t>
                      </a:r>
                      <a:r>
                        <a:rPr lang="en-US" sz="1400" baseline="0" dirty="0" smtClean="0"/>
                        <a:t> structure  can changeable ,one or full part individually updateable   </a:t>
                      </a:r>
                      <a:endParaRPr lang="en-US" dirty="0"/>
                    </a:p>
                  </a:txBody>
                  <a:tcPr/>
                </a:tc>
              </a:tr>
              <a:tr h="372541">
                <a:tc>
                  <a:txBody>
                    <a:bodyPr/>
                    <a:lstStyle/>
                    <a:p>
                      <a:r>
                        <a:rPr lang="en-US" sz="1600" dirty="0" smtClean="0"/>
                        <a:t>Searching box for finding any part</a:t>
                      </a:r>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Searching</a:t>
                      </a:r>
                      <a:r>
                        <a:rPr lang="en-US" sz="1600" baseline="0" dirty="0" smtClean="0"/>
                        <a:t> box </a:t>
                      </a:r>
                      <a:r>
                        <a:rPr lang="en-US" sz="1600" dirty="0" smtClean="0"/>
                        <a:t>How to recover/solve this</a:t>
                      </a:r>
                    </a:p>
                  </a:txBody>
                  <a:tcPr/>
                </a:tc>
              </a:tr>
              <a:tr h="704256">
                <a:tc>
                  <a:txBody>
                    <a:bodyPr/>
                    <a:lstStyle/>
                    <a:p>
                      <a:r>
                        <a:rPr lang="en-US" sz="1600" b="1" dirty="0" smtClean="0"/>
                        <a:t>PH</a:t>
                      </a:r>
                      <a:r>
                        <a:rPr lang="en-US" sz="1600" b="1" baseline="0" dirty="0" smtClean="0"/>
                        <a:t> scale  </a:t>
                      </a:r>
                      <a:r>
                        <a:rPr lang="en-US" sz="1400" baseline="0" dirty="0" smtClean="0"/>
                        <a:t>(for every organ and their output) by using smart </a:t>
                      </a:r>
                      <a:r>
                        <a:rPr lang="en-US" sz="1400" b="1" baseline="0" dirty="0" smtClean="0"/>
                        <a:t>e</a:t>
                      </a:r>
                      <a:r>
                        <a:rPr lang="en-US" sz="1400" baseline="0" dirty="0" smtClean="0"/>
                        <a:t>-pill attachable camera and ph scale</a:t>
                      </a:r>
                      <a:endParaRPr lang="en-US" sz="1800" dirty="0" smtClean="0"/>
                    </a:p>
                  </a:txBody>
                  <a:tcPr/>
                </a:tc>
              </a:tr>
              <a:tr h="3725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Backbone ,Bone ,bone joint point ,</a:t>
                      </a:r>
                      <a:r>
                        <a:rPr lang="en-US" sz="1600" baseline="0" dirty="0" smtClean="0"/>
                        <a:t>neck bone </a:t>
                      </a:r>
                      <a:endParaRPr lang="en-US" sz="1600" dirty="0" smtClean="0"/>
                    </a:p>
                  </a:txBody>
                  <a:tcPr/>
                </a:tc>
              </a:tr>
              <a:tr h="1041075">
                <a:tc>
                  <a:txBody>
                    <a:bodyPr/>
                    <a:lstStyle/>
                    <a:p>
                      <a:r>
                        <a:rPr lang="en-US" dirty="0" smtClean="0"/>
                        <a:t>What way you pass your maximum time </a:t>
                      </a:r>
                    </a:p>
                    <a:p>
                      <a:r>
                        <a:rPr lang="en-US" sz="1100" dirty="0" smtClean="0"/>
                        <a:t>(sleep. stand</a:t>
                      </a:r>
                      <a:r>
                        <a:rPr lang="en-US" sz="1100" baseline="0" dirty="0" smtClean="0"/>
                        <a:t> running, walking, ,music taking .meditation ,by pray ing ,family ,child ,old person, male, female ,fiend, wife, study, tv, radio,fb ,mobile browsing, shopping ,playing,party,bar, hotel smoking bf,gf, ,relation interval  ,Hobe(pet.music, instrument,  movie, (in crowd .in loneliness  most use of the organ, most creating organ ………)</a:t>
                      </a:r>
                    </a:p>
                  </a:txBody>
                  <a:tcPr/>
                </a:tc>
              </a:tr>
              <a:tr h="643017">
                <a:tc>
                  <a:txBody>
                    <a:bodyPr/>
                    <a:lstStyle/>
                    <a:p>
                      <a:r>
                        <a:rPr lang="en-US" sz="1800" dirty="0" smtClean="0"/>
                        <a:t>Use Artificial intelligence</a:t>
                      </a:r>
                      <a:r>
                        <a:rPr lang="en-US" sz="1800" baseline="0" dirty="0" smtClean="0"/>
                        <a:t> and </a:t>
                      </a:r>
                      <a:r>
                        <a:rPr lang="en-US" sz="1800" dirty="0" smtClean="0"/>
                        <a:t>Manipulated</a:t>
                      </a:r>
                      <a:r>
                        <a:rPr lang="en-US" sz="1800" baseline="0" dirty="0" smtClean="0"/>
                        <a:t> all input data</a:t>
                      </a:r>
                    </a:p>
                    <a:p>
                      <a:r>
                        <a:rPr lang="en-US" sz="1800" baseline="0" dirty="0" smtClean="0"/>
                        <a:t>Give total Recommendation  with a standard scale </a:t>
                      </a:r>
                    </a:p>
                  </a:txBody>
                  <a:tcPr/>
                </a:tc>
              </a:tr>
              <a:tr h="643017">
                <a:tc>
                  <a:txBody>
                    <a:bodyPr/>
                    <a:lstStyle/>
                    <a:p>
                      <a:pPr marL="342900" indent="-342900">
                        <a:buAutoNum type="arabicPeriod"/>
                      </a:pPr>
                      <a:r>
                        <a:rPr lang="en-US" dirty="0" smtClean="0"/>
                        <a:t>Physical Balance </a:t>
                      </a:r>
                    </a:p>
                    <a:p>
                      <a:pPr marL="342900" indent="-342900">
                        <a:buNone/>
                      </a:pPr>
                      <a:r>
                        <a:rPr lang="en-US" dirty="0" smtClean="0"/>
                        <a:t>      Fitness balance</a:t>
                      </a:r>
                      <a:endParaRPr lang="en-US" dirty="0"/>
                    </a:p>
                  </a:txBody>
                  <a:tcPr/>
                </a:tc>
              </a:tr>
              <a:tr h="372541">
                <a:tc>
                  <a:txBody>
                    <a:bodyPr/>
                    <a:lstStyle/>
                    <a:p>
                      <a:pPr marL="342900" indent="-342900">
                        <a:buNone/>
                      </a:pPr>
                      <a:r>
                        <a:rPr lang="en-US" dirty="0" smtClean="0"/>
                        <a:t>2. Mental Balance</a:t>
                      </a:r>
                    </a:p>
                  </a:txBody>
                  <a:tcPr/>
                </a:tc>
              </a:tr>
              <a:tr h="372541">
                <a:tc>
                  <a:txBody>
                    <a:bodyPr/>
                    <a:lstStyle/>
                    <a:p>
                      <a:r>
                        <a:rPr lang="en-US" dirty="0" smtClean="0"/>
                        <a:t>3. Surgical</a:t>
                      </a:r>
                      <a:r>
                        <a:rPr lang="en-US" baseline="0" dirty="0" smtClean="0"/>
                        <a:t> Ability Balance </a:t>
                      </a:r>
                      <a:endParaRPr lang="en-US" dirty="0"/>
                    </a:p>
                  </a:txBody>
                  <a:tcPr/>
                </a:tc>
              </a:tr>
              <a:tr h="372541">
                <a:tc>
                  <a:txBody>
                    <a:bodyPr/>
                    <a:lstStyle/>
                    <a:p>
                      <a:r>
                        <a:rPr lang="en-US" dirty="0" smtClean="0"/>
                        <a:t>4. Sexual</a:t>
                      </a:r>
                      <a:r>
                        <a:rPr lang="en-US" baseline="0" dirty="0" smtClean="0"/>
                        <a:t> Balance </a:t>
                      </a:r>
                    </a:p>
                  </a:txBody>
                  <a:tcPr/>
                </a:tc>
              </a:tr>
              <a:tr h="643017">
                <a:tc>
                  <a:txBody>
                    <a:bodyPr/>
                    <a:lstStyle/>
                    <a:p>
                      <a:r>
                        <a:rPr lang="en-US" dirty="0" smtClean="0"/>
                        <a:t>5.Death</a:t>
                      </a:r>
                    </a:p>
                    <a:p>
                      <a:endParaRPr lang="en-US" dirty="0" smtClean="0"/>
                    </a:p>
                  </a:txBody>
                  <a:tcPr/>
                </a:tc>
              </a:tr>
            </a:tbl>
          </a:graphicData>
        </a:graphic>
      </p:graphicFrame>
      <p:graphicFrame>
        <p:nvGraphicFramePr>
          <p:cNvPr id="14" name="Content Placeholder 13"/>
          <p:cNvGraphicFramePr>
            <a:graphicFrameLocks noGrp="1"/>
          </p:cNvGraphicFramePr>
          <p:nvPr>
            <p:ph sz="half" idx="2"/>
          </p:nvPr>
        </p:nvGraphicFramePr>
        <p:xfrm>
          <a:off x="3733800" y="12039600"/>
          <a:ext cx="5410200" cy="32626300"/>
        </p:xfrm>
        <a:graphic>
          <a:graphicData uri="http://schemas.openxmlformats.org/drawingml/2006/table">
            <a:tbl>
              <a:tblPr firstRow="1" bandRow="1">
                <a:tableStyleId>{5C22544A-7EE6-4342-B048-85BDC9FD1C3A}</a:tableStyleId>
              </a:tblPr>
              <a:tblGrid>
                <a:gridCol w="5410200"/>
              </a:tblGrid>
              <a:tr h="370840">
                <a:tc>
                  <a:txBody>
                    <a:bodyPr/>
                    <a:lstStyle/>
                    <a:p>
                      <a:endParaRPr lang="en-US" dirty="0"/>
                    </a:p>
                  </a:txBody>
                  <a:tcPr/>
                </a:tc>
              </a:tr>
              <a:tr h="370840">
                <a:tc>
                  <a:txBody>
                    <a:bodyPr/>
                    <a:lstStyle/>
                    <a:p>
                      <a:r>
                        <a:rPr lang="en-US" dirty="0" smtClean="0"/>
                        <a:t>Connected device (s)</a:t>
                      </a:r>
                      <a:endParaRPr lang="en-US" dirty="0"/>
                    </a:p>
                  </a:txBody>
                  <a:tcPr/>
                </a:tc>
              </a:tr>
              <a:tr h="370840">
                <a:tc>
                  <a:txBody>
                    <a:bodyPr/>
                    <a:lstStyle/>
                    <a:p>
                      <a:r>
                        <a:rPr lang="en-US" dirty="0" smtClean="0"/>
                        <a:t>New </a:t>
                      </a:r>
                      <a:r>
                        <a:rPr lang="en-US" baseline="0" dirty="0" smtClean="0"/>
                        <a:t> device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Bluetooth</a:t>
                      </a:r>
                      <a:endParaRPr lang="en-US" dirty="0"/>
                    </a:p>
                  </a:txBody>
                  <a:tcPr/>
                </a:tc>
              </a:tr>
              <a:tr h="370840">
                <a:tc>
                  <a:txBody>
                    <a:bodyPr/>
                    <a:lstStyle/>
                    <a:p>
                      <a:r>
                        <a:rPr lang="en-US" dirty="0" smtClean="0"/>
                        <a:t>wireless </a:t>
                      </a:r>
                      <a:endParaRPr lang="en-US" dirty="0"/>
                    </a:p>
                  </a:txBody>
                  <a:tcPr/>
                </a:tc>
              </a:tr>
              <a:tr h="370840">
                <a:tc>
                  <a:txBody>
                    <a:bodyPr/>
                    <a:lstStyle/>
                    <a:p>
                      <a:r>
                        <a:rPr lang="en-US" dirty="0" smtClean="0"/>
                        <a:t>Online access </a:t>
                      </a:r>
                      <a:endParaRPr lang="en-US" dirty="0"/>
                    </a:p>
                  </a:txBody>
                  <a:tcPr/>
                </a:tc>
              </a:tr>
              <a:tr h="370840">
                <a:tc>
                  <a:txBody>
                    <a:bodyPr/>
                    <a:lstStyle/>
                    <a:p>
                      <a:r>
                        <a:rPr lang="en-US" dirty="0" smtClean="0"/>
                        <a:t>Off line access</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Setting,</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 (Here</a:t>
                      </a:r>
                      <a:r>
                        <a:rPr kumimoji="0" lang="en-US" sz="16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only attach or pair or sync device will show)</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sng" dirty="0" smtClean="0">
                          <a:solidFill>
                            <a:srgbClr val="C00000"/>
                          </a:solidFill>
                        </a:rPr>
                        <a:t>All</a:t>
                      </a:r>
                      <a:r>
                        <a:rPr lang="en-US" sz="1600" u="sng" baseline="0" dirty="0" smtClean="0">
                          <a:solidFill>
                            <a:srgbClr val="C00000"/>
                          </a:solidFill>
                        </a:rPr>
                        <a:t> smart wearable device </a:t>
                      </a:r>
                      <a:endParaRPr lang="en-US" sz="1600" b="1" u="sng" dirty="0" smtClean="0"/>
                    </a:p>
                    <a:p>
                      <a:r>
                        <a:rPr lang="en-US" sz="1600" b="1" dirty="0" smtClean="0"/>
                        <a:t>Smart </a:t>
                      </a:r>
                      <a:r>
                        <a:rPr lang="en-US" sz="1600" b="1" baseline="0" dirty="0" smtClean="0"/>
                        <a:t> watching glass ,Smart</a:t>
                      </a:r>
                      <a:r>
                        <a:rPr lang="en-US" sz="1600" b="1" dirty="0" smtClean="0"/>
                        <a:t> band ,watch</a:t>
                      </a:r>
                      <a:r>
                        <a:rPr lang="en-US" sz="1600" dirty="0" smtClean="0"/>
                        <a:t>…</a:t>
                      </a:r>
                      <a:r>
                        <a:rPr lang="en-US" sz="1600" b="1" baseline="0" dirty="0" smtClean="0"/>
                        <a:t> smart belt ,</a:t>
                      </a:r>
                      <a:r>
                        <a:rPr lang="en-US" sz="1600" b="1" dirty="0" smtClean="0"/>
                        <a:t> Smart exercise device , biomechanical  device</a:t>
                      </a:r>
                      <a:r>
                        <a:rPr lang="en-US" sz="1600" b="1" baseline="0" dirty="0" smtClean="0"/>
                        <a:t> ,</a:t>
                      </a:r>
                      <a:r>
                        <a:rPr lang="en-US" sz="1600" b="1" dirty="0" smtClean="0"/>
                        <a:t> Smart dron , pet robot ,Smart house,  ,smart shows, e-skin,</a:t>
                      </a:r>
                      <a:r>
                        <a:rPr kumimoji="0" lang="en-US" sz="16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600" b="1" i="0" u="none" strike="noStrike" kern="1200" cap="none" spc="0" normalizeH="0" baseline="0" noProof="0" dirty="0" smtClean="0">
                          <a:ln>
                            <a:noFill/>
                          </a:ln>
                          <a:solidFill>
                            <a:prstClr val="black"/>
                          </a:solidFill>
                          <a:effectLst/>
                          <a:uLnTx/>
                          <a:uFillTx/>
                          <a:latin typeface="+mn-lt"/>
                          <a:ea typeface="+mn-ea"/>
                          <a:cs typeface="+mn-cs"/>
                        </a:rPr>
                        <a:t>Smart matrix, Smart chair, Smart earphone ,Smart smell track,</a:t>
                      </a:r>
                      <a:r>
                        <a:rPr lang="en-US" sz="1600" dirty="0" smtClean="0"/>
                        <a:t> Smart  </a:t>
                      </a:r>
                      <a:r>
                        <a:rPr lang="en-US" sz="1600" dirty="0" err="1" smtClean="0"/>
                        <a:t>tv,,VR</a:t>
                      </a:r>
                      <a:r>
                        <a:rPr lang="en-US" sz="1600" dirty="0" smtClean="0"/>
                        <a:t> box, air-condition ,fridge ,kitchen appliance,</a:t>
                      </a:r>
                    </a:p>
                    <a:p>
                      <a:r>
                        <a:rPr lang="en-US" sz="1600" b="1" baseline="0" dirty="0" smtClean="0"/>
                        <a:t> Brain, body and mind scan upload  </a:t>
                      </a:r>
                      <a:r>
                        <a:rPr lang="en-US" sz="1600" b="0" baseline="0" dirty="0" smtClean="0"/>
                        <a:t>( and total physical movement track),</a:t>
                      </a:r>
                      <a:r>
                        <a:rPr lang="en-US" sz="1800" dirty="0" smtClean="0"/>
                        <a:t> </a:t>
                      </a:r>
                    </a:p>
                    <a:p>
                      <a:r>
                        <a:rPr lang="en-US" sz="1600" u="sng" dirty="0" smtClean="0">
                          <a:solidFill>
                            <a:srgbClr val="C00000"/>
                          </a:solidFill>
                        </a:rPr>
                        <a:t>Smart cloth </a:t>
                      </a:r>
                      <a:r>
                        <a:rPr lang="en-US" sz="1600" dirty="0" smtClean="0"/>
                        <a:t>with its attach sensor and  LED light ,special type light, wave. we detect the ECG…. skin problem .x-ray report without use of x-ray.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mn-lt"/>
                          <a:ea typeface="+mn-ea"/>
                          <a:cs typeface="+mn-cs"/>
                        </a:rPr>
                        <a:t>Smart</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C00000"/>
                          </a:solidFill>
                          <a:effectLst/>
                          <a:uLnTx/>
                          <a:uFillTx/>
                          <a:latin typeface="+mn-lt"/>
                          <a:ea typeface="+mn-ea"/>
                          <a:cs typeface="+mn-cs"/>
                        </a:rPr>
                        <a:t>underwear</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C00000"/>
                          </a:solidFill>
                          <a:effectLst/>
                          <a:uLnTx/>
                          <a:uFillTx/>
                          <a:latin typeface="+mn-lt"/>
                          <a:ea typeface="+mn-ea"/>
                          <a:cs typeface="+mn-cs"/>
                        </a:rPr>
                        <a:t>and</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C00000"/>
                          </a:solidFill>
                          <a:effectLst/>
                          <a:uLnTx/>
                          <a:uFillTx/>
                          <a:latin typeface="+mn-lt"/>
                          <a:ea typeface="+mn-ea"/>
                          <a:cs typeface="+mn-cs"/>
                        </a:rPr>
                        <a:t>bra</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C00000"/>
                          </a:solidFill>
                          <a:effectLst/>
                          <a:uLnTx/>
                          <a:uFillTx/>
                          <a:latin typeface="+mn-lt"/>
                          <a:ea typeface="+mn-ea"/>
                          <a:cs typeface="+mn-cs"/>
                        </a:rPr>
                        <a:t>socks</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800" b="0" i="0" u="none" strike="noStrike" kern="1200" cap="none" spc="0" normalizeH="0" baseline="0" noProof="0" dirty="0" smtClean="0">
                          <a:ln>
                            <a:noFill/>
                          </a:ln>
                          <a:solidFill>
                            <a:srgbClr val="C00000"/>
                          </a:solidFill>
                          <a:effectLst/>
                          <a:uLnTx/>
                          <a:uFillTx/>
                          <a:latin typeface="+mn-lt"/>
                          <a:ea typeface="+mn-ea"/>
                          <a:cs typeface="+mn-cs"/>
                        </a:rPr>
                        <a:t>dipper.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smart car</a:t>
                      </a:r>
                      <a:r>
                        <a:rPr lang="en-US" sz="1600" b="1" baseline="0" dirty="0" smtClean="0"/>
                        <a:t> transfer all information, </a:t>
                      </a:r>
                      <a:r>
                        <a:rPr lang="en-US" sz="1600" dirty="0" smtClean="0"/>
                        <a:t>Position finder any device and person.</a:t>
                      </a:r>
                      <a:endParaRPr lang="en-US" sz="1600" b="1" dirty="0" smtClean="0"/>
                    </a:p>
                  </a:txBody>
                  <a:tcPr/>
                </a:tc>
              </a:tr>
              <a:tr h="370840">
                <a:tc>
                  <a:txBody>
                    <a:bodyPr/>
                    <a:lstStyle/>
                    <a:p>
                      <a:r>
                        <a:rPr lang="en-US" sz="1600" b="1" dirty="0" smtClean="0">
                          <a:solidFill>
                            <a:srgbClr val="FF0000"/>
                          </a:solidFill>
                        </a:rPr>
                        <a:t>Smart food container </a:t>
                      </a:r>
                    </a:p>
                    <a:p>
                      <a:r>
                        <a:rPr lang="en-US" sz="1100" b="1" dirty="0" smtClean="0"/>
                        <a:t>(have QR or BR CODE .THIS  CODE CAMERA INPUT  DATA TRASFER TO PHY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0000"/>
                          </a:solidFill>
                          <a:effectLst/>
                          <a:uLnTx/>
                          <a:uFillTx/>
                          <a:latin typeface="+mn-lt"/>
                          <a:ea typeface="+mn-ea"/>
                          <a:cs typeface="+mn-cs"/>
                        </a:rPr>
                        <a:t>Smart glass for drinking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Paring with any digital service provider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a:t>
                      </a:r>
                      <a:r>
                        <a:rPr kumimoji="0" lang="en-US" sz="1100" b="0" i="0" u="none" strike="noStrike" kern="1200" cap="none" spc="0" normalizeH="0" baseline="0" noProof="0" dirty="0" smtClean="0">
                          <a:ln>
                            <a:noFill/>
                          </a:ln>
                          <a:solidFill>
                            <a:prstClr val="black"/>
                          </a:solidFill>
                          <a:effectLst/>
                          <a:uLnTx/>
                          <a:uFillTx/>
                          <a:latin typeface="+mn-lt"/>
                          <a:ea typeface="+mn-ea"/>
                          <a:cs typeface="+mn-cs"/>
                        </a:rPr>
                        <a:t>coffee maker, food, drink  box supplier ..digital  machine )</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Sensor attachable device. sensor, GPS, Accelerometer,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Motion sensor, heart beat…..</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Eye track contact lens , your DNA  family member related DNA, Figure print, DNA mapping, with genome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mn-lt"/>
                          <a:ea typeface="+mn-ea"/>
                          <a:cs typeface="+mn-cs"/>
                        </a:rPr>
                        <a:t>Main server store all kind disease sign coming and upcoming</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Cloud storage HD picture ,video ,report archive specific person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Choice tracking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Eye</a:t>
                      </a:r>
                      <a:r>
                        <a:rPr lang="en-US" sz="1600" b="1" baseline="0" dirty="0" smtClean="0"/>
                        <a:t>  </a:t>
                      </a:r>
                      <a:r>
                        <a:rPr lang="en-US" sz="1600" b="1" dirty="0" smtClean="0"/>
                        <a:t>tracking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Nerves system tracker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Pain tracker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Sleep tracker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Install new update for any part, install</a:t>
                      </a:r>
                      <a:r>
                        <a:rPr lang="en-US" sz="1600" baseline="0" dirty="0" smtClean="0"/>
                        <a:t> new app version</a:t>
                      </a:r>
                      <a:endParaRPr lang="en-US" sz="16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Recommend firewall about person and system</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Time spending limit for any work tracker device, Smart task finish timer |</a:t>
                      </a:r>
                      <a:r>
                        <a:rPr lang="en-US" sz="1600" dirty="0" smtClean="0"/>
                        <a:t>2way</a:t>
                      </a:r>
                      <a:r>
                        <a:rPr lang="en-US" sz="1600" baseline="0" dirty="0" smtClean="0"/>
                        <a:t> device control app or device way</a:t>
                      </a:r>
                      <a:endParaRPr lang="en-US" sz="1600" dirty="0" smtClean="0"/>
                    </a:p>
                  </a:txBody>
                  <a:tcPr/>
                </a:tc>
              </a:tr>
              <a:tr h="370840">
                <a:tc>
                  <a:txBody>
                    <a:bodyPr/>
                    <a:lstStyle/>
                    <a:p>
                      <a:r>
                        <a:rPr lang="en-US" sz="2000" b="1" dirty="0" smtClean="0">
                          <a:solidFill>
                            <a:srgbClr val="FF0000"/>
                          </a:solidFill>
                        </a:rPr>
                        <a:t>Social activity tracking</a:t>
                      </a:r>
                    </a:p>
                    <a:p>
                      <a:r>
                        <a:rPr lang="en-US" sz="1050" dirty="0" smtClean="0"/>
                        <a:t>( linking</a:t>
                      </a:r>
                      <a:r>
                        <a:rPr lang="en-US" sz="1050" baseline="0" dirty="0" smtClean="0"/>
                        <a:t> with your own facebook ,Skype </a:t>
                      </a:r>
                      <a:r>
                        <a:rPr lang="en-US" sz="1050" baseline="0" dirty="0" err="1" smtClean="0"/>
                        <a:t>google</a:t>
                      </a:r>
                      <a:r>
                        <a:rPr lang="en-US" sz="1050" baseline="0" dirty="0" smtClean="0"/>
                        <a:t>+….transfer data  to your physical part) </a:t>
                      </a:r>
                      <a:endParaRPr lang="en-US" sz="105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rPr>
                        <a:t>Link</a:t>
                      </a:r>
                      <a:r>
                        <a:rPr lang="en-US" sz="1600" b="1" baseline="0" dirty="0" smtClean="0">
                          <a:solidFill>
                            <a:srgbClr val="FF0000"/>
                          </a:solidFill>
                        </a:rPr>
                        <a:t> with other health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Family and friend  </a:t>
                      </a:r>
                      <a:r>
                        <a:rPr kumimoji="0" lang="en-US" sz="1400" b="0" i="0" u="none" strike="noStrike" kern="1200" cap="none" spc="0" normalizeH="0" baseline="0" noProof="0" dirty="0" smtClean="0">
                          <a:ln>
                            <a:noFill/>
                          </a:ln>
                          <a:solidFill>
                            <a:prstClr val="black">
                              <a:lumMod val="95000"/>
                              <a:lumOff val="5000"/>
                            </a:prstClr>
                          </a:solidFill>
                          <a:effectLst/>
                          <a:uLnTx/>
                          <a:uFillTx/>
                          <a:latin typeface="+mn-lt"/>
                          <a:ea typeface="+mn-ea"/>
                          <a:cs typeface="+mn-cs"/>
                        </a:rPr>
                        <a:t>Anthropology can be taken  from app or manually </a:t>
                      </a:r>
                      <a:endParaRPr lang="en-US" sz="16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Real time Virtual assistant  (take</a:t>
                      </a:r>
                      <a:r>
                        <a:rPr lang="en-US" sz="1600" b="1" baseline="0" dirty="0" smtClean="0"/>
                        <a:t> data)</a:t>
                      </a:r>
                      <a:endParaRPr lang="en-US"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Link</a:t>
                      </a:r>
                      <a:r>
                        <a:rPr lang="en-US" sz="1400" b="1" baseline="0" dirty="0" smtClean="0">
                          <a:solidFill>
                            <a:srgbClr val="FF0000"/>
                          </a:solidFill>
                        </a:rPr>
                        <a:t> with other virtual assistant like </a:t>
                      </a:r>
                      <a:r>
                        <a:rPr lang="en-US" sz="1200" b="0" baseline="0" dirty="0" smtClean="0"/>
                        <a:t>(</a:t>
                      </a:r>
                      <a:r>
                        <a:rPr lang="en-US" sz="1100" b="0" baseline="0" dirty="0" err="1" smtClean="0"/>
                        <a:t>google</a:t>
                      </a:r>
                      <a:r>
                        <a:rPr lang="en-US" sz="1100" b="0" baseline="0" dirty="0" smtClean="0"/>
                        <a:t> now, Microsoft Cortina) </a:t>
                      </a:r>
                      <a:r>
                        <a:rPr lang="en-US" sz="1200" b="0" baseline="0" dirty="0" smtClean="0"/>
                        <a:t>use it to console about your problem this take data from this app</a:t>
                      </a:r>
                    </a:p>
                    <a:p>
                      <a:r>
                        <a:rPr lang="en-US" sz="2000" b="1" dirty="0" smtClean="0">
                          <a:solidFill>
                            <a:srgbClr val="FF0000"/>
                          </a:solidFill>
                        </a:rPr>
                        <a:t>Passion group </a:t>
                      </a:r>
                    </a:p>
                    <a:p>
                      <a:r>
                        <a:rPr lang="en-US" sz="1200" dirty="0" smtClean="0"/>
                        <a:t>(which</a:t>
                      </a:r>
                      <a:r>
                        <a:rPr lang="en-US" sz="1200" baseline="0" dirty="0" smtClean="0"/>
                        <a:t> have physical activity and organize programmed and invite you like( musical, dance, any club……..)</a:t>
                      </a:r>
                      <a:endParaRPr lang="en-US" sz="12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Smart meter for energy management </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r>
                        <a:rPr lang="en-US" sz="1400" baseline="0" dirty="0" smtClean="0"/>
                        <a:t> for personal using energy ,water gas…….by this way person using type of electric device and which device using more and which device use more energy. device brand. Device choice</a:t>
                      </a:r>
                      <a:r>
                        <a:rPr lang="en-US" sz="2000" dirty="0" smtClean="0"/>
                        <a:t> </a:t>
                      </a:r>
                      <a:r>
                        <a:rPr lang="en-US" sz="1600" dirty="0" smtClean="0"/>
                        <a:t>Every device have </a:t>
                      </a:r>
                      <a:r>
                        <a:rPr lang="en-US" sz="1600" dirty="0" err="1" smtClean="0"/>
                        <a:t>ip</a:t>
                      </a:r>
                      <a:r>
                        <a:rPr lang="en-US" sz="1600" dirty="0" smtClean="0"/>
                        <a:t>. even the sound box</a:t>
                      </a:r>
                      <a:endParaRPr lang="en-US" sz="1400"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Portable smart camera scanner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Portable smart light, wave. magnetic scanner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Brain scanner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Mouth and teeth scanner</a:t>
                      </a:r>
                    </a:p>
                    <a:p>
                      <a:r>
                        <a:rPr lang="en-US" sz="1600" dirty="0" smtClean="0"/>
                        <a:t>Full or</a:t>
                      </a:r>
                      <a:r>
                        <a:rPr lang="en-US" sz="1600" baseline="0" dirty="0" smtClean="0"/>
                        <a:t> particular or part by part body scanner</a:t>
                      </a:r>
                      <a:endParaRPr lang="en-US" sz="1400" baseline="0" dirty="0" smtClean="0"/>
                    </a:p>
                    <a:p>
                      <a:r>
                        <a:rPr lang="en-US" sz="1200" baseline="0" dirty="0" smtClean="0">
                          <a:solidFill>
                            <a:srgbClr val="C00000"/>
                          </a:solidFill>
                        </a:rPr>
                        <a:t>this full body  scanning system mapping all height ,wide </a:t>
                      </a:r>
                      <a:r>
                        <a:rPr lang="en-US" sz="1400" baseline="0" dirty="0" smtClean="0">
                          <a:solidFill>
                            <a:srgbClr val="C00000"/>
                          </a:solidFill>
                        </a:rPr>
                        <a:t>(</a:t>
                      </a:r>
                      <a:r>
                        <a:rPr lang="en-US" sz="1200" baseline="0" dirty="0" smtClean="0">
                          <a:solidFill>
                            <a:srgbClr val="C00000"/>
                          </a:solidFill>
                        </a:rPr>
                        <a:t>internal, external) organ </a:t>
                      </a:r>
                    </a:p>
                    <a:p>
                      <a:r>
                        <a:rPr lang="en-US" sz="1200" baseline="0" dirty="0" smtClean="0">
                          <a:solidFill>
                            <a:srgbClr val="C00000"/>
                          </a:solidFill>
                        </a:rPr>
                        <a:t>Which is useful for person and cloth designer. without physical present send their cloth size  cloth designer. Helpful for company too.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70C0"/>
                          </a:solidFill>
                        </a:rPr>
                        <a:t>Image, picture and video</a:t>
                      </a:r>
                      <a:r>
                        <a:rPr lang="en-US" sz="1200" baseline="0" dirty="0" smtClean="0">
                          <a:solidFill>
                            <a:srgbClr val="0070C0"/>
                          </a:solidFill>
                        </a:rPr>
                        <a:t> analyzer sensor camera. </a:t>
                      </a:r>
                      <a:r>
                        <a:rPr lang="en-US" sz="1200" dirty="0" smtClean="0">
                          <a:solidFill>
                            <a:srgbClr val="0070C0"/>
                          </a:solidFill>
                        </a:rPr>
                        <a:t>Thermal imaging camera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C00000"/>
                          </a:solidFill>
                        </a:rPr>
                        <a:t>Smart headset with all sensor or dron 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a:t>
                      </a:r>
                      <a:r>
                        <a:rPr lang="en-US" sz="1100" dirty="0" smtClean="0"/>
                        <a:t>may have radar, laser, face recognition… camera , </a:t>
                      </a:r>
                      <a:r>
                        <a:rPr kumimoji="0" lang="en-US" sz="1100" b="0" i="0" u="none" strike="noStrike" kern="1200" cap="none" spc="0" normalizeH="0" baseline="0" noProof="0" dirty="0" smtClean="0">
                          <a:ln>
                            <a:noFill/>
                          </a:ln>
                          <a:solidFill>
                            <a:prstClr val="black"/>
                          </a:solidFill>
                          <a:effectLst/>
                          <a:uLnTx/>
                          <a:uFillTx/>
                          <a:latin typeface="+mn-lt"/>
                          <a:ea typeface="+mn-ea"/>
                          <a:cs typeface="+mn-cs"/>
                        </a:rPr>
                        <a:t>brain scan, command, dream. Imagination sending capable)</a:t>
                      </a:r>
                    </a:p>
                    <a:p>
                      <a:r>
                        <a:rPr lang="en-US" sz="1200" u="sng" dirty="0" smtClean="0">
                          <a:solidFill>
                            <a:srgbClr val="C00000"/>
                          </a:solidFill>
                        </a:rPr>
                        <a:t>The Dron </a:t>
                      </a:r>
                      <a:r>
                        <a:rPr lang="en-US" sz="1200" dirty="0" smtClean="0"/>
                        <a:t>have HD camera.GPS radar(for radio signal ……receiver),laser, solar. The apps and voice command possible give the opportunity virtual communication  upper level. Between the dron radar area  notify  you tagging coming and  going. in accident it help you by informing other, in daily need and grocery  product  taking from store it help and work for you in replace when not present there </a:t>
                      </a:r>
                    </a:p>
                    <a:p>
                      <a:r>
                        <a:rPr lang="en-US" sz="1200" dirty="0" smtClean="0"/>
                        <a:t>and many more .</a:t>
                      </a:r>
                    </a:p>
                    <a:p>
                      <a:r>
                        <a:rPr lang="en-US" sz="1600" b="1" dirty="0" smtClean="0">
                          <a:solidFill>
                            <a:srgbClr val="C00000"/>
                          </a:solidFill>
                        </a:rPr>
                        <a:t>Voice analysis and recognition</a:t>
                      </a:r>
                    </a:p>
                    <a:p>
                      <a:r>
                        <a:rPr lang="en-US" sz="1200" b="0" dirty="0" smtClean="0">
                          <a:solidFill>
                            <a:srgbClr val="C00000"/>
                          </a:solidFill>
                        </a:rPr>
                        <a:t>(Sound receiver device tracking sound around you and voice)</a:t>
                      </a:r>
                      <a:r>
                        <a:rPr lang="en-US" sz="1600" b="1" dirty="0" smtClean="0">
                          <a:solidFill>
                            <a:srgbClr val="C00000"/>
                          </a:solidFill>
                        </a:rPr>
                        <a:t> </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Sensor attachable camera with</a:t>
                      </a:r>
                      <a:r>
                        <a:rPr lang="en-US" sz="1600" baseline="0" dirty="0" smtClean="0"/>
                        <a:t> body inside and outside individual part position and situation </a:t>
                      </a:r>
                      <a:r>
                        <a:rPr lang="en-US" sz="1600" dirty="0" smtClean="0"/>
                        <a:t> recognition</a:t>
                      </a:r>
                      <a:r>
                        <a:rPr lang="en-US" sz="1600" baseline="0" dirty="0" smtClean="0"/>
                        <a:t>. </a:t>
                      </a:r>
                      <a:r>
                        <a:rPr lang="en-US" sz="1600" u="sng" dirty="0" smtClean="0">
                          <a:solidFill>
                            <a:srgbClr val="C00000"/>
                          </a:solidFill>
                        </a:rPr>
                        <a:t>Face</a:t>
                      </a:r>
                      <a:r>
                        <a:rPr lang="en-US" sz="1600" u="sng" dirty="0" smtClean="0">
                          <a:solidFill>
                            <a:srgbClr val="FF0000"/>
                          </a:solidFill>
                        </a:rPr>
                        <a:t> </a:t>
                      </a:r>
                      <a:r>
                        <a:rPr lang="en-US" sz="1600" u="sng" dirty="0" smtClean="0">
                          <a:solidFill>
                            <a:srgbClr val="C00000"/>
                          </a:solidFill>
                        </a:rPr>
                        <a:t>reorganization, Face movement Analysis system  </a:t>
                      </a:r>
                      <a:r>
                        <a:rPr lang="en-US" sz="1600" dirty="0" smtClean="0"/>
                        <a:t>which analysis your mood, show your mind situation and give psychological treatment just like your attention, hunger, sex Appling ,detected your  voice, tension, nervous, boring, tiring situation and  detected your face and voice output felt behavior  in any situation and recommended you to the way to change  the </a:t>
                      </a:r>
                      <a:r>
                        <a:rPr lang="en-US" sz="1600" dirty="0" err="1" smtClean="0"/>
                        <a:t>falt</a:t>
                      </a:r>
                      <a:r>
                        <a:rPr lang="en-US" sz="1600" dirty="0" smtClean="0"/>
                        <a:t> behavior. Developing this…..</a:t>
                      </a:r>
                    </a:p>
                    <a:p>
                      <a:r>
                        <a:rPr lang="en-US" sz="1600" u="sng" dirty="0" smtClean="0">
                          <a:solidFill>
                            <a:srgbClr val="C00000"/>
                          </a:solidFill>
                        </a:rPr>
                        <a:t>developing option  </a:t>
                      </a:r>
                      <a:r>
                        <a:rPr lang="en-US" sz="1600" dirty="0" smtClean="0"/>
                        <a:t>child, mental paralyzed ,coma and senseless person physical and mental desire, want, need can</a:t>
                      </a:r>
                      <a:r>
                        <a:rPr lang="en-US" sz="1000" baseline="0" dirty="0" smtClean="0"/>
                        <a:t> </a:t>
                      </a:r>
                      <a:r>
                        <a:rPr lang="en-US" sz="1600" dirty="0" smtClean="0"/>
                        <a:t> understand by using  his/her account   by his nominee </a:t>
                      </a:r>
                      <a:r>
                        <a:rPr lang="en-US" sz="1400" dirty="0" smtClean="0"/>
                        <a:t>permission</a:t>
                      </a:r>
                    </a:p>
                    <a:p>
                      <a:r>
                        <a:rPr lang="en-US" sz="1400" u="sng" dirty="0" smtClean="0">
                          <a:solidFill>
                            <a:srgbClr val="C00000"/>
                          </a:solidFill>
                        </a:rPr>
                        <a:t>developing option </a:t>
                      </a:r>
                      <a:r>
                        <a:rPr lang="en-US" sz="1400" u="none" dirty="0" smtClean="0">
                          <a:solidFill>
                            <a:schemeClr val="tx1"/>
                          </a:solidFill>
                        </a:rPr>
                        <a:t>blood</a:t>
                      </a:r>
                      <a:r>
                        <a:rPr lang="en-US" sz="1400" u="none" baseline="0" dirty="0" smtClean="0">
                          <a:solidFill>
                            <a:schemeClr val="tx1"/>
                          </a:solidFill>
                        </a:rPr>
                        <a:t> group connect the donor, finder and full medical system if the person wish.</a:t>
                      </a:r>
                    </a:p>
                    <a:p>
                      <a:r>
                        <a:rPr lang="en-US" sz="1200" b="1" u="none" baseline="0" dirty="0" smtClean="0">
                          <a:solidFill>
                            <a:srgbClr val="C00000"/>
                          </a:solidFill>
                        </a:rPr>
                        <a:t>Get notification from any type device only for this add empty part physical part install the specific device soft for this part.</a:t>
                      </a:r>
                    </a:p>
                    <a:p>
                      <a:r>
                        <a:rPr lang="en-US" sz="1200" b="1" u="none" baseline="0" dirty="0" smtClean="0">
                          <a:solidFill>
                            <a:srgbClr val="C00000"/>
                          </a:solidFill>
                        </a:rPr>
                        <a:t> </a:t>
                      </a:r>
                      <a:r>
                        <a:rPr lang="en-US" sz="1200" b="0" i="1" u="none" baseline="0" dirty="0" smtClean="0">
                          <a:solidFill>
                            <a:schemeClr val="tx1"/>
                          </a:solidFill>
                        </a:rPr>
                        <a:t>Some portion is not a part of app just clearing some topics of the app. here some part for user, some of the main controller and some for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black"/>
                        </a:solidFill>
                        <a:effectLst/>
                        <a:uLnTx/>
                        <a:uFillTx/>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1" u="sng" dirty="0" smtClean="0">
                          <a:solidFill>
                            <a:srgbClr val="C00000"/>
                          </a:solidFill>
                        </a:rPr>
                        <a:t>developing option</a:t>
                      </a:r>
                      <a:endParaRPr lang="en-US" sz="1400" u="sng"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solidFill>
                            <a:srgbClr val="C00000"/>
                          </a:solidFill>
                        </a:rPr>
                        <a:t>Auto pilot mode</a:t>
                      </a:r>
                      <a:r>
                        <a:rPr lang="en-US" sz="1400" dirty="0" smtClean="0"/>
                        <a:t>, when you think you do not have control in your mind today physically or mentally , this device take full access of your mind for certain time .It is a coffin type box , give virtual reality with sleeping agent, take a brain wash.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t>
                      </a:r>
                      <a:r>
                        <a:rPr lang="en-US" sz="1800" b="1" dirty="0" smtClean="0"/>
                        <a:t>App( A/c)</a:t>
                      </a:r>
                      <a:r>
                        <a:rPr lang="en-US" sz="1800" b="1" baseline="0" dirty="0" smtClean="0"/>
                        <a:t> balance (s)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(top up possible ,  charging part  cut money from here, in a month get bonus .2$ if login 4</a:t>
                      </a:r>
                      <a:r>
                        <a:rPr lang="en-US" sz="1200" baseline="30000" dirty="0" smtClean="0"/>
                        <a:t>th</a:t>
                      </a:r>
                      <a:r>
                        <a:rPr lang="en-US" sz="1200" baseline="0" dirty="0" smtClean="0"/>
                        <a:t>  time and lose .10$ no login in month)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r>
              <a:tr h="370840">
                <a:tc>
                  <a:txBody>
                    <a:bodyPr/>
                    <a:lstStyle/>
                    <a:p>
                      <a:endParaRPr lang="en-US" sz="16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Online live doctor(</a:t>
                      </a:r>
                      <a:r>
                        <a:rPr lang="en-US" sz="1100" dirty="0" smtClean="0"/>
                        <a:t> freelancer</a:t>
                      </a:r>
                      <a:r>
                        <a:rPr lang="en-US" sz="1100" baseline="0" dirty="0" smtClean="0"/>
                        <a:t> doctor who </a:t>
                      </a:r>
                      <a:r>
                        <a:rPr lang="en-US" sz="1100" baseline="0" dirty="0" err="1" smtClean="0"/>
                        <a:t>reg</a:t>
                      </a:r>
                      <a:r>
                        <a:rPr lang="en-US" sz="1100" baseline="0" dirty="0" smtClean="0"/>
                        <a:t>  here)</a:t>
                      </a:r>
                      <a:endParaRPr lang="en-US" sz="1100" dirty="0" smtClean="0"/>
                    </a:p>
                  </a:txBody>
                  <a:tcPr/>
                </a:tc>
              </a:tr>
              <a:tr h="370840">
                <a:tc>
                  <a:txBody>
                    <a:bodyPr/>
                    <a:lstStyle/>
                    <a:p>
                      <a:r>
                        <a:rPr lang="en-US" sz="1600" b="1" dirty="0" smtClean="0"/>
                        <a:t> Emergence support/rescue</a:t>
                      </a:r>
                      <a:r>
                        <a:rPr lang="en-US" sz="1600" b="1" baseline="0" dirty="0" smtClean="0"/>
                        <a:t>  team  </a:t>
                      </a:r>
                    </a:p>
                    <a:p>
                      <a:r>
                        <a:rPr lang="en-US" sz="1000" baseline="0" dirty="0" smtClean="0"/>
                        <a:t>(police, family, club, friend)</a:t>
                      </a:r>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tc>
              </a:tr>
              <a:tr h="370840">
                <a:tc>
                  <a:txBody>
                    <a:bodyPr/>
                    <a:lstStyle/>
                    <a:p>
                      <a:r>
                        <a:rPr lang="en-US" dirty="0" smtClean="0"/>
                        <a:t>Review you heath part by expert</a:t>
                      </a:r>
                    </a:p>
                  </a:txBody>
                  <a:tcPr/>
                </a:tc>
              </a:tr>
              <a:tr h="370840">
                <a:tc>
                  <a:txBody>
                    <a:bodyPr/>
                    <a:lstStyle/>
                    <a:p>
                      <a:r>
                        <a:rPr lang="en-US" dirty="0" smtClean="0"/>
                        <a:t>Live mental support</a:t>
                      </a:r>
                    </a:p>
                    <a:p>
                      <a:r>
                        <a:rPr lang="en-US" sz="1100" dirty="0" smtClean="0"/>
                        <a:t>(where you can freely spoke your bad feeling,  want, demands, depression, situation</a:t>
                      </a:r>
                      <a:r>
                        <a:rPr lang="en-US" sz="1100" baseline="0" dirty="0" smtClean="0"/>
                        <a:t> in society, stop in a ring) they  lesion and give suggestion</a:t>
                      </a:r>
                      <a:endParaRPr lang="en-US" sz="11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Live spiritual support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(by default religion belief you can choice</a:t>
                      </a:r>
                      <a:r>
                        <a:rPr lang="en-US" sz="1100" baseline="0" dirty="0" smtClean="0"/>
                        <a:t>  Islam, Hindu, christen……. …)</a:t>
                      </a:r>
                      <a:endParaRPr lang="en-US" sz="11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Live fineness&amp; biomechanical expert adviser</a:t>
                      </a:r>
                    </a:p>
                  </a:txBody>
                  <a:tcPr/>
                </a:tc>
              </a:tr>
              <a:tr h="370840">
                <a:tc>
                  <a:txBody>
                    <a:bodyPr/>
                    <a:lstStyle/>
                    <a:p>
                      <a:r>
                        <a:rPr lang="en-US" sz="1800" dirty="0" smtClean="0"/>
                        <a:t>Live law adviser </a:t>
                      </a:r>
                    </a:p>
                    <a:p>
                      <a:r>
                        <a:rPr lang="en-US" sz="1800" dirty="0" smtClean="0"/>
                        <a:t>Live</a:t>
                      </a:r>
                      <a:r>
                        <a:rPr lang="en-US" sz="1800" baseline="0" dirty="0" smtClean="0"/>
                        <a:t> decision </a:t>
                      </a:r>
                      <a:r>
                        <a:rPr lang="en-US" sz="1800" dirty="0" smtClean="0"/>
                        <a:t>councilors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opportunity  finder(person/company)</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(real time viva or chat for interested work with listed company in online)</a:t>
                      </a:r>
                    </a:p>
                  </a:txBody>
                  <a:tcPr/>
                </a:tc>
              </a:tr>
              <a:tr h="370840">
                <a:tc>
                  <a:txBody>
                    <a:bodyPr/>
                    <a:lstStyle/>
                    <a:p>
                      <a:r>
                        <a:rPr lang="en-US" sz="1600" dirty="0" smtClean="0"/>
                        <a:t>Work and earn</a:t>
                      </a:r>
                    </a:p>
                    <a:p>
                      <a:r>
                        <a:rPr lang="en-US" sz="1000" dirty="0" smtClean="0"/>
                        <a:t>(as local agent, Informer provider ,survey, blogging, social media sharing, advising  and app support team recommended sector) </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Video project like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(how to injection push, insulin, how clean 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eye, teeth, what do heart attack primary health  lesion and equipment  ……………)</a:t>
                      </a:r>
                    </a:p>
                  </a:txBody>
                  <a:tcPr/>
                </a:tc>
              </a:tr>
            </a:tbl>
          </a:graphicData>
        </a:graphic>
      </p:graphicFrame>
      <p:sp>
        <p:nvSpPr>
          <p:cNvPr id="10" name="Rectangle 9"/>
          <p:cNvSpPr/>
          <p:nvPr/>
        </p:nvSpPr>
        <p:spPr>
          <a:xfrm>
            <a:off x="-1981200" y="10591800"/>
            <a:ext cx="1112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(health  app)</a:t>
            </a:r>
            <a:endParaRPr lang="en-US" sz="2800" dirty="0"/>
          </a:p>
        </p:txBody>
      </p:sp>
      <p:sp>
        <p:nvSpPr>
          <p:cNvPr id="12" name="Rectangle 11"/>
          <p:cNvSpPr/>
          <p:nvPr/>
        </p:nvSpPr>
        <p:spPr>
          <a:xfrm>
            <a:off x="-1981200" y="11353800"/>
            <a:ext cx="563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Physical</a:t>
            </a:r>
            <a:endParaRPr lang="en-US" sz="2800" dirty="0"/>
          </a:p>
        </p:txBody>
      </p:sp>
      <p:sp>
        <p:nvSpPr>
          <p:cNvPr id="13" name="Rectangle 12"/>
          <p:cNvSpPr/>
          <p:nvPr/>
        </p:nvSpPr>
        <p:spPr>
          <a:xfrm>
            <a:off x="3733800" y="11353800"/>
            <a:ext cx="541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Instrumental </a:t>
            </a:r>
          </a:p>
          <a:p>
            <a:pPr algn="ctr"/>
            <a:r>
              <a:rPr lang="en-US" sz="1600" dirty="0" smtClean="0"/>
              <a:t>(from where data goes to physical part)</a:t>
            </a:r>
            <a:endParaRPr lang="en-US" sz="1600" dirty="0"/>
          </a:p>
        </p:txBody>
      </p:sp>
      <p:sp>
        <p:nvSpPr>
          <p:cNvPr id="15" name="Rectangle 14"/>
          <p:cNvSpPr/>
          <p:nvPr/>
        </p:nvSpPr>
        <p:spPr>
          <a:xfrm>
            <a:off x="3124200" y="124968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a:t>
            </a:r>
            <a:endParaRPr lang="en-US" sz="3200" dirty="0"/>
          </a:p>
        </p:txBody>
      </p:sp>
      <p:sp>
        <p:nvSpPr>
          <p:cNvPr id="18" name="Rectangle 17"/>
          <p:cNvSpPr/>
          <p:nvPr/>
        </p:nvSpPr>
        <p:spPr>
          <a:xfrm>
            <a:off x="7620000" y="128016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  now</a:t>
            </a:r>
            <a:endParaRPr lang="en-US" dirty="0"/>
          </a:p>
        </p:txBody>
      </p:sp>
      <p:sp>
        <p:nvSpPr>
          <p:cNvPr id="19" name="Rectangle 18"/>
          <p:cNvSpPr/>
          <p:nvPr/>
        </p:nvSpPr>
        <p:spPr>
          <a:xfrm>
            <a:off x="7620000" y="131826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  now</a:t>
            </a:r>
            <a:endParaRPr lang="en-US" dirty="0"/>
          </a:p>
        </p:txBody>
      </p:sp>
      <p:sp>
        <p:nvSpPr>
          <p:cNvPr id="20" name="Rectangle 19"/>
          <p:cNvSpPr/>
          <p:nvPr/>
        </p:nvSpPr>
        <p:spPr>
          <a:xfrm>
            <a:off x="7620000" y="13563600"/>
            <a:ext cx="152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  now</a:t>
            </a:r>
            <a:endParaRPr lang="en-US" dirty="0"/>
          </a:p>
        </p:txBody>
      </p:sp>
      <p:sp>
        <p:nvSpPr>
          <p:cNvPr id="21" name="Rectangle 20"/>
          <p:cNvSpPr/>
          <p:nvPr/>
        </p:nvSpPr>
        <p:spPr>
          <a:xfrm>
            <a:off x="8382000" y="139446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now</a:t>
            </a:r>
            <a:endParaRPr lang="en-US" dirty="0"/>
          </a:p>
        </p:txBody>
      </p:sp>
      <p:sp>
        <p:nvSpPr>
          <p:cNvPr id="22" name="Rectangle 21"/>
          <p:cNvSpPr/>
          <p:nvPr/>
        </p:nvSpPr>
        <p:spPr>
          <a:xfrm>
            <a:off x="1828800" y="31851600"/>
            <a:ext cx="1219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23" name="Rectangle 22"/>
          <p:cNvSpPr/>
          <p:nvPr/>
        </p:nvSpPr>
        <p:spPr>
          <a:xfrm>
            <a:off x="1295400" y="18364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25" name="Rectangle 24"/>
          <p:cNvSpPr/>
          <p:nvPr/>
        </p:nvSpPr>
        <p:spPr>
          <a:xfrm>
            <a:off x="7772400" y="17602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(tracker)</a:t>
            </a:r>
            <a:endParaRPr lang="en-US" dirty="0"/>
          </a:p>
        </p:txBody>
      </p:sp>
      <p:sp>
        <p:nvSpPr>
          <p:cNvPr id="27" name="Rectangle 26"/>
          <p:cNvSpPr/>
          <p:nvPr/>
        </p:nvSpPr>
        <p:spPr>
          <a:xfrm>
            <a:off x="3048000" y="195072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a:t>
            </a:r>
            <a:endParaRPr lang="en-US" sz="2400" dirty="0"/>
          </a:p>
        </p:txBody>
      </p:sp>
      <p:sp>
        <p:nvSpPr>
          <p:cNvPr id="29" name="Rectangle 28"/>
          <p:cNvSpPr/>
          <p:nvPr/>
        </p:nvSpPr>
        <p:spPr>
          <a:xfrm>
            <a:off x="1295400" y="288798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Mental or spiritual</a:t>
            </a:r>
          </a:p>
          <a:p>
            <a:pPr algn="ctr"/>
            <a:r>
              <a:rPr lang="en-US" sz="1400" dirty="0" smtClean="0"/>
              <a:t>effect </a:t>
            </a:r>
          </a:p>
          <a:p>
            <a:pPr algn="ctr"/>
            <a:endParaRPr lang="en-US" sz="1400" dirty="0"/>
          </a:p>
        </p:txBody>
      </p:sp>
      <p:sp>
        <p:nvSpPr>
          <p:cNvPr id="30" name="Rectangle 29"/>
          <p:cNvSpPr/>
          <p:nvPr/>
        </p:nvSpPr>
        <p:spPr>
          <a:xfrm>
            <a:off x="2895600" y="28879800"/>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28" name="Rectangle 27"/>
          <p:cNvSpPr/>
          <p:nvPr/>
        </p:nvSpPr>
        <p:spPr>
          <a:xfrm>
            <a:off x="1219200" y="195072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Manual /auto</a:t>
            </a:r>
            <a:endParaRPr lang="en-US" dirty="0"/>
          </a:p>
        </p:txBody>
      </p:sp>
      <p:sp>
        <p:nvSpPr>
          <p:cNvPr id="32" name="Rectangle 31"/>
          <p:cNvSpPr/>
          <p:nvPr/>
        </p:nvSpPr>
        <p:spPr>
          <a:xfrm>
            <a:off x="7924800" y="14325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Paired on/off</a:t>
            </a:r>
            <a:endParaRPr lang="en-US" dirty="0"/>
          </a:p>
        </p:txBody>
      </p:sp>
      <p:sp>
        <p:nvSpPr>
          <p:cNvPr id="34" name="Rectangle 33"/>
          <p:cNvSpPr/>
          <p:nvPr/>
        </p:nvSpPr>
        <p:spPr>
          <a:xfrm>
            <a:off x="-1981200" y="51054000"/>
            <a:ext cx="11125200" cy="1066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Men must be die. start  demising process of all sector of your body at a certain time . It is true. death is true. there is no way so belief in God. Our aim to make your life even better and giving direction to ensure your protection and make your life longer with good health.</a:t>
            </a:r>
          </a:p>
        </p:txBody>
      </p:sp>
      <p:sp>
        <p:nvSpPr>
          <p:cNvPr id="26" name="Rectangle 25"/>
          <p:cNvSpPr/>
          <p:nvPr/>
        </p:nvSpPr>
        <p:spPr>
          <a:xfrm>
            <a:off x="1752600" y="336804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33" name="Rectangle 32"/>
          <p:cNvSpPr/>
          <p:nvPr/>
        </p:nvSpPr>
        <p:spPr>
          <a:xfrm>
            <a:off x="1752600" y="260604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37" name="Rectangle 36"/>
          <p:cNvSpPr/>
          <p:nvPr/>
        </p:nvSpPr>
        <p:spPr>
          <a:xfrm>
            <a:off x="1981200" y="23545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48" name="Rectangle 47"/>
          <p:cNvSpPr/>
          <p:nvPr/>
        </p:nvSpPr>
        <p:spPr>
          <a:xfrm>
            <a:off x="3733800" y="45186600"/>
            <a:ext cx="5410200" cy="44958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Add to physical  part </a:t>
            </a:r>
          </a:p>
          <a:p>
            <a:r>
              <a:rPr lang="en-US" sz="1400" dirty="0" smtClean="0">
                <a:solidFill>
                  <a:schemeClr val="bg1"/>
                </a:solidFill>
              </a:rPr>
              <a:t>Personal health rating -76 score  per age. React rating 77.</a:t>
            </a:r>
            <a:r>
              <a:rPr lang="en-US" sz="2000" dirty="0" smtClean="0">
                <a:solidFill>
                  <a:schemeClr val="bg1"/>
                </a:solidFill>
              </a:rPr>
              <a:t>L</a:t>
            </a:r>
            <a:r>
              <a:rPr lang="en-US" b="1" dirty="0" smtClean="0">
                <a:solidFill>
                  <a:schemeClr val="bg1"/>
                </a:solidFill>
              </a:rPr>
              <a:t>ust rating</a:t>
            </a:r>
          </a:p>
          <a:p>
            <a:r>
              <a:rPr lang="en-US" sz="1400" dirty="0" smtClean="0">
                <a:solidFill>
                  <a:schemeClr val="bg1"/>
                </a:solidFill>
              </a:rPr>
              <a:t>Personal behavior  rating 94, mental situation rating, social activity rating 66.religion activity rating.  Find out your lacking</a:t>
            </a:r>
          </a:p>
          <a:p>
            <a:r>
              <a:rPr lang="en-US" sz="1600" b="1" dirty="0" smtClean="0">
                <a:solidFill>
                  <a:schemeClr val="bg1"/>
                </a:solidFill>
              </a:rPr>
              <a:t>Feedback rating </a:t>
            </a:r>
            <a:r>
              <a:rPr lang="en-US" sz="1400" dirty="0" smtClean="0">
                <a:solidFill>
                  <a:schemeClr val="bg1"/>
                </a:solidFill>
              </a:rPr>
              <a:t>(physical ,mental, excites, emotion, emotion react rating, voice output feedback, grouping, gossiping rating……….</a:t>
            </a:r>
          </a:p>
          <a:p>
            <a:r>
              <a:rPr lang="en-US" sz="1400" b="1" dirty="0" smtClean="0">
                <a:solidFill>
                  <a:schemeClr val="bg1"/>
                </a:solidFill>
              </a:rPr>
              <a:t>(</a:t>
            </a:r>
            <a:r>
              <a:rPr lang="en-US" sz="1600" b="1" dirty="0" smtClean="0">
                <a:solidFill>
                  <a:schemeClr val="bg1"/>
                </a:solidFill>
              </a:rPr>
              <a:t>family -- </a:t>
            </a:r>
            <a:r>
              <a:rPr lang="en-US" sz="1400" dirty="0" smtClean="0">
                <a:solidFill>
                  <a:schemeClr val="bg1"/>
                </a:solidFill>
              </a:rPr>
              <a:t>violence, fray, aggro, mayhem, mix-in, knock-down , imbroglio, brabble, qurrel ,rough-house, hangama, foul, climax, sin creating , dominate, power , golmal  rating)</a:t>
            </a:r>
          </a:p>
          <a:p>
            <a:r>
              <a:rPr lang="en-US" sz="1400" b="1" dirty="0" smtClean="0">
                <a:solidFill>
                  <a:schemeClr val="bg1"/>
                </a:solidFill>
              </a:rPr>
              <a:t>(social like class room, office….</a:t>
            </a:r>
            <a:r>
              <a:rPr lang="en-US" sz="1600" b="1" dirty="0" smtClean="0">
                <a:solidFill>
                  <a:schemeClr val="bg1"/>
                </a:solidFill>
              </a:rPr>
              <a:t> -- </a:t>
            </a:r>
            <a:r>
              <a:rPr lang="en-US" sz="1400" dirty="0" smtClean="0">
                <a:solidFill>
                  <a:schemeClr val="bg1"/>
                </a:solidFill>
              </a:rPr>
              <a:t>violence, fray, aggro, mayhem, mix-in, knock-down , imbroglio, brabble, qurrel ,rough-house, hangama, foul, climax, sin creating , dominate, power , golmal  rating)</a:t>
            </a:r>
          </a:p>
          <a:p>
            <a:endParaRPr lang="en-US" sz="2000" b="1" dirty="0">
              <a:solidFill>
                <a:schemeClr val="bg1"/>
              </a:solidFill>
            </a:endParaRPr>
          </a:p>
          <a:p>
            <a:r>
              <a:rPr lang="en-US" sz="2400" b="1" dirty="0" smtClean="0">
                <a:solidFill>
                  <a:schemeClr val="bg1"/>
                </a:solidFill>
              </a:rPr>
              <a:t>Crime or drug addiction return possibility</a:t>
            </a:r>
          </a:p>
          <a:p>
            <a:endParaRPr lang="en-US" sz="2000" b="1" dirty="0" smtClean="0">
              <a:solidFill>
                <a:schemeClr val="bg1"/>
              </a:solidFill>
            </a:endParaRPr>
          </a:p>
          <a:p>
            <a:r>
              <a:rPr lang="en-US" b="1" dirty="0" smtClean="0">
                <a:solidFill>
                  <a:schemeClr val="bg1"/>
                </a:solidFill>
              </a:rPr>
              <a:t>By this way you can find out your lacking and </a:t>
            </a:r>
            <a:r>
              <a:rPr lang="en-US" sz="1600" b="1" dirty="0" smtClean="0">
                <a:solidFill>
                  <a:schemeClr val="bg1"/>
                </a:solidFill>
              </a:rPr>
              <a:t>possibility.</a:t>
            </a:r>
          </a:p>
        </p:txBody>
      </p:sp>
      <p:sp>
        <p:nvSpPr>
          <p:cNvPr id="41" name="Rectangle 40"/>
          <p:cNvSpPr/>
          <p:nvPr/>
        </p:nvSpPr>
        <p:spPr>
          <a:xfrm>
            <a:off x="-1981200" y="52120800"/>
            <a:ext cx="11125200" cy="16002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Taking treatment is more easier then ever and give the power quickly catch anyone’s wrong treatment. it reducing the one man power decision .Now you are not arrested by any single doctor, medicine and treatment type. Even anyone can not pursued you. you have the own power and choice in taking treatment .it creating you as decision maker for your own health sector with money consumption way and within your budget .Give the power to think out box and make it happens you can create new way of treatment formula. You can share with other with the proof of app part developing after taking treatment .so future is just in your hand</a:t>
            </a:r>
            <a:endParaRPr lang="en-US" dirty="0"/>
          </a:p>
        </p:txBody>
      </p:sp>
      <p:sp>
        <p:nvSpPr>
          <p:cNvPr id="43" name="Rectangle 42"/>
          <p:cNvSpPr/>
          <p:nvPr/>
        </p:nvSpPr>
        <p:spPr>
          <a:xfrm>
            <a:off x="2971800" y="26060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44" name="Rectangle 43"/>
          <p:cNvSpPr/>
          <p:nvPr/>
        </p:nvSpPr>
        <p:spPr>
          <a:xfrm>
            <a:off x="1828800" y="250698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45" name="Rectangle 44"/>
          <p:cNvSpPr/>
          <p:nvPr/>
        </p:nvSpPr>
        <p:spPr>
          <a:xfrm>
            <a:off x="1828800" y="313182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46" name="Rectangle 45"/>
          <p:cNvSpPr/>
          <p:nvPr/>
        </p:nvSpPr>
        <p:spPr>
          <a:xfrm>
            <a:off x="1600200" y="28041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47" name="Rectangle 46"/>
          <p:cNvSpPr/>
          <p:nvPr/>
        </p:nvSpPr>
        <p:spPr>
          <a:xfrm>
            <a:off x="2362200" y="296418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0" name="Rectangle 49"/>
          <p:cNvSpPr/>
          <p:nvPr/>
        </p:nvSpPr>
        <p:spPr>
          <a:xfrm>
            <a:off x="1828800" y="322326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1" name="Rectangle 50"/>
          <p:cNvSpPr/>
          <p:nvPr/>
        </p:nvSpPr>
        <p:spPr>
          <a:xfrm>
            <a:off x="2895600" y="18364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52" name="Rectangle 51"/>
          <p:cNvSpPr/>
          <p:nvPr/>
        </p:nvSpPr>
        <p:spPr>
          <a:xfrm>
            <a:off x="3048000" y="266700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53" name="Rectangle 52"/>
          <p:cNvSpPr/>
          <p:nvPr/>
        </p:nvSpPr>
        <p:spPr>
          <a:xfrm>
            <a:off x="2971800" y="280416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54" name="Rectangle 53"/>
          <p:cNvSpPr/>
          <p:nvPr/>
        </p:nvSpPr>
        <p:spPr>
          <a:xfrm>
            <a:off x="1828800" y="49606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5" name="Rectangle 54"/>
          <p:cNvSpPr/>
          <p:nvPr/>
        </p:nvSpPr>
        <p:spPr>
          <a:xfrm>
            <a:off x="2438400" y="30708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6" name="Rectangle 55"/>
          <p:cNvSpPr/>
          <p:nvPr/>
        </p:nvSpPr>
        <p:spPr>
          <a:xfrm>
            <a:off x="1828800" y="49987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7" name="Rectangle 56"/>
          <p:cNvSpPr/>
          <p:nvPr/>
        </p:nvSpPr>
        <p:spPr>
          <a:xfrm>
            <a:off x="1828800" y="505968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8" name="Rectangle 57"/>
          <p:cNvSpPr/>
          <p:nvPr/>
        </p:nvSpPr>
        <p:spPr>
          <a:xfrm>
            <a:off x="1828800" y="48615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59" name="Rectangle 58"/>
          <p:cNvSpPr/>
          <p:nvPr/>
        </p:nvSpPr>
        <p:spPr>
          <a:xfrm>
            <a:off x="1828800" y="49225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60" name="Rectangle 59"/>
          <p:cNvSpPr/>
          <p:nvPr/>
        </p:nvSpPr>
        <p:spPr>
          <a:xfrm>
            <a:off x="3048000" y="486156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61" name="Rectangle 60"/>
          <p:cNvSpPr/>
          <p:nvPr/>
        </p:nvSpPr>
        <p:spPr>
          <a:xfrm>
            <a:off x="2971800" y="49225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62" name="Rectangle 61"/>
          <p:cNvSpPr/>
          <p:nvPr/>
        </p:nvSpPr>
        <p:spPr>
          <a:xfrm>
            <a:off x="3048000" y="49606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63" name="Rectangle 62"/>
          <p:cNvSpPr/>
          <p:nvPr/>
        </p:nvSpPr>
        <p:spPr>
          <a:xfrm>
            <a:off x="3048000" y="49987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64" name="Rectangle 63"/>
          <p:cNvSpPr/>
          <p:nvPr/>
        </p:nvSpPr>
        <p:spPr>
          <a:xfrm>
            <a:off x="3048000" y="505968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65" name="Rounded Rectangle 64"/>
          <p:cNvSpPr/>
          <p:nvPr/>
        </p:nvSpPr>
        <p:spPr>
          <a:xfrm>
            <a:off x="7848600" y="378714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66" name="Rounded Rectangle 65"/>
          <p:cNvSpPr/>
          <p:nvPr/>
        </p:nvSpPr>
        <p:spPr>
          <a:xfrm>
            <a:off x="8001000" y="38862000"/>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67" name="Rounded Rectangle 66"/>
          <p:cNvSpPr/>
          <p:nvPr/>
        </p:nvSpPr>
        <p:spPr>
          <a:xfrm>
            <a:off x="7848600" y="423672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68" name="Rounded Rectangle 67"/>
          <p:cNvSpPr/>
          <p:nvPr/>
        </p:nvSpPr>
        <p:spPr>
          <a:xfrm flipH="1">
            <a:off x="7696200" y="40538400"/>
            <a:ext cx="1447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69" name="Rounded Rectangle 68"/>
          <p:cNvSpPr/>
          <p:nvPr/>
        </p:nvSpPr>
        <p:spPr>
          <a:xfrm>
            <a:off x="7848600" y="401574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70" name="Rounded Rectangle 69"/>
          <p:cNvSpPr/>
          <p:nvPr/>
        </p:nvSpPr>
        <p:spPr>
          <a:xfrm>
            <a:off x="7848600" y="397002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71" name="Rectangle 70"/>
          <p:cNvSpPr/>
          <p:nvPr/>
        </p:nvSpPr>
        <p:spPr>
          <a:xfrm>
            <a:off x="-1981200" y="53721000"/>
            <a:ext cx="11125200" cy="3581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solidFill>
                  <a:srgbClr val="FF0000"/>
                </a:solidFill>
              </a:rPr>
              <a:t>My hope about this </a:t>
            </a:r>
            <a:r>
              <a:rPr lang="en-US" dirty="0" smtClean="0">
                <a:solidFill>
                  <a:schemeClr val="tx1">
                    <a:lumMod val="75000"/>
                    <a:lumOff val="25000"/>
                  </a:schemeClr>
                </a:solidFill>
              </a:rPr>
              <a:t>Search, data and commutations now just in your hand but still health sector is untouchable taking it in hand touch .this is the first time your health in your control .it bring new era of thinking. That I hope</a:t>
            </a:r>
          </a:p>
          <a:p>
            <a:pPr algn="just"/>
            <a:r>
              <a:rPr lang="en-US" sz="2400" dirty="0" smtClean="0">
                <a:solidFill>
                  <a:schemeClr val="tx1">
                    <a:lumMod val="75000"/>
                    <a:lumOff val="25000"/>
                  </a:schemeClr>
                </a:solidFill>
              </a:rPr>
              <a:t>Contact with me: </a:t>
            </a:r>
            <a:r>
              <a:rPr lang="en-US" dirty="0" smtClean="0">
                <a:solidFill>
                  <a:schemeClr val="tx1">
                    <a:lumMod val="75000"/>
                    <a:lumOff val="25000"/>
                  </a:schemeClr>
                </a:solidFill>
              </a:rPr>
              <a:t>country- From Bangladesh</a:t>
            </a:r>
          </a:p>
          <a:p>
            <a:pPr algn="just"/>
            <a:r>
              <a:rPr lang="en-US" sz="2000" dirty="0" smtClean="0">
                <a:solidFill>
                  <a:schemeClr val="tx1">
                    <a:lumMod val="75000"/>
                    <a:lumOff val="25000"/>
                  </a:schemeClr>
                </a:solidFill>
              </a:rPr>
              <a:t>Mohammad  Alauddin</a:t>
            </a:r>
          </a:p>
          <a:p>
            <a:pPr algn="just"/>
            <a:r>
              <a:rPr lang="en-US" sz="2000" dirty="0" smtClean="0">
                <a:solidFill>
                  <a:schemeClr val="tx1">
                    <a:lumMod val="75000"/>
                    <a:lumOff val="25000"/>
                  </a:schemeClr>
                </a:solidFill>
              </a:rPr>
              <a:t>Skype: thisisalauddin</a:t>
            </a:r>
          </a:p>
          <a:p>
            <a:pPr algn="just"/>
            <a:r>
              <a:rPr lang="en-US" sz="2000" dirty="0" smtClean="0">
                <a:solidFill>
                  <a:schemeClr val="tx1">
                    <a:lumMod val="75000"/>
                    <a:lumOff val="25000"/>
                  </a:schemeClr>
                </a:solidFill>
              </a:rPr>
              <a:t>Facebook: thisisalauddin</a:t>
            </a:r>
          </a:p>
          <a:p>
            <a:pPr algn="just"/>
            <a:r>
              <a:rPr lang="en-US" sz="2000" dirty="0" smtClean="0">
                <a:solidFill>
                  <a:schemeClr val="tx1">
                    <a:lumMod val="75000"/>
                    <a:lumOff val="25000"/>
                  </a:schemeClr>
                </a:solidFill>
              </a:rPr>
              <a:t>Email: </a:t>
            </a:r>
            <a:r>
              <a:rPr lang="en-US" sz="2000" dirty="0" smtClean="0">
                <a:solidFill>
                  <a:schemeClr val="tx1">
                    <a:lumMod val="75000"/>
                    <a:lumOff val="25000"/>
                  </a:schemeClr>
                </a:solidFill>
                <a:hlinkClick r:id="rId3"/>
              </a:rPr>
              <a:t>alauddin.md460@gmail.com</a:t>
            </a:r>
            <a:endParaRPr lang="en-US" sz="2000" dirty="0" smtClean="0">
              <a:solidFill>
                <a:schemeClr val="tx1">
                  <a:lumMod val="75000"/>
                  <a:lumOff val="25000"/>
                </a:schemeClr>
              </a:solidFill>
            </a:endParaRPr>
          </a:p>
          <a:p>
            <a:pPr algn="just"/>
            <a:r>
              <a:rPr lang="en-US" sz="2000" dirty="0" smtClean="0">
                <a:solidFill>
                  <a:schemeClr val="tx1">
                    <a:lumMod val="75000"/>
                    <a:lumOff val="25000"/>
                  </a:schemeClr>
                </a:solidFill>
              </a:rPr>
              <a:t>Mobile:+8801944105667</a:t>
            </a:r>
          </a:p>
          <a:p>
            <a:pPr algn="just"/>
            <a:r>
              <a:rPr lang="en-US" sz="2400" dirty="0" smtClean="0">
                <a:solidFill>
                  <a:schemeClr val="tx1">
                    <a:lumMod val="75000"/>
                    <a:lumOff val="25000"/>
                  </a:schemeClr>
                </a:solidFill>
              </a:rPr>
              <a:t>About me :</a:t>
            </a:r>
            <a:r>
              <a:rPr lang="en-US" sz="2000" dirty="0" smtClean="0"/>
              <a:t> </a:t>
            </a:r>
            <a:r>
              <a:rPr lang="en-US" sz="2000" dirty="0" smtClean="0">
                <a:solidFill>
                  <a:srgbClr val="C00000"/>
                </a:solidFill>
              </a:rPr>
              <a:t>I have lots of idea but need good helping hand ,money any company support. I think I am work hard with my project and give lots of time and research . I am strongly believe that my project is one of the best and big project .</a:t>
            </a:r>
            <a:r>
              <a:rPr lang="en-US" sz="2000" dirty="0" smtClean="0"/>
              <a:t> </a:t>
            </a:r>
            <a:r>
              <a:rPr lang="en-US" sz="2000" dirty="0" smtClean="0">
                <a:solidFill>
                  <a:srgbClr val="C00000"/>
                </a:solidFill>
              </a:rPr>
              <a:t>Give me the chance to do</a:t>
            </a:r>
          </a:p>
          <a:p>
            <a:pPr algn="just"/>
            <a:endParaRPr lang="en-US" sz="2000" dirty="0" smtClean="0">
              <a:solidFill>
                <a:srgbClr val="C00000"/>
              </a:solidFill>
            </a:endParaRPr>
          </a:p>
        </p:txBody>
      </p:sp>
      <p:sp>
        <p:nvSpPr>
          <p:cNvPr id="72" name="Rectangle 71"/>
          <p:cNvSpPr/>
          <p:nvPr/>
        </p:nvSpPr>
        <p:spPr>
          <a:xfrm>
            <a:off x="1295400" y="17145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73" name="Rectangle 72"/>
          <p:cNvSpPr/>
          <p:nvPr/>
        </p:nvSpPr>
        <p:spPr>
          <a:xfrm>
            <a:off x="2895600" y="17145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74" name="Rectangle 73"/>
          <p:cNvSpPr/>
          <p:nvPr/>
        </p:nvSpPr>
        <p:spPr>
          <a:xfrm>
            <a:off x="2895600" y="177546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75" name="Rectangle 74"/>
          <p:cNvSpPr/>
          <p:nvPr/>
        </p:nvSpPr>
        <p:spPr>
          <a:xfrm>
            <a:off x="1295400" y="177546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76" name="Rectangle 75"/>
          <p:cNvSpPr/>
          <p:nvPr/>
        </p:nvSpPr>
        <p:spPr>
          <a:xfrm>
            <a:off x="1371600" y="14554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77" name="Rectangle 76"/>
          <p:cNvSpPr/>
          <p:nvPr/>
        </p:nvSpPr>
        <p:spPr>
          <a:xfrm>
            <a:off x="1371600" y="16078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78" name="Rectangle 77"/>
          <p:cNvSpPr/>
          <p:nvPr/>
        </p:nvSpPr>
        <p:spPr>
          <a:xfrm>
            <a:off x="1371600" y="15697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79" name="Rectangle 78"/>
          <p:cNvSpPr/>
          <p:nvPr/>
        </p:nvSpPr>
        <p:spPr>
          <a:xfrm>
            <a:off x="1371600" y="15316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80" name="Rectangle 79"/>
          <p:cNvSpPr/>
          <p:nvPr/>
        </p:nvSpPr>
        <p:spPr>
          <a:xfrm>
            <a:off x="1371600" y="13258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81" name="Rectangle 80"/>
          <p:cNvSpPr/>
          <p:nvPr/>
        </p:nvSpPr>
        <p:spPr>
          <a:xfrm>
            <a:off x="3048000" y="15316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2" name="Rectangle 81"/>
          <p:cNvSpPr/>
          <p:nvPr/>
        </p:nvSpPr>
        <p:spPr>
          <a:xfrm>
            <a:off x="3048000" y="14554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3" name="Rectangle 82"/>
          <p:cNvSpPr/>
          <p:nvPr/>
        </p:nvSpPr>
        <p:spPr>
          <a:xfrm>
            <a:off x="3048000" y="16078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4" name="Rectangle 83"/>
          <p:cNvSpPr/>
          <p:nvPr/>
        </p:nvSpPr>
        <p:spPr>
          <a:xfrm>
            <a:off x="3048000" y="15697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5" name="Rectangle 84"/>
          <p:cNvSpPr/>
          <p:nvPr/>
        </p:nvSpPr>
        <p:spPr>
          <a:xfrm>
            <a:off x="2971800" y="13258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6" name="Rectangle 85"/>
          <p:cNvSpPr/>
          <p:nvPr/>
        </p:nvSpPr>
        <p:spPr>
          <a:xfrm>
            <a:off x="2971800" y="21793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7" name="Rectangle 86"/>
          <p:cNvSpPr/>
          <p:nvPr/>
        </p:nvSpPr>
        <p:spPr>
          <a:xfrm>
            <a:off x="3048000" y="313182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8" name="Rectangle 87"/>
          <p:cNvSpPr/>
          <p:nvPr/>
        </p:nvSpPr>
        <p:spPr>
          <a:xfrm>
            <a:off x="3048000" y="318516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89" name="Rectangle 88"/>
          <p:cNvSpPr/>
          <p:nvPr/>
        </p:nvSpPr>
        <p:spPr>
          <a:xfrm>
            <a:off x="2971800" y="322326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90" name="Rectangle 89"/>
          <p:cNvSpPr/>
          <p:nvPr/>
        </p:nvSpPr>
        <p:spPr>
          <a:xfrm>
            <a:off x="3048000" y="330708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91" name="Rectangle 90"/>
          <p:cNvSpPr/>
          <p:nvPr/>
        </p:nvSpPr>
        <p:spPr>
          <a:xfrm>
            <a:off x="2971800" y="336804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92" name="Rectangle 91"/>
          <p:cNvSpPr/>
          <p:nvPr/>
        </p:nvSpPr>
        <p:spPr>
          <a:xfrm>
            <a:off x="3429000" y="34594800"/>
            <a:ext cx="228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93" name="Rectangle 92"/>
          <p:cNvSpPr/>
          <p:nvPr/>
        </p:nvSpPr>
        <p:spPr>
          <a:xfrm>
            <a:off x="2438400" y="345948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Report</a:t>
            </a:r>
            <a:endParaRPr lang="en-US" sz="2000" dirty="0"/>
          </a:p>
        </p:txBody>
      </p:sp>
      <p:sp>
        <p:nvSpPr>
          <p:cNvPr id="94" name="Rectangle 93"/>
          <p:cNvSpPr/>
          <p:nvPr/>
        </p:nvSpPr>
        <p:spPr>
          <a:xfrm>
            <a:off x="1981200" y="349758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95" name="Rectangle 94"/>
          <p:cNvSpPr/>
          <p:nvPr/>
        </p:nvSpPr>
        <p:spPr>
          <a:xfrm>
            <a:off x="1905000" y="358902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96" name="Rectangle 95"/>
          <p:cNvSpPr/>
          <p:nvPr/>
        </p:nvSpPr>
        <p:spPr>
          <a:xfrm>
            <a:off x="1905000" y="368808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97" name="Rectangle 96"/>
          <p:cNvSpPr/>
          <p:nvPr/>
        </p:nvSpPr>
        <p:spPr>
          <a:xfrm>
            <a:off x="3124200" y="349758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98" name="Rectangle 97"/>
          <p:cNvSpPr/>
          <p:nvPr/>
        </p:nvSpPr>
        <p:spPr>
          <a:xfrm>
            <a:off x="3124200" y="35890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99" name="Rectangle 98"/>
          <p:cNvSpPr/>
          <p:nvPr/>
        </p:nvSpPr>
        <p:spPr>
          <a:xfrm>
            <a:off x="3048000" y="36880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00" name="Rectangle 99"/>
          <p:cNvSpPr/>
          <p:nvPr/>
        </p:nvSpPr>
        <p:spPr>
          <a:xfrm>
            <a:off x="1752600" y="39852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01" name="Rectangle 100"/>
          <p:cNvSpPr/>
          <p:nvPr/>
        </p:nvSpPr>
        <p:spPr>
          <a:xfrm>
            <a:off x="1905000" y="384048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02" name="Rectangle 101"/>
          <p:cNvSpPr/>
          <p:nvPr/>
        </p:nvSpPr>
        <p:spPr>
          <a:xfrm>
            <a:off x="3048000" y="38404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03" name="Rectangle 102"/>
          <p:cNvSpPr/>
          <p:nvPr/>
        </p:nvSpPr>
        <p:spPr>
          <a:xfrm>
            <a:off x="2971800" y="398526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04" name="Rectangle 103"/>
          <p:cNvSpPr/>
          <p:nvPr/>
        </p:nvSpPr>
        <p:spPr>
          <a:xfrm>
            <a:off x="2971800" y="415290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05" name="Rectangle 104"/>
          <p:cNvSpPr/>
          <p:nvPr/>
        </p:nvSpPr>
        <p:spPr>
          <a:xfrm>
            <a:off x="2971800" y="41224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06" name="Rectangle 105"/>
          <p:cNvSpPr/>
          <p:nvPr/>
        </p:nvSpPr>
        <p:spPr>
          <a:xfrm>
            <a:off x="2971800" y="40843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07" name="Rectangle 106"/>
          <p:cNvSpPr/>
          <p:nvPr/>
        </p:nvSpPr>
        <p:spPr>
          <a:xfrm>
            <a:off x="1752600" y="41224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08" name="Rectangle 107"/>
          <p:cNvSpPr/>
          <p:nvPr/>
        </p:nvSpPr>
        <p:spPr>
          <a:xfrm>
            <a:off x="1752600" y="40843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Report</a:t>
            </a:r>
            <a:endParaRPr lang="en-US" sz="2800" b="1" dirty="0"/>
          </a:p>
        </p:txBody>
      </p:sp>
      <p:sp>
        <p:nvSpPr>
          <p:cNvPr id="109" name="Rectangle 108"/>
          <p:cNvSpPr/>
          <p:nvPr/>
        </p:nvSpPr>
        <p:spPr>
          <a:xfrm>
            <a:off x="1752600" y="41529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10" name="Rectangle 109"/>
          <p:cNvSpPr/>
          <p:nvPr/>
        </p:nvSpPr>
        <p:spPr>
          <a:xfrm>
            <a:off x="1752600" y="42443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11" name="Rectangle 110"/>
          <p:cNvSpPr/>
          <p:nvPr/>
        </p:nvSpPr>
        <p:spPr>
          <a:xfrm>
            <a:off x="1752600" y="41910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12" name="Rectangle 111"/>
          <p:cNvSpPr/>
          <p:nvPr/>
        </p:nvSpPr>
        <p:spPr>
          <a:xfrm>
            <a:off x="1752600" y="43738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13" name="Rectangle 112"/>
          <p:cNvSpPr/>
          <p:nvPr/>
        </p:nvSpPr>
        <p:spPr>
          <a:xfrm>
            <a:off x="2971800" y="424434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14" name="Rectangle 113"/>
          <p:cNvSpPr/>
          <p:nvPr/>
        </p:nvSpPr>
        <p:spPr>
          <a:xfrm>
            <a:off x="2971800" y="419100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15" name="Rectangle 114"/>
          <p:cNvSpPr/>
          <p:nvPr/>
        </p:nvSpPr>
        <p:spPr>
          <a:xfrm>
            <a:off x="2971800" y="437388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16" name="Rectangle 115"/>
          <p:cNvSpPr/>
          <p:nvPr/>
        </p:nvSpPr>
        <p:spPr>
          <a:xfrm>
            <a:off x="3429000" y="46558200"/>
            <a:ext cx="228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17" name="Rectangle 116"/>
          <p:cNvSpPr/>
          <p:nvPr/>
        </p:nvSpPr>
        <p:spPr>
          <a:xfrm>
            <a:off x="2209800" y="46558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18" name="Rectangle 117"/>
          <p:cNvSpPr/>
          <p:nvPr/>
        </p:nvSpPr>
        <p:spPr>
          <a:xfrm>
            <a:off x="2209800" y="469392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19" name="Rectangle 118"/>
          <p:cNvSpPr/>
          <p:nvPr/>
        </p:nvSpPr>
        <p:spPr>
          <a:xfrm>
            <a:off x="3505200" y="46939200"/>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20" name="Rectangle 119"/>
          <p:cNvSpPr/>
          <p:nvPr/>
        </p:nvSpPr>
        <p:spPr>
          <a:xfrm>
            <a:off x="3429000" y="43205400"/>
            <a:ext cx="228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21" name="Rectangle 120"/>
          <p:cNvSpPr/>
          <p:nvPr/>
        </p:nvSpPr>
        <p:spPr>
          <a:xfrm>
            <a:off x="2209800" y="432054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22" name="Rectangle 121"/>
          <p:cNvSpPr/>
          <p:nvPr/>
        </p:nvSpPr>
        <p:spPr>
          <a:xfrm>
            <a:off x="1447800" y="124968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23" name="Rectangle 122"/>
          <p:cNvSpPr/>
          <p:nvPr/>
        </p:nvSpPr>
        <p:spPr>
          <a:xfrm>
            <a:off x="3048000" y="25069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25" name="Rectangle 124"/>
          <p:cNvSpPr/>
          <p:nvPr/>
        </p:nvSpPr>
        <p:spPr>
          <a:xfrm>
            <a:off x="1752600" y="266700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26" name="Rectangle 125"/>
          <p:cNvSpPr/>
          <p:nvPr/>
        </p:nvSpPr>
        <p:spPr>
          <a:xfrm>
            <a:off x="-1981200" y="57302400"/>
            <a:ext cx="111252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 END</a:t>
            </a:r>
            <a:endParaRPr lang="en-US" sz="2800" dirty="0"/>
          </a:p>
        </p:txBody>
      </p:sp>
      <p:sp>
        <p:nvSpPr>
          <p:cNvPr id="124" name="Rounded Rectangle 123"/>
          <p:cNvSpPr/>
          <p:nvPr/>
        </p:nvSpPr>
        <p:spPr>
          <a:xfrm>
            <a:off x="7848600" y="41224200"/>
            <a:ext cx="1295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It cost per min</a:t>
            </a:r>
            <a:endParaRPr lang="en-US" sz="1100" dirty="0"/>
          </a:p>
        </p:txBody>
      </p:sp>
      <p:sp>
        <p:nvSpPr>
          <p:cNvPr id="127" name="Rectangle 126"/>
          <p:cNvSpPr/>
          <p:nvPr/>
        </p:nvSpPr>
        <p:spPr>
          <a:xfrm>
            <a:off x="1752600" y="461772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Report</a:t>
            </a:r>
            <a:endParaRPr lang="en-US" sz="2800" dirty="0"/>
          </a:p>
        </p:txBody>
      </p:sp>
      <p:sp>
        <p:nvSpPr>
          <p:cNvPr id="128" name="Rectangle 127"/>
          <p:cNvSpPr/>
          <p:nvPr/>
        </p:nvSpPr>
        <p:spPr>
          <a:xfrm>
            <a:off x="2971800" y="461772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sp>
        <p:nvSpPr>
          <p:cNvPr id="129" name="Rectangle 128"/>
          <p:cNvSpPr/>
          <p:nvPr/>
        </p:nvSpPr>
        <p:spPr>
          <a:xfrm>
            <a:off x="7772400" y="217170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(tracker)</a:t>
            </a:r>
            <a:endParaRPr lang="en-US" dirty="0"/>
          </a:p>
        </p:txBody>
      </p:sp>
      <p:pic>
        <p:nvPicPr>
          <p:cNvPr id="1026" name="Picture 2" descr="G:\alauddin bangla pdf  wordpress book\mentoss\Formal Photos\IMG_20150715_123335.jpg"/>
          <p:cNvPicPr>
            <a:picLocks noChangeAspect="1" noChangeArrowheads="1"/>
          </p:cNvPicPr>
          <p:nvPr/>
        </p:nvPicPr>
        <p:blipFill>
          <a:blip r:embed="rId4" cstate="print"/>
          <a:srcRect/>
          <a:stretch>
            <a:fillRect/>
          </a:stretch>
        </p:blipFill>
        <p:spPr bwMode="auto">
          <a:xfrm>
            <a:off x="7315200" y="54254400"/>
            <a:ext cx="1828800" cy="18826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2041</TotalTime>
  <Words>2648</Words>
  <Application>Microsoft Office PowerPoint</Application>
  <PresentationFormat>On-screen Show (4:3)</PresentationFormat>
  <Paragraphs>331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Note what is (AI)  when human or animal in huger or…… they take steps  in similar way the(AI) will take decision but  only about recommended  things.  this App  only collect data  which device you want  to connect.  In app instrumental part are not show only show  connected device .  In app physical part  section all part not  showing  only real time part are show and if want to previews history  then show  lasted update part by  sequence        &lt;(Artificial intelligence in health)&gt;   My total project(a-z) given below without my permission this idea copy or devolving total crime so be respectful on your job........    Future of the app idea It brings a new era of artificial intelligence. people take solution from one app and one server. can possible to control all health issues from one world wide server, one health board and one control board. possible to capture all people health(data base) and current situation and current solution. It possible to understand where the health trend going of the world, of the country ,of  the city, of the village and the single person.  Future of the app idea(in business purpose)  It bring a new era of world business trend .whole  world people trend can be serve by this app .  people trend food habit, food ,cloth ,medicine , their desire electronic product ,wants, hope ,attraction ,comforts ,market  situation, trend brand. I think the app have power to create big company like (google, facebook.....) .it create a new  working sector .huge  amount people can work here.         An app that can change the world In which data and data history will be taken from all u’r smart device to u’r mobile app and give decision using Artificial intelligence. For this device should have universal Bluetooth &amp;wireless  for input-output of data. mobile Bluetooth &amp; wireless can pair with more device for in-out of data in same time .Any smart device or instrument which have specific sensor like(smart watch ,smart  bathroom.................)  give the data on the mobile app in real time .This app is voice control  and language change capable (eng, Arabic, bangle ,mandarin ) why this app is needed   In third world country have not sufficient doctor and proper guided nurse. Most of the time people without emergency they do not go doctor ,not take physical or mental check up.     In third world country most of the people are suffer wrong treatment like(wrong clinical test ,wrong  diagnostic, wrong medicine, even doctor are often not analysis patient disease history) By this way patient lose their huge amount of money and their potential time.  in third world doctor are all in one(doctor, pharmacist ,even the predictor of the disease and adviser of the medicine dosage) So most of the time they take wrong decision in those steps .doctors  few of them are not update about new medicine and update disease . So it is quite impossible of third world people finding proper doctor and medicine .Even sometime have no person remind him about his/her medicine dosage taking time   Taking  the advantage of this situation  some dishonest doctor, owner of clinic and medicine suppler make money. I am strongly belief that this situation must be changeable .This is the right time people have to know every thing about their health. it is the right time for technological company go ahead  to capture this situation. what things company needed to control the health sector  1. just one app(which can be running offline&amp; online just look like messenger app and  when in online take all update) 2. one server (with every single person database )  3.one server control board  ( a group of IT expert , app update group, a group doctor, a group of pharmacist and medicine company and medicine researcher ,a group of artificial intelligence expert the govt health sector, a group of researcher)    what things that app show in u r a/c  Recommend you which did you needed exercise ,ruing ,walking ,medicine ,surgery ,physiotherapy ,mental  therapy ,change food habit, change living place, ,change......., 1. physical balance   real time taking data from the device and on-off line give recommendation       2 Mental balance   real time taking data from the device and on-off line give recommendation      3.Surgical ability balance   real time taking data from the device and on-off line give recommendation    4 sexual balance   real time taking data from the device and on-off line give recommendation            7.protected people from HIV and other face to face viral disease when two( device+ app) give access permission each other on the app like( share it app, NFC) off line access.  6 you can access other a/c by taking permission (online access) .Or online access with one time password then he can access app any part he want with your permitted part like (team viewer)  8 and u can go part by part such as sugar level   real time taking data from the device and on-off line give recommendation, blood pressure real time taking data from the device and on-off line give recommendation. heart beat  real time taking data from the device and on-off line give recommendation. body temperature real time taking data from the device and on-off line give recommendation and many more  9. Death report    Structure of the app which  taking data from different type of sensor and device given below.....  If anyone  do not give data/information in any part.. Then part not work. but give data is not delete able but anyone can hide one or more part  of the app if want and user most using part will show first and notification also user can also add/delete any part by long pressing the part.  here in app you get part by part recommendation.  R-means recommendation by clicking R get recommendation S-means showing result N-means Notification here in app show(S) are sowing by (digital ,graph ,box way, normal way... in real time)   But recommendation(R) and report will show full data  (digital ,graph ,box way ,normal way.. 1day,1week,1year...) and treatment (with variety chosen part)   and show the result (before and after position/situation of taking treatment) and if you not take improvement take other choice treatment. it also show side-effect of choice   treatment.     i'm relay very hopeful about this project thanks , thanks full to all if reply  Plz help and support me  i'm in finical crisis  alauddin.md460@gmail.com  BTC WALLET  14VNMWZfYrtYB7iV5ALizHfbV26Vy3fccK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md.Alauddin</cp:lastModifiedBy>
  <cp:revision>427</cp:revision>
  <dcterms:created xsi:type="dcterms:W3CDTF">2006-08-16T00:00:00Z</dcterms:created>
  <dcterms:modified xsi:type="dcterms:W3CDTF">2017-12-26T13:37:03Z</dcterms:modified>
</cp:coreProperties>
</file>