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6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C6E4A2-EDFA-6C69-6E88-C430D55C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8949EE-DCB9-1693-B96B-83B55AF7E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C98F87-5726-565A-A8A9-E064239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6FFE69-F034-04CF-2279-1966D23A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E44C20-306B-FC9E-5C7B-814E4EE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B6E4AF-DA97-33CC-206B-F6EF697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8740EB-C832-6754-994C-A660C542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B84101-F21F-2D40-7DA3-6E47B0F7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75D942-200B-EE5B-7D70-F691DBF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F8070-45B1-51D7-0824-019350C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56DAE63-88CF-6990-E4D4-4DA44A5FB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4622F0-3410-BB16-561D-44CCE6132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42A4FF-69C3-81B2-04E0-918D8B06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B12C76-A87E-1262-7604-374CF04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8F8E3C-A1E6-5A36-785F-9FD6E255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9EECE-DF48-E589-601C-71C86CB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72B1E3-7316-E9A6-0743-B0FE4EA9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8351A6-22F9-77B2-FCA1-08EC93D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DAA057-1EF9-D9FA-67F2-49202142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863CD8-2308-5539-329B-756ECC5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9B2CD1-E119-1489-8AEC-F1301DB1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046F40-1283-2CF5-D1E3-BCA01834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A60046-5187-1909-00A6-BA0DF69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EBE5660-BAFD-BE71-FE01-2EE6C7B2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F3FF5A-CE3E-C094-02CA-BCC86B4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0A6F7-787A-00E9-2EFA-ED9203DA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EE3795-433B-C1CD-739E-799B6367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372D912-8550-F0C9-6910-51945A75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1B8BD41-E3B6-2C74-4C9C-84F91DA8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2AE3FB8-9FC3-987C-7D7C-053C6585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2D6906-7D99-6D48-1ACC-F7AA073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A24A8A-0A7F-61D0-13D9-14DEEEE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D0CCA7F-1585-BCE8-82D9-F9B307EF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688639D-673C-E0A7-0041-7B634E9B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11E2615-7D68-C6F0-CE8E-902C219B7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A5ADA6-6CCE-B2FA-A0AB-410DA9EB6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1701742-28E0-BFD8-FC0B-76EBEB0B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39F5846-5B42-353A-EA09-71FC1E0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DC0721F-4106-B608-9604-0792DFB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6D225-EE31-7CB8-644F-CBDC9639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748AC85-0142-8289-EA9A-B83A0E9E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D1ED91F-4BB9-23AB-FCA8-5536C74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51421FE-3C14-6451-9A11-288AC7C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98C35B9-BEF2-2A9F-BAB4-1E7CFDE2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11ED2C7-F384-0F77-2137-776B19F5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22306E-4DF6-F2E4-15DF-E76A018A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3499F-B08D-C3BC-E822-B46D92C5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8116C3-D927-A788-125E-801844D0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1183DA0-ADE8-12D3-94BC-CB467C68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28C75EF-AB14-8FD4-FCA4-E5F740EE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97750B4-59EA-DAEF-E348-CD8B6D65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A057CB-BD01-BBB3-D6F1-5D72E73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49B73B-15EA-5028-6F67-AA1AC9C2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3BCEBEF-4621-FC52-A716-07947A822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F0A690B-7F66-98B4-167B-6B6BAC71F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72756F2-188E-DA7A-1032-5822F3FE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6112B68-4944-1C2B-6F93-1C9918F2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E29B56-93FF-47B5-FAF9-12F28D76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3D60617-5860-25DF-F26C-B73AE994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8A0563-0951-2F33-6890-2C918E09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6FB812-62AD-AFFE-AE83-76C4C49A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94EA-9E89-4B19-863F-428DE3448BF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A113F9-9538-B669-0E0C-B1FB0B31A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1FC699-3BCA-9DAD-E945-D351C7AD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6520-5C1C-429D-A242-33ACCA7C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4DE4436-328A-3BFB-EE9A-C9F416ABFD2D}"/>
              </a:ext>
            </a:extLst>
          </p:cNvPr>
          <p:cNvSpPr/>
          <p:nvPr/>
        </p:nvSpPr>
        <p:spPr>
          <a:xfrm>
            <a:off x="7684092" y="3136307"/>
            <a:ext cx="1392965" cy="24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24bit valve output</a:t>
            </a:r>
          </a:p>
          <a:p>
            <a:pPr algn="ctr"/>
            <a:r>
              <a:rPr lang="en-US" dirty="0"/>
              <a:t>74HC595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BB62990-0C0D-03B6-1F4E-9F4045BED93D}"/>
              </a:ext>
            </a:extLst>
          </p:cNvPr>
          <p:cNvSpPr/>
          <p:nvPr/>
        </p:nvSpPr>
        <p:spPr>
          <a:xfrm>
            <a:off x="10799035" y="3666146"/>
            <a:ext cx="1392965" cy="1025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from main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2BEF66B-D5F3-CEDF-6EF7-9485D958426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17237" y="4178894"/>
            <a:ext cx="1781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8FE537E-6D97-FD78-1C82-BAC070D56472}"/>
              </a:ext>
            </a:extLst>
          </p:cNvPr>
          <p:cNvSpPr txBox="1"/>
          <p:nvPr/>
        </p:nvSpPr>
        <p:spPr>
          <a:xfrm>
            <a:off x="9370108" y="3255564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r>
              <a:rPr lang="en-US" dirty="0"/>
              <a:t>, Ds, Latch, OE,</a:t>
            </a:r>
          </a:p>
          <a:p>
            <a:r>
              <a:rPr lang="en-US" dirty="0"/>
              <a:t>5V, GND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353466-DE52-475A-CAEB-A9E7AE4A551A}"/>
              </a:ext>
            </a:extLst>
          </p:cNvPr>
          <p:cNvCxnSpPr>
            <a:cxnSpLocks/>
          </p:cNvCxnSpPr>
          <p:nvPr/>
        </p:nvCxnSpPr>
        <p:spPr>
          <a:xfrm flipH="1">
            <a:off x="5748471" y="4234442"/>
            <a:ext cx="19356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8C3D553-3ECF-89D9-7FD7-8AF8A7AD3E49}"/>
              </a:ext>
            </a:extLst>
          </p:cNvPr>
          <p:cNvSpPr txBox="1"/>
          <p:nvPr/>
        </p:nvSpPr>
        <p:spPr>
          <a:xfrm>
            <a:off x="5778384" y="3841046"/>
            <a:ext cx="20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ValveBit_out</a:t>
            </a:r>
            <a:r>
              <a:rPr lang="en-US" dirty="0"/>
              <a:t>[1..24]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47EC60D-3FF6-1A98-3324-0BCE05CAB01C}"/>
              </a:ext>
            </a:extLst>
          </p:cNvPr>
          <p:cNvSpPr/>
          <p:nvPr/>
        </p:nvSpPr>
        <p:spPr>
          <a:xfrm>
            <a:off x="4385419" y="3136306"/>
            <a:ext cx="1392965" cy="24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</a:t>
            </a:r>
            <a:r>
              <a:rPr lang="en-US" dirty="0" err="1"/>
              <a:t>Optos</a:t>
            </a:r>
            <a:endParaRPr lang="en-US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586027C1-B1D4-C462-5132-8C1F2F5157A2}"/>
              </a:ext>
            </a:extLst>
          </p:cNvPr>
          <p:cNvSpPr/>
          <p:nvPr/>
        </p:nvSpPr>
        <p:spPr>
          <a:xfrm>
            <a:off x="4428371" y="1234867"/>
            <a:ext cx="1941318" cy="940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</p:txBody>
      </p: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C2BE22AA-C322-969B-3CFC-9E9B3E6EEA27}"/>
              </a:ext>
            </a:extLst>
          </p:cNvPr>
          <p:cNvCxnSpPr>
            <a:cxnSpLocks/>
          </p:cNvCxnSpPr>
          <p:nvPr/>
        </p:nvCxnSpPr>
        <p:spPr>
          <a:xfrm flipH="1">
            <a:off x="2140940" y="1768650"/>
            <a:ext cx="254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833416DE-4388-7532-CEFD-4FE4846CC457}"/>
              </a:ext>
            </a:extLst>
          </p:cNvPr>
          <p:cNvCxnSpPr>
            <a:cxnSpLocks/>
          </p:cNvCxnSpPr>
          <p:nvPr/>
        </p:nvCxnSpPr>
        <p:spPr>
          <a:xfrm>
            <a:off x="2140940" y="1768650"/>
            <a:ext cx="0" cy="1276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232EC94-B5E8-2E01-377C-93A5D1E25817}"/>
              </a:ext>
            </a:extLst>
          </p:cNvPr>
          <p:cNvSpPr txBox="1"/>
          <p:nvPr/>
        </p:nvSpPr>
        <p:spPr>
          <a:xfrm>
            <a:off x="2991248" y="1399318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Load</a:t>
            </a: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802C226-635B-1565-B560-553D9279989C}"/>
              </a:ext>
            </a:extLst>
          </p:cNvPr>
          <p:cNvCxnSpPr>
            <a:cxnSpLocks/>
          </p:cNvCxnSpPr>
          <p:nvPr/>
        </p:nvCxnSpPr>
        <p:spPr>
          <a:xfrm flipH="1" flipV="1">
            <a:off x="42899" y="4224614"/>
            <a:ext cx="1496866" cy="32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497A7CA2-9125-7234-6807-BC0F489E7EE1}"/>
              </a:ext>
            </a:extLst>
          </p:cNvPr>
          <p:cNvSpPr txBox="1"/>
          <p:nvPr/>
        </p:nvSpPr>
        <p:spPr>
          <a:xfrm>
            <a:off x="155353" y="3923360"/>
            <a:ext cx="17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ValveOutput</a:t>
            </a:r>
            <a:endParaRPr lang="en-US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D103AB5-60EA-8938-5954-5F64366B78E4}"/>
              </a:ext>
            </a:extLst>
          </p:cNvPr>
          <p:cNvSpPr/>
          <p:nvPr/>
        </p:nvSpPr>
        <p:spPr>
          <a:xfrm>
            <a:off x="1507690" y="3003558"/>
            <a:ext cx="1392965" cy="24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</a:t>
            </a:r>
            <a:r>
              <a:rPr lang="en-US" dirty="0" err="1"/>
              <a:t>Mosfet</a:t>
            </a:r>
            <a:endParaRPr lang="en-US" dirty="0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13002B5-A879-3790-0A0D-9F588E7AE04D}"/>
              </a:ext>
            </a:extLst>
          </p:cNvPr>
          <p:cNvCxnSpPr>
            <a:cxnSpLocks/>
          </p:cNvCxnSpPr>
          <p:nvPr/>
        </p:nvCxnSpPr>
        <p:spPr>
          <a:xfrm flipH="1" flipV="1">
            <a:off x="2889611" y="4295482"/>
            <a:ext cx="1496866" cy="32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A4EDADF-7B36-4357-C16D-A1AD492DCC97}"/>
              </a:ext>
            </a:extLst>
          </p:cNvPr>
          <p:cNvSpPr txBox="1"/>
          <p:nvPr/>
        </p:nvSpPr>
        <p:spPr>
          <a:xfrm>
            <a:off x="3002065" y="3994228"/>
            <a:ext cx="17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ValveOutSig</a:t>
            </a:r>
            <a:endParaRPr lang="en-US" dirty="0"/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2CDE1C01-9032-3438-876E-8AAEDB85049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079770" y="2174905"/>
            <a:ext cx="2132" cy="961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92447B7-9450-A7F6-D8CF-5989C1860B67}"/>
              </a:ext>
            </a:extLst>
          </p:cNvPr>
          <p:cNvSpPr txBox="1"/>
          <p:nvPr/>
        </p:nvSpPr>
        <p:spPr>
          <a:xfrm>
            <a:off x="5044160" y="2438892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Load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6967551-E26C-5C37-BC66-EF2BB53CFFA9}"/>
              </a:ext>
            </a:extLst>
          </p:cNvPr>
          <p:cNvSpPr txBox="1"/>
          <p:nvPr/>
        </p:nvSpPr>
        <p:spPr>
          <a:xfrm>
            <a:off x="10902299" y="2750436"/>
            <a:ext cx="12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XH 2.54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5769729-F264-2FCF-B898-F2C405A79E94}"/>
              </a:ext>
            </a:extLst>
          </p:cNvPr>
          <p:cNvSpPr txBox="1"/>
          <p:nvPr/>
        </p:nvSpPr>
        <p:spPr>
          <a:xfrm>
            <a:off x="4422720" y="635113"/>
            <a:ext cx="235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VH 3.96 (QUY ĐỊNH CHIỀU)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73AE4300-3996-0E4A-34C3-9CB5B4BBB607}"/>
              </a:ext>
            </a:extLst>
          </p:cNvPr>
          <p:cNvSpPr txBox="1"/>
          <p:nvPr/>
        </p:nvSpPr>
        <p:spPr>
          <a:xfrm>
            <a:off x="343612" y="3427656"/>
            <a:ext cx="12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XH 2.54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68A280F-DF8D-3941-9498-BEDF855E1420}"/>
              </a:ext>
            </a:extLst>
          </p:cNvPr>
          <p:cNvSpPr txBox="1"/>
          <p:nvPr/>
        </p:nvSpPr>
        <p:spPr>
          <a:xfrm>
            <a:off x="8252352" y="388618"/>
            <a:ext cx="3311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TẤT CẢ JACK ĐƯA XUỐNG MẶT DƯỚI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9C24AAB7-E942-DD79-5E09-43070DB9DB0C}"/>
              </a:ext>
            </a:extLst>
          </p:cNvPr>
          <p:cNvSpPr/>
          <p:nvPr/>
        </p:nvSpPr>
        <p:spPr>
          <a:xfrm>
            <a:off x="155352" y="259080"/>
            <a:ext cx="1863947" cy="7543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HƯỚNG 1</a:t>
            </a:r>
          </a:p>
        </p:txBody>
      </p:sp>
    </p:spTree>
    <p:extLst>
      <p:ext uri="{BB962C8B-B14F-4D97-AF65-F5344CB8AC3E}">
        <p14:creationId xmlns:p14="http://schemas.microsoft.com/office/powerpoint/2010/main" val="365057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4DE4436-328A-3BFB-EE9A-C9F416ABFD2D}"/>
              </a:ext>
            </a:extLst>
          </p:cNvPr>
          <p:cNvSpPr/>
          <p:nvPr/>
        </p:nvSpPr>
        <p:spPr>
          <a:xfrm>
            <a:off x="5877496" y="3073601"/>
            <a:ext cx="1392965" cy="24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24bit valve output</a:t>
            </a:r>
          </a:p>
          <a:p>
            <a:pPr algn="ctr"/>
            <a:r>
              <a:rPr lang="en-US" dirty="0"/>
              <a:t>74HC595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BB62990-0C0D-03B6-1F4E-9F4045BED93D}"/>
              </a:ext>
            </a:extLst>
          </p:cNvPr>
          <p:cNvSpPr/>
          <p:nvPr/>
        </p:nvSpPr>
        <p:spPr>
          <a:xfrm>
            <a:off x="10799035" y="3666146"/>
            <a:ext cx="1392965" cy="1025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from main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2BEF66B-D5F3-CEDF-6EF7-9485D958426F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flipH="1">
            <a:off x="9516633" y="4178894"/>
            <a:ext cx="12824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8FE537E-6D97-FD78-1C82-BAC070D56472}"/>
              </a:ext>
            </a:extLst>
          </p:cNvPr>
          <p:cNvSpPr txBox="1"/>
          <p:nvPr/>
        </p:nvSpPr>
        <p:spPr>
          <a:xfrm>
            <a:off x="9663159" y="3259770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r>
              <a:rPr lang="en-US" dirty="0"/>
              <a:t>, Ds, Latch, OE,</a:t>
            </a:r>
          </a:p>
          <a:p>
            <a:r>
              <a:rPr lang="en-US" dirty="0"/>
              <a:t>5V, GND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353466-DE52-475A-CAEB-A9E7AE4A551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900655" y="4240918"/>
            <a:ext cx="3355365" cy="6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8C3D553-3ECF-89D9-7FD7-8AF8A7AD3E49}"/>
              </a:ext>
            </a:extLst>
          </p:cNvPr>
          <p:cNvSpPr txBox="1"/>
          <p:nvPr/>
        </p:nvSpPr>
        <p:spPr>
          <a:xfrm>
            <a:off x="3610818" y="3871585"/>
            <a:ext cx="20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ValveBit_out</a:t>
            </a:r>
            <a:r>
              <a:rPr lang="en-US" dirty="0"/>
              <a:t>[1..24]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586027C1-B1D4-C462-5132-8C1F2F5157A2}"/>
              </a:ext>
            </a:extLst>
          </p:cNvPr>
          <p:cNvSpPr/>
          <p:nvPr/>
        </p:nvSpPr>
        <p:spPr>
          <a:xfrm>
            <a:off x="4453301" y="1221477"/>
            <a:ext cx="1941318" cy="940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</p:txBody>
      </p: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C2BE22AA-C322-969B-3CFC-9E9B3E6EEA27}"/>
              </a:ext>
            </a:extLst>
          </p:cNvPr>
          <p:cNvCxnSpPr>
            <a:cxnSpLocks/>
          </p:cNvCxnSpPr>
          <p:nvPr/>
        </p:nvCxnSpPr>
        <p:spPr>
          <a:xfrm flipH="1">
            <a:off x="2140940" y="1768650"/>
            <a:ext cx="254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833416DE-4388-7532-CEFD-4FE4846CC457}"/>
              </a:ext>
            </a:extLst>
          </p:cNvPr>
          <p:cNvCxnSpPr>
            <a:cxnSpLocks/>
          </p:cNvCxnSpPr>
          <p:nvPr/>
        </p:nvCxnSpPr>
        <p:spPr>
          <a:xfrm>
            <a:off x="2140940" y="1768650"/>
            <a:ext cx="0" cy="1276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232EC94-B5E8-2E01-377C-93A5D1E25817}"/>
              </a:ext>
            </a:extLst>
          </p:cNvPr>
          <p:cNvSpPr txBox="1"/>
          <p:nvPr/>
        </p:nvSpPr>
        <p:spPr>
          <a:xfrm>
            <a:off x="2991248" y="1399318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Load</a:t>
            </a: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802C226-635B-1565-B560-553D9279989C}"/>
              </a:ext>
            </a:extLst>
          </p:cNvPr>
          <p:cNvCxnSpPr>
            <a:cxnSpLocks/>
          </p:cNvCxnSpPr>
          <p:nvPr/>
        </p:nvCxnSpPr>
        <p:spPr>
          <a:xfrm flipH="1" flipV="1">
            <a:off x="42899" y="4224614"/>
            <a:ext cx="1496866" cy="32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497A7CA2-9125-7234-6807-BC0F489E7EE1}"/>
              </a:ext>
            </a:extLst>
          </p:cNvPr>
          <p:cNvSpPr txBox="1"/>
          <p:nvPr/>
        </p:nvSpPr>
        <p:spPr>
          <a:xfrm>
            <a:off x="155353" y="3923360"/>
            <a:ext cx="17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ValveOutput</a:t>
            </a:r>
            <a:endParaRPr lang="en-US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D103AB5-60EA-8938-5954-5F64366B78E4}"/>
              </a:ext>
            </a:extLst>
          </p:cNvPr>
          <p:cNvSpPr/>
          <p:nvPr/>
        </p:nvSpPr>
        <p:spPr>
          <a:xfrm>
            <a:off x="1507690" y="3003558"/>
            <a:ext cx="1392965" cy="2486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</a:t>
            </a:r>
            <a:r>
              <a:rPr lang="en-US" dirty="0" err="1"/>
              <a:t>Mosfet</a:t>
            </a:r>
            <a:endParaRPr lang="en-US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6967551-E26C-5C37-BC66-EF2BB53CFFA9}"/>
              </a:ext>
            </a:extLst>
          </p:cNvPr>
          <p:cNvSpPr txBox="1"/>
          <p:nvPr/>
        </p:nvSpPr>
        <p:spPr>
          <a:xfrm>
            <a:off x="10902299" y="2750436"/>
            <a:ext cx="12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XH 2.54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5769729-F264-2FCF-B898-F2C405A79E94}"/>
              </a:ext>
            </a:extLst>
          </p:cNvPr>
          <p:cNvSpPr txBox="1"/>
          <p:nvPr/>
        </p:nvSpPr>
        <p:spPr>
          <a:xfrm>
            <a:off x="4422720" y="635113"/>
            <a:ext cx="235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VH 3.96 (QUY ĐỊNH CHIỀU)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73AE4300-3996-0E4A-34C3-9CB5B4BBB607}"/>
              </a:ext>
            </a:extLst>
          </p:cNvPr>
          <p:cNvSpPr txBox="1"/>
          <p:nvPr/>
        </p:nvSpPr>
        <p:spPr>
          <a:xfrm>
            <a:off x="343612" y="3427656"/>
            <a:ext cx="12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XH 2.54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68A280F-DF8D-3941-9498-BEDF855E1420}"/>
              </a:ext>
            </a:extLst>
          </p:cNvPr>
          <p:cNvSpPr txBox="1"/>
          <p:nvPr/>
        </p:nvSpPr>
        <p:spPr>
          <a:xfrm>
            <a:off x="8252352" y="388618"/>
            <a:ext cx="3939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TẤT CẢ JACK ĐƯA XUỐNG MẶT DƯỚI</a:t>
            </a: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62A6853-3E19-AEF3-60BC-A5ED087F5A4C}"/>
              </a:ext>
            </a:extLst>
          </p:cNvPr>
          <p:cNvSpPr/>
          <p:nvPr/>
        </p:nvSpPr>
        <p:spPr>
          <a:xfrm>
            <a:off x="8072961" y="3721435"/>
            <a:ext cx="1443672" cy="914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Opto</a:t>
            </a:r>
            <a:endParaRPr lang="en-US" dirty="0"/>
          </a:p>
          <a:p>
            <a:pPr algn="ctr"/>
            <a:r>
              <a:rPr lang="en-US" dirty="0"/>
              <a:t>HIGH FREQUENCY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9C24AAB7-E942-DD79-5E09-43070DB9DB0C}"/>
              </a:ext>
            </a:extLst>
          </p:cNvPr>
          <p:cNvSpPr/>
          <p:nvPr/>
        </p:nvSpPr>
        <p:spPr>
          <a:xfrm>
            <a:off x="155352" y="259080"/>
            <a:ext cx="1863947" cy="7543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HƯỚNG 2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AE335876-3F30-6422-81E7-8D75640D8079}"/>
              </a:ext>
            </a:extLst>
          </p:cNvPr>
          <p:cNvCxnSpPr>
            <a:cxnSpLocks/>
          </p:cNvCxnSpPr>
          <p:nvPr/>
        </p:nvCxnSpPr>
        <p:spPr>
          <a:xfrm>
            <a:off x="6338944" y="2114560"/>
            <a:ext cx="2132" cy="961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EF82A02-C802-E254-4918-63DB086847BF}"/>
              </a:ext>
            </a:extLst>
          </p:cNvPr>
          <p:cNvSpPr txBox="1"/>
          <p:nvPr/>
        </p:nvSpPr>
        <p:spPr>
          <a:xfrm>
            <a:off x="6338944" y="2462552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Load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2F02EF-79C8-4A19-3304-BDEA4F6E6AC7}"/>
              </a:ext>
            </a:extLst>
          </p:cNvPr>
          <p:cNvCxnSpPr>
            <a:cxnSpLocks/>
          </p:cNvCxnSpPr>
          <p:nvPr/>
        </p:nvCxnSpPr>
        <p:spPr>
          <a:xfrm flipH="1">
            <a:off x="7270461" y="4217451"/>
            <a:ext cx="802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4ED42C2C-4447-C69B-BC09-ABF4CC503B60}"/>
              </a:ext>
            </a:extLst>
          </p:cNvPr>
          <p:cNvCxnSpPr>
            <a:cxnSpLocks/>
          </p:cNvCxnSpPr>
          <p:nvPr/>
        </p:nvCxnSpPr>
        <p:spPr>
          <a:xfrm>
            <a:off x="8789949" y="1754220"/>
            <a:ext cx="2132" cy="196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2026986A-90E0-1649-D193-DF5335691880}"/>
              </a:ext>
            </a:extLst>
          </p:cNvPr>
          <p:cNvSpPr txBox="1"/>
          <p:nvPr/>
        </p:nvSpPr>
        <p:spPr>
          <a:xfrm>
            <a:off x="8789949" y="3110077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Load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5F26AAC-C114-F122-5CC4-F0A633592A7B}"/>
              </a:ext>
            </a:extLst>
          </p:cNvPr>
          <p:cNvCxnSpPr>
            <a:cxnSpLocks/>
          </p:cNvCxnSpPr>
          <p:nvPr/>
        </p:nvCxnSpPr>
        <p:spPr>
          <a:xfrm flipH="1">
            <a:off x="6243765" y="1754220"/>
            <a:ext cx="254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9D9B1D-9A10-D653-26E9-2D86C75D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89620" cy="823595"/>
          </a:xfrm>
        </p:spPr>
        <p:txBody>
          <a:bodyPr/>
          <a:lstStyle/>
          <a:p>
            <a:r>
              <a:rPr lang="en-US" dirty="0"/>
              <a:t>QUY ĐỊNH CHIỀU JACK VH 3.96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082C4F4-B0D1-F371-FD1C-4D820FC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3" y="1013460"/>
            <a:ext cx="4537471" cy="453052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2FD14A2-CB98-3F52-D6A7-CC3B782D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93" y="1429453"/>
            <a:ext cx="3210373" cy="357237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D6A3FD9-4359-4602-D4D9-CE975B10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03" y="1472321"/>
            <a:ext cx="391082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054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129</Words>
  <Application>Microsoft Office PowerPoint</Application>
  <PresentationFormat>Màn hình rộng</PresentationFormat>
  <Paragraphs>38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QUY ĐỊNH CHIỀU JACK VH 3.96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Huynh Anh Duy</dc:creator>
  <cp:lastModifiedBy>Huynh Anh Duy</cp:lastModifiedBy>
  <cp:revision>13</cp:revision>
  <dcterms:created xsi:type="dcterms:W3CDTF">2023-07-16T13:56:59Z</dcterms:created>
  <dcterms:modified xsi:type="dcterms:W3CDTF">2023-07-16T15:56:52Z</dcterms:modified>
</cp:coreProperties>
</file>