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47C6-695A-4B79-BDE0-AF2E28EB5FB2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EC6B-F1AA-4042-9876-2E5823F8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0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47C6-695A-4B79-BDE0-AF2E28EB5FB2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EC6B-F1AA-4042-9876-2E5823F8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47C6-695A-4B79-BDE0-AF2E28EB5FB2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EC6B-F1AA-4042-9876-2E5823F8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1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47C6-695A-4B79-BDE0-AF2E28EB5FB2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EC6B-F1AA-4042-9876-2E5823F8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5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47C6-695A-4B79-BDE0-AF2E28EB5FB2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EC6B-F1AA-4042-9876-2E5823F8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9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47C6-695A-4B79-BDE0-AF2E28EB5FB2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EC6B-F1AA-4042-9876-2E5823F8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5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47C6-695A-4B79-BDE0-AF2E28EB5FB2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EC6B-F1AA-4042-9876-2E5823F8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8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47C6-695A-4B79-BDE0-AF2E28EB5FB2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EC6B-F1AA-4042-9876-2E5823F8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7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47C6-695A-4B79-BDE0-AF2E28EB5FB2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EC6B-F1AA-4042-9876-2E5823F8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2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47C6-695A-4B79-BDE0-AF2E28EB5FB2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EC6B-F1AA-4042-9876-2E5823F8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8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47C6-695A-4B79-BDE0-AF2E28EB5FB2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EC6B-F1AA-4042-9876-2E5823F8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5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B47C6-695A-4B79-BDE0-AF2E28EB5FB2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7EC6B-F1AA-4042-9876-2E5823F8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3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94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as a calculator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665" y="1913109"/>
            <a:ext cx="29146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68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Python as a calculator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Galkin</dc:creator>
  <cp:lastModifiedBy>Alexander Galkin</cp:lastModifiedBy>
  <cp:revision>2</cp:revision>
  <dcterms:created xsi:type="dcterms:W3CDTF">2016-05-01T21:16:35Z</dcterms:created>
  <dcterms:modified xsi:type="dcterms:W3CDTF">2016-05-01T22:40:41Z</dcterms:modified>
</cp:coreProperties>
</file>