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47C6-695A-4B79-BDE0-AF2E28EB5FB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EC6B-F1AA-4042-9876-2E5823F8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Advanced 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Python for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9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69" y="256274"/>
            <a:ext cx="70294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970" y="1115583"/>
            <a:ext cx="63341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4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as a calculator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62" y="1558882"/>
            <a:ext cx="3626708" cy="37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6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24" y="365682"/>
            <a:ext cx="9315450" cy="6200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33486" y="181016"/>
            <a:ext cx="264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http://www.pyregex.com/</a:t>
            </a:r>
          </a:p>
        </p:txBody>
      </p:sp>
    </p:spTree>
    <p:extLst>
      <p:ext uri="{BB962C8B-B14F-4D97-AF65-F5344CB8AC3E}">
        <p14:creationId xmlns:p14="http://schemas.microsoft.com/office/powerpoint/2010/main" val="243067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for Advanced Students</vt:lpstr>
      <vt:lpstr>PowerPoint Presentation</vt:lpstr>
      <vt:lpstr>Level 0</vt:lpstr>
      <vt:lpstr>Python as a calculator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Galkin</dc:creator>
  <cp:lastModifiedBy>Alexander Galkin</cp:lastModifiedBy>
  <cp:revision>8</cp:revision>
  <dcterms:created xsi:type="dcterms:W3CDTF">2016-05-01T21:16:35Z</dcterms:created>
  <dcterms:modified xsi:type="dcterms:W3CDTF">2016-05-04T23:18:06Z</dcterms:modified>
</cp:coreProperties>
</file>