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1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6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7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AA6D25-0BA4-4D8F-B522-EA1355AC9549}"/>
              </a:ext>
            </a:extLst>
          </p:cNvPr>
          <p:cNvGrpSpPr/>
          <p:nvPr/>
        </p:nvGrpSpPr>
        <p:grpSpPr>
          <a:xfrm>
            <a:off x="202388" y="2667762"/>
            <a:ext cx="14332762" cy="1732789"/>
            <a:chOff x="364313" y="2638427"/>
            <a:chExt cx="12324568" cy="15123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99104FB-D8EF-4F5B-A4B3-EF43816C430A}"/>
                </a:ext>
              </a:extLst>
            </p:cNvPr>
            <p:cNvSpPr/>
            <p:nvPr/>
          </p:nvSpPr>
          <p:spPr>
            <a:xfrm rot="16200000">
              <a:off x="1651929" y="2934562"/>
              <a:ext cx="1111827" cy="5507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Conv</a:t>
              </a:r>
            </a:p>
            <a:p>
              <a:pPr algn="ctr"/>
              <a:r>
                <a:rPr lang="pt-BR" sz="1100" dirty="0"/>
                <a:t>(32 3x3)</a:t>
              </a:r>
              <a:endParaRPr lang="pt-BR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9C5710-B89B-4408-B5AB-73D6E66E00F5}"/>
                </a:ext>
              </a:extLst>
            </p:cNvPr>
            <p:cNvSpPr/>
            <p:nvPr/>
          </p:nvSpPr>
          <p:spPr>
            <a:xfrm rot="16200000">
              <a:off x="2381031" y="2934561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ReLU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F560156-D95C-48ED-8E2D-669977694205}"/>
                </a:ext>
              </a:extLst>
            </p:cNvPr>
            <p:cNvSpPr/>
            <p:nvPr/>
          </p:nvSpPr>
          <p:spPr>
            <a:xfrm rot="16200000">
              <a:off x="3110134" y="2934562"/>
              <a:ext cx="1111827" cy="5507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Conv</a:t>
              </a:r>
            </a:p>
            <a:p>
              <a:pPr algn="ctr"/>
              <a:r>
                <a:rPr lang="pt-BR" sz="1100" dirty="0"/>
                <a:t>(32 3x3)</a:t>
              </a:r>
              <a:endParaRPr lang="pt-BR" sz="20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E7E73A-D126-49AC-8255-13B466C287BA}"/>
                </a:ext>
              </a:extLst>
            </p:cNvPr>
            <p:cNvSpPr/>
            <p:nvPr/>
          </p:nvSpPr>
          <p:spPr>
            <a:xfrm rot="16200000">
              <a:off x="3839236" y="2934562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ReLU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BEA749-9C13-4692-86EF-FE375238A728}"/>
                </a:ext>
              </a:extLst>
            </p:cNvPr>
            <p:cNvSpPr/>
            <p:nvPr/>
          </p:nvSpPr>
          <p:spPr>
            <a:xfrm rot="16200000">
              <a:off x="4568338" y="2934563"/>
              <a:ext cx="1111827" cy="550725"/>
            </a:xfrm>
            <a:prstGeom prst="round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/>
                <a:t>MaxPool</a:t>
              </a:r>
            </a:p>
            <a:p>
              <a:pPr algn="ctr"/>
              <a:r>
                <a:rPr lang="pt-BR" sz="1050" dirty="0"/>
                <a:t>(2x2)</a:t>
              </a:r>
              <a:endParaRPr lang="pt-BR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CF84E4B-7572-451C-80DF-7A7D2452D7F9}"/>
                </a:ext>
              </a:extLst>
            </p:cNvPr>
            <p:cNvSpPr/>
            <p:nvPr/>
          </p:nvSpPr>
          <p:spPr>
            <a:xfrm rot="16200000">
              <a:off x="5297440" y="2934562"/>
              <a:ext cx="1111827" cy="5507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Conv</a:t>
              </a:r>
            </a:p>
            <a:p>
              <a:pPr algn="ctr"/>
              <a:r>
                <a:rPr lang="pt-BR" sz="1100" dirty="0"/>
                <a:t>(64 3x3)</a:t>
              </a:r>
              <a:endParaRPr lang="pt-BR" sz="20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57A888-B398-4339-A1D5-57AF5A17E99D}"/>
                </a:ext>
              </a:extLst>
            </p:cNvPr>
            <p:cNvSpPr/>
            <p:nvPr/>
          </p:nvSpPr>
          <p:spPr>
            <a:xfrm rot="16200000">
              <a:off x="6026542" y="2934562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ReLU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4B3D60A-BD5E-4923-97B4-15A21B427887}"/>
                </a:ext>
              </a:extLst>
            </p:cNvPr>
            <p:cNvSpPr/>
            <p:nvPr/>
          </p:nvSpPr>
          <p:spPr>
            <a:xfrm rot="16200000">
              <a:off x="6755645" y="2934563"/>
              <a:ext cx="1111827" cy="5507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Conv</a:t>
              </a:r>
            </a:p>
            <a:p>
              <a:pPr algn="ctr"/>
              <a:r>
                <a:rPr lang="pt-BR" sz="1100" dirty="0"/>
                <a:t>(64 3x3)</a:t>
              </a:r>
              <a:endParaRPr lang="pt-BR" sz="20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B49FE91-A0A1-45F5-A4D3-8698F85B689C}"/>
                </a:ext>
              </a:extLst>
            </p:cNvPr>
            <p:cNvSpPr/>
            <p:nvPr/>
          </p:nvSpPr>
          <p:spPr>
            <a:xfrm rot="16200000">
              <a:off x="7484747" y="2934562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ReLU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6055FAE-5862-40AB-AE4F-05177330B7D0}"/>
                </a:ext>
              </a:extLst>
            </p:cNvPr>
            <p:cNvSpPr/>
            <p:nvPr/>
          </p:nvSpPr>
          <p:spPr>
            <a:xfrm rot="16200000">
              <a:off x="8213849" y="2934565"/>
              <a:ext cx="1111827" cy="550725"/>
            </a:xfrm>
            <a:prstGeom prst="round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/>
                <a:t>MaxPool</a:t>
              </a:r>
            </a:p>
            <a:p>
              <a:pPr algn="ctr"/>
              <a:r>
                <a:rPr lang="pt-BR" sz="1050" dirty="0"/>
                <a:t>(2x2)</a:t>
              </a:r>
              <a:endParaRPr lang="pt-BR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7AA2D0-5536-4193-BECF-02A5EF12A8E2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flipV="1">
              <a:off x="2483204" y="3209927"/>
              <a:ext cx="1783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4F3E17-1F46-4557-AB5D-959E15AF73FA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3212307" y="3209922"/>
              <a:ext cx="17837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F4FA5F-EF5B-43C0-BCB8-3F9EC8BCCA7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V="1">
              <a:off x="3941409" y="3209928"/>
              <a:ext cx="1783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DE19DF-D43D-4104-BEC0-1CB8D832FB6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V="1">
              <a:off x="4670512" y="3209921"/>
              <a:ext cx="17837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36B524-F4B1-4248-AC31-A00F2E7D791B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5399613" y="3209926"/>
              <a:ext cx="17837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C7BC8C-DB4D-40FE-9CEA-94C4F79D7BA7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V="1">
              <a:off x="6128715" y="3209928"/>
              <a:ext cx="1783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8EF681-20E0-42CF-A954-061CABB741A6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6857818" y="3209923"/>
              <a:ext cx="17837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F7329C0-815E-4C81-B7EF-438F40772D6E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V="1">
              <a:off x="7586920" y="3209929"/>
              <a:ext cx="1783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E311DB0-F838-46B9-BC2C-5DF1F1F7E69F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V="1">
              <a:off x="8316023" y="3209922"/>
              <a:ext cx="17837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Resultado de imagem para fashion mnist images">
              <a:extLst>
                <a:ext uri="{FF2B5EF4-FFF2-40B4-BE49-F238E27FC236}">
                  <a16:creationId xmlns:a16="http://schemas.microsoft.com/office/drawing/2014/main" id="{D6BDDC01-AC27-4156-A20E-945876AB0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4315" y="2638427"/>
              <a:ext cx="1142992" cy="11429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B09F8FF-90C8-4194-A2E3-B0A25789007A}"/>
                </a:ext>
              </a:extLst>
            </p:cNvPr>
            <p:cNvCxnSpPr>
              <a:stCxn id="1026" idx="3"/>
              <a:endCxn id="5" idx="0"/>
            </p:cNvCxnSpPr>
            <p:nvPr/>
          </p:nvCxnSpPr>
          <p:spPr>
            <a:xfrm>
              <a:off x="1507308" y="3209923"/>
              <a:ext cx="425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20CCD2C-1557-4191-B36F-D1A7DC74B958}"/>
                </a:ext>
              </a:extLst>
            </p:cNvPr>
            <p:cNvSpPr/>
            <p:nvPr/>
          </p:nvSpPr>
          <p:spPr>
            <a:xfrm rot="16200000">
              <a:off x="8943721" y="2938712"/>
              <a:ext cx="1111827" cy="55072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Flatten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A78B7FD-78A1-42D6-941C-79B53122EB48}"/>
                </a:ext>
              </a:extLst>
            </p:cNvPr>
            <p:cNvSpPr/>
            <p:nvPr/>
          </p:nvSpPr>
          <p:spPr>
            <a:xfrm rot="16200000">
              <a:off x="9677200" y="2938711"/>
              <a:ext cx="1111827" cy="55072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Dense</a:t>
              </a:r>
            </a:p>
            <a:p>
              <a:pPr algn="ctr"/>
              <a:r>
                <a:rPr lang="pt-BR" sz="1100" dirty="0"/>
                <a:t>(512)</a:t>
              </a:r>
              <a:endParaRPr lang="pt-BR" sz="20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090B847-CA0F-4F45-AD6F-214E50D5DCEC}"/>
                </a:ext>
              </a:extLst>
            </p:cNvPr>
            <p:cNvSpPr/>
            <p:nvPr/>
          </p:nvSpPr>
          <p:spPr>
            <a:xfrm rot="16200000">
              <a:off x="10410679" y="2938709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ReLU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286AC80-E642-4F82-9B11-C973D627596B}"/>
                </a:ext>
              </a:extLst>
            </p:cNvPr>
            <p:cNvSpPr/>
            <p:nvPr/>
          </p:nvSpPr>
          <p:spPr>
            <a:xfrm rot="16200000">
              <a:off x="11131027" y="2938709"/>
              <a:ext cx="1111827" cy="55072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Dense</a:t>
              </a:r>
            </a:p>
            <a:p>
              <a:pPr algn="ctr"/>
              <a:r>
                <a:rPr lang="pt-BR" sz="1100" dirty="0"/>
                <a:t>(10)</a:t>
              </a:r>
              <a:endParaRPr lang="pt-BR" sz="2000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DFD1484-4C78-4BCB-9184-BE3504D882D5}"/>
                </a:ext>
              </a:extLst>
            </p:cNvPr>
            <p:cNvSpPr/>
            <p:nvPr/>
          </p:nvSpPr>
          <p:spPr>
            <a:xfrm rot="16200000">
              <a:off x="11857605" y="2943917"/>
              <a:ext cx="1111827" cy="5507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/>
                <a:t>Softmax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67A1EA1-41A3-45FD-923A-14DF63F012CE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 flipV="1">
              <a:off x="9774998" y="3214074"/>
              <a:ext cx="182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>
              <a:extLst>
                <a:ext uri="{FF2B5EF4-FFF2-40B4-BE49-F238E27FC236}">
                  <a16:creationId xmlns:a16="http://schemas.microsoft.com/office/drawing/2014/main" id="{AE5B8D81-F439-4A37-B129-0C93EFFFE358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>
              <a:off x="9045125" y="3209927"/>
              <a:ext cx="179147" cy="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8A4FD49F-3CF9-4EEB-BBA3-3F880FF525A5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 flipV="1">
              <a:off x="10508476" y="3214070"/>
              <a:ext cx="182754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2054E71E-0E00-4478-AE53-282507A29A34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11241954" y="3214071"/>
              <a:ext cx="1696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B823B933-A9EA-4F5C-9DDB-89AEE9901FE9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>
              <a:off x="11962304" y="3214071"/>
              <a:ext cx="175853" cy="5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28F7D95-1B26-44A6-8BC6-022EAC62E5BD}"/>
                </a:ext>
              </a:extLst>
            </p:cNvPr>
            <p:cNvSpPr txBox="1"/>
            <p:nvPr/>
          </p:nvSpPr>
          <p:spPr>
            <a:xfrm>
              <a:off x="364313" y="3904528"/>
              <a:ext cx="1142993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tx1"/>
                  </a:solidFill>
                </a:rPr>
                <a:t>70000 x 28 x 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21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Laurentino</dc:creator>
  <cp:lastModifiedBy>Anderson Laurentino</cp:lastModifiedBy>
  <cp:revision>6</cp:revision>
  <dcterms:created xsi:type="dcterms:W3CDTF">2019-09-25T11:46:34Z</dcterms:created>
  <dcterms:modified xsi:type="dcterms:W3CDTF">2019-09-25T16:53:10Z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anderson.laurentino@avanade.com</vt:lpwstr>
  </property>
  <property fmtid="{D5CDD505-2E9C-101B-9397-08002B2CF9AE}" pid="5" name="MSIP_Label_236020b0-6d69-48c1-9bb5-c586c1062b70_SetDate">
    <vt:lpwstr>2019-09-25T12:14:44.7298219Z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4eb0ecfe-6906-4376-8397-3fbc43b087fb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anderson.laurentino@avanade.com</vt:lpwstr>
  </property>
  <property fmtid="{D5CDD505-2E9C-101B-9397-08002B2CF9AE}" pid="13" name="MSIP_Label_5fae8262-b78e-4366-8929-a5d6aac95320_SetDate">
    <vt:lpwstr>2019-09-25T12:14:44.7298219Z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4eb0ecfe-6906-4376-8397-3fbc43b087fb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