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7113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8921" y="1122363"/>
            <a:ext cx="110335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3602038"/>
            <a:ext cx="110335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51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21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19" y="365125"/>
            <a:ext cx="317213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6" y="365125"/>
            <a:ext cx="933252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25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25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4" y="1709739"/>
            <a:ext cx="1268855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4" y="4589464"/>
            <a:ext cx="1268855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06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1825625"/>
            <a:ext cx="625232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1825625"/>
            <a:ext cx="625232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01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365126"/>
            <a:ext cx="1268855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3" y="1681163"/>
            <a:ext cx="62235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3" y="2505075"/>
            <a:ext cx="622359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8" y="1681163"/>
            <a:ext cx="62542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8" y="2505075"/>
            <a:ext cx="625424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79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76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78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457200"/>
            <a:ext cx="47447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987426"/>
            <a:ext cx="744762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2057400"/>
            <a:ext cx="47447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32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457200"/>
            <a:ext cx="47447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987426"/>
            <a:ext cx="744762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2057400"/>
            <a:ext cx="47447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65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365126"/>
            <a:ext cx="126885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1825625"/>
            <a:ext cx="126885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6356351"/>
            <a:ext cx="33100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C6B4C-D119-47E7-A588-459EC158C8C9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6356351"/>
            <a:ext cx="4965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6356351"/>
            <a:ext cx="33100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4BF1-AB63-4050-9B39-46EB87F4C6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1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9104FB-D8EF-4F5B-A4B3-EF43816C430A}"/>
              </a:ext>
            </a:extLst>
          </p:cNvPr>
          <p:cNvSpPr/>
          <p:nvPr/>
        </p:nvSpPr>
        <p:spPr>
          <a:xfrm rot="16200000">
            <a:off x="2718728" y="3153637"/>
            <a:ext cx="1111827" cy="550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/>
              <a:t>Conv</a:t>
            </a:r>
          </a:p>
          <a:p>
            <a:pPr algn="ctr"/>
            <a:r>
              <a:rPr lang="pt-BR" sz="1100" dirty="0"/>
              <a:t>(32 3x3)</a:t>
            </a:r>
            <a:endParaRPr lang="pt-BR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9C5710-B89B-4408-B5AB-73D6E66E00F5}"/>
              </a:ext>
            </a:extLst>
          </p:cNvPr>
          <p:cNvSpPr/>
          <p:nvPr/>
        </p:nvSpPr>
        <p:spPr>
          <a:xfrm rot="16200000">
            <a:off x="3447830" y="3153636"/>
            <a:ext cx="1111827" cy="55072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/>
              <a:t>ReLU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F560156-D95C-48ED-8E2D-669977694205}"/>
              </a:ext>
            </a:extLst>
          </p:cNvPr>
          <p:cNvSpPr/>
          <p:nvPr/>
        </p:nvSpPr>
        <p:spPr>
          <a:xfrm rot="16200000">
            <a:off x="4176933" y="3153637"/>
            <a:ext cx="1111827" cy="550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/>
              <a:t>Conv</a:t>
            </a:r>
          </a:p>
          <a:p>
            <a:pPr algn="ctr"/>
            <a:r>
              <a:rPr lang="pt-BR" sz="1100" dirty="0"/>
              <a:t>(32 3x3)</a:t>
            </a:r>
            <a:endParaRPr lang="pt-BR" sz="2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E7E73A-D126-49AC-8255-13B466C287BA}"/>
              </a:ext>
            </a:extLst>
          </p:cNvPr>
          <p:cNvSpPr/>
          <p:nvPr/>
        </p:nvSpPr>
        <p:spPr>
          <a:xfrm rot="16200000">
            <a:off x="4906035" y="3153637"/>
            <a:ext cx="1111827" cy="55072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/>
              <a:t>ReLU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0BEA749-9C13-4692-86EF-FE375238A728}"/>
              </a:ext>
            </a:extLst>
          </p:cNvPr>
          <p:cNvSpPr/>
          <p:nvPr/>
        </p:nvSpPr>
        <p:spPr>
          <a:xfrm rot="16200000">
            <a:off x="5635137" y="3153638"/>
            <a:ext cx="1111827" cy="550725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MaxPool</a:t>
            </a:r>
          </a:p>
          <a:p>
            <a:pPr algn="ctr"/>
            <a:r>
              <a:rPr lang="pt-BR" sz="1050" dirty="0"/>
              <a:t>(2x2)</a:t>
            </a:r>
            <a:endParaRPr lang="pt-BR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F84E4B-7572-451C-80DF-7A7D2452D7F9}"/>
              </a:ext>
            </a:extLst>
          </p:cNvPr>
          <p:cNvSpPr/>
          <p:nvPr/>
        </p:nvSpPr>
        <p:spPr>
          <a:xfrm rot="16200000">
            <a:off x="6364239" y="3153637"/>
            <a:ext cx="1111827" cy="550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/>
              <a:t>Conv</a:t>
            </a:r>
          </a:p>
          <a:p>
            <a:pPr algn="ctr"/>
            <a:r>
              <a:rPr lang="pt-BR" sz="1100" dirty="0"/>
              <a:t>(64 3x3)</a:t>
            </a:r>
            <a:endParaRPr lang="pt-BR" sz="20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57A888-B398-4339-A1D5-57AF5A17E99D}"/>
              </a:ext>
            </a:extLst>
          </p:cNvPr>
          <p:cNvSpPr/>
          <p:nvPr/>
        </p:nvSpPr>
        <p:spPr>
          <a:xfrm rot="16200000">
            <a:off x="7093341" y="3153637"/>
            <a:ext cx="1111827" cy="55072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/>
              <a:t>ReLU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4B3D60A-BD5E-4923-97B4-15A21B427887}"/>
              </a:ext>
            </a:extLst>
          </p:cNvPr>
          <p:cNvSpPr/>
          <p:nvPr/>
        </p:nvSpPr>
        <p:spPr>
          <a:xfrm rot="16200000">
            <a:off x="7822444" y="3153638"/>
            <a:ext cx="1111827" cy="550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/>
              <a:t>Conv</a:t>
            </a:r>
          </a:p>
          <a:p>
            <a:pPr algn="ctr"/>
            <a:r>
              <a:rPr lang="pt-BR" sz="1100" dirty="0"/>
              <a:t>(64 3x3)</a:t>
            </a:r>
            <a:endParaRPr lang="pt-BR" sz="2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B49FE91-A0A1-45F5-A4D3-8698F85B689C}"/>
              </a:ext>
            </a:extLst>
          </p:cNvPr>
          <p:cNvSpPr/>
          <p:nvPr/>
        </p:nvSpPr>
        <p:spPr>
          <a:xfrm rot="16200000">
            <a:off x="8551546" y="3153637"/>
            <a:ext cx="1111827" cy="55072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/>
              <a:t>ReLU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055FAE-5862-40AB-AE4F-05177330B7D0}"/>
              </a:ext>
            </a:extLst>
          </p:cNvPr>
          <p:cNvSpPr/>
          <p:nvPr/>
        </p:nvSpPr>
        <p:spPr>
          <a:xfrm rot="16200000">
            <a:off x="9280648" y="3153640"/>
            <a:ext cx="1111827" cy="550725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MaxPool</a:t>
            </a:r>
          </a:p>
          <a:p>
            <a:pPr algn="ctr"/>
            <a:r>
              <a:rPr lang="pt-BR" sz="1050" dirty="0"/>
              <a:t>(2x2)</a:t>
            </a:r>
            <a:endParaRPr lang="pt-BR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7AA2D0-5536-4193-BECF-02A5EF12A8E2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V="1">
            <a:off x="3550003" y="3429002"/>
            <a:ext cx="1783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4F3E17-1F46-4557-AB5D-959E15AF73FA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4279106" y="3428997"/>
            <a:ext cx="17837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F4FA5F-EF5B-43C0-BCB8-3F9EC8BCCA73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V="1">
            <a:off x="5008208" y="3429003"/>
            <a:ext cx="1783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E19DF-D43D-4104-BEC0-1CB8D832FB6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V="1">
            <a:off x="5737311" y="3428996"/>
            <a:ext cx="17837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36B524-F4B1-4248-AC31-A00F2E7D791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466412" y="3429001"/>
            <a:ext cx="178378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C7BC8C-DB4D-40FE-9CEA-94C4F79D7BA7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V="1">
            <a:off x="7195514" y="3429003"/>
            <a:ext cx="1783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78EF681-20E0-42CF-A954-061CABB741A6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7924617" y="3428998"/>
            <a:ext cx="17837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7329C0-815E-4C81-B7EF-438F40772D6E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V="1">
            <a:off x="8653719" y="3429004"/>
            <a:ext cx="1783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311DB0-F838-46B9-BC2C-5DF1F1F7E69F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V="1">
            <a:off x="9382822" y="3428997"/>
            <a:ext cx="17837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m para fashion mnist images">
            <a:extLst>
              <a:ext uri="{FF2B5EF4-FFF2-40B4-BE49-F238E27FC236}">
                <a16:creationId xmlns:a16="http://schemas.microsoft.com/office/drawing/2014/main" id="{D6BDDC01-AC27-4156-A20E-945876AB0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31114" y="2857502"/>
            <a:ext cx="1142992" cy="1142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B09F8FF-90C8-4194-A2E3-B0A25789007A}"/>
              </a:ext>
            </a:extLst>
          </p:cNvPr>
          <p:cNvCxnSpPr>
            <a:stCxn id="1026" idx="3"/>
            <a:endCxn id="5" idx="0"/>
          </p:cNvCxnSpPr>
          <p:nvPr/>
        </p:nvCxnSpPr>
        <p:spPr>
          <a:xfrm>
            <a:off x="2574107" y="3428998"/>
            <a:ext cx="4251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20CCD2C-1557-4191-B36F-D1A7DC74B958}"/>
              </a:ext>
            </a:extLst>
          </p:cNvPr>
          <p:cNvSpPr/>
          <p:nvPr/>
        </p:nvSpPr>
        <p:spPr>
          <a:xfrm rot="16200000">
            <a:off x="10010520" y="3132848"/>
            <a:ext cx="1111827" cy="55072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/>
              <a:t>Flatten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A78B7FD-78A1-42D6-941C-79B53122EB48}"/>
              </a:ext>
            </a:extLst>
          </p:cNvPr>
          <p:cNvSpPr/>
          <p:nvPr/>
        </p:nvSpPr>
        <p:spPr>
          <a:xfrm rot="16200000">
            <a:off x="10743999" y="3132847"/>
            <a:ext cx="1111827" cy="55072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/>
              <a:t>Dense</a:t>
            </a:r>
          </a:p>
          <a:p>
            <a:pPr algn="ctr"/>
            <a:r>
              <a:rPr lang="pt-BR" sz="1100" dirty="0"/>
              <a:t>(512)</a:t>
            </a:r>
            <a:endParaRPr lang="pt-BR" sz="20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090B847-CA0F-4F45-AD6F-214E50D5DCEC}"/>
              </a:ext>
            </a:extLst>
          </p:cNvPr>
          <p:cNvSpPr/>
          <p:nvPr/>
        </p:nvSpPr>
        <p:spPr>
          <a:xfrm rot="16200000">
            <a:off x="11477478" y="3132845"/>
            <a:ext cx="1111827" cy="55072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/>
              <a:t>ReLU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286AC80-E642-4F82-9B11-C973D627596B}"/>
              </a:ext>
            </a:extLst>
          </p:cNvPr>
          <p:cNvSpPr/>
          <p:nvPr/>
        </p:nvSpPr>
        <p:spPr>
          <a:xfrm rot="16200000">
            <a:off x="12197826" y="3132845"/>
            <a:ext cx="1111827" cy="55072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/>
              <a:t>Dense</a:t>
            </a:r>
          </a:p>
          <a:p>
            <a:pPr algn="ctr"/>
            <a:r>
              <a:rPr lang="pt-BR" sz="1100" dirty="0"/>
              <a:t>(10)</a:t>
            </a:r>
            <a:endParaRPr lang="pt-BR" sz="20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FD1484-4C78-4BCB-9184-BE3504D882D5}"/>
              </a:ext>
            </a:extLst>
          </p:cNvPr>
          <p:cNvSpPr/>
          <p:nvPr/>
        </p:nvSpPr>
        <p:spPr>
          <a:xfrm rot="16200000">
            <a:off x="12924404" y="3138052"/>
            <a:ext cx="1111827" cy="55072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dirty="0"/>
              <a:t>Softmax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7A1EA1-41A3-45FD-923A-14DF63F012CE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flipV="1">
            <a:off x="10841795" y="3408209"/>
            <a:ext cx="1827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AE5B8D81-F439-4A37-B129-0C93EFFFE358}"/>
              </a:ext>
            </a:extLst>
          </p:cNvPr>
          <p:cNvCxnSpPr>
            <a:stCxn id="23" idx="2"/>
            <a:endCxn id="49" idx="0"/>
          </p:cNvCxnSpPr>
          <p:nvPr/>
        </p:nvCxnSpPr>
        <p:spPr>
          <a:xfrm flipV="1">
            <a:off x="10111924" y="3408209"/>
            <a:ext cx="179147" cy="20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8A4FD49F-3CF9-4EEB-BBA3-3F880FF525A5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flipV="1">
            <a:off x="11575275" y="3408208"/>
            <a:ext cx="18275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2054E71E-0E00-4478-AE53-282507A29A34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 flipV="1">
            <a:off x="12308754" y="3408207"/>
            <a:ext cx="16962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B823B933-A9EA-4F5C-9DDB-89AEE9901FE9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13029101" y="3408206"/>
            <a:ext cx="175854" cy="5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828F7D95-1B26-44A6-8BC6-022EAC62E5BD}"/>
              </a:ext>
            </a:extLst>
          </p:cNvPr>
          <p:cNvSpPr txBox="1"/>
          <p:nvPr/>
        </p:nvSpPr>
        <p:spPr>
          <a:xfrm>
            <a:off x="1431112" y="4123603"/>
            <a:ext cx="114299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tx1"/>
                </a:solidFill>
              </a:rPr>
              <a:t>70000 x 28 x 28</a:t>
            </a:r>
          </a:p>
        </p:txBody>
      </p:sp>
    </p:spTree>
    <p:extLst>
      <p:ext uri="{BB962C8B-B14F-4D97-AF65-F5344CB8AC3E}">
        <p14:creationId xmlns:p14="http://schemas.microsoft.com/office/powerpoint/2010/main" val="359221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48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Laurentino</dc:creator>
  <cp:lastModifiedBy>Anderson Laurentino</cp:lastModifiedBy>
  <cp:revision>5</cp:revision>
  <dcterms:created xsi:type="dcterms:W3CDTF">2019-09-25T11:46:34Z</dcterms:created>
  <dcterms:modified xsi:type="dcterms:W3CDTF">2019-09-25T12:22:34Z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anderson.laurentino@avanade.com</vt:lpwstr>
  </property>
  <property fmtid="{D5CDD505-2E9C-101B-9397-08002B2CF9AE}" pid="5" name="MSIP_Label_236020b0-6d69-48c1-9bb5-c586c1062b70_SetDate">
    <vt:lpwstr>2019-09-25T12:14:44.7298219Z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ActionId">
    <vt:lpwstr>4eb0ecfe-6906-4376-8397-3fbc43b087fb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anderson.laurentino@avanade.com</vt:lpwstr>
  </property>
  <property fmtid="{D5CDD505-2E9C-101B-9397-08002B2CF9AE}" pid="13" name="MSIP_Label_5fae8262-b78e-4366-8929-a5d6aac95320_SetDate">
    <vt:lpwstr>2019-09-25T12:14:44.7298219Z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ActionId">
    <vt:lpwstr>4eb0ecfe-6906-4376-8397-3fbc43b087fb</vt:lpwstr>
  </property>
  <property fmtid="{D5CDD505-2E9C-101B-9397-08002B2CF9AE}" pid="17" name="MSIP_Label_5fae8262-b78e-4366-8929-a5d6aac95320_Parent">
    <vt:lpwstr>236020b0-6d69-48c1-9bb5-c586c1062b70</vt:lpwstr>
  </property>
  <property fmtid="{D5CDD505-2E9C-101B-9397-08002B2CF9AE}" pid="18" name="MSIP_Label_5fae8262-b78e-4366-8929-a5d6aac95320_Extended_MSFT_Method">
    <vt:lpwstr>Automatic</vt:lpwstr>
  </property>
  <property fmtid="{D5CDD505-2E9C-101B-9397-08002B2CF9AE}" pid="19" name="Sensitivity">
    <vt:lpwstr>Confidential Recipients Have Full Control</vt:lpwstr>
  </property>
</Properties>
</file>