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2F1D-3977-AD42-8A91-14AB19FCDE1A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39C1-6B9D-584D-A086-521CB386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2F1D-3977-AD42-8A91-14AB19FCDE1A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39C1-6B9D-584D-A086-521CB386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3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2F1D-3977-AD42-8A91-14AB19FCDE1A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39C1-6B9D-584D-A086-521CB386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2F1D-3977-AD42-8A91-14AB19FCDE1A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39C1-6B9D-584D-A086-521CB386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2F1D-3977-AD42-8A91-14AB19FCDE1A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39C1-6B9D-584D-A086-521CB386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2F1D-3977-AD42-8A91-14AB19FCDE1A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39C1-6B9D-584D-A086-521CB386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2F1D-3977-AD42-8A91-14AB19FCDE1A}" type="datetimeFigureOut">
              <a:rPr lang="en-US" smtClean="0"/>
              <a:t>12/9/17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39C1-6B9D-584D-A086-521CB386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2F1D-3977-AD42-8A91-14AB19FCDE1A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39C1-6B9D-584D-A086-521CB386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4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2F1D-3977-AD42-8A91-14AB19FCDE1A}" type="datetimeFigureOut">
              <a:rPr lang="en-US" smtClean="0"/>
              <a:t>12/9/17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39C1-6B9D-584D-A086-521CB386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2F1D-3977-AD42-8A91-14AB19FCDE1A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39C1-6B9D-584D-A086-521CB386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0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2F1D-3977-AD42-8A91-14AB19FCDE1A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39C1-6B9D-584D-A086-521CB386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8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C2F1D-3977-AD42-8A91-14AB19FCDE1A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39C1-6B9D-584D-A086-521CB386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H - Scrabble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286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Ajinkya</a:t>
            </a:r>
            <a:r>
              <a:rPr lang="en-US" dirty="0" smtClean="0"/>
              <a:t> Chalke</a:t>
            </a:r>
          </a:p>
          <a:p>
            <a:r>
              <a:rPr lang="en-US" dirty="0" smtClean="0"/>
              <a:t>Ali </a:t>
            </a:r>
            <a:r>
              <a:rPr lang="en-US" dirty="0" err="1" smtClean="0"/>
              <a:t>Alavi</a:t>
            </a:r>
            <a:endParaRPr lang="en-US" dirty="0" smtClean="0"/>
          </a:p>
          <a:p>
            <a:r>
              <a:rPr lang="en-US" dirty="0" err="1" smtClean="0"/>
              <a:t>Neharika</a:t>
            </a:r>
            <a:r>
              <a:rPr lang="en-US" dirty="0" smtClean="0"/>
              <a:t> </a:t>
            </a:r>
            <a:r>
              <a:rPr lang="en-US" dirty="0" err="1" smtClean="0"/>
              <a:t>Mazumdar</a:t>
            </a:r>
            <a:endParaRPr lang="en-US" dirty="0" smtClean="0"/>
          </a:p>
          <a:p>
            <a:r>
              <a:rPr lang="en-US" dirty="0" err="1" smtClean="0"/>
              <a:t>Risha</a:t>
            </a:r>
            <a:r>
              <a:rPr lang="en-US" dirty="0" smtClean="0"/>
              <a:t> Shah</a:t>
            </a:r>
          </a:p>
          <a:p>
            <a:r>
              <a:rPr lang="en-US" dirty="0" smtClean="0"/>
              <a:t>Rushabh Vora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4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7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2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21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Team H - Scrabble</vt:lpstr>
      <vt:lpstr>Current Application State</vt:lpstr>
      <vt:lpstr>Tools Used</vt:lpstr>
      <vt:lpstr>Architecture</vt:lpstr>
      <vt:lpstr>Difficulties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 - Scrabble</dc:title>
  <dc:creator>Rushabh Rajivratna Vora</dc:creator>
  <cp:lastModifiedBy>Rushabh Rajivratna Vora</cp:lastModifiedBy>
  <cp:revision>5</cp:revision>
  <dcterms:created xsi:type="dcterms:W3CDTF">2017-12-09T21:23:32Z</dcterms:created>
  <dcterms:modified xsi:type="dcterms:W3CDTF">2017-12-10T03:00:36Z</dcterms:modified>
</cp:coreProperties>
</file>