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4F55E04-17A7-497D-9F8E-67312E0AAB6C}" type="datetimeFigureOut">
              <a:rPr lang="uk-UA" smtClean="0"/>
              <a:t>20.07.2023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6157F11-B717-40BC-9B6B-3AF4B02F9FA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916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5E04-17A7-497D-9F8E-67312E0AAB6C}" type="datetimeFigureOut">
              <a:rPr lang="uk-UA" smtClean="0"/>
              <a:t>20.07.2023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7F11-B717-40BC-9B6B-3AF4B02F9FA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0152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5E04-17A7-497D-9F8E-67312E0AAB6C}" type="datetimeFigureOut">
              <a:rPr lang="uk-UA" smtClean="0"/>
              <a:t>20.07.2023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7F11-B717-40BC-9B6B-3AF4B02F9FA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9136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5E04-17A7-497D-9F8E-67312E0AAB6C}" type="datetimeFigureOut">
              <a:rPr lang="uk-UA" smtClean="0"/>
              <a:t>20.07.2023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7F11-B717-40BC-9B6B-3AF4B02F9FA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9163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5E04-17A7-497D-9F8E-67312E0AAB6C}" type="datetimeFigureOut">
              <a:rPr lang="uk-UA" smtClean="0"/>
              <a:t>20.07.2023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7F11-B717-40BC-9B6B-3AF4B02F9FA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1002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5E04-17A7-497D-9F8E-67312E0AAB6C}" type="datetimeFigureOut">
              <a:rPr lang="uk-UA" smtClean="0"/>
              <a:t>20.07.2023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7F11-B717-40BC-9B6B-3AF4B02F9FA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6066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5E04-17A7-497D-9F8E-67312E0AAB6C}" type="datetimeFigureOut">
              <a:rPr lang="uk-UA" smtClean="0"/>
              <a:t>20.07.2023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7F11-B717-40BC-9B6B-3AF4B02F9FA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966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4F55E04-17A7-497D-9F8E-67312E0AAB6C}" type="datetimeFigureOut">
              <a:rPr lang="uk-UA" smtClean="0"/>
              <a:t>20.07.2023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7F11-B717-40BC-9B6B-3AF4B02F9FA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8111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4F55E04-17A7-497D-9F8E-67312E0AAB6C}" type="datetimeFigureOut">
              <a:rPr lang="uk-UA" smtClean="0"/>
              <a:t>20.07.2023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7F11-B717-40BC-9B6B-3AF4B02F9FA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915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5E04-17A7-497D-9F8E-67312E0AAB6C}" type="datetimeFigureOut">
              <a:rPr lang="uk-UA" smtClean="0"/>
              <a:t>20.07.2023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7F11-B717-40BC-9B6B-3AF4B02F9FA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648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5E04-17A7-497D-9F8E-67312E0AAB6C}" type="datetimeFigureOut">
              <a:rPr lang="uk-UA" smtClean="0"/>
              <a:t>20.07.2023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7F11-B717-40BC-9B6B-3AF4B02F9FA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121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5E04-17A7-497D-9F8E-67312E0AAB6C}" type="datetimeFigureOut">
              <a:rPr lang="uk-UA" smtClean="0"/>
              <a:t>20.07.2023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7F11-B717-40BC-9B6B-3AF4B02F9FA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893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5E04-17A7-497D-9F8E-67312E0AAB6C}" type="datetimeFigureOut">
              <a:rPr lang="uk-UA" smtClean="0"/>
              <a:t>20.07.2023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7F11-B717-40BC-9B6B-3AF4B02F9FA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59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5E04-17A7-497D-9F8E-67312E0AAB6C}" type="datetimeFigureOut">
              <a:rPr lang="uk-UA" smtClean="0"/>
              <a:t>20.07.2023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7F11-B717-40BC-9B6B-3AF4B02F9FA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0301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5E04-17A7-497D-9F8E-67312E0AAB6C}" type="datetimeFigureOut">
              <a:rPr lang="uk-UA" smtClean="0"/>
              <a:t>20.07.2023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7F11-B717-40BC-9B6B-3AF4B02F9FA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130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5E04-17A7-497D-9F8E-67312E0AAB6C}" type="datetimeFigureOut">
              <a:rPr lang="uk-UA" smtClean="0"/>
              <a:t>20.07.2023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7F11-B717-40BC-9B6B-3AF4B02F9FA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822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5E04-17A7-497D-9F8E-67312E0AAB6C}" type="datetimeFigureOut">
              <a:rPr lang="uk-UA" smtClean="0"/>
              <a:t>20.07.2023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7F11-B717-40BC-9B6B-3AF4B02F9FA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6824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4F55E04-17A7-497D-9F8E-67312E0AAB6C}" type="datetimeFigureOut">
              <a:rPr lang="uk-UA" smtClean="0"/>
              <a:t>20.07.2023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uk-U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6157F11-B717-40BC-9B6B-3AF4B02F9FA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1968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6CD04A-0CB8-D562-9CE6-EB3EBBFCE9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Команда «</a:t>
            </a:r>
            <a:r>
              <a:rPr lang="en-US" dirty="0"/>
              <a:t>Blaze</a:t>
            </a:r>
            <a:r>
              <a:rPr lang="uk-UA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5447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535B4-550B-AA7F-348B-21BA1DF0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Роли в команді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705D67-F70A-52ED-E7EB-1566EF153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Волощук Богдан</a:t>
            </a:r>
            <a:r>
              <a:rPr lang="en-US" dirty="0"/>
              <a:t>(</a:t>
            </a:r>
            <a:r>
              <a:rPr lang="en-US"/>
              <a:t>Bohdanvoloshchukisthisnamestillfree)</a:t>
            </a:r>
            <a:r>
              <a:rPr lang="uk-UA" dirty="0"/>
              <a:t> – </a:t>
            </a:r>
            <a:r>
              <a:rPr lang="en-US" dirty="0"/>
              <a:t>Full-stuck</a:t>
            </a:r>
            <a:r>
              <a:rPr lang="uk-UA" dirty="0"/>
              <a:t> розробник</a:t>
            </a:r>
          </a:p>
          <a:p>
            <a:r>
              <a:rPr lang="uk-UA" dirty="0"/>
              <a:t>Гречка Ростислав</a:t>
            </a:r>
            <a:r>
              <a:rPr lang="en-US" dirty="0"/>
              <a:t>(</a:t>
            </a:r>
            <a:r>
              <a:rPr lang="en-US" dirty="0" err="1"/>
              <a:t>Xxxtrash</a:t>
            </a:r>
            <a:r>
              <a:rPr lang="en-US" dirty="0"/>
              <a:t>)</a:t>
            </a:r>
            <a:r>
              <a:rPr lang="uk-UA" dirty="0"/>
              <a:t> - Менеджер</a:t>
            </a:r>
          </a:p>
        </p:txBody>
      </p:sp>
    </p:spTree>
    <p:extLst>
      <p:ext uri="{BB962C8B-B14F-4D97-AF65-F5344CB8AC3E}">
        <p14:creationId xmlns:p14="http://schemas.microsoft.com/office/powerpoint/2010/main" val="3718278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4084C-D0C7-FC65-230A-69852DFA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3C42BE-5F4C-8BE2-AA2E-F50F418BB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9041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972A2-D0B1-FC1F-43F0-A02A142B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05BADB-08BB-3DFD-43E1-B01025871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227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73238-71C7-92F6-9984-12E31382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F072A4-BF1D-06AF-B624-F13709182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4575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</TotalTime>
  <Words>22</Words>
  <Application>Microsoft Office PowerPoint</Application>
  <PresentationFormat>Широкоэкранный</PresentationFormat>
  <Paragraphs>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Совет директоров</vt:lpstr>
      <vt:lpstr>Команда «Blaze»</vt:lpstr>
      <vt:lpstr>Роли в команді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Команда «Blaze»</dc:title>
  <dc:creator>Ростислав Гречка</dc:creator>
  <cp:lastModifiedBy>Ростислав Гречка</cp:lastModifiedBy>
  <cp:revision>2</cp:revision>
  <dcterms:created xsi:type="dcterms:W3CDTF">2023-07-20T05:09:27Z</dcterms:created>
  <dcterms:modified xsi:type="dcterms:W3CDTF">2023-07-20T05:27:06Z</dcterms:modified>
</cp:coreProperties>
</file>