
<file path=[Content_Types].xml><?xml version="1.0" encoding="utf-8"?>
<Types xmlns="http://schemas.openxmlformats.org/package/2006/content-types"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fidential"/>
          <p:cNvSpPr txBox="1"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90"/>
                    <a:lumOff val="-16320"/>
                  </a:schemeClr>
                </a:solidFill>
              </a:defRPr>
            </a:lvl1pPr>
          </a:lstStyle>
          <a:p>
            <a:pPr algn="ctr"/>
            <a:r>
              <a:rPr lang="en-US" sz="1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GravityXR Electronics and Technology Co. Ltd. Confidential Information. All Rights Reserved.</a:t>
            </a:r>
            <a:endParaRPr sz="12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11177482" y="53531"/>
            <a:ext cx="747296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6181" y="166045"/>
            <a:ext cx="9273608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6190" y="838575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56181" y="875226"/>
            <a:ext cx="1143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2" Type="http://schemas.openxmlformats.org/officeDocument/2006/relationships/slideLayout" Target="../slideLayouts/slideLayout12.xml"/><Relationship Id="rId21" Type="http://schemas.openxmlformats.org/officeDocument/2006/relationships/image" Target="../media/image8.png"/><Relationship Id="rId20" Type="http://schemas.openxmlformats.org/officeDocument/2006/relationships/tags" Target="../tags/tag76.xml"/><Relationship Id="rId2" Type="http://schemas.openxmlformats.org/officeDocument/2006/relationships/tags" Target="../tags/tag64.xml"/><Relationship Id="rId19" Type="http://schemas.openxmlformats.org/officeDocument/2006/relationships/tags" Target="../tags/tag75.xml"/><Relationship Id="rId18" Type="http://schemas.openxmlformats.org/officeDocument/2006/relationships/image" Target="../media/image7.png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image" Target="../media/image6.png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image" Target="../media/image5.png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264789" y="2331339"/>
                <a:ext cx="6354445" cy="6750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𝑔𝑟𝑒𝑦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𝐷𝑖𝑠𝑡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𝑙𝑖𝑔ℎ𝑡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𝑠ℎ𝑖𝑓𝑡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𝑔𝑟𝑒𝑦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𝑔𝑟𝑒𝑦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𝑟𝑜𝑖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264789" y="2331339"/>
                <a:ext cx="6354445" cy="675005"/>
              </a:xfrm>
              <a:prstGeom prst="rect">
                <a:avLst/>
              </a:prstGeom>
              <a:blipFill rotWithShape="1">
                <a:blip r:embed="rId3"/>
                <a:stretch>
                  <a:fillRect l="-4" t="-38" r="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38424" y="3844544"/>
                <a:ext cx="5709920" cy="3130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𝐷𝑖𝑠𝑡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/(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𝐷𝑒𝑓𝑎𝑢𝑙𝑡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</m:oMath>
                </a14:m>
                <a:r>
                  <a:rPr lang="en-US" altLang="zh-CN" sz="14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 Min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𝑆𝑄𝑅𝑇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𝑅𝐺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𝑅𝐺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   +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(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𝐵𝐺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𝐵𝐺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400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)</a:t>
                </a:r>
                <a:endParaRPr lang="en-US" altLang="zh-CN" sz="140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138424" y="3844544"/>
                <a:ext cx="5709920" cy="313055"/>
              </a:xfrm>
              <a:prstGeom prst="rect">
                <a:avLst/>
              </a:prstGeom>
              <a:blipFill rotWithShape="1">
                <a:blip r:embed="rId6"/>
                <a:stretch>
                  <a:fillRect l="-4" t="-81" r="-552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8429" y="1018159"/>
                <a:ext cx="5401310" cy="6750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𝑐𝑜𝑙𝑜𝑟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𝑐𝑜𝑙𝑜𝑟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𝑠ℎ𝑖𝑓𝑡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𝑐𝑜𝑙𝑜𝑟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𝑐𝑜𝑙𝑜𝑟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𝑟𝑜𝑖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178429" y="1018159"/>
                <a:ext cx="5401310" cy="675005"/>
              </a:xfrm>
              <a:prstGeom prst="rect">
                <a:avLst/>
              </a:prstGeom>
              <a:blipFill rotWithShape="1">
                <a:blip r:embed="rId9"/>
                <a:stretch>
                  <a:fillRect l="-5" t="-38" r="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050159" y="1693799"/>
                <a:ext cx="5412740" cy="6750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𝑐𝑜𝑙𝑜𝑟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𝑐𝑜𝑙𝑜𝑟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𝑠ℎ𝑖𝑓𝑡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𝑐𝑜𝑙𝑜𝑟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𝑐𝑜𝑙𝑜𝑟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𝑟𝑜𝑖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3050159" y="1693799"/>
                <a:ext cx="5412740" cy="675005"/>
              </a:xfrm>
              <a:prstGeom prst="rect">
                <a:avLst/>
              </a:prstGeom>
              <a:blipFill rotWithShape="1">
                <a:blip r:embed="rId12"/>
                <a:stretch>
                  <a:fillRect l="-5" t="-38" r="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265424" y="3046984"/>
                <a:ext cx="6276340" cy="6750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𝑔𝑟𝑒𝑦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𝐷𝑖𝑠𝑡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𝑙𝑖𝑔ℎ𝑡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𝑠ℎ𝑖𝑓𝑡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𝑔𝑟𝑒𝑦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𝑔𝑟𝑒𝑦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𝑟𝑜𝑖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3265424" y="3046984"/>
                <a:ext cx="6276340" cy="675005"/>
              </a:xfrm>
              <a:prstGeom prst="rect">
                <a:avLst/>
              </a:prstGeom>
              <a:blipFill rotWithShape="1">
                <a:blip r:embed="rId15"/>
                <a:stretch>
                  <a:fillRect l="-4" t="-38" r="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304544" y="4553204"/>
                <a:ext cx="10001250" cy="6991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𝑐𝑜𝑙𝑜𝑟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𝑁𝑢𝑚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𝑐𝑜𝑙𝑜𝑟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_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 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𝑁𝑢𝑚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𝑁𝑢𝑚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 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𝑔𝑟𝑒𝑦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/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𝐷𝑖𝑠𝑡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 , 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𝑔𝑟𝑒𝑦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𝑁𝑢𝑚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𝑁𝑢𝑚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304544" y="4553204"/>
                <a:ext cx="10001250" cy="699135"/>
              </a:xfrm>
              <a:prstGeom prst="rect">
                <a:avLst/>
              </a:prstGeom>
              <a:blipFill rotWithShape="1">
                <a:blip r:embed="rId18"/>
                <a:stretch>
                  <a:fillRect l="-3" t="-36" r="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305179" y="5412359"/>
                <a:ext cx="9991725" cy="6991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𝑐𝑜𝑙𝑜𝑟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𝑁𝑢𝑚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𝑐𝑜𝑙𝑜𝑟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_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)∗ 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𝑁𝑢𝑚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𝑁𝑢𝑚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)+ 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𝑔𝑟𝑒𝑦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_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/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𝐷𝑖𝑠𝑡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 , 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𝑔𝑟𝑒𝑦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𝑁𝑢𝑚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𝑁𝑢𝑚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305179" y="5412359"/>
                <a:ext cx="9991725" cy="699135"/>
              </a:xfrm>
              <a:prstGeom prst="rect">
                <a:avLst/>
              </a:prstGeom>
              <a:blipFill rotWithShape="1">
                <a:blip r:embed="rId21"/>
                <a:stretch>
                  <a:fillRect l="-3" t="-36" r="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COMMONDATA" val="eyJoZGlkIjoiMWM4Y2Y1NmYyYWU5ZjRmMGE1MWY1ZDU1ZjNjNzA2OW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宽屏</PresentationFormat>
  <Paragraphs>14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MS Mincho</vt:lpstr>
      <vt:lpstr>Segoe Print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邹卓良</cp:lastModifiedBy>
  <cp:revision>177</cp:revision>
  <dcterms:created xsi:type="dcterms:W3CDTF">2019-06-19T02:08:00Z</dcterms:created>
  <dcterms:modified xsi:type="dcterms:W3CDTF">2024-05-21T02:47:54Z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E88E75B12D8C40B4BA23A39E4175B432_11</vt:lpwstr>
  </property>
</Properties>
</file>