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7" r:id="rId4"/>
    <p:sldId id="264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51AF10-9000-2D56-EBF3-C516407D9314}" v="130" dt="2022-12-01T06:32:12.585"/>
    <p1510:client id="{608C9597-BD36-A3AD-F3F8-3DC73C931340}" v="210" dt="2022-12-01T03:59:56.251"/>
    <p1510:client id="{8AC7547E-FD0D-B6F3-021D-64698B4D77DA}" v="1" dt="2022-12-01T13:29:53.693"/>
    <p1510:client id="{C29CF533-7FB5-3F4E-A99D-8688D840F6BB}" v="34" dt="2022-12-01T13:20:08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uyang, Weilin" userId="S::wouyang2@vols.utk.edu::ad3d2e9e-a9fa-47f0-bfdf-18329f96340a" providerId="AD" clId="Web-{608C9597-BD36-A3AD-F3F8-3DC73C931340}"/>
    <pc:docChg chg="addSld delSld modSld sldOrd">
      <pc:chgData name="Ouyang, Weilin" userId="S::wouyang2@vols.utk.edu::ad3d2e9e-a9fa-47f0-bfdf-18329f96340a" providerId="AD" clId="Web-{608C9597-BD36-A3AD-F3F8-3DC73C931340}" dt="2022-12-01T03:59:55.517" v="197"/>
      <pc:docMkLst>
        <pc:docMk/>
      </pc:docMkLst>
      <pc:sldChg chg="modSp">
        <pc:chgData name="Ouyang, Weilin" userId="S::wouyang2@vols.utk.edu::ad3d2e9e-a9fa-47f0-bfdf-18329f96340a" providerId="AD" clId="Web-{608C9597-BD36-A3AD-F3F8-3DC73C931340}" dt="2022-12-01T03:28:51.770" v="39" actId="20577"/>
        <pc:sldMkLst>
          <pc:docMk/>
          <pc:sldMk cId="109857222" sldId="256"/>
        </pc:sldMkLst>
        <pc:spChg chg="mod">
          <ac:chgData name="Ouyang, Weilin" userId="S::wouyang2@vols.utk.edu::ad3d2e9e-a9fa-47f0-bfdf-18329f96340a" providerId="AD" clId="Web-{608C9597-BD36-A3AD-F3F8-3DC73C931340}" dt="2022-12-01T03:28:22.580" v="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Ouyang, Weilin" userId="S::wouyang2@vols.utk.edu::ad3d2e9e-a9fa-47f0-bfdf-18329f96340a" providerId="AD" clId="Web-{608C9597-BD36-A3AD-F3F8-3DC73C931340}" dt="2022-12-01T03:28:51.770" v="3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setBg">
        <pc:chgData name="Ouyang, Weilin" userId="S::wouyang2@vols.utk.edu::ad3d2e9e-a9fa-47f0-bfdf-18329f96340a" providerId="AD" clId="Web-{608C9597-BD36-A3AD-F3F8-3DC73C931340}" dt="2022-12-01T03:34:33.820" v="104" actId="1076"/>
        <pc:sldMkLst>
          <pc:docMk/>
          <pc:sldMk cId="3927462157" sldId="257"/>
        </pc:sldMkLst>
        <pc:spChg chg="mod">
          <ac:chgData name="Ouyang, Weilin" userId="S::wouyang2@vols.utk.edu::ad3d2e9e-a9fa-47f0-bfdf-18329f96340a" providerId="AD" clId="Web-{608C9597-BD36-A3AD-F3F8-3DC73C931340}" dt="2022-12-01T03:34:23.726" v="101" actId="1076"/>
          <ac:spMkLst>
            <pc:docMk/>
            <pc:sldMk cId="3927462157" sldId="257"/>
            <ac:spMk id="2" creationId="{74DFD002-7CD0-250D-7C42-DC51CBDE5C5D}"/>
          </ac:spMkLst>
        </pc:spChg>
        <pc:spChg chg="mod">
          <ac:chgData name="Ouyang, Weilin" userId="S::wouyang2@vols.utk.edu::ad3d2e9e-a9fa-47f0-bfdf-18329f96340a" providerId="AD" clId="Web-{608C9597-BD36-A3AD-F3F8-3DC73C931340}" dt="2022-12-01T03:34:27.632" v="102" actId="1076"/>
          <ac:spMkLst>
            <pc:docMk/>
            <pc:sldMk cId="3927462157" sldId="257"/>
            <ac:spMk id="3" creationId="{958178EF-FA49-3C72-732A-6590DAFA1D61}"/>
          </ac:spMkLst>
        </pc:spChg>
        <pc:spChg chg="add del mod">
          <ac:chgData name="Ouyang, Weilin" userId="S::wouyang2@vols.utk.edu::ad3d2e9e-a9fa-47f0-bfdf-18329f96340a" providerId="AD" clId="Web-{608C9597-BD36-A3AD-F3F8-3DC73C931340}" dt="2022-12-01T03:31:57.358" v="67"/>
          <ac:spMkLst>
            <pc:docMk/>
            <pc:sldMk cId="3927462157" sldId="257"/>
            <ac:spMk id="4" creationId="{5BC2986F-A227-5C66-A4EF-F3F1717EFA83}"/>
          </ac:spMkLst>
        </pc:spChg>
        <pc:spChg chg="add mod">
          <ac:chgData name="Ouyang, Weilin" userId="S::wouyang2@vols.utk.edu::ad3d2e9e-a9fa-47f0-bfdf-18329f96340a" providerId="AD" clId="Web-{608C9597-BD36-A3AD-F3F8-3DC73C931340}" dt="2022-12-01T03:34:30.820" v="103" actId="1076"/>
          <ac:spMkLst>
            <pc:docMk/>
            <pc:sldMk cId="3927462157" sldId="257"/>
            <ac:spMk id="6" creationId="{D0B670BA-18A3-B45C-2F50-B462581630D7}"/>
          </ac:spMkLst>
        </pc:spChg>
        <pc:spChg chg="add">
          <ac:chgData name="Ouyang, Weilin" userId="S::wouyang2@vols.utk.edu::ad3d2e9e-a9fa-47f0-bfdf-18329f96340a" providerId="AD" clId="Web-{608C9597-BD36-A3AD-F3F8-3DC73C931340}" dt="2022-12-01T03:29:27.787" v="41"/>
          <ac:spMkLst>
            <pc:docMk/>
            <pc:sldMk cId="3927462157" sldId="257"/>
            <ac:spMk id="8" creationId="{2B566528-1B12-4246-9431-5C2D7D081168}"/>
          </ac:spMkLst>
        </pc:spChg>
        <pc:spChg chg="add del">
          <ac:chgData name="Ouyang, Weilin" userId="S::wouyang2@vols.utk.edu::ad3d2e9e-a9fa-47f0-bfdf-18329f96340a" providerId="AD" clId="Web-{608C9597-BD36-A3AD-F3F8-3DC73C931340}" dt="2022-12-01T03:32:54.674" v="79"/>
          <ac:spMkLst>
            <pc:docMk/>
            <pc:sldMk cId="3927462157" sldId="257"/>
            <ac:spMk id="9" creationId="{3B04490D-763C-AD89-6F5F-583D0BAC13F2}"/>
          </ac:spMkLst>
        </pc:spChg>
        <pc:spChg chg="add">
          <ac:chgData name="Ouyang, Weilin" userId="S::wouyang2@vols.utk.edu::ad3d2e9e-a9fa-47f0-bfdf-18329f96340a" providerId="AD" clId="Web-{608C9597-BD36-A3AD-F3F8-3DC73C931340}" dt="2022-12-01T03:29:27.787" v="41"/>
          <ac:spMkLst>
            <pc:docMk/>
            <pc:sldMk cId="3927462157" sldId="257"/>
            <ac:spMk id="10" creationId="{2E80C965-DB6D-4F81-9E9E-B027384D0BD6}"/>
          </ac:spMkLst>
        </pc:spChg>
        <pc:spChg chg="add">
          <ac:chgData name="Ouyang, Weilin" userId="S::wouyang2@vols.utk.edu::ad3d2e9e-a9fa-47f0-bfdf-18329f96340a" providerId="AD" clId="Web-{608C9597-BD36-A3AD-F3F8-3DC73C931340}" dt="2022-12-01T03:29:27.787" v="41"/>
          <ac:spMkLst>
            <pc:docMk/>
            <pc:sldMk cId="3927462157" sldId="257"/>
            <ac:spMk id="12" creationId="{A580F890-B085-4E95-96AA-55AEBEC5CE6E}"/>
          </ac:spMkLst>
        </pc:spChg>
        <pc:spChg chg="add mod">
          <ac:chgData name="Ouyang, Weilin" userId="S::wouyang2@vols.utk.edu::ad3d2e9e-a9fa-47f0-bfdf-18329f96340a" providerId="AD" clId="Web-{608C9597-BD36-A3AD-F3F8-3DC73C931340}" dt="2022-12-01T03:34:33.820" v="104" actId="1076"/>
          <ac:spMkLst>
            <pc:docMk/>
            <pc:sldMk cId="3927462157" sldId="257"/>
            <ac:spMk id="13" creationId="{164E90D8-5056-04E5-4255-112F8C53C315}"/>
          </ac:spMkLst>
        </pc:spChg>
        <pc:spChg chg="add">
          <ac:chgData name="Ouyang, Weilin" userId="S::wouyang2@vols.utk.edu::ad3d2e9e-a9fa-47f0-bfdf-18329f96340a" providerId="AD" clId="Web-{608C9597-BD36-A3AD-F3F8-3DC73C931340}" dt="2022-12-01T03:29:27.787" v="41"/>
          <ac:spMkLst>
            <pc:docMk/>
            <pc:sldMk cId="3927462157" sldId="257"/>
            <ac:spMk id="14" creationId="{D3F51FEB-38FB-4F6C-9F7B-2F2AFAB65463}"/>
          </ac:spMkLst>
        </pc:spChg>
        <pc:spChg chg="add">
          <ac:chgData name="Ouyang, Weilin" userId="S::wouyang2@vols.utk.edu::ad3d2e9e-a9fa-47f0-bfdf-18329f96340a" providerId="AD" clId="Web-{608C9597-BD36-A3AD-F3F8-3DC73C931340}" dt="2022-12-01T03:29:27.787" v="41"/>
          <ac:spMkLst>
            <pc:docMk/>
            <pc:sldMk cId="3927462157" sldId="257"/>
            <ac:spMk id="16" creationId="{1E547BA6-BAE0-43BB-A7CA-60F69CE252F0}"/>
          </ac:spMkLst>
        </pc:spChg>
      </pc:sldChg>
      <pc:sldChg chg="addSp modSp new mod ord setBg">
        <pc:chgData name="Ouyang, Weilin" userId="S::wouyang2@vols.utk.edu::ad3d2e9e-a9fa-47f0-bfdf-18329f96340a" providerId="AD" clId="Web-{608C9597-BD36-A3AD-F3F8-3DC73C931340}" dt="2022-12-01T03:50:31.642" v="122"/>
        <pc:sldMkLst>
          <pc:docMk/>
          <pc:sldMk cId="3853423509" sldId="258"/>
        </pc:sldMkLst>
        <pc:spChg chg="mod">
          <ac:chgData name="Ouyang, Weilin" userId="S::wouyang2@vols.utk.edu::ad3d2e9e-a9fa-47f0-bfdf-18329f96340a" providerId="AD" clId="Web-{608C9597-BD36-A3AD-F3F8-3DC73C931340}" dt="2022-12-01T03:50:31.642" v="122"/>
          <ac:spMkLst>
            <pc:docMk/>
            <pc:sldMk cId="3853423509" sldId="258"/>
            <ac:spMk id="2" creationId="{4431390D-DA81-C956-B64C-49911E5322AC}"/>
          </ac:spMkLst>
        </pc:spChg>
        <pc:spChg chg="mod">
          <ac:chgData name="Ouyang, Weilin" userId="S::wouyang2@vols.utk.edu::ad3d2e9e-a9fa-47f0-bfdf-18329f96340a" providerId="AD" clId="Web-{608C9597-BD36-A3AD-F3F8-3DC73C931340}" dt="2022-12-01T03:50:31.642" v="122"/>
          <ac:spMkLst>
            <pc:docMk/>
            <pc:sldMk cId="3853423509" sldId="258"/>
            <ac:spMk id="3" creationId="{BADBD284-913E-E3B5-1B21-D663BE868962}"/>
          </ac:spMkLst>
        </pc:spChg>
        <pc:spChg chg="add">
          <ac:chgData name="Ouyang, Weilin" userId="S::wouyang2@vols.utk.edu::ad3d2e9e-a9fa-47f0-bfdf-18329f96340a" providerId="AD" clId="Web-{608C9597-BD36-A3AD-F3F8-3DC73C931340}" dt="2022-12-01T03:50:31.642" v="122"/>
          <ac:spMkLst>
            <pc:docMk/>
            <pc:sldMk cId="3853423509" sldId="258"/>
            <ac:spMk id="8" creationId="{2B566528-1B12-4246-9431-5C2D7D081168}"/>
          </ac:spMkLst>
        </pc:spChg>
        <pc:spChg chg="add">
          <ac:chgData name="Ouyang, Weilin" userId="S::wouyang2@vols.utk.edu::ad3d2e9e-a9fa-47f0-bfdf-18329f96340a" providerId="AD" clId="Web-{608C9597-BD36-A3AD-F3F8-3DC73C931340}" dt="2022-12-01T03:50:31.642" v="122"/>
          <ac:spMkLst>
            <pc:docMk/>
            <pc:sldMk cId="3853423509" sldId="258"/>
            <ac:spMk id="10" creationId="{2E80C965-DB6D-4F81-9E9E-B027384D0BD6}"/>
          </ac:spMkLst>
        </pc:spChg>
        <pc:spChg chg="add">
          <ac:chgData name="Ouyang, Weilin" userId="S::wouyang2@vols.utk.edu::ad3d2e9e-a9fa-47f0-bfdf-18329f96340a" providerId="AD" clId="Web-{608C9597-BD36-A3AD-F3F8-3DC73C931340}" dt="2022-12-01T03:50:31.642" v="122"/>
          <ac:spMkLst>
            <pc:docMk/>
            <pc:sldMk cId="3853423509" sldId="258"/>
            <ac:spMk id="12" creationId="{A580F890-B085-4E95-96AA-55AEBEC5CE6E}"/>
          </ac:spMkLst>
        </pc:spChg>
        <pc:spChg chg="add">
          <ac:chgData name="Ouyang, Weilin" userId="S::wouyang2@vols.utk.edu::ad3d2e9e-a9fa-47f0-bfdf-18329f96340a" providerId="AD" clId="Web-{608C9597-BD36-A3AD-F3F8-3DC73C931340}" dt="2022-12-01T03:50:31.642" v="122"/>
          <ac:spMkLst>
            <pc:docMk/>
            <pc:sldMk cId="3853423509" sldId="258"/>
            <ac:spMk id="14" creationId="{D3F51FEB-38FB-4F6C-9F7B-2F2AFAB65463}"/>
          </ac:spMkLst>
        </pc:spChg>
        <pc:spChg chg="add">
          <ac:chgData name="Ouyang, Weilin" userId="S::wouyang2@vols.utk.edu::ad3d2e9e-a9fa-47f0-bfdf-18329f96340a" providerId="AD" clId="Web-{608C9597-BD36-A3AD-F3F8-3DC73C931340}" dt="2022-12-01T03:50:31.642" v="122"/>
          <ac:spMkLst>
            <pc:docMk/>
            <pc:sldMk cId="3853423509" sldId="258"/>
            <ac:spMk id="16" creationId="{1E547BA6-BAE0-43BB-A7CA-60F69CE252F0}"/>
          </ac:spMkLst>
        </pc:spChg>
      </pc:sldChg>
      <pc:sldChg chg="addSp delSp modSp new mod ord setBg">
        <pc:chgData name="Ouyang, Weilin" userId="S::wouyang2@vols.utk.edu::ad3d2e9e-a9fa-47f0-bfdf-18329f96340a" providerId="AD" clId="Web-{608C9597-BD36-A3AD-F3F8-3DC73C931340}" dt="2022-12-01T03:54:28.811" v="132"/>
        <pc:sldMkLst>
          <pc:docMk/>
          <pc:sldMk cId="1228112329" sldId="259"/>
        </pc:sldMkLst>
        <pc:spChg chg="mod">
          <ac:chgData name="Ouyang, Weilin" userId="S::wouyang2@vols.utk.edu::ad3d2e9e-a9fa-47f0-bfdf-18329f96340a" providerId="AD" clId="Web-{608C9597-BD36-A3AD-F3F8-3DC73C931340}" dt="2022-12-01T03:54:14.326" v="130" actId="20577"/>
          <ac:spMkLst>
            <pc:docMk/>
            <pc:sldMk cId="1228112329" sldId="259"/>
            <ac:spMk id="2" creationId="{2655891F-7461-6867-3F1B-8CE5F4045891}"/>
          </ac:spMkLst>
        </pc:spChg>
        <pc:spChg chg="del mod">
          <ac:chgData name="Ouyang, Weilin" userId="S::wouyang2@vols.utk.edu::ad3d2e9e-a9fa-47f0-bfdf-18329f96340a" providerId="AD" clId="Web-{608C9597-BD36-A3AD-F3F8-3DC73C931340}" dt="2022-12-01T03:51:16.801" v="124"/>
          <ac:spMkLst>
            <pc:docMk/>
            <pc:sldMk cId="1228112329" sldId="259"/>
            <ac:spMk id="3" creationId="{8111A32A-4F14-5142-91E7-54983A09CA6D}"/>
          </ac:spMkLst>
        </pc:spChg>
        <pc:spChg chg="add del mod">
          <ac:chgData name="Ouyang, Weilin" userId="S::wouyang2@vols.utk.edu::ad3d2e9e-a9fa-47f0-bfdf-18329f96340a" providerId="AD" clId="Web-{608C9597-BD36-A3AD-F3F8-3DC73C931340}" dt="2022-12-01T03:54:28.811" v="132"/>
          <ac:spMkLst>
            <pc:docMk/>
            <pc:sldMk cId="1228112329" sldId="259"/>
            <ac:spMk id="6" creationId="{8949CFCB-E0EC-8020-C85E-D82E68583141}"/>
          </ac:spMkLst>
        </pc:spChg>
        <pc:spChg chg="add">
          <ac:chgData name="Ouyang, Weilin" userId="S::wouyang2@vols.utk.edu::ad3d2e9e-a9fa-47f0-bfdf-18329f96340a" providerId="AD" clId="Web-{608C9597-BD36-A3AD-F3F8-3DC73C931340}" dt="2022-12-01T03:50:41.345" v="123"/>
          <ac:spMkLst>
            <pc:docMk/>
            <pc:sldMk cId="1228112329" sldId="259"/>
            <ac:spMk id="8" creationId="{2B566528-1B12-4246-9431-5C2D7D081168}"/>
          </ac:spMkLst>
        </pc:spChg>
        <pc:spChg chg="add">
          <ac:chgData name="Ouyang, Weilin" userId="S::wouyang2@vols.utk.edu::ad3d2e9e-a9fa-47f0-bfdf-18329f96340a" providerId="AD" clId="Web-{608C9597-BD36-A3AD-F3F8-3DC73C931340}" dt="2022-12-01T03:50:41.345" v="123"/>
          <ac:spMkLst>
            <pc:docMk/>
            <pc:sldMk cId="1228112329" sldId="259"/>
            <ac:spMk id="10" creationId="{2E80C965-DB6D-4F81-9E9E-B027384D0BD6}"/>
          </ac:spMkLst>
        </pc:spChg>
        <pc:spChg chg="add">
          <ac:chgData name="Ouyang, Weilin" userId="S::wouyang2@vols.utk.edu::ad3d2e9e-a9fa-47f0-bfdf-18329f96340a" providerId="AD" clId="Web-{608C9597-BD36-A3AD-F3F8-3DC73C931340}" dt="2022-12-01T03:50:41.345" v="123"/>
          <ac:spMkLst>
            <pc:docMk/>
            <pc:sldMk cId="1228112329" sldId="259"/>
            <ac:spMk id="12" creationId="{A580F890-B085-4E95-96AA-55AEBEC5CE6E}"/>
          </ac:spMkLst>
        </pc:spChg>
        <pc:spChg chg="add">
          <ac:chgData name="Ouyang, Weilin" userId="S::wouyang2@vols.utk.edu::ad3d2e9e-a9fa-47f0-bfdf-18329f96340a" providerId="AD" clId="Web-{608C9597-BD36-A3AD-F3F8-3DC73C931340}" dt="2022-12-01T03:50:41.345" v="123"/>
          <ac:spMkLst>
            <pc:docMk/>
            <pc:sldMk cId="1228112329" sldId="259"/>
            <ac:spMk id="14" creationId="{D3F51FEB-38FB-4F6C-9F7B-2F2AFAB65463}"/>
          </ac:spMkLst>
        </pc:spChg>
        <pc:spChg chg="add">
          <ac:chgData name="Ouyang, Weilin" userId="S::wouyang2@vols.utk.edu::ad3d2e9e-a9fa-47f0-bfdf-18329f96340a" providerId="AD" clId="Web-{608C9597-BD36-A3AD-F3F8-3DC73C931340}" dt="2022-12-01T03:50:41.345" v="123"/>
          <ac:spMkLst>
            <pc:docMk/>
            <pc:sldMk cId="1228112329" sldId="259"/>
            <ac:spMk id="16" creationId="{1E547BA6-BAE0-43BB-A7CA-60F69CE252F0}"/>
          </ac:spMkLst>
        </pc:spChg>
        <pc:picChg chg="add del mod ord">
          <ac:chgData name="Ouyang, Weilin" userId="S::wouyang2@vols.utk.edu::ad3d2e9e-a9fa-47f0-bfdf-18329f96340a" providerId="AD" clId="Web-{608C9597-BD36-A3AD-F3F8-3DC73C931340}" dt="2022-12-01T03:54:17.295" v="131"/>
          <ac:picMkLst>
            <pc:docMk/>
            <pc:sldMk cId="1228112329" sldId="259"/>
            <ac:picMk id="4" creationId="{BEFC9FA0-7022-532A-58E3-A707DC8FC9AE}"/>
          </ac:picMkLst>
        </pc:picChg>
        <pc:picChg chg="add mod ord">
          <ac:chgData name="Ouyang, Weilin" userId="S::wouyang2@vols.utk.edu::ad3d2e9e-a9fa-47f0-bfdf-18329f96340a" providerId="AD" clId="Web-{608C9597-BD36-A3AD-F3F8-3DC73C931340}" dt="2022-12-01T03:54:28.811" v="132"/>
          <ac:picMkLst>
            <pc:docMk/>
            <pc:sldMk cId="1228112329" sldId="259"/>
            <ac:picMk id="7" creationId="{698867C1-F1C2-D64E-D473-50F595F3BCFB}"/>
          </ac:picMkLst>
        </pc:picChg>
      </pc:sldChg>
      <pc:sldChg chg="addSp delSp modSp new mod setBg">
        <pc:chgData name="Ouyang, Weilin" userId="S::wouyang2@vols.utk.edu::ad3d2e9e-a9fa-47f0-bfdf-18329f96340a" providerId="AD" clId="Web-{608C9597-BD36-A3AD-F3F8-3DC73C931340}" dt="2022-12-01T03:57:03.820" v="158" actId="20577"/>
        <pc:sldMkLst>
          <pc:docMk/>
          <pc:sldMk cId="3332061581" sldId="260"/>
        </pc:sldMkLst>
        <pc:spChg chg="mod">
          <ac:chgData name="Ouyang, Weilin" userId="S::wouyang2@vols.utk.edu::ad3d2e9e-a9fa-47f0-bfdf-18329f96340a" providerId="AD" clId="Web-{608C9597-BD36-A3AD-F3F8-3DC73C931340}" dt="2022-12-01T03:57:03.820" v="158" actId="20577"/>
          <ac:spMkLst>
            <pc:docMk/>
            <pc:sldMk cId="3332061581" sldId="260"/>
            <ac:spMk id="2" creationId="{2019B38D-94C8-1442-FEA7-70E2B9981E11}"/>
          </ac:spMkLst>
        </pc:spChg>
        <pc:spChg chg="del mod">
          <ac:chgData name="Ouyang, Weilin" userId="S::wouyang2@vols.utk.edu::ad3d2e9e-a9fa-47f0-bfdf-18329f96340a" providerId="AD" clId="Web-{608C9597-BD36-A3AD-F3F8-3DC73C931340}" dt="2022-12-01T03:55:35.330" v="147"/>
          <ac:spMkLst>
            <pc:docMk/>
            <pc:sldMk cId="3332061581" sldId="260"/>
            <ac:spMk id="3" creationId="{2090FB83-CB81-569E-1212-A29292959C6A}"/>
          </ac:spMkLst>
        </pc:spChg>
        <pc:spChg chg="add del mod">
          <ac:chgData name="Ouyang, Weilin" userId="S::wouyang2@vols.utk.edu::ad3d2e9e-a9fa-47f0-bfdf-18329f96340a" providerId="AD" clId="Web-{608C9597-BD36-A3AD-F3F8-3DC73C931340}" dt="2022-12-01T03:56:58.007" v="151"/>
          <ac:spMkLst>
            <pc:docMk/>
            <pc:sldMk cId="3332061581" sldId="260"/>
            <ac:spMk id="6" creationId="{E575695F-0F27-C56C-C011-0883C5A0FE2B}"/>
          </ac:spMkLst>
        </pc:spChg>
        <pc:spChg chg="add">
          <ac:chgData name="Ouyang, Weilin" userId="S::wouyang2@vols.utk.edu::ad3d2e9e-a9fa-47f0-bfdf-18329f96340a" providerId="AD" clId="Web-{608C9597-BD36-A3AD-F3F8-3DC73C931340}" dt="2022-12-01T03:54:34.718" v="134"/>
          <ac:spMkLst>
            <pc:docMk/>
            <pc:sldMk cId="3332061581" sldId="260"/>
            <ac:spMk id="8" creationId="{2B566528-1B12-4246-9431-5C2D7D081168}"/>
          </ac:spMkLst>
        </pc:spChg>
        <pc:spChg chg="add">
          <ac:chgData name="Ouyang, Weilin" userId="S::wouyang2@vols.utk.edu::ad3d2e9e-a9fa-47f0-bfdf-18329f96340a" providerId="AD" clId="Web-{608C9597-BD36-A3AD-F3F8-3DC73C931340}" dt="2022-12-01T03:54:34.718" v="134"/>
          <ac:spMkLst>
            <pc:docMk/>
            <pc:sldMk cId="3332061581" sldId="260"/>
            <ac:spMk id="10" creationId="{2E80C965-DB6D-4F81-9E9E-B027384D0BD6}"/>
          </ac:spMkLst>
        </pc:spChg>
        <pc:spChg chg="add">
          <ac:chgData name="Ouyang, Weilin" userId="S::wouyang2@vols.utk.edu::ad3d2e9e-a9fa-47f0-bfdf-18329f96340a" providerId="AD" clId="Web-{608C9597-BD36-A3AD-F3F8-3DC73C931340}" dt="2022-12-01T03:54:34.718" v="134"/>
          <ac:spMkLst>
            <pc:docMk/>
            <pc:sldMk cId="3332061581" sldId="260"/>
            <ac:spMk id="12" creationId="{A580F890-B085-4E95-96AA-55AEBEC5CE6E}"/>
          </ac:spMkLst>
        </pc:spChg>
        <pc:spChg chg="add">
          <ac:chgData name="Ouyang, Weilin" userId="S::wouyang2@vols.utk.edu::ad3d2e9e-a9fa-47f0-bfdf-18329f96340a" providerId="AD" clId="Web-{608C9597-BD36-A3AD-F3F8-3DC73C931340}" dt="2022-12-01T03:54:34.718" v="134"/>
          <ac:spMkLst>
            <pc:docMk/>
            <pc:sldMk cId="3332061581" sldId="260"/>
            <ac:spMk id="14" creationId="{D3F51FEB-38FB-4F6C-9F7B-2F2AFAB65463}"/>
          </ac:spMkLst>
        </pc:spChg>
        <pc:spChg chg="add">
          <ac:chgData name="Ouyang, Weilin" userId="S::wouyang2@vols.utk.edu::ad3d2e9e-a9fa-47f0-bfdf-18329f96340a" providerId="AD" clId="Web-{608C9597-BD36-A3AD-F3F8-3DC73C931340}" dt="2022-12-01T03:54:34.718" v="134"/>
          <ac:spMkLst>
            <pc:docMk/>
            <pc:sldMk cId="3332061581" sldId="260"/>
            <ac:spMk id="16" creationId="{1E547BA6-BAE0-43BB-A7CA-60F69CE252F0}"/>
          </ac:spMkLst>
        </pc:spChg>
        <pc:picChg chg="add del mod ord">
          <ac:chgData name="Ouyang, Weilin" userId="S::wouyang2@vols.utk.edu::ad3d2e9e-a9fa-47f0-bfdf-18329f96340a" providerId="AD" clId="Web-{608C9597-BD36-A3AD-F3F8-3DC73C931340}" dt="2022-12-01T03:56:47.428" v="148"/>
          <ac:picMkLst>
            <pc:docMk/>
            <pc:sldMk cId="3332061581" sldId="260"/>
            <ac:picMk id="4" creationId="{542B5319-872E-B000-51EF-A1A33ADFCE24}"/>
          </ac:picMkLst>
        </pc:picChg>
        <pc:picChg chg="add mod ord">
          <ac:chgData name="Ouyang, Weilin" userId="S::wouyang2@vols.utk.edu::ad3d2e9e-a9fa-47f0-bfdf-18329f96340a" providerId="AD" clId="Web-{608C9597-BD36-A3AD-F3F8-3DC73C931340}" dt="2022-12-01T03:56:58.007" v="151"/>
          <ac:picMkLst>
            <pc:docMk/>
            <pc:sldMk cId="3332061581" sldId="260"/>
            <ac:picMk id="7" creationId="{3184D561-CA85-EAA6-2671-0D323C8CC628}"/>
          </ac:picMkLst>
        </pc:picChg>
      </pc:sldChg>
      <pc:sldChg chg="addSp delSp modSp new mod setBg">
        <pc:chgData name="Ouyang, Weilin" userId="S::wouyang2@vols.utk.edu::ad3d2e9e-a9fa-47f0-bfdf-18329f96340a" providerId="AD" clId="Web-{608C9597-BD36-A3AD-F3F8-3DC73C931340}" dt="2022-12-01T03:58:07.073" v="167" actId="20577"/>
        <pc:sldMkLst>
          <pc:docMk/>
          <pc:sldMk cId="3003785372" sldId="261"/>
        </pc:sldMkLst>
        <pc:spChg chg="mod">
          <ac:chgData name="Ouyang, Weilin" userId="S::wouyang2@vols.utk.edu::ad3d2e9e-a9fa-47f0-bfdf-18329f96340a" providerId="AD" clId="Web-{608C9597-BD36-A3AD-F3F8-3DC73C931340}" dt="2022-12-01T03:58:07.073" v="167" actId="20577"/>
          <ac:spMkLst>
            <pc:docMk/>
            <pc:sldMk cId="3003785372" sldId="261"/>
            <ac:spMk id="2" creationId="{F14B53CF-84AB-802C-2C7B-99E902BB6B12}"/>
          </ac:spMkLst>
        </pc:spChg>
        <pc:spChg chg="add del mod">
          <ac:chgData name="Ouyang, Weilin" userId="S::wouyang2@vols.utk.edu::ad3d2e9e-a9fa-47f0-bfdf-18329f96340a" providerId="AD" clId="Web-{608C9597-BD36-A3AD-F3F8-3DC73C931340}" dt="2022-12-01T03:57:43.291" v="163"/>
          <ac:spMkLst>
            <pc:docMk/>
            <pc:sldMk cId="3003785372" sldId="261"/>
            <ac:spMk id="3" creationId="{7009123C-4FB2-8B09-D610-07DC479FB064}"/>
          </ac:spMkLst>
        </pc:spChg>
        <pc:spChg chg="add">
          <ac:chgData name="Ouyang, Weilin" userId="S::wouyang2@vols.utk.edu::ad3d2e9e-a9fa-47f0-bfdf-18329f96340a" providerId="AD" clId="Web-{608C9597-BD36-A3AD-F3F8-3DC73C931340}" dt="2022-12-01T03:57:41.728" v="162"/>
          <ac:spMkLst>
            <pc:docMk/>
            <pc:sldMk cId="3003785372" sldId="261"/>
            <ac:spMk id="8" creationId="{2B566528-1B12-4246-9431-5C2D7D081168}"/>
          </ac:spMkLst>
        </pc:spChg>
        <pc:spChg chg="add">
          <ac:chgData name="Ouyang, Weilin" userId="S::wouyang2@vols.utk.edu::ad3d2e9e-a9fa-47f0-bfdf-18329f96340a" providerId="AD" clId="Web-{608C9597-BD36-A3AD-F3F8-3DC73C931340}" dt="2022-12-01T03:57:41.728" v="162"/>
          <ac:spMkLst>
            <pc:docMk/>
            <pc:sldMk cId="3003785372" sldId="261"/>
            <ac:spMk id="10" creationId="{2E80C965-DB6D-4F81-9E9E-B027384D0BD6}"/>
          </ac:spMkLst>
        </pc:spChg>
        <pc:spChg chg="add">
          <ac:chgData name="Ouyang, Weilin" userId="S::wouyang2@vols.utk.edu::ad3d2e9e-a9fa-47f0-bfdf-18329f96340a" providerId="AD" clId="Web-{608C9597-BD36-A3AD-F3F8-3DC73C931340}" dt="2022-12-01T03:57:41.728" v="162"/>
          <ac:spMkLst>
            <pc:docMk/>
            <pc:sldMk cId="3003785372" sldId="261"/>
            <ac:spMk id="12" creationId="{A580F890-B085-4E95-96AA-55AEBEC5CE6E}"/>
          </ac:spMkLst>
        </pc:spChg>
        <pc:spChg chg="add">
          <ac:chgData name="Ouyang, Weilin" userId="S::wouyang2@vols.utk.edu::ad3d2e9e-a9fa-47f0-bfdf-18329f96340a" providerId="AD" clId="Web-{608C9597-BD36-A3AD-F3F8-3DC73C931340}" dt="2022-12-01T03:57:41.728" v="162"/>
          <ac:spMkLst>
            <pc:docMk/>
            <pc:sldMk cId="3003785372" sldId="261"/>
            <ac:spMk id="14" creationId="{D3F51FEB-38FB-4F6C-9F7B-2F2AFAB65463}"/>
          </ac:spMkLst>
        </pc:spChg>
        <pc:spChg chg="add">
          <ac:chgData name="Ouyang, Weilin" userId="S::wouyang2@vols.utk.edu::ad3d2e9e-a9fa-47f0-bfdf-18329f96340a" providerId="AD" clId="Web-{608C9597-BD36-A3AD-F3F8-3DC73C931340}" dt="2022-12-01T03:57:41.728" v="162"/>
          <ac:spMkLst>
            <pc:docMk/>
            <pc:sldMk cId="3003785372" sldId="261"/>
            <ac:spMk id="16" creationId="{1E547BA6-BAE0-43BB-A7CA-60F69CE252F0}"/>
          </ac:spMkLst>
        </pc:spChg>
        <pc:picChg chg="add del mod ord">
          <ac:chgData name="Ouyang, Weilin" userId="S::wouyang2@vols.utk.edu::ad3d2e9e-a9fa-47f0-bfdf-18329f96340a" providerId="AD" clId="Web-{608C9597-BD36-A3AD-F3F8-3DC73C931340}" dt="2022-12-01T03:57:38.728" v="161"/>
          <ac:picMkLst>
            <pc:docMk/>
            <pc:sldMk cId="3003785372" sldId="261"/>
            <ac:picMk id="4" creationId="{BDCC210E-54DF-A2F8-6AB3-F8CC01FE92DD}"/>
          </ac:picMkLst>
        </pc:picChg>
        <pc:picChg chg="add mod ord">
          <ac:chgData name="Ouyang, Weilin" userId="S::wouyang2@vols.utk.edu::ad3d2e9e-a9fa-47f0-bfdf-18329f96340a" providerId="AD" clId="Web-{608C9597-BD36-A3AD-F3F8-3DC73C931340}" dt="2022-12-01T03:57:43.291" v="163"/>
          <ac:picMkLst>
            <pc:docMk/>
            <pc:sldMk cId="3003785372" sldId="261"/>
            <ac:picMk id="5" creationId="{806766AA-A65A-F1CF-243C-865D87A1C2F9}"/>
          </ac:picMkLst>
        </pc:picChg>
      </pc:sldChg>
      <pc:sldChg chg="new del">
        <pc:chgData name="Ouyang, Weilin" userId="S::wouyang2@vols.utk.edu::ad3d2e9e-a9fa-47f0-bfdf-18329f96340a" providerId="AD" clId="Web-{608C9597-BD36-A3AD-F3F8-3DC73C931340}" dt="2022-12-01T03:59:19.874" v="178"/>
        <pc:sldMkLst>
          <pc:docMk/>
          <pc:sldMk cId="872928423" sldId="262"/>
        </pc:sldMkLst>
      </pc:sldChg>
      <pc:sldChg chg="addSp delSp modSp new del mod setBg">
        <pc:chgData name="Ouyang, Weilin" userId="S::wouyang2@vols.utk.edu::ad3d2e9e-a9fa-47f0-bfdf-18329f96340a" providerId="AD" clId="Web-{608C9597-BD36-A3AD-F3F8-3DC73C931340}" dt="2022-12-01T03:58:43.825" v="175"/>
        <pc:sldMkLst>
          <pc:docMk/>
          <pc:sldMk cId="3212391180" sldId="262"/>
        </pc:sldMkLst>
        <pc:spChg chg="mod">
          <ac:chgData name="Ouyang, Weilin" userId="S::wouyang2@vols.utk.edu::ad3d2e9e-a9fa-47f0-bfdf-18329f96340a" providerId="AD" clId="Web-{608C9597-BD36-A3AD-F3F8-3DC73C931340}" dt="2022-12-01T03:58:34.403" v="174"/>
          <ac:spMkLst>
            <pc:docMk/>
            <pc:sldMk cId="3212391180" sldId="262"/>
            <ac:spMk id="2" creationId="{3FC3C052-C48C-F5D6-7DDD-A40DFEF41575}"/>
          </ac:spMkLst>
        </pc:spChg>
        <pc:spChg chg="del">
          <ac:chgData name="Ouyang, Weilin" userId="S::wouyang2@vols.utk.edu::ad3d2e9e-a9fa-47f0-bfdf-18329f96340a" providerId="AD" clId="Web-{608C9597-BD36-A3AD-F3F8-3DC73C931340}" dt="2022-12-01T03:58:19.324" v="169"/>
          <ac:spMkLst>
            <pc:docMk/>
            <pc:sldMk cId="3212391180" sldId="262"/>
            <ac:spMk id="3" creationId="{6A456278-A3D8-4F31-FD8B-A2FE15960ACF}"/>
          </ac:spMkLst>
        </pc:spChg>
        <pc:spChg chg="add">
          <ac:chgData name="Ouyang, Weilin" userId="S::wouyang2@vols.utk.edu::ad3d2e9e-a9fa-47f0-bfdf-18329f96340a" providerId="AD" clId="Web-{608C9597-BD36-A3AD-F3F8-3DC73C931340}" dt="2022-12-01T03:58:34.403" v="174"/>
          <ac:spMkLst>
            <pc:docMk/>
            <pc:sldMk cId="3212391180" sldId="262"/>
            <ac:spMk id="8" creationId="{68A05339-9320-3AD0-7A49-CA996FC1F714}"/>
          </ac:spMkLst>
        </pc:spChg>
        <pc:spChg chg="add">
          <ac:chgData name="Ouyang, Weilin" userId="S::wouyang2@vols.utk.edu::ad3d2e9e-a9fa-47f0-bfdf-18329f96340a" providerId="AD" clId="Web-{608C9597-BD36-A3AD-F3F8-3DC73C931340}" dt="2022-12-01T03:58:34.403" v="174"/>
          <ac:spMkLst>
            <pc:docMk/>
            <pc:sldMk cId="3212391180" sldId="262"/>
            <ac:spMk id="11" creationId="{2B566528-1B12-4246-9431-5C2D7D081168}"/>
          </ac:spMkLst>
        </pc:spChg>
        <pc:spChg chg="add">
          <ac:chgData name="Ouyang, Weilin" userId="S::wouyang2@vols.utk.edu::ad3d2e9e-a9fa-47f0-bfdf-18329f96340a" providerId="AD" clId="Web-{608C9597-BD36-A3AD-F3F8-3DC73C931340}" dt="2022-12-01T03:58:34.403" v="174"/>
          <ac:spMkLst>
            <pc:docMk/>
            <pc:sldMk cId="3212391180" sldId="262"/>
            <ac:spMk id="13" creationId="{D3F51FEB-38FB-4F6C-9F7B-2F2AFAB65463}"/>
          </ac:spMkLst>
        </pc:spChg>
        <pc:spChg chg="add">
          <ac:chgData name="Ouyang, Weilin" userId="S::wouyang2@vols.utk.edu::ad3d2e9e-a9fa-47f0-bfdf-18329f96340a" providerId="AD" clId="Web-{608C9597-BD36-A3AD-F3F8-3DC73C931340}" dt="2022-12-01T03:58:34.403" v="174"/>
          <ac:spMkLst>
            <pc:docMk/>
            <pc:sldMk cId="3212391180" sldId="262"/>
            <ac:spMk id="15" creationId="{1E547BA6-BAE0-43BB-A7CA-60F69CE252F0}"/>
          </ac:spMkLst>
        </pc:spChg>
        <pc:grpChg chg="add">
          <ac:chgData name="Ouyang, Weilin" userId="S::wouyang2@vols.utk.edu::ad3d2e9e-a9fa-47f0-bfdf-18329f96340a" providerId="AD" clId="Web-{608C9597-BD36-A3AD-F3F8-3DC73C931340}" dt="2022-12-01T03:58:34.403" v="174"/>
          <ac:grpSpMkLst>
            <pc:docMk/>
            <pc:sldMk cId="3212391180" sldId="262"/>
            <ac:grpSpMk id="17" creationId="{15CBE6EC-46EF-45D9-8E16-DCDC5917CA31}"/>
          </ac:grpSpMkLst>
        </pc:grpChg>
        <pc:picChg chg="add mod ord">
          <ac:chgData name="Ouyang, Weilin" userId="S::wouyang2@vols.utk.edu::ad3d2e9e-a9fa-47f0-bfdf-18329f96340a" providerId="AD" clId="Web-{608C9597-BD36-A3AD-F3F8-3DC73C931340}" dt="2022-12-01T03:58:34.403" v="174"/>
          <ac:picMkLst>
            <pc:docMk/>
            <pc:sldMk cId="3212391180" sldId="262"/>
            <ac:picMk id="4" creationId="{F546E194-261E-FFAD-193A-806B83CC0993}"/>
          </ac:picMkLst>
        </pc:picChg>
      </pc:sldChg>
      <pc:sldChg chg="addSp delSp modSp add replId">
        <pc:chgData name="Ouyang, Weilin" userId="S::wouyang2@vols.utk.edu::ad3d2e9e-a9fa-47f0-bfdf-18329f96340a" providerId="AD" clId="Web-{608C9597-BD36-A3AD-F3F8-3DC73C931340}" dt="2022-12-01T03:59:55.517" v="197"/>
        <pc:sldMkLst>
          <pc:docMk/>
          <pc:sldMk cId="3796486626" sldId="263"/>
        </pc:sldMkLst>
        <pc:spChg chg="mod">
          <ac:chgData name="Ouyang, Weilin" userId="S::wouyang2@vols.utk.edu::ad3d2e9e-a9fa-47f0-bfdf-18329f96340a" providerId="AD" clId="Web-{608C9597-BD36-A3AD-F3F8-3DC73C931340}" dt="2022-12-01T03:59:46.954" v="193" actId="20577"/>
          <ac:spMkLst>
            <pc:docMk/>
            <pc:sldMk cId="3796486626" sldId="263"/>
            <ac:spMk id="2" creationId="{F14B53CF-84AB-802C-2C7B-99E902BB6B12}"/>
          </ac:spMkLst>
        </pc:spChg>
        <pc:spChg chg="add del mod">
          <ac:chgData name="Ouyang, Weilin" userId="S::wouyang2@vols.utk.edu::ad3d2e9e-a9fa-47f0-bfdf-18329f96340a" providerId="AD" clId="Web-{608C9597-BD36-A3AD-F3F8-3DC73C931340}" dt="2022-12-01T03:59:55.517" v="197"/>
          <ac:spMkLst>
            <pc:docMk/>
            <pc:sldMk cId="3796486626" sldId="263"/>
            <ac:spMk id="6" creationId="{A64D9EE5-FA0F-5A79-CAB9-14061D18E630}"/>
          </ac:spMkLst>
        </pc:spChg>
        <pc:picChg chg="add mod">
          <ac:chgData name="Ouyang, Weilin" userId="S::wouyang2@vols.utk.edu::ad3d2e9e-a9fa-47f0-bfdf-18329f96340a" providerId="AD" clId="Web-{608C9597-BD36-A3AD-F3F8-3DC73C931340}" dt="2022-12-01T03:59:47.626" v="194"/>
          <ac:picMkLst>
            <pc:docMk/>
            <pc:sldMk cId="3796486626" sldId="263"/>
            <ac:picMk id="3" creationId="{B04C0A8F-744C-472D-0622-28F2515E30EE}"/>
          </ac:picMkLst>
        </pc:picChg>
        <pc:picChg chg="del">
          <ac:chgData name="Ouyang, Weilin" userId="S::wouyang2@vols.utk.edu::ad3d2e9e-a9fa-47f0-bfdf-18329f96340a" providerId="AD" clId="Web-{608C9597-BD36-A3AD-F3F8-3DC73C931340}" dt="2022-12-01T03:59:49.563" v="195"/>
          <ac:picMkLst>
            <pc:docMk/>
            <pc:sldMk cId="3796486626" sldId="263"/>
            <ac:picMk id="5" creationId="{806766AA-A65A-F1CF-243C-865D87A1C2F9}"/>
          </ac:picMkLst>
        </pc:picChg>
        <pc:picChg chg="add mod ord">
          <ac:chgData name="Ouyang, Weilin" userId="S::wouyang2@vols.utk.edu::ad3d2e9e-a9fa-47f0-bfdf-18329f96340a" providerId="AD" clId="Web-{608C9597-BD36-A3AD-F3F8-3DC73C931340}" dt="2022-12-01T03:59:55.517" v="197"/>
          <ac:picMkLst>
            <pc:docMk/>
            <pc:sldMk cId="3796486626" sldId="263"/>
            <ac:picMk id="7" creationId="{D764BC5B-F5CC-F2DF-1B41-9CFE22881843}"/>
          </ac:picMkLst>
        </pc:picChg>
      </pc:sldChg>
    </pc:docChg>
  </pc:docChgLst>
  <pc:docChgLst>
    <pc:chgData name="Ouyang, Weilin" userId="S::wouyang2@vols.utk.edu::ad3d2e9e-a9fa-47f0-bfdf-18329f96340a" providerId="AD" clId="Web-{8AC7547E-FD0D-B6F3-021D-64698B4D77DA}"/>
    <pc:docChg chg="sldOrd">
      <pc:chgData name="Ouyang, Weilin" userId="S::wouyang2@vols.utk.edu::ad3d2e9e-a9fa-47f0-bfdf-18329f96340a" providerId="AD" clId="Web-{8AC7547E-FD0D-B6F3-021D-64698B4D77DA}" dt="2022-12-01T13:29:53.693" v="0"/>
      <pc:docMkLst>
        <pc:docMk/>
      </pc:docMkLst>
      <pc:sldChg chg="ord">
        <pc:chgData name="Ouyang, Weilin" userId="S::wouyang2@vols.utk.edu::ad3d2e9e-a9fa-47f0-bfdf-18329f96340a" providerId="AD" clId="Web-{8AC7547E-FD0D-B6F3-021D-64698B4D77DA}" dt="2022-12-01T13:29:53.693" v="0"/>
        <pc:sldMkLst>
          <pc:docMk/>
          <pc:sldMk cId="3927462157" sldId="257"/>
        </pc:sldMkLst>
      </pc:sldChg>
    </pc:docChg>
  </pc:docChgLst>
  <pc:docChgLst>
    <pc:chgData name="Bussell, Bee" userId="S::bbussell@vols.utk.edu::09e507aa-eb31-48a9-baa6-7888a3553588" providerId="AD" clId="Web-{1451AF10-9000-2D56-EBF3-C516407D9314}"/>
    <pc:docChg chg="addSld modSld">
      <pc:chgData name="Bussell, Bee" userId="S::bbussell@vols.utk.edu::09e507aa-eb31-48a9-baa6-7888a3553588" providerId="AD" clId="Web-{1451AF10-9000-2D56-EBF3-C516407D9314}" dt="2022-12-01T06:32:11.788" v="126" actId="20577"/>
      <pc:docMkLst>
        <pc:docMk/>
      </pc:docMkLst>
      <pc:sldChg chg="modSp">
        <pc:chgData name="Bussell, Bee" userId="S::bbussell@vols.utk.edu::09e507aa-eb31-48a9-baa6-7888a3553588" providerId="AD" clId="Web-{1451AF10-9000-2D56-EBF3-C516407D9314}" dt="2022-12-01T06:22:52.191" v="106" actId="20577"/>
        <pc:sldMkLst>
          <pc:docMk/>
          <pc:sldMk cId="109857222" sldId="256"/>
        </pc:sldMkLst>
        <pc:spChg chg="mod">
          <ac:chgData name="Bussell, Bee" userId="S::bbussell@vols.utk.edu::09e507aa-eb31-48a9-baa6-7888a3553588" providerId="AD" clId="Web-{1451AF10-9000-2D56-EBF3-C516407D9314}" dt="2022-12-01T06:22:52.191" v="10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Bussell, Bee" userId="S::bbussell@vols.utk.edu::09e507aa-eb31-48a9-baa6-7888a3553588" providerId="AD" clId="Web-{1451AF10-9000-2D56-EBF3-C516407D9314}" dt="2022-12-01T06:32:11.788" v="126" actId="20577"/>
        <pc:sldMkLst>
          <pc:docMk/>
          <pc:sldMk cId="3927462157" sldId="257"/>
        </pc:sldMkLst>
        <pc:spChg chg="mod">
          <ac:chgData name="Bussell, Bee" userId="S::bbussell@vols.utk.edu::09e507aa-eb31-48a9-baa6-7888a3553588" providerId="AD" clId="Web-{1451AF10-9000-2D56-EBF3-C516407D9314}" dt="2022-12-01T06:32:11.788" v="126" actId="20577"/>
          <ac:spMkLst>
            <pc:docMk/>
            <pc:sldMk cId="3927462157" sldId="257"/>
            <ac:spMk id="13" creationId="{164E90D8-5056-04E5-4255-112F8C53C315}"/>
          </ac:spMkLst>
        </pc:spChg>
      </pc:sldChg>
      <pc:sldChg chg="modSp">
        <pc:chgData name="Bussell, Bee" userId="S::bbussell@vols.utk.edu::09e507aa-eb31-48a9-baa6-7888a3553588" providerId="AD" clId="Web-{1451AF10-9000-2D56-EBF3-C516407D9314}" dt="2022-12-01T05:23:23.493" v="14" actId="20577"/>
        <pc:sldMkLst>
          <pc:docMk/>
          <pc:sldMk cId="3853423509" sldId="258"/>
        </pc:sldMkLst>
        <pc:spChg chg="mod">
          <ac:chgData name="Bussell, Bee" userId="S::bbussell@vols.utk.edu::09e507aa-eb31-48a9-baa6-7888a3553588" providerId="AD" clId="Web-{1451AF10-9000-2D56-EBF3-C516407D9314}" dt="2022-12-01T05:23:23.493" v="14" actId="20577"/>
          <ac:spMkLst>
            <pc:docMk/>
            <pc:sldMk cId="3853423509" sldId="258"/>
            <ac:spMk id="3" creationId="{BADBD284-913E-E3B5-1B21-D663BE868962}"/>
          </ac:spMkLst>
        </pc:spChg>
      </pc:sldChg>
      <pc:sldChg chg="modSp new">
        <pc:chgData name="Bussell, Bee" userId="S::bbussell@vols.utk.edu::09e507aa-eb31-48a9-baa6-7888a3553588" providerId="AD" clId="Web-{1451AF10-9000-2D56-EBF3-C516407D9314}" dt="2022-12-01T05:24:51.746" v="92" actId="20577"/>
        <pc:sldMkLst>
          <pc:docMk/>
          <pc:sldMk cId="1975753401" sldId="264"/>
        </pc:sldMkLst>
        <pc:spChg chg="mod">
          <ac:chgData name="Bussell, Bee" userId="S::bbussell@vols.utk.edu::09e507aa-eb31-48a9-baa6-7888a3553588" providerId="AD" clId="Web-{1451AF10-9000-2D56-EBF3-C516407D9314}" dt="2022-12-01T05:24:51.746" v="92" actId="20577"/>
          <ac:spMkLst>
            <pc:docMk/>
            <pc:sldMk cId="1975753401" sldId="264"/>
            <ac:spMk id="2" creationId="{11860648-CBCD-10CB-ED35-5D9674715470}"/>
          </ac:spMkLst>
        </pc:spChg>
        <pc:spChg chg="mod">
          <ac:chgData name="Bussell, Bee" userId="S::bbussell@vols.utk.edu::09e507aa-eb31-48a9-baa6-7888a3553588" providerId="AD" clId="Web-{1451AF10-9000-2D56-EBF3-C516407D9314}" dt="2022-12-01T05:24:41.183" v="65" actId="20577"/>
          <ac:spMkLst>
            <pc:docMk/>
            <pc:sldMk cId="1975753401" sldId="264"/>
            <ac:spMk id="3" creationId="{650B8D6D-D061-517B-85A9-34F394FBB263}"/>
          </ac:spMkLst>
        </pc:spChg>
      </pc:sldChg>
    </pc:docChg>
  </pc:docChgLst>
  <pc:docChgLst>
    <pc:chgData name="Bussell, Bee" userId="09e507aa-eb31-48a9-baa6-7888a3553588" providerId="ADAL" clId="{C29CF533-7FB5-3F4E-A99D-8688D840F6BB}"/>
    <pc:docChg chg="undo custSel modSld modShowInfo">
      <pc:chgData name="Bussell, Bee" userId="09e507aa-eb31-48a9-baa6-7888a3553588" providerId="ADAL" clId="{C29CF533-7FB5-3F4E-A99D-8688D840F6BB}" dt="2022-12-01T13:20:14.032" v="70" actId="1076"/>
      <pc:docMkLst>
        <pc:docMk/>
      </pc:docMkLst>
      <pc:sldChg chg="addSp delSp modSp mod modMedia setBg delAnim setClrOvrMap delDesignElem">
        <pc:chgData name="Bussell, Bee" userId="09e507aa-eb31-48a9-baa6-7888a3553588" providerId="ADAL" clId="{C29CF533-7FB5-3F4E-A99D-8688D840F6BB}" dt="2022-12-01T13:20:14.032" v="70" actId="1076"/>
        <pc:sldMkLst>
          <pc:docMk/>
          <pc:sldMk cId="109857222" sldId="256"/>
        </pc:sldMkLst>
        <pc:spChg chg="del mod">
          <ac:chgData name="Bussell, Bee" userId="09e507aa-eb31-48a9-baa6-7888a3553588" providerId="ADAL" clId="{C29CF533-7FB5-3F4E-A99D-8688D840F6BB}" dt="2022-12-01T13:19:56.649" v="68" actId="478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ussell, Bee" userId="09e507aa-eb31-48a9-baa6-7888a3553588" providerId="ADAL" clId="{C29CF533-7FB5-3F4E-A99D-8688D840F6BB}" dt="2022-12-01T13:18:33.609" v="55" actId="2660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Bussell, Bee" userId="09e507aa-eb31-48a9-baa6-7888a3553588" providerId="ADAL" clId="{C29CF533-7FB5-3F4E-A99D-8688D840F6BB}" dt="2022-12-01T13:16:16.291" v="41"/>
          <ac:spMkLst>
            <pc:docMk/>
            <pc:sldMk cId="109857222" sldId="256"/>
            <ac:spMk id="9" creationId="{C1DD1A8A-57D5-4A81-AD04-532B043C5611}"/>
          </ac:spMkLst>
        </pc:spChg>
        <pc:spChg chg="add mod">
          <ac:chgData name="Bussell, Bee" userId="09e507aa-eb31-48a9-baa6-7888a3553588" providerId="ADAL" clId="{C29CF533-7FB5-3F4E-A99D-8688D840F6BB}" dt="2022-12-01T13:19:56.649" v="68" actId="478"/>
          <ac:spMkLst>
            <pc:docMk/>
            <pc:sldMk cId="109857222" sldId="256"/>
            <ac:spMk id="9" creationId="{C925DEEF-358B-4D08-8D8F-9870DB80CCE5}"/>
          </ac:spMkLst>
        </pc:spChg>
        <pc:spChg chg="add del">
          <ac:chgData name="Bussell, Bee" userId="09e507aa-eb31-48a9-baa6-7888a3553588" providerId="ADAL" clId="{C29CF533-7FB5-3F4E-A99D-8688D840F6BB}" dt="2022-12-01T13:18:33.596" v="54" actId="26606"/>
          <ac:spMkLst>
            <pc:docMk/>
            <pc:sldMk cId="109857222" sldId="256"/>
            <ac:spMk id="10" creationId="{E49CC64F-7275-4E33-961B-0C5CDC439875}"/>
          </ac:spMkLst>
        </pc:spChg>
        <pc:spChg chg="add del">
          <ac:chgData name="Bussell, Bee" userId="09e507aa-eb31-48a9-baa6-7888a3553588" providerId="ADAL" clId="{C29CF533-7FB5-3F4E-A99D-8688D840F6BB}" dt="2022-12-01T13:16:16.291" v="41"/>
          <ac:spMkLst>
            <pc:docMk/>
            <pc:sldMk cId="109857222" sldId="256"/>
            <ac:spMk id="11" creationId="{007891EC-4501-44ED-A8C8-B11B6DB767AB}"/>
          </ac:spMkLst>
        </pc:spChg>
        <pc:spChg chg="add">
          <ac:chgData name="Bussell, Bee" userId="09e507aa-eb31-48a9-baa6-7888a3553588" providerId="ADAL" clId="{C29CF533-7FB5-3F4E-A99D-8688D840F6BB}" dt="2022-12-01T13:18:33.609" v="55" actId="26606"/>
          <ac:spMkLst>
            <pc:docMk/>
            <pc:sldMk cId="109857222" sldId="256"/>
            <ac:spMk id="12" creationId="{71B2258F-86CA-4D4D-8270-BC05FCDEBFB3}"/>
          </ac:spMkLst>
        </pc:spChg>
        <pc:picChg chg="add del mod">
          <ac:chgData name="Bussell, Bee" userId="09e507aa-eb31-48a9-baa6-7888a3553588" providerId="ADAL" clId="{C29CF533-7FB5-3F4E-A99D-8688D840F6BB}" dt="2022-12-01T13:16:35.891" v="46" actId="478"/>
          <ac:picMkLst>
            <pc:docMk/>
            <pc:sldMk cId="109857222" sldId="256"/>
            <ac:picMk id="5" creationId="{C504E528-D290-8AD7-802C-835CB904573B}"/>
          </ac:picMkLst>
        </pc:picChg>
        <pc:picChg chg="add del mod ord">
          <ac:chgData name="Bussell, Bee" userId="09e507aa-eb31-48a9-baa6-7888a3553588" providerId="ADAL" clId="{C29CF533-7FB5-3F4E-A99D-8688D840F6BB}" dt="2022-12-01T13:19:28.396" v="62" actId="478"/>
          <ac:picMkLst>
            <pc:docMk/>
            <pc:sldMk cId="109857222" sldId="256"/>
            <ac:picMk id="5" creationId="{CC29D4E8-53E4-1709-F601-D7968EEC0062}"/>
          </ac:picMkLst>
        </pc:picChg>
        <pc:picChg chg="add mod">
          <ac:chgData name="Bussell, Bee" userId="09e507aa-eb31-48a9-baa6-7888a3553588" providerId="ADAL" clId="{C29CF533-7FB5-3F4E-A99D-8688D840F6BB}" dt="2022-12-01T13:20:14.032" v="70" actId="1076"/>
          <ac:picMkLst>
            <pc:docMk/>
            <pc:sldMk cId="109857222" sldId="256"/>
            <ac:picMk id="7" creationId="{0F71F8CA-EF9D-F663-8DE6-1A25A1D6488A}"/>
          </ac:picMkLst>
        </pc:picChg>
      </pc:sldChg>
      <pc:sldChg chg="delSp modSp mod delDesignElem">
        <pc:chgData name="Bussell, Bee" userId="09e507aa-eb31-48a9-baa6-7888a3553588" providerId="ADAL" clId="{C29CF533-7FB5-3F4E-A99D-8688D840F6BB}" dt="2022-12-01T13:12:53.673" v="34" actId="27636"/>
        <pc:sldMkLst>
          <pc:docMk/>
          <pc:sldMk cId="3927462157" sldId="257"/>
        </pc:sldMkLst>
        <pc:spChg chg="mod">
          <ac:chgData name="Bussell, Bee" userId="09e507aa-eb31-48a9-baa6-7888a3553588" providerId="ADAL" clId="{C29CF533-7FB5-3F4E-A99D-8688D840F6BB}" dt="2022-12-01T13:12:53.673" v="34" actId="27636"/>
          <ac:spMkLst>
            <pc:docMk/>
            <pc:sldMk cId="3927462157" sldId="257"/>
            <ac:spMk id="3" creationId="{958178EF-FA49-3C72-732A-6590DAFA1D61}"/>
          </ac:spMkLst>
        </pc:spChg>
        <pc:spChg chg="del">
          <ac:chgData name="Bussell, Bee" userId="09e507aa-eb31-48a9-baa6-7888a3553588" providerId="ADAL" clId="{C29CF533-7FB5-3F4E-A99D-8688D840F6BB}" dt="2022-12-01T13:11:56.731" v="25"/>
          <ac:spMkLst>
            <pc:docMk/>
            <pc:sldMk cId="3927462157" sldId="257"/>
            <ac:spMk id="8" creationId="{2B566528-1B12-4246-9431-5C2D7D081168}"/>
          </ac:spMkLst>
        </pc:spChg>
        <pc:spChg chg="del">
          <ac:chgData name="Bussell, Bee" userId="09e507aa-eb31-48a9-baa6-7888a3553588" providerId="ADAL" clId="{C29CF533-7FB5-3F4E-A99D-8688D840F6BB}" dt="2022-12-01T13:11:56.731" v="25"/>
          <ac:spMkLst>
            <pc:docMk/>
            <pc:sldMk cId="3927462157" sldId="257"/>
            <ac:spMk id="10" creationId="{2E80C965-DB6D-4F81-9E9E-B027384D0BD6}"/>
          </ac:spMkLst>
        </pc:spChg>
        <pc:spChg chg="del">
          <ac:chgData name="Bussell, Bee" userId="09e507aa-eb31-48a9-baa6-7888a3553588" providerId="ADAL" clId="{C29CF533-7FB5-3F4E-A99D-8688D840F6BB}" dt="2022-12-01T13:11:56.731" v="25"/>
          <ac:spMkLst>
            <pc:docMk/>
            <pc:sldMk cId="3927462157" sldId="257"/>
            <ac:spMk id="12" creationId="{A580F890-B085-4E95-96AA-55AEBEC5CE6E}"/>
          </ac:spMkLst>
        </pc:spChg>
        <pc:spChg chg="del">
          <ac:chgData name="Bussell, Bee" userId="09e507aa-eb31-48a9-baa6-7888a3553588" providerId="ADAL" clId="{C29CF533-7FB5-3F4E-A99D-8688D840F6BB}" dt="2022-12-01T13:11:56.731" v="25"/>
          <ac:spMkLst>
            <pc:docMk/>
            <pc:sldMk cId="3927462157" sldId="257"/>
            <ac:spMk id="14" creationId="{D3F51FEB-38FB-4F6C-9F7B-2F2AFAB65463}"/>
          </ac:spMkLst>
        </pc:spChg>
        <pc:spChg chg="del">
          <ac:chgData name="Bussell, Bee" userId="09e507aa-eb31-48a9-baa6-7888a3553588" providerId="ADAL" clId="{C29CF533-7FB5-3F4E-A99D-8688D840F6BB}" dt="2022-12-01T13:11:56.731" v="25"/>
          <ac:spMkLst>
            <pc:docMk/>
            <pc:sldMk cId="3927462157" sldId="257"/>
            <ac:spMk id="16" creationId="{1E547BA6-BAE0-43BB-A7CA-60F69CE252F0}"/>
          </ac:spMkLst>
        </pc:spChg>
      </pc:sldChg>
      <pc:sldChg chg="delSp delDesignElem">
        <pc:chgData name="Bussell, Bee" userId="09e507aa-eb31-48a9-baa6-7888a3553588" providerId="ADAL" clId="{C29CF533-7FB5-3F4E-A99D-8688D840F6BB}" dt="2022-12-01T13:11:56.731" v="25"/>
        <pc:sldMkLst>
          <pc:docMk/>
          <pc:sldMk cId="3853423509" sldId="258"/>
        </pc:sldMkLst>
        <pc:spChg chg="del">
          <ac:chgData name="Bussell, Bee" userId="09e507aa-eb31-48a9-baa6-7888a3553588" providerId="ADAL" clId="{C29CF533-7FB5-3F4E-A99D-8688D840F6BB}" dt="2022-12-01T13:11:56.731" v="25"/>
          <ac:spMkLst>
            <pc:docMk/>
            <pc:sldMk cId="3853423509" sldId="258"/>
            <ac:spMk id="8" creationId="{2B566528-1B12-4246-9431-5C2D7D081168}"/>
          </ac:spMkLst>
        </pc:spChg>
        <pc:spChg chg="del">
          <ac:chgData name="Bussell, Bee" userId="09e507aa-eb31-48a9-baa6-7888a3553588" providerId="ADAL" clId="{C29CF533-7FB5-3F4E-A99D-8688D840F6BB}" dt="2022-12-01T13:11:56.731" v="25"/>
          <ac:spMkLst>
            <pc:docMk/>
            <pc:sldMk cId="3853423509" sldId="258"/>
            <ac:spMk id="10" creationId="{2E80C965-DB6D-4F81-9E9E-B027384D0BD6}"/>
          </ac:spMkLst>
        </pc:spChg>
        <pc:spChg chg="del">
          <ac:chgData name="Bussell, Bee" userId="09e507aa-eb31-48a9-baa6-7888a3553588" providerId="ADAL" clId="{C29CF533-7FB5-3F4E-A99D-8688D840F6BB}" dt="2022-12-01T13:11:56.731" v="25"/>
          <ac:spMkLst>
            <pc:docMk/>
            <pc:sldMk cId="3853423509" sldId="258"/>
            <ac:spMk id="12" creationId="{A580F890-B085-4E95-96AA-55AEBEC5CE6E}"/>
          </ac:spMkLst>
        </pc:spChg>
        <pc:spChg chg="del">
          <ac:chgData name="Bussell, Bee" userId="09e507aa-eb31-48a9-baa6-7888a3553588" providerId="ADAL" clId="{C29CF533-7FB5-3F4E-A99D-8688D840F6BB}" dt="2022-12-01T13:11:56.731" v="25"/>
          <ac:spMkLst>
            <pc:docMk/>
            <pc:sldMk cId="3853423509" sldId="258"/>
            <ac:spMk id="14" creationId="{D3F51FEB-38FB-4F6C-9F7B-2F2AFAB65463}"/>
          </ac:spMkLst>
        </pc:spChg>
        <pc:spChg chg="del">
          <ac:chgData name="Bussell, Bee" userId="09e507aa-eb31-48a9-baa6-7888a3553588" providerId="ADAL" clId="{C29CF533-7FB5-3F4E-A99D-8688D840F6BB}" dt="2022-12-01T13:11:56.731" v="25"/>
          <ac:spMkLst>
            <pc:docMk/>
            <pc:sldMk cId="3853423509" sldId="258"/>
            <ac:spMk id="16" creationId="{1E547BA6-BAE0-43BB-A7CA-60F69CE252F0}"/>
          </ac:spMkLst>
        </pc:spChg>
      </pc:sldChg>
      <pc:sldChg chg="delSp modSp delDesignElem">
        <pc:chgData name="Bussell, Bee" userId="09e507aa-eb31-48a9-baa6-7888a3553588" providerId="ADAL" clId="{C29CF533-7FB5-3F4E-A99D-8688D840F6BB}" dt="2022-12-01T13:16:39.729" v="48"/>
        <pc:sldMkLst>
          <pc:docMk/>
          <pc:sldMk cId="1228112329" sldId="259"/>
        </pc:sldMkLst>
        <pc:spChg chg="del">
          <ac:chgData name="Bussell, Bee" userId="09e507aa-eb31-48a9-baa6-7888a3553588" providerId="ADAL" clId="{C29CF533-7FB5-3F4E-A99D-8688D840F6BB}" dt="2022-12-01T13:11:56.731" v="25"/>
          <ac:spMkLst>
            <pc:docMk/>
            <pc:sldMk cId="1228112329" sldId="259"/>
            <ac:spMk id="8" creationId="{2B566528-1B12-4246-9431-5C2D7D081168}"/>
          </ac:spMkLst>
        </pc:spChg>
        <pc:spChg chg="del">
          <ac:chgData name="Bussell, Bee" userId="09e507aa-eb31-48a9-baa6-7888a3553588" providerId="ADAL" clId="{C29CF533-7FB5-3F4E-A99D-8688D840F6BB}" dt="2022-12-01T13:11:56.731" v="25"/>
          <ac:spMkLst>
            <pc:docMk/>
            <pc:sldMk cId="1228112329" sldId="259"/>
            <ac:spMk id="10" creationId="{2E80C965-DB6D-4F81-9E9E-B027384D0BD6}"/>
          </ac:spMkLst>
        </pc:spChg>
        <pc:spChg chg="del">
          <ac:chgData name="Bussell, Bee" userId="09e507aa-eb31-48a9-baa6-7888a3553588" providerId="ADAL" clId="{C29CF533-7FB5-3F4E-A99D-8688D840F6BB}" dt="2022-12-01T13:11:56.731" v="25"/>
          <ac:spMkLst>
            <pc:docMk/>
            <pc:sldMk cId="1228112329" sldId="259"/>
            <ac:spMk id="12" creationId="{A580F890-B085-4E95-96AA-55AEBEC5CE6E}"/>
          </ac:spMkLst>
        </pc:spChg>
        <pc:spChg chg="del">
          <ac:chgData name="Bussell, Bee" userId="09e507aa-eb31-48a9-baa6-7888a3553588" providerId="ADAL" clId="{C29CF533-7FB5-3F4E-A99D-8688D840F6BB}" dt="2022-12-01T13:11:56.731" v="25"/>
          <ac:spMkLst>
            <pc:docMk/>
            <pc:sldMk cId="1228112329" sldId="259"/>
            <ac:spMk id="14" creationId="{D3F51FEB-38FB-4F6C-9F7B-2F2AFAB65463}"/>
          </ac:spMkLst>
        </pc:spChg>
        <pc:spChg chg="del">
          <ac:chgData name="Bussell, Bee" userId="09e507aa-eb31-48a9-baa6-7888a3553588" providerId="ADAL" clId="{C29CF533-7FB5-3F4E-A99D-8688D840F6BB}" dt="2022-12-01T13:11:56.731" v="25"/>
          <ac:spMkLst>
            <pc:docMk/>
            <pc:sldMk cId="1228112329" sldId="259"/>
            <ac:spMk id="16" creationId="{1E547BA6-BAE0-43BB-A7CA-60F69CE252F0}"/>
          </ac:spMkLst>
        </pc:spChg>
        <pc:picChg chg="mod">
          <ac:chgData name="Bussell, Bee" userId="09e507aa-eb31-48a9-baa6-7888a3553588" providerId="ADAL" clId="{C29CF533-7FB5-3F4E-A99D-8688D840F6BB}" dt="2022-12-01T13:16:39.729" v="48"/>
          <ac:picMkLst>
            <pc:docMk/>
            <pc:sldMk cId="1228112329" sldId="259"/>
            <ac:picMk id="7" creationId="{698867C1-F1C2-D64E-D473-50F595F3BCFB}"/>
          </ac:picMkLst>
        </pc:picChg>
      </pc:sldChg>
      <pc:sldChg chg="delSp modSp delDesignElem">
        <pc:chgData name="Bussell, Bee" userId="09e507aa-eb31-48a9-baa6-7888a3553588" providerId="ADAL" clId="{C29CF533-7FB5-3F4E-A99D-8688D840F6BB}" dt="2022-12-01T13:16:39.729" v="48"/>
        <pc:sldMkLst>
          <pc:docMk/>
          <pc:sldMk cId="3332061581" sldId="260"/>
        </pc:sldMkLst>
        <pc:spChg chg="del">
          <ac:chgData name="Bussell, Bee" userId="09e507aa-eb31-48a9-baa6-7888a3553588" providerId="ADAL" clId="{C29CF533-7FB5-3F4E-A99D-8688D840F6BB}" dt="2022-12-01T13:11:56.731" v="25"/>
          <ac:spMkLst>
            <pc:docMk/>
            <pc:sldMk cId="3332061581" sldId="260"/>
            <ac:spMk id="8" creationId="{2B566528-1B12-4246-9431-5C2D7D081168}"/>
          </ac:spMkLst>
        </pc:spChg>
        <pc:spChg chg="del">
          <ac:chgData name="Bussell, Bee" userId="09e507aa-eb31-48a9-baa6-7888a3553588" providerId="ADAL" clId="{C29CF533-7FB5-3F4E-A99D-8688D840F6BB}" dt="2022-12-01T13:11:56.731" v="25"/>
          <ac:spMkLst>
            <pc:docMk/>
            <pc:sldMk cId="3332061581" sldId="260"/>
            <ac:spMk id="10" creationId="{2E80C965-DB6D-4F81-9E9E-B027384D0BD6}"/>
          </ac:spMkLst>
        </pc:spChg>
        <pc:spChg chg="del">
          <ac:chgData name="Bussell, Bee" userId="09e507aa-eb31-48a9-baa6-7888a3553588" providerId="ADAL" clId="{C29CF533-7FB5-3F4E-A99D-8688D840F6BB}" dt="2022-12-01T13:11:56.731" v="25"/>
          <ac:spMkLst>
            <pc:docMk/>
            <pc:sldMk cId="3332061581" sldId="260"/>
            <ac:spMk id="12" creationId="{A580F890-B085-4E95-96AA-55AEBEC5CE6E}"/>
          </ac:spMkLst>
        </pc:spChg>
        <pc:spChg chg="del">
          <ac:chgData name="Bussell, Bee" userId="09e507aa-eb31-48a9-baa6-7888a3553588" providerId="ADAL" clId="{C29CF533-7FB5-3F4E-A99D-8688D840F6BB}" dt="2022-12-01T13:11:56.731" v="25"/>
          <ac:spMkLst>
            <pc:docMk/>
            <pc:sldMk cId="3332061581" sldId="260"/>
            <ac:spMk id="14" creationId="{D3F51FEB-38FB-4F6C-9F7B-2F2AFAB65463}"/>
          </ac:spMkLst>
        </pc:spChg>
        <pc:spChg chg="del">
          <ac:chgData name="Bussell, Bee" userId="09e507aa-eb31-48a9-baa6-7888a3553588" providerId="ADAL" clId="{C29CF533-7FB5-3F4E-A99D-8688D840F6BB}" dt="2022-12-01T13:11:56.731" v="25"/>
          <ac:spMkLst>
            <pc:docMk/>
            <pc:sldMk cId="3332061581" sldId="260"/>
            <ac:spMk id="16" creationId="{1E547BA6-BAE0-43BB-A7CA-60F69CE252F0}"/>
          </ac:spMkLst>
        </pc:spChg>
        <pc:picChg chg="mod">
          <ac:chgData name="Bussell, Bee" userId="09e507aa-eb31-48a9-baa6-7888a3553588" providerId="ADAL" clId="{C29CF533-7FB5-3F4E-A99D-8688D840F6BB}" dt="2022-12-01T13:16:39.729" v="48"/>
          <ac:picMkLst>
            <pc:docMk/>
            <pc:sldMk cId="3332061581" sldId="260"/>
            <ac:picMk id="7" creationId="{3184D561-CA85-EAA6-2671-0D323C8CC628}"/>
          </ac:picMkLst>
        </pc:picChg>
      </pc:sldChg>
      <pc:sldChg chg="delSp delDesignElem">
        <pc:chgData name="Bussell, Bee" userId="09e507aa-eb31-48a9-baa6-7888a3553588" providerId="ADAL" clId="{C29CF533-7FB5-3F4E-A99D-8688D840F6BB}" dt="2022-12-01T13:11:56.731" v="25"/>
        <pc:sldMkLst>
          <pc:docMk/>
          <pc:sldMk cId="3003785372" sldId="261"/>
        </pc:sldMkLst>
        <pc:spChg chg="del">
          <ac:chgData name="Bussell, Bee" userId="09e507aa-eb31-48a9-baa6-7888a3553588" providerId="ADAL" clId="{C29CF533-7FB5-3F4E-A99D-8688D840F6BB}" dt="2022-12-01T13:11:56.731" v="25"/>
          <ac:spMkLst>
            <pc:docMk/>
            <pc:sldMk cId="3003785372" sldId="261"/>
            <ac:spMk id="8" creationId="{2B566528-1B12-4246-9431-5C2D7D081168}"/>
          </ac:spMkLst>
        </pc:spChg>
        <pc:spChg chg="del">
          <ac:chgData name="Bussell, Bee" userId="09e507aa-eb31-48a9-baa6-7888a3553588" providerId="ADAL" clId="{C29CF533-7FB5-3F4E-A99D-8688D840F6BB}" dt="2022-12-01T13:11:56.731" v="25"/>
          <ac:spMkLst>
            <pc:docMk/>
            <pc:sldMk cId="3003785372" sldId="261"/>
            <ac:spMk id="10" creationId="{2E80C965-DB6D-4F81-9E9E-B027384D0BD6}"/>
          </ac:spMkLst>
        </pc:spChg>
        <pc:spChg chg="del">
          <ac:chgData name="Bussell, Bee" userId="09e507aa-eb31-48a9-baa6-7888a3553588" providerId="ADAL" clId="{C29CF533-7FB5-3F4E-A99D-8688D840F6BB}" dt="2022-12-01T13:11:56.731" v="25"/>
          <ac:spMkLst>
            <pc:docMk/>
            <pc:sldMk cId="3003785372" sldId="261"/>
            <ac:spMk id="12" creationId="{A580F890-B085-4E95-96AA-55AEBEC5CE6E}"/>
          </ac:spMkLst>
        </pc:spChg>
        <pc:spChg chg="del">
          <ac:chgData name="Bussell, Bee" userId="09e507aa-eb31-48a9-baa6-7888a3553588" providerId="ADAL" clId="{C29CF533-7FB5-3F4E-A99D-8688D840F6BB}" dt="2022-12-01T13:11:56.731" v="25"/>
          <ac:spMkLst>
            <pc:docMk/>
            <pc:sldMk cId="3003785372" sldId="261"/>
            <ac:spMk id="14" creationId="{D3F51FEB-38FB-4F6C-9F7B-2F2AFAB65463}"/>
          </ac:spMkLst>
        </pc:spChg>
        <pc:spChg chg="del">
          <ac:chgData name="Bussell, Bee" userId="09e507aa-eb31-48a9-baa6-7888a3553588" providerId="ADAL" clId="{C29CF533-7FB5-3F4E-A99D-8688D840F6BB}" dt="2022-12-01T13:11:56.731" v="25"/>
          <ac:spMkLst>
            <pc:docMk/>
            <pc:sldMk cId="3003785372" sldId="261"/>
            <ac:spMk id="16" creationId="{1E547BA6-BAE0-43BB-A7CA-60F69CE252F0}"/>
          </ac:spMkLst>
        </pc:spChg>
      </pc:sldChg>
      <pc:sldChg chg="delSp modSp delDesignElem">
        <pc:chgData name="Bussell, Bee" userId="09e507aa-eb31-48a9-baa6-7888a3553588" providerId="ADAL" clId="{C29CF533-7FB5-3F4E-A99D-8688D840F6BB}" dt="2022-12-01T13:16:39.729" v="48"/>
        <pc:sldMkLst>
          <pc:docMk/>
          <pc:sldMk cId="3796486626" sldId="263"/>
        </pc:sldMkLst>
        <pc:spChg chg="del">
          <ac:chgData name="Bussell, Bee" userId="09e507aa-eb31-48a9-baa6-7888a3553588" providerId="ADAL" clId="{C29CF533-7FB5-3F4E-A99D-8688D840F6BB}" dt="2022-12-01T13:11:56.731" v="25"/>
          <ac:spMkLst>
            <pc:docMk/>
            <pc:sldMk cId="3796486626" sldId="263"/>
            <ac:spMk id="8" creationId="{2B566528-1B12-4246-9431-5C2D7D081168}"/>
          </ac:spMkLst>
        </pc:spChg>
        <pc:spChg chg="del">
          <ac:chgData name="Bussell, Bee" userId="09e507aa-eb31-48a9-baa6-7888a3553588" providerId="ADAL" clId="{C29CF533-7FB5-3F4E-A99D-8688D840F6BB}" dt="2022-12-01T13:11:56.731" v="25"/>
          <ac:spMkLst>
            <pc:docMk/>
            <pc:sldMk cId="3796486626" sldId="263"/>
            <ac:spMk id="10" creationId="{2E80C965-DB6D-4F81-9E9E-B027384D0BD6}"/>
          </ac:spMkLst>
        </pc:spChg>
        <pc:spChg chg="del">
          <ac:chgData name="Bussell, Bee" userId="09e507aa-eb31-48a9-baa6-7888a3553588" providerId="ADAL" clId="{C29CF533-7FB5-3F4E-A99D-8688D840F6BB}" dt="2022-12-01T13:11:56.731" v="25"/>
          <ac:spMkLst>
            <pc:docMk/>
            <pc:sldMk cId="3796486626" sldId="263"/>
            <ac:spMk id="12" creationId="{A580F890-B085-4E95-96AA-55AEBEC5CE6E}"/>
          </ac:spMkLst>
        </pc:spChg>
        <pc:spChg chg="del">
          <ac:chgData name="Bussell, Bee" userId="09e507aa-eb31-48a9-baa6-7888a3553588" providerId="ADAL" clId="{C29CF533-7FB5-3F4E-A99D-8688D840F6BB}" dt="2022-12-01T13:11:56.731" v="25"/>
          <ac:spMkLst>
            <pc:docMk/>
            <pc:sldMk cId="3796486626" sldId="263"/>
            <ac:spMk id="14" creationId="{D3F51FEB-38FB-4F6C-9F7B-2F2AFAB65463}"/>
          </ac:spMkLst>
        </pc:spChg>
        <pc:spChg chg="del">
          <ac:chgData name="Bussell, Bee" userId="09e507aa-eb31-48a9-baa6-7888a3553588" providerId="ADAL" clId="{C29CF533-7FB5-3F4E-A99D-8688D840F6BB}" dt="2022-12-01T13:11:56.731" v="25"/>
          <ac:spMkLst>
            <pc:docMk/>
            <pc:sldMk cId="3796486626" sldId="263"/>
            <ac:spMk id="16" creationId="{1E547BA6-BAE0-43BB-A7CA-60F69CE252F0}"/>
          </ac:spMkLst>
        </pc:spChg>
        <pc:picChg chg="mod">
          <ac:chgData name="Bussell, Bee" userId="09e507aa-eb31-48a9-baa6-7888a3553588" providerId="ADAL" clId="{C29CF533-7FB5-3F4E-A99D-8688D840F6BB}" dt="2022-12-01T13:16:39.729" v="48"/>
          <ac:picMkLst>
            <pc:docMk/>
            <pc:sldMk cId="3796486626" sldId="263"/>
            <ac:picMk id="7" creationId="{D764BC5B-F5CC-F2DF-1B41-9CFE22881843}"/>
          </ac:picMkLst>
        </pc:picChg>
      </pc:sldChg>
      <pc:sldChg chg="modSp mod">
        <pc:chgData name="Bussell, Bee" userId="09e507aa-eb31-48a9-baa6-7888a3553588" providerId="ADAL" clId="{C29CF533-7FB5-3F4E-A99D-8688D840F6BB}" dt="2022-12-01T13:16:39.729" v="48"/>
        <pc:sldMkLst>
          <pc:docMk/>
          <pc:sldMk cId="1975753401" sldId="264"/>
        </pc:sldMkLst>
        <pc:spChg chg="mod">
          <ac:chgData name="Bussell, Bee" userId="09e507aa-eb31-48a9-baa6-7888a3553588" providerId="ADAL" clId="{C29CF533-7FB5-3F4E-A99D-8688D840F6BB}" dt="2022-12-01T13:16:39.729" v="48"/>
          <ac:spMkLst>
            <pc:docMk/>
            <pc:sldMk cId="1975753401" sldId="264"/>
            <ac:spMk id="2" creationId="{11860648-CBCD-10CB-ED35-5D9674715470}"/>
          </ac:spMkLst>
        </pc:spChg>
        <pc:spChg chg="mod">
          <ac:chgData name="Bussell, Bee" userId="09e507aa-eb31-48a9-baa6-7888a3553588" providerId="ADAL" clId="{C29CF533-7FB5-3F4E-A99D-8688D840F6BB}" dt="2022-12-01T13:16:39.729" v="48"/>
          <ac:spMkLst>
            <pc:docMk/>
            <pc:sldMk cId="1975753401" sldId="264"/>
            <ac:spMk id="3" creationId="{650B8D6D-D061-517B-85A9-34F394FBB26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5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8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1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0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5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81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8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7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7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sbussell.github.io/FireBoxHTM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0F71F8CA-EF9D-F663-8DE6-1A25A1D64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495299"/>
            <a:ext cx="4762500" cy="47625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Dylan Ables, Bee Bussell, 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Andrew Lay,</a:t>
            </a:r>
            <a:r>
              <a:rPr lang="en-US">
                <a:solidFill>
                  <a:srgbClr val="FFFFFF"/>
                </a:solidFill>
                <a:cs typeface="Calibri"/>
              </a:rPr>
              <a:t>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Haoyu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Li</a:t>
            </a:r>
            <a:r>
              <a:rPr lang="en-US">
                <a:solidFill>
                  <a:srgbClr val="FFFFFF"/>
                </a:solidFill>
                <a:cs typeface="Calibri"/>
              </a:rPr>
              <a:t>,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Weilin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Ouyang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925DEEF-358B-4D08-8D8F-9870DB80CC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390D-DA81-C956-B64C-49911E532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About The Game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BD284-913E-E3B5-1B21-D663BE868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err="1">
                <a:ea typeface="+mn-lt"/>
                <a:cs typeface="+mn-lt"/>
              </a:rPr>
              <a:t>FireBox</a:t>
            </a:r>
            <a:r>
              <a:rPr lang="en-US" sz="2000">
                <a:ea typeface="+mn-lt"/>
                <a:cs typeface="+mn-lt"/>
              </a:rPr>
              <a:t> is intended to be a simple game that emphasizes a core fighting game fundamental. </a:t>
            </a:r>
          </a:p>
          <a:p>
            <a:r>
              <a:rPr lang="en-US" sz="2000">
                <a:ea typeface="+mn-lt"/>
                <a:cs typeface="+mn-lt"/>
              </a:rPr>
              <a:t>Fireball beats waiting, Jump beats fireball, and uppercut beats jump, and waiting beats uppercut. </a:t>
            </a:r>
          </a:p>
          <a:p>
            <a:r>
              <a:rPr lang="en-US" sz="2000">
                <a:ea typeface="+mn-lt"/>
                <a:cs typeface="+mn-lt"/>
              </a:rPr>
              <a:t>The game should be simple all around to emphasize this point.</a:t>
            </a:r>
          </a:p>
          <a:p>
            <a:r>
              <a:rPr lang="en-US" sz="2000">
                <a:ea typeface="+mn-lt"/>
                <a:cs typeface="+mn-lt"/>
              </a:rPr>
              <a:t> Has movement, jumping, fireball, kick, and uppercut.</a:t>
            </a: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342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D002-7CD0-250D-7C42-DC51CBDE5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664" y="1352044"/>
            <a:ext cx="3167010" cy="1135737"/>
          </a:xfrm>
        </p:spPr>
        <p:txBody>
          <a:bodyPr>
            <a:normAutofit/>
          </a:bodyPr>
          <a:lstStyle/>
          <a:p>
            <a:r>
              <a:rPr lang="en-US">
                <a:latin typeface="Sitka Text"/>
                <a:cs typeface="Calibri Light"/>
              </a:rPr>
              <a:t>Tool</a:t>
            </a:r>
            <a:endParaRPr lang="en-US">
              <a:latin typeface="Sitka Tex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178EF-FA49-3C72-732A-6590DAFA1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9663" y="2351798"/>
            <a:ext cx="3017796" cy="14313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>
                <a:latin typeface="Calibri Light"/>
                <a:cs typeface="Calibri"/>
              </a:rPr>
              <a:t>Godot</a:t>
            </a:r>
          </a:p>
          <a:p>
            <a:r>
              <a:rPr lang="en-US" sz="3600">
                <a:latin typeface="Calibri Light"/>
                <a:cs typeface="Calibri"/>
              </a:rPr>
              <a:t>Git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0B670BA-18A3-B45C-2F50-B462581630D7}"/>
              </a:ext>
            </a:extLst>
          </p:cNvPr>
          <p:cNvSpPr txBox="1">
            <a:spLocks/>
          </p:cNvSpPr>
          <p:nvPr/>
        </p:nvSpPr>
        <p:spPr>
          <a:xfrm>
            <a:off x="6215726" y="3286022"/>
            <a:ext cx="4293912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Sitka Text"/>
                <a:cs typeface="Calibri Light"/>
              </a:rPr>
              <a:t>Language</a:t>
            </a:r>
            <a:endParaRPr lang="en-US">
              <a:latin typeface="Sitka Text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4E90D8-5056-04E5-4255-112F8C53C315}"/>
              </a:ext>
            </a:extLst>
          </p:cNvPr>
          <p:cNvSpPr txBox="1">
            <a:spLocks/>
          </p:cNvSpPr>
          <p:nvPr/>
        </p:nvSpPr>
        <p:spPr>
          <a:xfrm>
            <a:off x="6215724" y="4339437"/>
            <a:ext cx="3220673" cy="158209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err="1">
                <a:latin typeface="Calibri Light"/>
                <a:cs typeface="Calibri"/>
              </a:rPr>
              <a:t>GDscript</a:t>
            </a:r>
            <a:endParaRPr lang="en-US" sz="3600">
              <a:latin typeface="Calibri Light"/>
              <a:cs typeface="Calibri"/>
            </a:endParaRPr>
          </a:p>
          <a:p>
            <a:r>
              <a:rPr lang="en-US" sz="3600">
                <a:latin typeface="Calibri Light"/>
                <a:cs typeface="Calibri"/>
              </a:rPr>
              <a:t>Godot Shader Language </a:t>
            </a:r>
          </a:p>
          <a:p>
            <a:endParaRPr lang="en-US" sz="3600">
              <a:latin typeface="Calibr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746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60648-CBCD-10CB-ED35-5D9674715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Play it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B8D6D-D061-517B-85A9-34F394FBB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>
              <a:ea typeface="+mn-lt"/>
              <a:cs typeface="+mn-lt"/>
            </a:endParaRPr>
          </a:p>
          <a:p>
            <a:pPr marL="0" indent="0" algn="ctr">
              <a:buNone/>
            </a:pPr>
            <a:endParaRPr lang="en-US">
              <a:ea typeface="+mn-lt"/>
              <a:cs typeface="+mn-lt"/>
            </a:endParaRPr>
          </a:p>
          <a:p>
            <a:pPr marL="0" indent="0" algn="ctr">
              <a:buNone/>
            </a:pPr>
            <a:endParaRPr lang="en-US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3200">
                <a:ea typeface="+mn-lt"/>
                <a:cs typeface="+mn-lt"/>
                <a:hlinkClick r:id="rId2"/>
              </a:rPr>
              <a:t>https://bsbussell.github.io/FireBoxHTML/</a:t>
            </a:r>
            <a:endParaRPr lang="en-US" sz="320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3200">
                <a:ea typeface="+mn-lt"/>
                <a:cs typeface="+mn-lt"/>
              </a:rPr>
              <a:t>or</a:t>
            </a:r>
          </a:p>
          <a:p>
            <a:pPr marL="0" indent="0" algn="ctr">
              <a:buNone/>
            </a:pPr>
            <a:r>
              <a:rPr lang="en-US" sz="3200">
                <a:ea typeface="+mn-lt"/>
                <a:cs typeface="+mn-lt"/>
              </a:rPr>
              <a:t>(https://</a:t>
            </a:r>
            <a:r>
              <a:rPr lang="en-US" sz="3200" err="1">
                <a:ea typeface="+mn-lt"/>
                <a:cs typeface="+mn-lt"/>
              </a:rPr>
              <a:t>bit.ly</a:t>
            </a:r>
            <a:r>
              <a:rPr lang="en-US" sz="3200">
                <a:ea typeface="+mn-lt"/>
                <a:cs typeface="+mn-lt"/>
              </a:rPr>
              <a:t>/231Box)</a:t>
            </a:r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575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891F-7461-6867-3F1B-8CE5F4045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Main menu</a:t>
            </a:r>
          </a:p>
        </p:txBody>
      </p:sp>
      <p:pic>
        <p:nvPicPr>
          <p:cNvPr id="7" name="Picture 8" descr="Text&#10;&#10;Description automatically generated">
            <a:extLst>
              <a:ext uri="{FF2B5EF4-FFF2-40B4-BE49-F238E27FC236}">
                <a16:creationId xmlns:a16="http://schemas.microsoft.com/office/drawing/2014/main" id="{698867C1-F1C2-D64E-D473-50F595F3B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391" y="1825625"/>
            <a:ext cx="7971218" cy="4351338"/>
          </a:xfrm>
        </p:spPr>
      </p:pic>
    </p:spTree>
    <p:extLst>
      <p:ext uri="{BB962C8B-B14F-4D97-AF65-F5344CB8AC3E}">
        <p14:creationId xmlns:p14="http://schemas.microsoft.com/office/powerpoint/2010/main" val="1228112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B38D-94C8-1442-FEA7-70E2B9981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Settings 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3184D561-CA85-EAA6-2671-0D323C8CC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659" y="1825625"/>
            <a:ext cx="7454682" cy="4351338"/>
          </a:xfrm>
        </p:spPr>
      </p:pic>
    </p:spTree>
    <p:extLst>
      <p:ext uri="{BB962C8B-B14F-4D97-AF65-F5344CB8AC3E}">
        <p14:creationId xmlns:p14="http://schemas.microsoft.com/office/powerpoint/2010/main" val="333206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53CF-84AB-802C-2C7B-99E902BB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Character</a:t>
            </a:r>
            <a:endParaRPr lang="en-US" sz="3600"/>
          </a:p>
        </p:txBody>
      </p:sp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06766AA-A65A-F1CF-243C-865D87A1C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978" y="1782981"/>
            <a:ext cx="8050043" cy="4393982"/>
          </a:xfrm>
        </p:spPr>
      </p:pic>
    </p:spTree>
    <p:extLst>
      <p:ext uri="{BB962C8B-B14F-4D97-AF65-F5344CB8AC3E}">
        <p14:creationId xmlns:p14="http://schemas.microsoft.com/office/powerpoint/2010/main" val="300378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53CF-84AB-802C-2C7B-99E902BB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Battle</a:t>
            </a:r>
            <a:endParaRPr lang="en-US" sz="3600"/>
          </a:p>
        </p:txBody>
      </p:sp>
      <p:pic>
        <p:nvPicPr>
          <p:cNvPr id="7" name="Picture 8" descr="Chart&#10;&#10;Description automatically generated">
            <a:extLst>
              <a:ext uri="{FF2B5EF4-FFF2-40B4-BE49-F238E27FC236}">
                <a16:creationId xmlns:a16="http://schemas.microsoft.com/office/drawing/2014/main" id="{D764BC5B-F5CC-F2DF-1B41-9CFE22881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2228" y="1825625"/>
            <a:ext cx="7567544" cy="4351338"/>
          </a:xfrm>
        </p:spPr>
      </p:pic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B04C0A8F-744C-472D-0622-28F2515E3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640330"/>
            <a:ext cx="2743200" cy="157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8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About The Game</vt:lpstr>
      <vt:lpstr>Tool</vt:lpstr>
      <vt:lpstr>Play it Yourself</vt:lpstr>
      <vt:lpstr>Main menu</vt:lpstr>
      <vt:lpstr>Settings </vt:lpstr>
      <vt:lpstr>Character</vt:lpstr>
      <vt:lpstr>Battle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2022-12-01T03:27:58Z</dcterms:created>
  <dcterms:modified xsi:type="dcterms:W3CDTF">2022-12-01T13:29:54Z</dcterms:modified>
</cp:coreProperties>
</file>