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6a687a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6a687a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6a687a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6a687a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code of Splitting tables , Show 4th subquery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6a687a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6a687a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6a687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6a687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6a687a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6a687a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6a687a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6a687a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accomplishments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6a687a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6a687a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6a687a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6a687a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Public Health Data Model (JHU Daily Reports and American Community Survey)</a:t>
            </a:r>
            <a:endParaRPr sz="2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By: Alay Shah and William Connell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37949" t="0"/>
          <a:stretch/>
        </p:blipFill>
        <p:spPr>
          <a:xfrm>
            <a:off x="2205100" y="1195800"/>
            <a:ext cx="1786625" cy="22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74950" y="1074700"/>
            <a:ext cx="17145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Primary Dataset: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COVID19_USDeaths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Source: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r>
              <a:rPr lang="en" sz="1200"/>
              <a:t>HU Daily Reports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Schema: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Auto-Schema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/>
              <a:t>Project Work: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Imported files into staging tables </a:t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4371375" y="1074700"/>
            <a:ext cx="20289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Secondary</a:t>
            </a:r>
            <a:r>
              <a:rPr b="1" lang="en" sz="1200"/>
              <a:t> Dataset: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PeopleOver65_USDeaths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PeopleOver85_USDeaths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Source: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 Census Bureau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Schema: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Auto-Schema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Project Work: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Imported files into staging tables </a:t>
            </a:r>
            <a:endParaRPr sz="120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0" r="30030" t="0"/>
          <a:stretch/>
        </p:blipFill>
        <p:spPr>
          <a:xfrm>
            <a:off x="6641000" y="1195800"/>
            <a:ext cx="1786625" cy="15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83550" y="3543350"/>
            <a:ext cx="7896900" cy="13977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(</a:t>
            </a:r>
            <a:r>
              <a:rPr lang="en" sz="1000"/>
              <a:t>Is there a relation between these two datasets, and entities or attributes?)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Dataset a</a:t>
            </a:r>
            <a:r>
              <a:rPr lang="en" sz="1100"/>
              <a:t>ttributes related to (Geography), narrowed down to US and choose CSV files from US Bureau that gave us mortality measures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en" sz="1000"/>
              <a:t>Does COVID19 deaths and PeopleOver65/85 that have higher mortality percentages have similar overlapping regions?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en" sz="1000"/>
              <a:t>Across major US Cities, does high population correlate to an increase of those affected by COVID and those people over 65/85 that have high mortality percentage?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2 - Modeled Schema 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1208750"/>
            <a:ext cx="2426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Split staging tables that contained more than 1 entity into </a:t>
            </a:r>
            <a:r>
              <a:rPr lang="en" sz="1300"/>
              <a:t>separate</a:t>
            </a:r>
            <a:r>
              <a:rPr lang="en" sz="1300"/>
              <a:t> tables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Enforced Referential Integrity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Continued to explore data with SQL queries</a:t>
            </a:r>
            <a:endParaRPr sz="13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000" y="1017725"/>
            <a:ext cx="44368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0" y="4692000"/>
            <a:ext cx="852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Working demo: Splitting COVID19_USdeaths and Aggregated (Correlated) Subquery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Milestone 3 - Beam Pipeline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two beam pipelines to cleanse non-conforming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(Quick run through of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https://github.com/cs327e-fall2020/utbeemers/blob/master/PeopleOver65_beam.py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50" y="73947"/>
            <a:ext cx="6740276" cy="499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75" y="2262650"/>
            <a:ext cx="1963675" cy="11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285400" y="287175"/>
            <a:ext cx="57525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Milestone4 &amp; Unified Data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Dataset Query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4577850"/>
            <a:ext cx="852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Working demo (Showing all 3 Cross Dataset Queries Running)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6"/>
            <a:ext cx="9143999" cy="346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Reports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02450" y="1512800"/>
            <a:ext cx="67353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3" y="1207275"/>
            <a:ext cx="8630974" cy="33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Reports (Cross Dataset)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8025"/>
            <a:ext cx="8839200" cy="362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&amp; Future Improvements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Choosing more compatible data from the start (counties vs. cities)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Geography formatting and information was inconsistent between datasets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chemeClr val="dk1"/>
                </a:solidFill>
              </a:rPr>
              <a:t>COVID19_USDeaths: Combined_Key (County, State) format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PeopleOver65/85_USDeaths: Geoname formatting was inconsistent across the records, had to extract State using formatName in Beam 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