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63" y="418703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417" y="9448804"/>
                </a:moveTo>
                <a:lnTo>
                  <a:pt x="367877" y="9448804"/>
                </a:lnTo>
                <a:lnTo>
                  <a:pt x="321823" y="9445930"/>
                </a:lnTo>
                <a:lnTo>
                  <a:pt x="277450" y="9437540"/>
                </a:lnTo>
                <a:lnTo>
                  <a:pt x="235107" y="9423983"/>
                </a:lnTo>
                <a:lnTo>
                  <a:pt x="195142" y="9405608"/>
                </a:lnTo>
                <a:lnTo>
                  <a:pt x="157904" y="9382762"/>
                </a:lnTo>
                <a:lnTo>
                  <a:pt x="123742" y="9355795"/>
                </a:lnTo>
                <a:lnTo>
                  <a:pt x="93004" y="9325055"/>
                </a:lnTo>
                <a:lnTo>
                  <a:pt x="66038" y="9290891"/>
                </a:lnTo>
                <a:lnTo>
                  <a:pt x="43194" y="9253651"/>
                </a:lnTo>
                <a:lnTo>
                  <a:pt x="24819" y="9213683"/>
                </a:lnTo>
                <a:lnTo>
                  <a:pt x="11263" y="9171338"/>
                </a:lnTo>
                <a:lnTo>
                  <a:pt x="2873" y="9126962"/>
                </a:lnTo>
                <a:lnTo>
                  <a:pt x="0" y="9080905"/>
                </a:lnTo>
                <a:lnTo>
                  <a:pt x="0" y="367898"/>
                </a:lnTo>
                <a:lnTo>
                  <a:pt x="2873" y="321841"/>
                </a:lnTo>
                <a:lnTo>
                  <a:pt x="11263" y="277466"/>
                </a:lnTo>
                <a:lnTo>
                  <a:pt x="24819" y="235120"/>
                </a:lnTo>
                <a:lnTo>
                  <a:pt x="43194" y="195153"/>
                </a:lnTo>
                <a:lnTo>
                  <a:pt x="66038" y="157913"/>
                </a:lnTo>
                <a:lnTo>
                  <a:pt x="93004" y="123749"/>
                </a:lnTo>
                <a:lnTo>
                  <a:pt x="123742" y="93009"/>
                </a:lnTo>
                <a:lnTo>
                  <a:pt x="157904" y="66042"/>
                </a:lnTo>
                <a:lnTo>
                  <a:pt x="195142" y="43196"/>
                </a:lnTo>
                <a:lnTo>
                  <a:pt x="235107" y="24820"/>
                </a:lnTo>
                <a:lnTo>
                  <a:pt x="277450" y="11263"/>
                </a:lnTo>
                <a:lnTo>
                  <a:pt x="321823" y="2874"/>
                </a:lnTo>
                <a:lnTo>
                  <a:pt x="367877" y="0"/>
                </a:lnTo>
                <a:lnTo>
                  <a:pt x="17091417" y="0"/>
                </a:lnTo>
                <a:lnTo>
                  <a:pt x="17137472" y="2874"/>
                </a:lnTo>
                <a:lnTo>
                  <a:pt x="17181845" y="11263"/>
                </a:lnTo>
                <a:lnTo>
                  <a:pt x="17224188" y="24820"/>
                </a:lnTo>
                <a:lnTo>
                  <a:pt x="17264153" y="43196"/>
                </a:lnTo>
                <a:lnTo>
                  <a:pt x="17301391" y="66042"/>
                </a:lnTo>
                <a:lnTo>
                  <a:pt x="17335553" y="93009"/>
                </a:lnTo>
                <a:lnTo>
                  <a:pt x="17366291" y="123749"/>
                </a:lnTo>
                <a:lnTo>
                  <a:pt x="17393257" y="157913"/>
                </a:lnTo>
                <a:lnTo>
                  <a:pt x="17416101" y="195153"/>
                </a:lnTo>
                <a:lnTo>
                  <a:pt x="17434476" y="235120"/>
                </a:lnTo>
                <a:lnTo>
                  <a:pt x="17448032" y="277466"/>
                </a:lnTo>
                <a:lnTo>
                  <a:pt x="17456421" y="321841"/>
                </a:lnTo>
                <a:lnTo>
                  <a:pt x="17459295" y="367898"/>
                </a:lnTo>
                <a:lnTo>
                  <a:pt x="17459295" y="9080905"/>
                </a:lnTo>
                <a:lnTo>
                  <a:pt x="17456421" y="9126962"/>
                </a:lnTo>
                <a:lnTo>
                  <a:pt x="17448032" y="9171338"/>
                </a:lnTo>
                <a:lnTo>
                  <a:pt x="17434476" y="9213683"/>
                </a:lnTo>
                <a:lnTo>
                  <a:pt x="17416101" y="9253651"/>
                </a:lnTo>
                <a:lnTo>
                  <a:pt x="17393257" y="9290891"/>
                </a:lnTo>
                <a:lnTo>
                  <a:pt x="17366291" y="9325055"/>
                </a:lnTo>
                <a:lnTo>
                  <a:pt x="17335553" y="9355795"/>
                </a:lnTo>
                <a:lnTo>
                  <a:pt x="17301391" y="9382762"/>
                </a:lnTo>
                <a:lnTo>
                  <a:pt x="17264153" y="9405608"/>
                </a:lnTo>
                <a:lnTo>
                  <a:pt x="17224188" y="9423983"/>
                </a:lnTo>
                <a:lnTo>
                  <a:pt x="17181845" y="9437540"/>
                </a:lnTo>
                <a:lnTo>
                  <a:pt x="17137472" y="9445930"/>
                </a:lnTo>
                <a:lnTo>
                  <a:pt x="17091417" y="9448804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259301" y="7200900"/>
            <a:ext cx="1028698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1028702"/>
            <a:ext cx="54292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67622" y="1254858"/>
            <a:ext cx="5352755" cy="112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63" y="418697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417" y="9448804"/>
                </a:moveTo>
                <a:lnTo>
                  <a:pt x="367877" y="9448804"/>
                </a:lnTo>
                <a:lnTo>
                  <a:pt x="321823" y="9445930"/>
                </a:lnTo>
                <a:lnTo>
                  <a:pt x="277450" y="9437540"/>
                </a:lnTo>
                <a:lnTo>
                  <a:pt x="235107" y="9423983"/>
                </a:lnTo>
                <a:lnTo>
                  <a:pt x="195142" y="9405608"/>
                </a:lnTo>
                <a:lnTo>
                  <a:pt x="157904" y="9382762"/>
                </a:lnTo>
                <a:lnTo>
                  <a:pt x="123742" y="9355795"/>
                </a:lnTo>
                <a:lnTo>
                  <a:pt x="93004" y="9325055"/>
                </a:lnTo>
                <a:lnTo>
                  <a:pt x="66038" y="9290891"/>
                </a:lnTo>
                <a:lnTo>
                  <a:pt x="43194" y="9253651"/>
                </a:lnTo>
                <a:lnTo>
                  <a:pt x="24819" y="9213683"/>
                </a:lnTo>
                <a:lnTo>
                  <a:pt x="11263" y="9171338"/>
                </a:lnTo>
                <a:lnTo>
                  <a:pt x="2873" y="9126962"/>
                </a:lnTo>
                <a:lnTo>
                  <a:pt x="0" y="9080905"/>
                </a:lnTo>
                <a:lnTo>
                  <a:pt x="0" y="367898"/>
                </a:lnTo>
                <a:lnTo>
                  <a:pt x="2873" y="321841"/>
                </a:lnTo>
                <a:lnTo>
                  <a:pt x="11263" y="277466"/>
                </a:lnTo>
                <a:lnTo>
                  <a:pt x="24819" y="235120"/>
                </a:lnTo>
                <a:lnTo>
                  <a:pt x="43194" y="195153"/>
                </a:lnTo>
                <a:lnTo>
                  <a:pt x="66038" y="157913"/>
                </a:lnTo>
                <a:lnTo>
                  <a:pt x="93004" y="123749"/>
                </a:lnTo>
                <a:lnTo>
                  <a:pt x="123742" y="93009"/>
                </a:lnTo>
                <a:lnTo>
                  <a:pt x="157904" y="66042"/>
                </a:lnTo>
                <a:lnTo>
                  <a:pt x="195142" y="43196"/>
                </a:lnTo>
                <a:lnTo>
                  <a:pt x="235107" y="24820"/>
                </a:lnTo>
                <a:lnTo>
                  <a:pt x="277450" y="11263"/>
                </a:lnTo>
                <a:lnTo>
                  <a:pt x="321823" y="2874"/>
                </a:lnTo>
                <a:lnTo>
                  <a:pt x="367877" y="0"/>
                </a:lnTo>
                <a:lnTo>
                  <a:pt x="17091417" y="0"/>
                </a:lnTo>
                <a:lnTo>
                  <a:pt x="17137472" y="2874"/>
                </a:lnTo>
                <a:lnTo>
                  <a:pt x="17181845" y="11263"/>
                </a:lnTo>
                <a:lnTo>
                  <a:pt x="17224188" y="24820"/>
                </a:lnTo>
                <a:lnTo>
                  <a:pt x="17264153" y="43196"/>
                </a:lnTo>
                <a:lnTo>
                  <a:pt x="17301391" y="66042"/>
                </a:lnTo>
                <a:lnTo>
                  <a:pt x="17335553" y="93009"/>
                </a:lnTo>
                <a:lnTo>
                  <a:pt x="17366291" y="123749"/>
                </a:lnTo>
                <a:lnTo>
                  <a:pt x="17393257" y="157913"/>
                </a:lnTo>
                <a:lnTo>
                  <a:pt x="17416101" y="195153"/>
                </a:lnTo>
                <a:lnTo>
                  <a:pt x="17434476" y="235120"/>
                </a:lnTo>
                <a:lnTo>
                  <a:pt x="17448032" y="277466"/>
                </a:lnTo>
                <a:lnTo>
                  <a:pt x="17456421" y="321841"/>
                </a:lnTo>
                <a:lnTo>
                  <a:pt x="17459295" y="367898"/>
                </a:lnTo>
                <a:lnTo>
                  <a:pt x="17459295" y="9080905"/>
                </a:lnTo>
                <a:lnTo>
                  <a:pt x="17456421" y="9126962"/>
                </a:lnTo>
                <a:lnTo>
                  <a:pt x="17448032" y="9171338"/>
                </a:lnTo>
                <a:lnTo>
                  <a:pt x="17434476" y="9213683"/>
                </a:lnTo>
                <a:lnTo>
                  <a:pt x="17416101" y="9253651"/>
                </a:lnTo>
                <a:lnTo>
                  <a:pt x="17393257" y="9290891"/>
                </a:lnTo>
                <a:lnTo>
                  <a:pt x="17366291" y="9325055"/>
                </a:lnTo>
                <a:lnTo>
                  <a:pt x="17335553" y="9355795"/>
                </a:lnTo>
                <a:lnTo>
                  <a:pt x="17301391" y="9382762"/>
                </a:lnTo>
                <a:lnTo>
                  <a:pt x="17264153" y="9405608"/>
                </a:lnTo>
                <a:lnTo>
                  <a:pt x="17224188" y="9423983"/>
                </a:lnTo>
                <a:lnTo>
                  <a:pt x="17181845" y="9437540"/>
                </a:lnTo>
                <a:lnTo>
                  <a:pt x="17137472" y="9445930"/>
                </a:lnTo>
                <a:lnTo>
                  <a:pt x="17091417" y="9448804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259301" y="7200899"/>
            <a:ext cx="1028698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1028699"/>
            <a:ext cx="54292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63" y="418697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417" y="9448804"/>
                </a:moveTo>
                <a:lnTo>
                  <a:pt x="367877" y="9448804"/>
                </a:lnTo>
                <a:lnTo>
                  <a:pt x="321823" y="9445930"/>
                </a:lnTo>
                <a:lnTo>
                  <a:pt x="277450" y="9437540"/>
                </a:lnTo>
                <a:lnTo>
                  <a:pt x="235107" y="9423983"/>
                </a:lnTo>
                <a:lnTo>
                  <a:pt x="195142" y="9405608"/>
                </a:lnTo>
                <a:lnTo>
                  <a:pt x="157904" y="9382762"/>
                </a:lnTo>
                <a:lnTo>
                  <a:pt x="123742" y="9355795"/>
                </a:lnTo>
                <a:lnTo>
                  <a:pt x="93004" y="9325055"/>
                </a:lnTo>
                <a:lnTo>
                  <a:pt x="66038" y="9290891"/>
                </a:lnTo>
                <a:lnTo>
                  <a:pt x="43194" y="9253651"/>
                </a:lnTo>
                <a:lnTo>
                  <a:pt x="24819" y="9213683"/>
                </a:lnTo>
                <a:lnTo>
                  <a:pt x="11263" y="9171338"/>
                </a:lnTo>
                <a:lnTo>
                  <a:pt x="2873" y="9126962"/>
                </a:lnTo>
                <a:lnTo>
                  <a:pt x="0" y="9080905"/>
                </a:lnTo>
                <a:lnTo>
                  <a:pt x="0" y="367898"/>
                </a:lnTo>
                <a:lnTo>
                  <a:pt x="2873" y="321841"/>
                </a:lnTo>
                <a:lnTo>
                  <a:pt x="11263" y="277466"/>
                </a:lnTo>
                <a:lnTo>
                  <a:pt x="24819" y="235120"/>
                </a:lnTo>
                <a:lnTo>
                  <a:pt x="43194" y="195153"/>
                </a:lnTo>
                <a:lnTo>
                  <a:pt x="66038" y="157913"/>
                </a:lnTo>
                <a:lnTo>
                  <a:pt x="93004" y="123749"/>
                </a:lnTo>
                <a:lnTo>
                  <a:pt x="123742" y="93009"/>
                </a:lnTo>
                <a:lnTo>
                  <a:pt x="157904" y="66042"/>
                </a:lnTo>
                <a:lnTo>
                  <a:pt x="195142" y="43196"/>
                </a:lnTo>
                <a:lnTo>
                  <a:pt x="235107" y="24820"/>
                </a:lnTo>
                <a:lnTo>
                  <a:pt x="277450" y="11263"/>
                </a:lnTo>
                <a:lnTo>
                  <a:pt x="321823" y="2874"/>
                </a:lnTo>
                <a:lnTo>
                  <a:pt x="367877" y="0"/>
                </a:lnTo>
                <a:lnTo>
                  <a:pt x="17091417" y="0"/>
                </a:lnTo>
                <a:lnTo>
                  <a:pt x="17137472" y="2874"/>
                </a:lnTo>
                <a:lnTo>
                  <a:pt x="17181845" y="11263"/>
                </a:lnTo>
                <a:lnTo>
                  <a:pt x="17224188" y="24820"/>
                </a:lnTo>
                <a:lnTo>
                  <a:pt x="17264153" y="43196"/>
                </a:lnTo>
                <a:lnTo>
                  <a:pt x="17301391" y="66042"/>
                </a:lnTo>
                <a:lnTo>
                  <a:pt x="17335553" y="93009"/>
                </a:lnTo>
                <a:lnTo>
                  <a:pt x="17366291" y="123749"/>
                </a:lnTo>
                <a:lnTo>
                  <a:pt x="17393257" y="157913"/>
                </a:lnTo>
                <a:lnTo>
                  <a:pt x="17416101" y="195153"/>
                </a:lnTo>
                <a:lnTo>
                  <a:pt x="17434476" y="235120"/>
                </a:lnTo>
                <a:lnTo>
                  <a:pt x="17448032" y="277466"/>
                </a:lnTo>
                <a:lnTo>
                  <a:pt x="17456421" y="321841"/>
                </a:lnTo>
                <a:lnTo>
                  <a:pt x="17459295" y="367898"/>
                </a:lnTo>
                <a:lnTo>
                  <a:pt x="17459295" y="9080905"/>
                </a:lnTo>
                <a:lnTo>
                  <a:pt x="17456421" y="9126962"/>
                </a:lnTo>
                <a:lnTo>
                  <a:pt x="17448032" y="9171338"/>
                </a:lnTo>
                <a:lnTo>
                  <a:pt x="17434476" y="9213683"/>
                </a:lnTo>
                <a:lnTo>
                  <a:pt x="17416101" y="9253651"/>
                </a:lnTo>
                <a:lnTo>
                  <a:pt x="17393257" y="9290891"/>
                </a:lnTo>
                <a:lnTo>
                  <a:pt x="17366291" y="9325055"/>
                </a:lnTo>
                <a:lnTo>
                  <a:pt x="17335553" y="9355795"/>
                </a:lnTo>
                <a:lnTo>
                  <a:pt x="17301391" y="9382762"/>
                </a:lnTo>
                <a:lnTo>
                  <a:pt x="17264153" y="9405608"/>
                </a:lnTo>
                <a:lnTo>
                  <a:pt x="17224188" y="9423983"/>
                </a:lnTo>
                <a:lnTo>
                  <a:pt x="17181845" y="9437540"/>
                </a:lnTo>
                <a:lnTo>
                  <a:pt x="17137472" y="9445930"/>
                </a:lnTo>
                <a:lnTo>
                  <a:pt x="17091417" y="9448804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259301" y="7200899"/>
            <a:ext cx="1028698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1028699"/>
            <a:ext cx="54292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07285" y="1181323"/>
            <a:ext cx="180677" cy="245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158106" y="1576446"/>
            <a:ext cx="635051" cy="635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63" y="418699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417" y="9448804"/>
                </a:moveTo>
                <a:lnTo>
                  <a:pt x="367877" y="9448804"/>
                </a:lnTo>
                <a:lnTo>
                  <a:pt x="321823" y="9445930"/>
                </a:lnTo>
                <a:lnTo>
                  <a:pt x="277450" y="9437540"/>
                </a:lnTo>
                <a:lnTo>
                  <a:pt x="235107" y="9423983"/>
                </a:lnTo>
                <a:lnTo>
                  <a:pt x="195142" y="9405608"/>
                </a:lnTo>
                <a:lnTo>
                  <a:pt x="157904" y="9382762"/>
                </a:lnTo>
                <a:lnTo>
                  <a:pt x="123742" y="9355795"/>
                </a:lnTo>
                <a:lnTo>
                  <a:pt x="93004" y="9325055"/>
                </a:lnTo>
                <a:lnTo>
                  <a:pt x="66038" y="9290891"/>
                </a:lnTo>
                <a:lnTo>
                  <a:pt x="43194" y="9253651"/>
                </a:lnTo>
                <a:lnTo>
                  <a:pt x="24819" y="9213683"/>
                </a:lnTo>
                <a:lnTo>
                  <a:pt x="11263" y="9171338"/>
                </a:lnTo>
                <a:lnTo>
                  <a:pt x="2873" y="9126962"/>
                </a:lnTo>
                <a:lnTo>
                  <a:pt x="0" y="9080905"/>
                </a:lnTo>
                <a:lnTo>
                  <a:pt x="0" y="367898"/>
                </a:lnTo>
                <a:lnTo>
                  <a:pt x="2873" y="321841"/>
                </a:lnTo>
                <a:lnTo>
                  <a:pt x="11263" y="277466"/>
                </a:lnTo>
                <a:lnTo>
                  <a:pt x="24819" y="235120"/>
                </a:lnTo>
                <a:lnTo>
                  <a:pt x="43194" y="195153"/>
                </a:lnTo>
                <a:lnTo>
                  <a:pt x="66038" y="157913"/>
                </a:lnTo>
                <a:lnTo>
                  <a:pt x="93004" y="123749"/>
                </a:lnTo>
                <a:lnTo>
                  <a:pt x="123742" y="93009"/>
                </a:lnTo>
                <a:lnTo>
                  <a:pt x="157904" y="66042"/>
                </a:lnTo>
                <a:lnTo>
                  <a:pt x="195142" y="43196"/>
                </a:lnTo>
                <a:lnTo>
                  <a:pt x="235107" y="24820"/>
                </a:lnTo>
                <a:lnTo>
                  <a:pt x="277450" y="11263"/>
                </a:lnTo>
                <a:lnTo>
                  <a:pt x="321823" y="2874"/>
                </a:lnTo>
                <a:lnTo>
                  <a:pt x="367877" y="0"/>
                </a:lnTo>
                <a:lnTo>
                  <a:pt x="17091417" y="0"/>
                </a:lnTo>
                <a:lnTo>
                  <a:pt x="17137472" y="2874"/>
                </a:lnTo>
                <a:lnTo>
                  <a:pt x="17181845" y="11263"/>
                </a:lnTo>
                <a:lnTo>
                  <a:pt x="17224188" y="24820"/>
                </a:lnTo>
                <a:lnTo>
                  <a:pt x="17264153" y="43196"/>
                </a:lnTo>
                <a:lnTo>
                  <a:pt x="17301391" y="66042"/>
                </a:lnTo>
                <a:lnTo>
                  <a:pt x="17335553" y="93009"/>
                </a:lnTo>
                <a:lnTo>
                  <a:pt x="17366291" y="123749"/>
                </a:lnTo>
                <a:lnTo>
                  <a:pt x="17393257" y="157913"/>
                </a:lnTo>
                <a:lnTo>
                  <a:pt x="17416101" y="195153"/>
                </a:lnTo>
                <a:lnTo>
                  <a:pt x="17434476" y="235120"/>
                </a:lnTo>
                <a:lnTo>
                  <a:pt x="17448032" y="277466"/>
                </a:lnTo>
                <a:lnTo>
                  <a:pt x="17456421" y="321841"/>
                </a:lnTo>
                <a:lnTo>
                  <a:pt x="17459295" y="367898"/>
                </a:lnTo>
                <a:lnTo>
                  <a:pt x="17459295" y="9080905"/>
                </a:lnTo>
                <a:lnTo>
                  <a:pt x="17456421" y="9126962"/>
                </a:lnTo>
                <a:lnTo>
                  <a:pt x="17448032" y="9171338"/>
                </a:lnTo>
                <a:lnTo>
                  <a:pt x="17434476" y="9213683"/>
                </a:lnTo>
                <a:lnTo>
                  <a:pt x="17416101" y="9253651"/>
                </a:lnTo>
                <a:lnTo>
                  <a:pt x="17393257" y="9290891"/>
                </a:lnTo>
                <a:lnTo>
                  <a:pt x="17366291" y="9325055"/>
                </a:lnTo>
                <a:lnTo>
                  <a:pt x="17335553" y="9355795"/>
                </a:lnTo>
                <a:lnTo>
                  <a:pt x="17301391" y="9382762"/>
                </a:lnTo>
                <a:lnTo>
                  <a:pt x="17264153" y="9405608"/>
                </a:lnTo>
                <a:lnTo>
                  <a:pt x="17224188" y="9423983"/>
                </a:lnTo>
                <a:lnTo>
                  <a:pt x="17181845" y="9437540"/>
                </a:lnTo>
                <a:lnTo>
                  <a:pt x="17137472" y="9445930"/>
                </a:lnTo>
                <a:lnTo>
                  <a:pt x="17091417" y="9448804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7259301" y="7200900"/>
            <a:ext cx="1028698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1028699"/>
            <a:ext cx="542925" cy="54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07285" y="1181326"/>
            <a:ext cx="180677" cy="245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158106" y="1576449"/>
            <a:ext cx="635051" cy="635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415387" y="2553553"/>
            <a:ext cx="5372099" cy="6315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056479" y="2553553"/>
            <a:ext cx="5572139" cy="62864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3163" y="418703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417" y="9448804"/>
                </a:moveTo>
                <a:lnTo>
                  <a:pt x="367877" y="9448804"/>
                </a:lnTo>
                <a:lnTo>
                  <a:pt x="321823" y="9445930"/>
                </a:lnTo>
                <a:lnTo>
                  <a:pt x="277450" y="9437540"/>
                </a:lnTo>
                <a:lnTo>
                  <a:pt x="235107" y="9423983"/>
                </a:lnTo>
                <a:lnTo>
                  <a:pt x="195142" y="9405608"/>
                </a:lnTo>
                <a:lnTo>
                  <a:pt x="157904" y="9382762"/>
                </a:lnTo>
                <a:lnTo>
                  <a:pt x="123742" y="9355795"/>
                </a:lnTo>
                <a:lnTo>
                  <a:pt x="93004" y="9325055"/>
                </a:lnTo>
                <a:lnTo>
                  <a:pt x="66038" y="9290891"/>
                </a:lnTo>
                <a:lnTo>
                  <a:pt x="43194" y="9253651"/>
                </a:lnTo>
                <a:lnTo>
                  <a:pt x="24819" y="9213683"/>
                </a:lnTo>
                <a:lnTo>
                  <a:pt x="11263" y="9171338"/>
                </a:lnTo>
                <a:lnTo>
                  <a:pt x="2873" y="9126962"/>
                </a:lnTo>
                <a:lnTo>
                  <a:pt x="0" y="9080905"/>
                </a:lnTo>
                <a:lnTo>
                  <a:pt x="0" y="367898"/>
                </a:lnTo>
                <a:lnTo>
                  <a:pt x="2873" y="321841"/>
                </a:lnTo>
                <a:lnTo>
                  <a:pt x="11263" y="277466"/>
                </a:lnTo>
                <a:lnTo>
                  <a:pt x="24819" y="235120"/>
                </a:lnTo>
                <a:lnTo>
                  <a:pt x="43194" y="195153"/>
                </a:lnTo>
                <a:lnTo>
                  <a:pt x="66038" y="157913"/>
                </a:lnTo>
                <a:lnTo>
                  <a:pt x="93004" y="123749"/>
                </a:lnTo>
                <a:lnTo>
                  <a:pt x="123742" y="93009"/>
                </a:lnTo>
                <a:lnTo>
                  <a:pt x="157904" y="66042"/>
                </a:lnTo>
                <a:lnTo>
                  <a:pt x="195142" y="43196"/>
                </a:lnTo>
                <a:lnTo>
                  <a:pt x="235107" y="24820"/>
                </a:lnTo>
                <a:lnTo>
                  <a:pt x="277450" y="11263"/>
                </a:lnTo>
                <a:lnTo>
                  <a:pt x="321823" y="2874"/>
                </a:lnTo>
                <a:lnTo>
                  <a:pt x="367877" y="0"/>
                </a:lnTo>
                <a:lnTo>
                  <a:pt x="17091417" y="0"/>
                </a:lnTo>
                <a:lnTo>
                  <a:pt x="17137472" y="2874"/>
                </a:lnTo>
                <a:lnTo>
                  <a:pt x="17181845" y="11263"/>
                </a:lnTo>
                <a:lnTo>
                  <a:pt x="17224188" y="24820"/>
                </a:lnTo>
                <a:lnTo>
                  <a:pt x="17264153" y="43196"/>
                </a:lnTo>
                <a:lnTo>
                  <a:pt x="17301391" y="66042"/>
                </a:lnTo>
                <a:lnTo>
                  <a:pt x="17335553" y="93009"/>
                </a:lnTo>
                <a:lnTo>
                  <a:pt x="17366291" y="123749"/>
                </a:lnTo>
                <a:lnTo>
                  <a:pt x="17393257" y="157913"/>
                </a:lnTo>
                <a:lnTo>
                  <a:pt x="17416101" y="195153"/>
                </a:lnTo>
                <a:lnTo>
                  <a:pt x="17434476" y="235120"/>
                </a:lnTo>
                <a:lnTo>
                  <a:pt x="17448032" y="277466"/>
                </a:lnTo>
                <a:lnTo>
                  <a:pt x="17456421" y="321841"/>
                </a:lnTo>
                <a:lnTo>
                  <a:pt x="17459295" y="367898"/>
                </a:lnTo>
                <a:lnTo>
                  <a:pt x="17459295" y="9080905"/>
                </a:lnTo>
                <a:lnTo>
                  <a:pt x="17456421" y="9126962"/>
                </a:lnTo>
                <a:lnTo>
                  <a:pt x="17448032" y="9171338"/>
                </a:lnTo>
                <a:lnTo>
                  <a:pt x="17434476" y="9213683"/>
                </a:lnTo>
                <a:lnTo>
                  <a:pt x="17416101" y="9253651"/>
                </a:lnTo>
                <a:lnTo>
                  <a:pt x="17393257" y="9290891"/>
                </a:lnTo>
                <a:lnTo>
                  <a:pt x="17366291" y="9325055"/>
                </a:lnTo>
                <a:lnTo>
                  <a:pt x="17335553" y="9355795"/>
                </a:lnTo>
                <a:lnTo>
                  <a:pt x="17301391" y="9382762"/>
                </a:lnTo>
                <a:lnTo>
                  <a:pt x="17264153" y="9405608"/>
                </a:lnTo>
                <a:lnTo>
                  <a:pt x="17224188" y="9423983"/>
                </a:lnTo>
                <a:lnTo>
                  <a:pt x="17181845" y="9437540"/>
                </a:lnTo>
                <a:lnTo>
                  <a:pt x="17137472" y="9445930"/>
                </a:lnTo>
                <a:lnTo>
                  <a:pt x="17091417" y="9448804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7721" y="3864914"/>
            <a:ext cx="9532557" cy="191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6869" y="2265554"/>
            <a:ext cx="13454260" cy="620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hyperlink" Target="http://www.pjrc.com/teensy/td_libs_TinyGPS.html" TargetMode="External"/><Relationship Id="rId8" Type="http://schemas.openxmlformats.org/officeDocument/2006/relationships/hyperlink" Target="http://www.realtimenetworks.com/blog/dos-and-donts-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33.png"/><Relationship Id="rId4" Type="http://schemas.openxmlformats.org/officeDocument/2006/relationships/image" Target="../media/image2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3163" y="418697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417" y="9448804"/>
                  </a:moveTo>
                  <a:lnTo>
                    <a:pt x="367877" y="9448804"/>
                  </a:lnTo>
                  <a:lnTo>
                    <a:pt x="321823" y="9445930"/>
                  </a:lnTo>
                  <a:lnTo>
                    <a:pt x="277450" y="9437540"/>
                  </a:lnTo>
                  <a:lnTo>
                    <a:pt x="235107" y="9423983"/>
                  </a:lnTo>
                  <a:lnTo>
                    <a:pt x="195142" y="9405608"/>
                  </a:lnTo>
                  <a:lnTo>
                    <a:pt x="157904" y="9382762"/>
                  </a:lnTo>
                  <a:lnTo>
                    <a:pt x="123742" y="9355795"/>
                  </a:lnTo>
                  <a:lnTo>
                    <a:pt x="93004" y="9325055"/>
                  </a:lnTo>
                  <a:lnTo>
                    <a:pt x="66038" y="9290891"/>
                  </a:lnTo>
                  <a:lnTo>
                    <a:pt x="43194" y="9253651"/>
                  </a:lnTo>
                  <a:lnTo>
                    <a:pt x="24819" y="9213683"/>
                  </a:lnTo>
                  <a:lnTo>
                    <a:pt x="11263" y="9171338"/>
                  </a:lnTo>
                  <a:lnTo>
                    <a:pt x="2873" y="9126962"/>
                  </a:lnTo>
                  <a:lnTo>
                    <a:pt x="0" y="9080905"/>
                  </a:lnTo>
                  <a:lnTo>
                    <a:pt x="0" y="367898"/>
                  </a:lnTo>
                  <a:lnTo>
                    <a:pt x="2873" y="321841"/>
                  </a:lnTo>
                  <a:lnTo>
                    <a:pt x="11263" y="277466"/>
                  </a:lnTo>
                  <a:lnTo>
                    <a:pt x="24819" y="235120"/>
                  </a:lnTo>
                  <a:lnTo>
                    <a:pt x="43194" y="195153"/>
                  </a:lnTo>
                  <a:lnTo>
                    <a:pt x="66038" y="157913"/>
                  </a:lnTo>
                  <a:lnTo>
                    <a:pt x="93004" y="123749"/>
                  </a:lnTo>
                  <a:lnTo>
                    <a:pt x="123742" y="93009"/>
                  </a:lnTo>
                  <a:lnTo>
                    <a:pt x="157904" y="66042"/>
                  </a:lnTo>
                  <a:lnTo>
                    <a:pt x="195142" y="43196"/>
                  </a:lnTo>
                  <a:lnTo>
                    <a:pt x="235107" y="24820"/>
                  </a:lnTo>
                  <a:lnTo>
                    <a:pt x="277450" y="11263"/>
                  </a:lnTo>
                  <a:lnTo>
                    <a:pt x="321823" y="2874"/>
                  </a:lnTo>
                  <a:lnTo>
                    <a:pt x="367877" y="0"/>
                  </a:lnTo>
                  <a:lnTo>
                    <a:pt x="17091417" y="0"/>
                  </a:lnTo>
                  <a:lnTo>
                    <a:pt x="17137472" y="2874"/>
                  </a:lnTo>
                  <a:lnTo>
                    <a:pt x="17181845" y="11263"/>
                  </a:lnTo>
                  <a:lnTo>
                    <a:pt x="17224188" y="24820"/>
                  </a:lnTo>
                  <a:lnTo>
                    <a:pt x="17264153" y="43196"/>
                  </a:lnTo>
                  <a:lnTo>
                    <a:pt x="17301391" y="66042"/>
                  </a:lnTo>
                  <a:lnTo>
                    <a:pt x="17335553" y="93009"/>
                  </a:lnTo>
                  <a:lnTo>
                    <a:pt x="17366291" y="123749"/>
                  </a:lnTo>
                  <a:lnTo>
                    <a:pt x="17393257" y="157913"/>
                  </a:lnTo>
                  <a:lnTo>
                    <a:pt x="17416101" y="195153"/>
                  </a:lnTo>
                  <a:lnTo>
                    <a:pt x="17434476" y="235120"/>
                  </a:lnTo>
                  <a:lnTo>
                    <a:pt x="17448032" y="277466"/>
                  </a:lnTo>
                  <a:lnTo>
                    <a:pt x="17456421" y="321841"/>
                  </a:lnTo>
                  <a:lnTo>
                    <a:pt x="17459295" y="367898"/>
                  </a:lnTo>
                  <a:lnTo>
                    <a:pt x="17459295" y="9080905"/>
                  </a:lnTo>
                  <a:lnTo>
                    <a:pt x="17456421" y="9126962"/>
                  </a:lnTo>
                  <a:lnTo>
                    <a:pt x="17448032" y="9171338"/>
                  </a:lnTo>
                  <a:lnTo>
                    <a:pt x="17434476" y="9213683"/>
                  </a:lnTo>
                  <a:lnTo>
                    <a:pt x="17416101" y="9253651"/>
                  </a:lnTo>
                  <a:lnTo>
                    <a:pt x="17393257" y="9290891"/>
                  </a:lnTo>
                  <a:lnTo>
                    <a:pt x="17366291" y="9325055"/>
                  </a:lnTo>
                  <a:lnTo>
                    <a:pt x="17335553" y="9355795"/>
                  </a:lnTo>
                  <a:lnTo>
                    <a:pt x="17301391" y="9382762"/>
                  </a:lnTo>
                  <a:lnTo>
                    <a:pt x="17264153" y="9405608"/>
                  </a:lnTo>
                  <a:lnTo>
                    <a:pt x="17224188" y="9423983"/>
                  </a:lnTo>
                  <a:lnTo>
                    <a:pt x="17181845" y="9437540"/>
                  </a:lnTo>
                  <a:lnTo>
                    <a:pt x="17137472" y="9445930"/>
                  </a:lnTo>
                  <a:lnTo>
                    <a:pt x="17091417" y="9448804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00" y="0"/>
              <a:ext cx="16224559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100004" y="4297708"/>
            <a:ext cx="6088380" cy="15601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50" spc="459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050" spc="8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66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0050" spc="8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0050" spc="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50" spc="14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50" spc="1814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0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37019" y="3013424"/>
            <a:ext cx="2214245" cy="6940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350" spc="220" b="0">
                <a:latin typeface="Arial"/>
                <a:cs typeface="Arial"/>
              </a:rPr>
              <a:t>A</a:t>
            </a:r>
            <a:r>
              <a:rPr dirty="0" sz="4350" spc="5" b="0">
                <a:latin typeface="Arial"/>
                <a:cs typeface="Arial"/>
              </a:rPr>
              <a:t>T</a:t>
            </a:r>
            <a:r>
              <a:rPr dirty="0" sz="4350" spc="60" b="0">
                <a:latin typeface="Arial"/>
                <a:cs typeface="Arial"/>
              </a:rPr>
              <a:t>U</a:t>
            </a:r>
            <a:r>
              <a:rPr dirty="0" sz="4350" spc="-320" b="0">
                <a:latin typeface="Arial"/>
                <a:cs typeface="Arial"/>
              </a:rPr>
              <a:t>L</a:t>
            </a:r>
            <a:r>
              <a:rPr dirty="0" sz="4350" spc="110" b="0">
                <a:latin typeface="Arial"/>
                <a:cs typeface="Arial"/>
              </a:rPr>
              <a:t>Y</a:t>
            </a:r>
            <a:r>
              <a:rPr dirty="0" sz="4350" spc="220" b="0">
                <a:latin typeface="Arial"/>
                <a:cs typeface="Arial"/>
              </a:rPr>
              <a:t>A</a:t>
            </a:r>
            <a:endParaRPr sz="4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7298" y="7266398"/>
            <a:ext cx="3273425" cy="1480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2800" spc="-95">
                <a:solidFill>
                  <a:srgbClr val="FFFFFF"/>
                </a:solidFill>
                <a:latin typeface="Arial Black"/>
                <a:cs typeface="Arial Black"/>
              </a:rPr>
              <a:t>Name </a:t>
            </a:r>
            <a:r>
              <a:rPr dirty="0" sz="2800" spc="61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2800" spc="-3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 spc="-165">
                <a:solidFill>
                  <a:srgbClr val="FFFFFF"/>
                </a:solidFill>
                <a:latin typeface="Arial Black"/>
                <a:cs typeface="Arial Black"/>
              </a:rPr>
              <a:t>Alay </a:t>
            </a:r>
            <a:r>
              <a:rPr dirty="0" sz="2800" spc="-210">
                <a:solidFill>
                  <a:srgbClr val="FFFFFF"/>
                </a:solidFill>
                <a:latin typeface="Arial Black"/>
                <a:cs typeface="Arial Black"/>
              </a:rPr>
              <a:t>Kabir  </a:t>
            </a:r>
            <a:r>
              <a:rPr dirty="0" sz="2800" spc="-265">
                <a:solidFill>
                  <a:srgbClr val="FFFFFF"/>
                </a:solidFill>
                <a:latin typeface="Arial Black"/>
                <a:cs typeface="Arial Black"/>
              </a:rPr>
              <a:t>Roll </a:t>
            </a:r>
            <a:r>
              <a:rPr dirty="0" sz="2800" spc="-105">
                <a:solidFill>
                  <a:srgbClr val="FFFFFF"/>
                </a:solidFill>
                <a:latin typeface="Arial Black"/>
                <a:cs typeface="Arial Black"/>
              </a:rPr>
              <a:t>No.:-</a:t>
            </a:r>
            <a:r>
              <a:rPr dirty="0" sz="28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 spc="-360">
                <a:solidFill>
                  <a:srgbClr val="FFFFFF"/>
                </a:solidFill>
                <a:latin typeface="Arial Black"/>
                <a:cs typeface="Arial Black"/>
              </a:rPr>
              <a:t>21JE0075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2800" spc="-185">
                <a:solidFill>
                  <a:srgbClr val="FFFFFF"/>
                </a:solidFill>
                <a:latin typeface="Arial Black"/>
                <a:cs typeface="Arial Black"/>
              </a:rPr>
              <a:t>Division</a:t>
            </a:r>
            <a:r>
              <a:rPr dirty="0" sz="2800" spc="-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Arial Black"/>
                <a:cs typeface="Arial Black"/>
              </a:rPr>
              <a:t>-IOT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163" y="418703"/>
            <a:ext cx="17875250" cy="9448800"/>
            <a:chOff x="413163" y="418703"/>
            <a:chExt cx="17875250" cy="9448800"/>
          </a:xfrm>
        </p:grpSpPr>
        <p:sp>
          <p:nvSpPr>
            <p:cNvPr id="3" name="object 3"/>
            <p:cNvSpPr/>
            <p:nvPr/>
          </p:nvSpPr>
          <p:spPr>
            <a:xfrm>
              <a:off x="1207285" y="1181326"/>
              <a:ext cx="180677" cy="2452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44000" y="8231154"/>
              <a:ext cx="635051" cy="6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40876" y="1331930"/>
              <a:ext cx="635051" cy="635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774674" y="1212894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7622" y="1254858"/>
            <a:ext cx="4796790" cy="1121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150" spc="34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150" spc="18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150" spc="9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7150" spc="36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150" spc="24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7150" spc="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150" spc="56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150" spc="18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150" spc="9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1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2725" y="5003489"/>
            <a:ext cx="209550" cy="1019175"/>
            <a:chOff x="1322725" y="5003489"/>
            <a:chExt cx="209550" cy="1019175"/>
          </a:xfrm>
        </p:grpSpPr>
        <p:sp>
          <p:nvSpPr>
            <p:cNvPr id="9" name="object 9"/>
            <p:cNvSpPr/>
            <p:nvPr/>
          </p:nvSpPr>
          <p:spPr>
            <a:xfrm>
              <a:off x="1322725" y="5003489"/>
              <a:ext cx="209550" cy="2095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22725" y="5813114"/>
              <a:ext cx="209550" cy="2095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76327" y="4612323"/>
            <a:ext cx="15410180" cy="245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4600" spc="105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dirty="0" sz="4600" spc="105">
                <a:solidFill>
                  <a:srgbClr val="FFFFFF"/>
                </a:solidFill>
                <a:latin typeface="Arial"/>
                <a:cs typeface="Arial"/>
                <a:hlinkClick r:id="rId7"/>
              </a:rPr>
              <a:t>www.pjrc.com/teensy/td_libs_TinyGPS.html </a:t>
            </a:r>
            <a:r>
              <a:rPr dirty="0" sz="46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7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dirty="0" sz="4600" spc="170">
                <a:solidFill>
                  <a:srgbClr val="FFFFFF"/>
                </a:solidFill>
                <a:latin typeface="Arial"/>
                <a:cs typeface="Arial"/>
                <a:hlinkClick r:id="rId8"/>
              </a:rPr>
              <a:t>www.realtimenetworks.com/blog/dos-and-donts- </a:t>
            </a:r>
            <a:r>
              <a:rPr dirty="0" sz="46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75">
                <a:solidFill>
                  <a:srgbClr val="FFFFFF"/>
                </a:solidFill>
                <a:latin typeface="Arial"/>
                <a:cs typeface="Arial"/>
              </a:rPr>
              <a:t>of-using-asset-tracking-tags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3163" y="418697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417" y="9448804"/>
                  </a:moveTo>
                  <a:lnTo>
                    <a:pt x="367877" y="9448804"/>
                  </a:lnTo>
                  <a:lnTo>
                    <a:pt x="321823" y="9445930"/>
                  </a:lnTo>
                  <a:lnTo>
                    <a:pt x="277450" y="9437540"/>
                  </a:lnTo>
                  <a:lnTo>
                    <a:pt x="235107" y="9423983"/>
                  </a:lnTo>
                  <a:lnTo>
                    <a:pt x="195142" y="9405608"/>
                  </a:lnTo>
                  <a:lnTo>
                    <a:pt x="157904" y="9382762"/>
                  </a:lnTo>
                  <a:lnTo>
                    <a:pt x="123742" y="9355795"/>
                  </a:lnTo>
                  <a:lnTo>
                    <a:pt x="93004" y="9325055"/>
                  </a:lnTo>
                  <a:lnTo>
                    <a:pt x="66038" y="9290891"/>
                  </a:lnTo>
                  <a:lnTo>
                    <a:pt x="43194" y="9253651"/>
                  </a:lnTo>
                  <a:lnTo>
                    <a:pt x="24819" y="9213683"/>
                  </a:lnTo>
                  <a:lnTo>
                    <a:pt x="11263" y="9171338"/>
                  </a:lnTo>
                  <a:lnTo>
                    <a:pt x="2873" y="9126962"/>
                  </a:lnTo>
                  <a:lnTo>
                    <a:pt x="0" y="9080905"/>
                  </a:lnTo>
                  <a:lnTo>
                    <a:pt x="0" y="367898"/>
                  </a:lnTo>
                  <a:lnTo>
                    <a:pt x="2873" y="321841"/>
                  </a:lnTo>
                  <a:lnTo>
                    <a:pt x="11263" y="277466"/>
                  </a:lnTo>
                  <a:lnTo>
                    <a:pt x="24819" y="235120"/>
                  </a:lnTo>
                  <a:lnTo>
                    <a:pt x="43194" y="195153"/>
                  </a:lnTo>
                  <a:lnTo>
                    <a:pt x="66038" y="157913"/>
                  </a:lnTo>
                  <a:lnTo>
                    <a:pt x="93004" y="123749"/>
                  </a:lnTo>
                  <a:lnTo>
                    <a:pt x="123742" y="93009"/>
                  </a:lnTo>
                  <a:lnTo>
                    <a:pt x="157904" y="66042"/>
                  </a:lnTo>
                  <a:lnTo>
                    <a:pt x="195142" y="43196"/>
                  </a:lnTo>
                  <a:lnTo>
                    <a:pt x="235107" y="24820"/>
                  </a:lnTo>
                  <a:lnTo>
                    <a:pt x="277450" y="11263"/>
                  </a:lnTo>
                  <a:lnTo>
                    <a:pt x="321823" y="2874"/>
                  </a:lnTo>
                  <a:lnTo>
                    <a:pt x="367877" y="0"/>
                  </a:lnTo>
                  <a:lnTo>
                    <a:pt x="17091417" y="0"/>
                  </a:lnTo>
                  <a:lnTo>
                    <a:pt x="17137472" y="2874"/>
                  </a:lnTo>
                  <a:lnTo>
                    <a:pt x="17181845" y="11263"/>
                  </a:lnTo>
                  <a:lnTo>
                    <a:pt x="17224188" y="24820"/>
                  </a:lnTo>
                  <a:lnTo>
                    <a:pt x="17264153" y="43196"/>
                  </a:lnTo>
                  <a:lnTo>
                    <a:pt x="17301391" y="66042"/>
                  </a:lnTo>
                  <a:lnTo>
                    <a:pt x="17335553" y="93009"/>
                  </a:lnTo>
                  <a:lnTo>
                    <a:pt x="17366291" y="123749"/>
                  </a:lnTo>
                  <a:lnTo>
                    <a:pt x="17393257" y="157913"/>
                  </a:lnTo>
                  <a:lnTo>
                    <a:pt x="17416101" y="195153"/>
                  </a:lnTo>
                  <a:lnTo>
                    <a:pt x="17434476" y="235120"/>
                  </a:lnTo>
                  <a:lnTo>
                    <a:pt x="17448032" y="277466"/>
                  </a:lnTo>
                  <a:lnTo>
                    <a:pt x="17456421" y="321841"/>
                  </a:lnTo>
                  <a:lnTo>
                    <a:pt x="17459295" y="367898"/>
                  </a:lnTo>
                  <a:lnTo>
                    <a:pt x="17459295" y="9080905"/>
                  </a:lnTo>
                  <a:lnTo>
                    <a:pt x="17456421" y="9126962"/>
                  </a:lnTo>
                  <a:lnTo>
                    <a:pt x="17448032" y="9171338"/>
                  </a:lnTo>
                  <a:lnTo>
                    <a:pt x="17434476" y="9213683"/>
                  </a:lnTo>
                  <a:lnTo>
                    <a:pt x="17416101" y="9253651"/>
                  </a:lnTo>
                  <a:lnTo>
                    <a:pt x="17393257" y="9290891"/>
                  </a:lnTo>
                  <a:lnTo>
                    <a:pt x="17366291" y="9325055"/>
                  </a:lnTo>
                  <a:lnTo>
                    <a:pt x="17335553" y="9355795"/>
                  </a:lnTo>
                  <a:lnTo>
                    <a:pt x="17301391" y="9382762"/>
                  </a:lnTo>
                  <a:lnTo>
                    <a:pt x="17264153" y="9405608"/>
                  </a:lnTo>
                  <a:lnTo>
                    <a:pt x="17224188" y="9423983"/>
                  </a:lnTo>
                  <a:lnTo>
                    <a:pt x="17181845" y="9437540"/>
                  </a:lnTo>
                  <a:lnTo>
                    <a:pt x="17137472" y="9445930"/>
                  </a:lnTo>
                  <a:lnTo>
                    <a:pt x="17091417" y="9448804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259301" y="7200899"/>
              <a:ext cx="1028698" cy="20573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700" y="1028699"/>
              <a:ext cx="542925" cy="542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07285" y="1181323"/>
              <a:ext cx="180677" cy="2452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12268" y="3101126"/>
              <a:ext cx="11260671" cy="35528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884692" y="1122878"/>
            <a:ext cx="44069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3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900" spc="-8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900" spc="-215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925"/>
              <a:t>THANK</a:t>
            </a:r>
            <a:r>
              <a:rPr dirty="0" spc="-935"/>
              <a:t> </a:t>
            </a:r>
            <a:r>
              <a:rPr dirty="0" spc="1000"/>
              <a:t>YOU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972516" y="3074182"/>
            <a:ext cx="14344015" cy="635635"/>
            <a:chOff x="1972516" y="3074182"/>
            <a:chExt cx="14344015" cy="635635"/>
          </a:xfrm>
        </p:grpSpPr>
        <p:sp>
          <p:nvSpPr>
            <p:cNvPr id="12" name="object 12"/>
            <p:cNvSpPr/>
            <p:nvPr/>
          </p:nvSpPr>
          <p:spPr>
            <a:xfrm>
              <a:off x="1972516" y="3074182"/>
              <a:ext cx="635051" cy="6350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681442" y="3074182"/>
              <a:ext cx="635051" cy="6350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285" y="1181323"/>
            <a:ext cx="180677" cy="24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4674" y="1212894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9313" y="1215086"/>
            <a:ext cx="11946255" cy="10915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0" spc="295"/>
              <a:t>Understanding </a:t>
            </a:r>
            <a:r>
              <a:rPr dirty="0" sz="7000" spc="105"/>
              <a:t>the</a:t>
            </a:r>
            <a:r>
              <a:rPr dirty="0" sz="7000" spc="-600"/>
              <a:t> </a:t>
            </a:r>
            <a:r>
              <a:rPr dirty="0" sz="6650" spc="210">
                <a:solidFill>
                  <a:srgbClr val="F2BE66"/>
                </a:solidFill>
              </a:rPr>
              <a:t>Problem</a:t>
            </a:r>
            <a:endParaRPr sz="6650"/>
          </a:p>
        </p:txBody>
      </p:sp>
      <p:grpSp>
        <p:nvGrpSpPr>
          <p:cNvPr id="5" name="object 5"/>
          <p:cNvGrpSpPr/>
          <p:nvPr/>
        </p:nvGrpSpPr>
        <p:grpSpPr>
          <a:xfrm>
            <a:off x="1997924" y="3042909"/>
            <a:ext cx="200025" cy="3705225"/>
            <a:chOff x="1997924" y="3042909"/>
            <a:chExt cx="200025" cy="3705225"/>
          </a:xfrm>
        </p:grpSpPr>
        <p:sp>
          <p:nvSpPr>
            <p:cNvPr id="6" name="object 6"/>
            <p:cNvSpPr/>
            <p:nvPr/>
          </p:nvSpPr>
          <p:spPr>
            <a:xfrm>
              <a:off x="1997924" y="3042909"/>
              <a:ext cx="200025" cy="200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97924" y="4795509"/>
              <a:ext cx="200025" cy="200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97924" y="6548109"/>
              <a:ext cx="200025" cy="2000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51358" y="2584153"/>
            <a:ext cx="13928090" cy="440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1910">
              <a:lnSpc>
                <a:spcPct val="117300"/>
              </a:lnSpc>
              <a:spcBef>
                <a:spcPts val="95"/>
              </a:spcBef>
            </a:pPr>
            <a:r>
              <a:rPr dirty="0" sz="4900" spc="85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31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2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325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9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dirty="0" sz="4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31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4900" spc="190">
                <a:solidFill>
                  <a:srgbClr val="FFFFFF"/>
                </a:solidFill>
                <a:latin typeface="Arial"/>
                <a:cs typeface="Arial"/>
              </a:rPr>
              <a:t>package </a:t>
            </a:r>
            <a:r>
              <a:rPr dirty="0" sz="4900" spc="12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4900" spc="195">
                <a:solidFill>
                  <a:srgbClr val="FFFFFF"/>
                </a:solidFill>
                <a:latin typeface="Arial"/>
                <a:cs typeface="Arial"/>
              </a:rPr>
              <a:t>cheap </a:t>
            </a:r>
            <a:r>
              <a:rPr dirty="0" sz="4900" spc="18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4900" spc="24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4900" spc="-5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00">
                <a:solidFill>
                  <a:srgbClr val="FFFFFF"/>
                </a:solidFill>
                <a:latin typeface="Arial"/>
                <a:cs typeface="Arial"/>
              </a:rPr>
              <a:t>way.</a:t>
            </a:r>
            <a:endParaRPr sz="4900">
              <a:latin typeface="Arial"/>
              <a:cs typeface="Arial"/>
            </a:endParaRPr>
          </a:p>
          <a:p>
            <a:pPr algn="just" marL="12700" marR="5080">
              <a:lnSpc>
                <a:spcPct val="117300"/>
              </a:lnSpc>
            </a:pPr>
            <a:r>
              <a:rPr dirty="0" sz="4900" spc="17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45">
                <a:solidFill>
                  <a:srgbClr val="FFFFFF"/>
                </a:solidFill>
                <a:latin typeface="Arial"/>
                <a:cs typeface="Arial"/>
              </a:rPr>
              <a:t>safety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8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65">
                <a:solidFill>
                  <a:srgbClr val="FFFFFF"/>
                </a:solidFill>
                <a:latin typeface="Arial"/>
                <a:cs typeface="Arial"/>
              </a:rPr>
              <a:t>maintainence</a:t>
            </a:r>
            <a:r>
              <a:rPr dirty="0" sz="49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31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9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r>
              <a:rPr dirty="0" sz="49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45">
                <a:solidFill>
                  <a:srgbClr val="FFFFFF"/>
                </a:solidFill>
                <a:latin typeface="Arial"/>
                <a:cs typeface="Arial"/>
              </a:rPr>
              <a:t>if  </a:t>
            </a:r>
            <a:r>
              <a:rPr dirty="0" sz="4900" spc="200">
                <a:solidFill>
                  <a:srgbClr val="FFFFFF"/>
                </a:solidFill>
                <a:latin typeface="Arial"/>
                <a:cs typeface="Arial"/>
              </a:rPr>
              <a:t>something </a:t>
            </a:r>
            <a:r>
              <a:rPr dirty="0" sz="4900" spc="175">
                <a:solidFill>
                  <a:srgbClr val="FFFFFF"/>
                </a:solidFill>
                <a:latin typeface="Arial"/>
                <a:cs typeface="Arial"/>
              </a:rPr>
              <a:t>happens </a:t>
            </a:r>
            <a:r>
              <a:rPr dirty="0" sz="4900" spc="275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4900" spc="170">
                <a:solidFill>
                  <a:srgbClr val="FFFFFF"/>
                </a:solidFill>
                <a:latin typeface="Arial"/>
                <a:cs typeface="Arial"/>
              </a:rPr>
              <a:t>damages </a:t>
            </a:r>
            <a:r>
              <a:rPr dirty="0" sz="4900" spc="254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4900" spc="-6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240">
                <a:solidFill>
                  <a:srgbClr val="FFFFFF"/>
                </a:solidFill>
                <a:latin typeface="Arial"/>
                <a:cs typeface="Arial"/>
              </a:rPr>
              <a:t>product.  </a:t>
            </a:r>
            <a:r>
              <a:rPr dirty="0" sz="4900" spc="95">
                <a:solidFill>
                  <a:srgbClr val="FFFFFF"/>
                </a:solidFill>
                <a:latin typeface="Arial"/>
                <a:cs typeface="Arial"/>
              </a:rPr>
              <a:t>Fire </a:t>
            </a:r>
            <a:r>
              <a:rPr dirty="0" sz="4900" spc="10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4900" spc="175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dirty="0" sz="4900" spc="19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49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900" spc="105">
                <a:solidFill>
                  <a:srgbClr val="FFFFFF"/>
                </a:solidFill>
                <a:latin typeface="Arial"/>
                <a:cs typeface="Arial"/>
              </a:rPr>
              <a:t>issues.</a:t>
            </a:r>
            <a:endParaRPr sz="4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285" y="1181326"/>
            <a:ext cx="180677" cy="24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2679" y="831894"/>
            <a:ext cx="61817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90"/>
              <a:t>Idea </a:t>
            </a:r>
            <a:r>
              <a:rPr dirty="0" sz="6000" spc="-195"/>
              <a:t>&amp;</a:t>
            </a:r>
            <a:r>
              <a:rPr dirty="0" sz="6000" spc="-1095"/>
              <a:t> </a:t>
            </a:r>
            <a:r>
              <a:rPr dirty="0" sz="6000" spc="310"/>
              <a:t>Approach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2416869" y="2265554"/>
            <a:ext cx="13060044" cy="620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0685">
              <a:lnSpc>
                <a:spcPct val="115199"/>
              </a:lnSpc>
              <a:spcBef>
                <a:spcPts val="100"/>
              </a:spcBef>
            </a:pPr>
            <a:r>
              <a:rPr dirty="0" sz="3200" spc="-28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95">
                <a:solidFill>
                  <a:srgbClr val="FFFFFF"/>
                </a:solidFill>
                <a:latin typeface="Arial Black"/>
                <a:cs typeface="Arial Black"/>
              </a:rPr>
              <a:t>vehicle tracking </a:t>
            </a:r>
            <a:r>
              <a:rPr dirty="0" sz="3200" spc="-18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3200" spc="-315">
                <a:solidFill>
                  <a:srgbClr val="FFFFFF"/>
                </a:solidFill>
                <a:latin typeface="Arial Black"/>
                <a:cs typeface="Arial Black"/>
              </a:rPr>
              <a:t>will </a:t>
            </a:r>
            <a:r>
              <a:rPr dirty="0" sz="3200" spc="-135">
                <a:solidFill>
                  <a:srgbClr val="FFFFFF"/>
                </a:solidFill>
                <a:latin typeface="Arial Black"/>
                <a:cs typeface="Arial Black"/>
              </a:rPr>
              <a:t>send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you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65">
                <a:solidFill>
                  <a:srgbClr val="FFFFFF"/>
                </a:solidFill>
                <a:latin typeface="Arial Black"/>
                <a:cs typeface="Arial Black"/>
              </a:rPr>
              <a:t>location </a:t>
            </a:r>
            <a:r>
              <a:rPr dirty="0" sz="3200" spc="-18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3200" spc="-150">
                <a:solidFill>
                  <a:srgbClr val="FFFFFF"/>
                </a:solidFill>
                <a:latin typeface="Arial Black"/>
                <a:cs typeface="Arial Black"/>
              </a:rPr>
              <a:t>your 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mobile </a:t>
            </a:r>
            <a:r>
              <a:rPr dirty="0" sz="3200" spc="-85">
                <a:solidFill>
                  <a:srgbClr val="FFFFFF"/>
                </a:solidFill>
                <a:latin typeface="Arial Black"/>
                <a:cs typeface="Arial Black"/>
              </a:rPr>
              <a:t>phone </a:t>
            </a:r>
            <a:r>
              <a:rPr dirty="0" sz="3200" spc="-90">
                <a:solidFill>
                  <a:srgbClr val="FFFFFF"/>
                </a:solidFill>
                <a:latin typeface="Arial Black"/>
                <a:cs typeface="Arial Black"/>
              </a:rPr>
              <a:t>along </a:t>
            </a:r>
            <a:r>
              <a:rPr dirty="0" sz="3200" spc="-265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35">
                <a:solidFill>
                  <a:srgbClr val="FFFFFF"/>
                </a:solidFill>
                <a:latin typeface="Arial Black"/>
                <a:cs typeface="Arial Black"/>
              </a:rPr>
              <a:t>Google </a:t>
            </a:r>
            <a:r>
              <a:rPr dirty="0" sz="3200" spc="40">
                <a:solidFill>
                  <a:srgbClr val="FFFFFF"/>
                </a:solidFill>
                <a:latin typeface="Arial Black"/>
                <a:cs typeface="Arial Black"/>
              </a:rPr>
              <a:t>map</a:t>
            </a:r>
            <a:r>
              <a:rPr dirty="0" sz="3200" spc="-6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200" spc="-165">
                <a:solidFill>
                  <a:srgbClr val="FFFFFF"/>
                </a:solidFill>
                <a:latin typeface="Arial Black"/>
                <a:cs typeface="Arial Black"/>
              </a:rPr>
              <a:t>coordinate. </a:t>
            </a:r>
            <a:r>
              <a:rPr dirty="0" sz="3200" spc="-275">
                <a:solidFill>
                  <a:srgbClr val="FFFFFF"/>
                </a:solidFill>
                <a:latin typeface="Arial Black"/>
                <a:cs typeface="Arial Black"/>
              </a:rPr>
              <a:t>You </a:t>
            </a:r>
            <a:r>
              <a:rPr dirty="0" sz="3200" spc="-95">
                <a:solidFill>
                  <a:srgbClr val="FFFFFF"/>
                </a:solidFill>
                <a:latin typeface="Arial Black"/>
                <a:cs typeface="Arial Black"/>
              </a:rPr>
              <a:t>can  </a:t>
            </a:r>
            <a:r>
              <a:rPr dirty="0" sz="3200" spc="-170">
                <a:solidFill>
                  <a:srgbClr val="FFFFFF"/>
                </a:solidFill>
                <a:latin typeface="Arial Black"/>
                <a:cs typeface="Arial Black"/>
              </a:rPr>
              <a:t>request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65">
                <a:solidFill>
                  <a:srgbClr val="FFFFFF"/>
                </a:solidFill>
                <a:latin typeface="Arial Black"/>
                <a:cs typeface="Arial Black"/>
              </a:rPr>
              <a:t>location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at </a:t>
            </a:r>
            <a:r>
              <a:rPr dirty="0" sz="3200" spc="-80">
                <a:solidFill>
                  <a:srgbClr val="FFFFFF"/>
                </a:solidFill>
                <a:latin typeface="Arial Black"/>
                <a:cs typeface="Arial Black"/>
              </a:rPr>
              <a:t>any </a:t>
            </a:r>
            <a:r>
              <a:rPr dirty="0" sz="3200" spc="-155">
                <a:solidFill>
                  <a:srgbClr val="FFFFFF"/>
                </a:solidFill>
                <a:latin typeface="Arial Black"/>
                <a:cs typeface="Arial Black"/>
              </a:rPr>
              <a:t>time </a:t>
            </a:r>
            <a:r>
              <a:rPr dirty="0" sz="3200" spc="-484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dirty="0" sz="3200" spc="-254">
                <a:solidFill>
                  <a:srgbClr val="FFFFFF"/>
                </a:solidFill>
                <a:latin typeface="Arial Black"/>
                <a:cs typeface="Arial Black"/>
              </a:rPr>
              <a:t>view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65">
                <a:solidFill>
                  <a:srgbClr val="FFFFFF"/>
                </a:solidFill>
                <a:latin typeface="Arial Black"/>
                <a:cs typeface="Arial Black"/>
              </a:rPr>
              <a:t>location </a:t>
            </a:r>
            <a:r>
              <a:rPr dirty="0" sz="3200" spc="-95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dirty="0" sz="3200" spc="-4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200" spc="-135">
                <a:solidFill>
                  <a:srgbClr val="FFFFFF"/>
                </a:solidFill>
                <a:latin typeface="Arial Black"/>
                <a:cs typeface="Arial Black"/>
              </a:rPr>
              <a:t>Google  Maps </a:t>
            </a:r>
            <a:r>
              <a:rPr dirty="0" sz="3200" spc="-180">
                <a:solidFill>
                  <a:srgbClr val="FFFFFF"/>
                </a:solidFill>
                <a:latin typeface="Arial Black"/>
                <a:cs typeface="Arial Black"/>
              </a:rPr>
              <a:t>installed </a:t>
            </a:r>
            <a:r>
              <a:rPr dirty="0" sz="3200" spc="-95">
                <a:solidFill>
                  <a:srgbClr val="FFFFFF"/>
                </a:solidFill>
                <a:latin typeface="Arial Black"/>
                <a:cs typeface="Arial Black"/>
              </a:rPr>
              <a:t>on </a:t>
            </a:r>
            <a:r>
              <a:rPr dirty="0" sz="3200" spc="-150">
                <a:solidFill>
                  <a:srgbClr val="FFFFFF"/>
                </a:solidFill>
                <a:latin typeface="Arial Black"/>
                <a:cs typeface="Arial Black"/>
              </a:rPr>
              <a:t>your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mobile</a:t>
            </a:r>
            <a:r>
              <a:rPr dirty="0" sz="3200" spc="-5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200" spc="-140">
                <a:solidFill>
                  <a:srgbClr val="FFFFFF"/>
                </a:solidFill>
                <a:latin typeface="Arial Black"/>
                <a:cs typeface="Arial Black"/>
              </a:rPr>
              <a:t>phone.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Arial Black"/>
              <a:cs typeface="Arial Black"/>
            </a:endParaRPr>
          </a:p>
          <a:p>
            <a:pPr marL="12700" marR="5080">
              <a:lnSpc>
                <a:spcPct val="115199"/>
              </a:lnSpc>
            </a:pPr>
            <a:r>
              <a:rPr dirty="0" sz="3200" spc="-315">
                <a:solidFill>
                  <a:srgbClr val="FFFFFF"/>
                </a:solidFill>
                <a:latin typeface="Arial Black"/>
                <a:cs typeface="Arial Black"/>
              </a:rPr>
              <a:t>This </a:t>
            </a:r>
            <a:r>
              <a:rPr dirty="0" sz="3200" spc="-29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2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200" spc="-114">
                <a:solidFill>
                  <a:srgbClr val="FFFFFF"/>
                </a:solidFill>
                <a:latin typeface="Arial Black"/>
                <a:cs typeface="Arial Black"/>
              </a:rPr>
              <a:t>cheaper </a:t>
            </a:r>
            <a:r>
              <a:rPr dirty="0" sz="3200" spc="-190">
                <a:solidFill>
                  <a:srgbClr val="FFFFFF"/>
                </a:solidFill>
                <a:latin typeface="Arial Black"/>
                <a:cs typeface="Arial Black"/>
              </a:rPr>
              <a:t>solution </a:t>
            </a:r>
            <a:r>
              <a:rPr dirty="0" sz="3200" spc="-110">
                <a:solidFill>
                  <a:srgbClr val="FFFFFF"/>
                </a:solidFill>
                <a:latin typeface="Arial Black"/>
                <a:cs typeface="Arial Black"/>
              </a:rPr>
              <a:t>than </a:t>
            </a:r>
            <a:r>
              <a:rPr dirty="0" sz="32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200" spc="-90">
                <a:solidFill>
                  <a:srgbClr val="FFFFFF"/>
                </a:solidFill>
                <a:latin typeface="Arial Black"/>
                <a:cs typeface="Arial Black"/>
              </a:rPr>
              <a:t>two-way </a:t>
            </a:r>
            <a:r>
              <a:rPr dirty="0" sz="3200" spc="-365">
                <a:solidFill>
                  <a:srgbClr val="FFFFFF"/>
                </a:solidFill>
                <a:latin typeface="Arial Black"/>
                <a:cs typeface="Arial Black"/>
              </a:rPr>
              <a:t>GPS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communication  </a:t>
            </a:r>
            <a:r>
              <a:rPr dirty="0" sz="3200" spc="-180">
                <a:solidFill>
                  <a:srgbClr val="FFFFFF"/>
                </a:solidFill>
                <a:latin typeface="Arial Black"/>
                <a:cs typeface="Arial Black"/>
              </a:rPr>
              <a:t>system </a:t>
            </a:r>
            <a:r>
              <a:rPr dirty="0" sz="3200" spc="-210">
                <a:solidFill>
                  <a:srgbClr val="FFFFFF"/>
                </a:solidFill>
                <a:latin typeface="Arial Black"/>
                <a:cs typeface="Arial Black"/>
              </a:rPr>
              <a:t>where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communication </a:t>
            </a:r>
            <a:r>
              <a:rPr dirty="0" sz="3200" spc="-29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200" spc="-85">
                <a:solidFill>
                  <a:srgbClr val="FFFFFF"/>
                </a:solidFill>
                <a:latin typeface="Arial Black"/>
                <a:cs typeface="Arial Black"/>
              </a:rPr>
              <a:t>done </a:t>
            </a:r>
            <a:r>
              <a:rPr dirty="0" sz="3200" spc="-19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3200" spc="-110">
                <a:solidFill>
                  <a:srgbClr val="FFFFFF"/>
                </a:solidFill>
                <a:latin typeface="Arial Black"/>
                <a:cs typeface="Arial Black"/>
              </a:rPr>
              <a:t>both </a:t>
            </a:r>
            <a:r>
              <a:rPr dirty="0" sz="3200" spc="-210">
                <a:solidFill>
                  <a:srgbClr val="FFFFFF"/>
                </a:solidFill>
                <a:latin typeface="Arial Black"/>
                <a:cs typeface="Arial Black"/>
              </a:rPr>
              <a:t>ways </a:t>
            </a:r>
            <a:r>
              <a:rPr dirty="0" sz="3200" spc="-26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200" spc="-5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200" spc="-365">
                <a:solidFill>
                  <a:srgbClr val="FFFFFF"/>
                </a:solidFill>
                <a:latin typeface="Arial Black"/>
                <a:cs typeface="Arial Black"/>
              </a:rPr>
              <a:t>GPS  </a:t>
            </a:r>
            <a:r>
              <a:rPr dirty="0" sz="3200" spc="-245">
                <a:solidFill>
                  <a:srgbClr val="FFFFFF"/>
                </a:solidFill>
                <a:latin typeface="Arial Black"/>
                <a:cs typeface="Arial Black"/>
              </a:rPr>
              <a:t>satellites. </a:t>
            </a:r>
            <a:r>
              <a:rPr dirty="0" sz="3200" spc="-315">
                <a:solidFill>
                  <a:srgbClr val="FFFFFF"/>
                </a:solidFill>
                <a:latin typeface="Arial Black"/>
                <a:cs typeface="Arial Black"/>
              </a:rPr>
              <a:t>This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project </a:t>
            </a:r>
            <a:r>
              <a:rPr dirty="0" sz="3200" spc="-210">
                <a:solidFill>
                  <a:srgbClr val="FFFFFF"/>
                </a:solidFill>
                <a:latin typeface="Arial Black"/>
                <a:cs typeface="Arial Black"/>
              </a:rPr>
              <a:t>uses </a:t>
            </a:r>
            <a:r>
              <a:rPr dirty="0" sz="3200" spc="-160">
                <a:solidFill>
                  <a:srgbClr val="FFFFFF"/>
                </a:solidFill>
                <a:latin typeface="Arial Black"/>
                <a:cs typeface="Arial Black"/>
              </a:rPr>
              <a:t>only </a:t>
            </a:r>
            <a:r>
              <a:rPr dirty="0" sz="3200" spc="-114">
                <a:solidFill>
                  <a:srgbClr val="FFFFFF"/>
                </a:solidFill>
                <a:latin typeface="Arial Black"/>
                <a:cs typeface="Arial Black"/>
              </a:rPr>
              <a:t>one </a:t>
            </a:r>
            <a:r>
              <a:rPr dirty="0" sz="3200" spc="-365">
                <a:solidFill>
                  <a:srgbClr val="FFFFFF"/>
                </a:solidFill>
                <a:latin typeface="Arial Black"/>
                <a:cs typeface="Arial Black"/>
              </a:rPr>
              <a:t>GPS </a:t>
            </a:r>
            <a:r>
              <a:rPr dirty="0" sz="3200" spc="-160">
                <a:solidFill>
                  <a:srgbClr val="FFFFFF"/>
                </a:solidFill>
                <a:latin typeface="Arial Black"/>
                <a:cs typeface="Arial Black"/>
              </a:rPr>
              <a:t>device </a:t>
            </a:r>
            <a:r>
              <a:rPr dirty="0" sz="32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200" spc="-90">
                <a:solidFill>
                  <a:srgbClr val="FFFFFF"/>
                </a:solidFill>
                <a:latin typeface="Arial Black"/>
                <a:cs typeface="Arial Black"/>
              </a:rPr>
              <a:t>two-way 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communication </a:t>
            </a:r>
            <a:r>
              <a:rPr dirty="0" sz="3200" spc="-29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200" spc="-130">
                <a:solidFill>
                  <a:srgbClr val="FFFFFF"/>
                </a:solidFill>
                <a:latin typeface="Arial Black"/>
                <a:cs typeface="Arial Black"/>
              </a:rPr>
              <a:t>achieved </a:t>
            </a:r>
            <a:r>
              <a:rPr dirty="0" sz="3200" spc="-150">
                <a:solidFill>
                  <a:srgbClr val="FFFFFF"/>
                </a:solidFill>
                <a:latin typeface="Arial Black"/>
                <a:cs typeface="Arial Black"/>
              </a:rPr>
              <a:t>using </a:t>
            </a:r>
            <a:r>
              <a:rPr dirty="0" sz="32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200" spc="-300">
                <a:solidFill>
                  <a:srgbClr val="FFFFFF"/>
                </a:solidFill>
                <a:latin typeface="Arial Black"/>
                <a:cs typeface="Arial Black"/>
              </a:rPr>
              <a:t>GSM </a:t>
            </a:r>
            <a:r>
              <a:rPr dirty="0" sz="3200" spc="-80">
                <a:solidFill>
                  <a:srgbClr val="FFFFFF"/>
                </a:solidFill>
                <a:latin typeface="Arial Black"/>
                <a:cs typeface="Arial Black"/>
              </a:rPr>
              <a:t>modem. </a:t>
            </a:r>
            <a:r>
              <a:rPr dirty="0" sz="3200" spc="-28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3200" spc="-300">
                <a:solidFill>
                  <a:srgbClr val="FFFFFF"/>
                </a:solidFill>
                <a:latin typeface="Arial Black"/>
                <a:cs typeface="Arial Black"/>
              </a:rPr>
              <a:t>GSM  </a:t>
            </a:r>
            <a:r>
              <a:rPr dirty="0" sz="3200" spc="-15">
                <a:solidFill>
                  <a:srgbClr val="FFFFFF"/>
                </a:solidFill>
                <a:latin typeface="Arial Black"/>
                <a:cs typeface="Arial Black"/>
              </a:rPr>
              <a:t>modem </a:t>
            </a:r>
            <a:r>
              <a:rPr dirty="0" sz="3200" spc="-265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dirty="0" sz="3200" spc="20">
                <a:solidFill>
                  <a:srgbClr val="FFFFFF"/>
                </a:solidFill>
                <a:latin typeface="Arial Black"/>
                <a:cs typeface="Arial Black"/>
              </a:rPr>
              <a:t>a </a:t>
            </a:r>
            <a:r>
              <a:rPr dirty="0" sz="3200" spc="-160">
                <a:solidFill>
                  <a:srgbClr val="FFFFFF"/>
                </a:solidFill>
                <a:latin typeface="Arial Black"/>
                <a:cs typeface="Arial Black"/>
              </a:rPr>
              <a:t>4G </a:t>
            </a:r>
            <a:r>
              <a:rPr dirty="0" sz="3200" spc="-395">
                <a:solidFill>
                  <a:srgbClr val="FFFFFF"/>
                </a:solidFill>
                <a:latin typeface="Arial Black"/>
                <a:cs typeface="Arial Black"/>
              </a:rPr>
              <a:t>SIM </a:t>
            </a:r>
            <a:r>
              <a:rPr dirty="0" sz="3200" spc="-100">
                <a:solidFill>
                  <a:srgbClr val="FFFFFF"/>
                </a:solidFill>
                <a:latin typeface="Arial Black"/>
                <a:cs typeface="Arial Black"/>
              </a:rPr>
              <a:t>card </a:t>
            </a:r>
            <a:r>
              <a:rPr dirty="0" sz="3200" spc="-29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3200" spc="-135">
                <a:solidFill>
                  <a:srgbClr val="FFFFFF"/>
                </a:solidFill>
                <a:latin typeface="Arial Black"/>
                <a:cs typeface="Arial Black"/>
              </a:rPr>
              <a:t>used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communication </a:t>
            </a:r>
            <a:r>
              <a:rPr dirty="0" sz="3200" spc="-175">
                <a:solidFill>
                  <a:srgbClr val="FFFFFF"/>
                </a:solidFill>
                <a:latin typeface="Arial Black"/>
                <a:cs typeface="Arial Black"/>
              </a:rPr>
              <a:t>between  the </a:t>
            </a:r>
            <a:r>
              <a:rPr dirty="0" sz="3200" spc="-160">
                <a:solidFill>
                  <a:srgbClr val="FFFFFF"/>
                </a:solidFill>
                <a:latin typeface="Arial Black"/>
                <a:cs typeface="Arial Black"/>
              </a:rPr>
              <a:t>device </a:t>
            </a:r>
            <a:r>
              <a:rPr dirty="0" sz="3200" spc="-20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200" spc="-120">
                <a:solidFill>
                  <a:srgbClr val="FFFFFF"/>
                </a:solidFill>
                <a:latin typeface="Arial Black"/>
                <a:cs typeface="Arial Black"/>
              </a:rPr>
              <a:t>mobile</a:t>
            </a:r>
            <a:r>
              <a:rPr dirty="0" sz="3200" spc="-5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200" spc="-140">
                <a:solidFill>
                  <a:srgbClr val="FFFFFF"/>
                </a:solidFill>
                <a:latin typeface="Arial Black"/>
                <a:cs typeface="Arial Black"/>
              </a:rPr>
              <a:t>phone.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7749" y="787420"/>
            <a:ext cx="16677640" cy="8790940"/>
            <a:chOff x="667749" y="787420"/>
            <a:chExt cx="16677640" cy="8790940"/>
          </a:xfrm>
        </p:grpSpPr>
        <p:sp>
          <p:nvSpPr>
            <p:cNvPr id="6" name="object 6"/>
            <p:cNvSpPr/>
            <p:nvPr/>
          </p:nvSpPr>
          <p:spPr>
            <a:xfrm>
              <a:off x="1301791" y="2380567"/>
              <a:ext cx="847728" cy="8477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67749" y="8942831"/>
              <a:ext cx="635051" cy="635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10080" y="787420"/>
              <a:ext cx="635051" cy="635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285" y="1181323"/>
            <a:ext cx="180677" cy="24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4674" y="1212891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4674" y="1746309"/>
            <a:ext cx="839914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325"/>
              <a:t>Components</a:t>
            </a:r>
            <a:r>
              <a:rPr dirty="0" sz="6000" spc="-480"/>
              <a:t> </a:t>
            </a:r>
            <a:r>
              <a:rPr dirty="0" sz="6000" spc="150"/>
              <a:t>Required</a:t>
            </a:r>
            <a:endParaRPr sz="6000"/>
          </a:p>
        </p:txBody>
      </p:sp>
      <p:grpSp>
        <p:nvGrpSpPr>
          <p:cNvPr id="5" name="object 5"/>
          <p:cNvGrpSpPr/>
          <p:nvPr/>
        </p:nvGrpSpPr>
        <p:grpSpPr>
          <a:xfrm>
            <a:off x="14622688" y="713240"/>
            <a:ext cx="2637790" cy="7124700"/>
            <a:chOff x="14622688" y="713240"/>
            <a:chExt cx="2637790" cy="7124700"/>
          </a:xfrm>
        </p:grpSpPr>
        <p:sp>
          <p:nvSpPr>
            <p:cNvPr id="6" name="object 6"/>
            <p:cNvSpPr/>
            <p:nvPr/>
          </p:nvSpPr>
          <p:spPr>
            <a:xfrm>
              <a:off x="16625255" y="713240"/>
              <a:ext cx="635051" cy="635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22688" y="7202454"/>
              <a:ext cx="635051" cy="635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138708" y="3462248"/>
            <a:ext cx="6240780" cy="466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8815" indent="-560070">
              <a:lnSpc>
                <a:spcPct val="100000"/>
              </a:lnSpc>
              <a:spcBef>
                <a:spcPts val="100"/>
              </a:spcBef>
              <a:buFont typeface="Arial"/>
              <a:buAutoNum type="arabicPeriod"/>
              <a:tabLst>
                <a:tab pos="679450" algn="l"/>
              </a:tabLst>
            </a:pPr>
            <a:r>
              <a:rPr dirty="0" sz="4200" spc="229" b="1">
                <a:solidFill>
                  <a:srgbClr val="FFFFFF"/>
                </a:solidFill>
                <a:latin typeface="Trebuchet MS"/>
                <a:cs typeface="Trebuchet MS"/>
              </a:rPr>
              <a:t>Sensors:</a:t>
            </a:r>
            <a:r>
              <a:rPr dirty="0" sz="42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200" spc="225">
                <a:solidFill>
                  <a:srgbClr val="FFFFFF"/>
                </a:solidFill>
                <a:latin typeface="Arial"/>
                <a:cs typeface="Arial"/>
              </a:rPr>
              <a:t>LM35</a:t>
            </a:r>
            <a:endParaRPr sz="4200">
              <a:latin typeface="Arial"/>
              <a:cs typeface="Arial"/>
            </a:endParaRPr>
          </a:p>
          <a:p>
            <a:pPr marL="704850" indent="-67310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140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4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45">
                <a:solidFill>
                  <a:srgbClr val="FFFFFF"/>
                </a:solidFill>
                <a:latin typeface="Arial"/>
                <a:cs typeface="Arial"/>
              </a:rPr>
              <a:t>UNO</a:t>
            </a:r>
            <a:endParaRPr sz="4200">
              <a:latin typeface="Arial"/>
              <a:cs typeface="Arial"/>
            </a:endParaRPr>
          </a:p>
          <a:p>
            <a:pPr marL="704850" indent="-69024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114">
                <a:solidFill>
                  <a:srgbClr val="FFFFFF"/>
                </a:solidFill>
                <a:latin typeface="Arial"/>
                <a:cs typeface="Arial"/>
              </a:rPr>
              <a:t>BreadBoard</a:t>
            </a:r>
            <a:endParaRPr sz="4200">
              <a:latin typeface="Arial"/>
              <a:cs typeface="Arial"/>
            </a:endParaRPr>
          </a:p>
          <a:p>
            <a:pPr marL="704850" indent="-69278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50">
                <a:solidFill>
                  <a:srgbClr val="FFFFFF"/>
                </a:solidFill>
                <a:latin typeface="Arial"/>
                <a:cs typeface="Arial"/>
              </a:rPr>
              <a:t>SIM </a:t>
            </a:r>
            <a:r>
              <a:rPr dirty="0" sz="4200" spc="285">
                <a:solidFill>
                  <a:srgbClr val="FFFFFF"/>
                </a:solidFill>
                <a:latin typeface="Arial"/>
                <a:cs typeface="Arial"/>
              </a:rPr>
              <a:t>900 </a:t>
            </a:r>
            <a:r>
              <a:rPr dirty="0" sz="4200" spc="20">
                <a:solidFill>
                  <a:srgbClr val="FFFFFF"/>
                </a:solidFill>
                <a:latin typeface="Arial"/>
                <a:cs typeface="Arial"/>
              </a:rPr>
              <a:t>GSM</a:t>
            </a:r>
            <a:r>
              <a:rPr dirty="0" sz="4200" spc="-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75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4200">
              <a:latin typeface="Arial"/>
              <a:cs typeface="Arial"/>
            </a:endParaRPr>
          </a:p>
          <a:p>
            <a:pPr marL="704850" indent="-675005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140">
                <a:solidFill>
                  <a:srgbClr val="FFFFFF"/>
                </a:solidFill>
                <a:latin typeface="Arial"/>
                <a:cs typeface="Arial"/>
              </a:rPr>
              <a:t>Telecom</a:t>
            </a:r>
            <a:r>
              <a:rPr dirty="0" sz="4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30">
                <a:solidFill>
                  <a:srgbClr val="FFFFFF"/>
                </a:solidFill>
                <a:latin typeface="Arial"/>
                <a:cs typeface="Arial"/>
              </a:rPr>
              <a:t>Sim</a:t>
            </a:r>
            <a:endParaRPr sz="4200">
              <a:latin typeface="Arial"/>
              <a:cs typeface="Arial"/>
            </a:endParaRPr>
          </a:p>
          <a:p>
            <a:pPr marL="704850" indent="-68326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254">
                <a:solidFill>
                  <a:srgbClr val="FFFFFF"/>
                </a:solidFill>
                <a:latin typeface="Arial"/>
                <a:cs typeface="Arial"/>
              </a:rPr>
              <a:t>Neo-6M </a:t>
            </a:r>
            <a:r>
              <a:rPr dirty="0" sz="4200" spc="-135">
                <a:solidFill>
                  <a:srgbClr val="FFFFFF"/>
                </a:solidFill>
                <a:latin typeface="Arial"/>
                <a:cs typeface="Arial"/>
              </a:rPr>
              <a:t>GPS</a:t>
            </a:r>
            <a:r>
              <a:rPr dirty="0" sz="4200" spc="-2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200" spc="175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endParaRPr sz="4200">
              <a:latin typeface="Arial"/>
              <a:cs typeface="Arial"/>
            </a:endParaRPr>
          </a:p>
          <a:p>
            <a:pPr marL="704850" indent="-65532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705485" algn="l"/>
              </a:tabLst>
            </a:pPr>
            <a:r>
              <a:rPr dirty="0" sz="4200" spc="100">
                <a:solidFill>
                  <a:srgbClr val="FFFFFF"/>
                </a:solidFill>
                <a:latin typeface="Arial"/>
                <a:cs typeface="Arial"/>
              </a:rPr>
              <a:t>Wires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259301" y="7200900"/>
            <a:ext cx="1028698" cy="205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28700" y="1028702"/>
            <a:ext cx="542925" cy="542925"/>
            <a:chOff x="1028700" y="1028702"/>
            <a:chExt cx="542925" cy="542925"/>
          </a:xfrm>
        </p:grpSpPr>
        <p:sp>
          <p:nvSpPr>
            <p:cNvPr id="5" name="object 5"/>
            <p:cNvSpPr/>
            <p:nvPr/>
          </p:nvSpPr>
          <p:spPr>
            <a:xfrm>
              <a:off x="1028700" y="1028702"/>
              <a:ext cx="542925" cy="542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7285" y="1181326"/>
              <a:ext cx="180677" cy="245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942277" y="608353"/>
            <a:ext cx="635051" cy="635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97651" y="2140104"/>
            <a:ext cx="12096749" cy="7904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74674" y="1212894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95599" y="987428"/>
            <a:ext cx="58839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60"/>
              <a:t>Circuit</a:t>
            </a:r>
            <a:r>
              <a:rPr dirty="0" sz="6000" spc="-509"/>
              <a:t> </a:t>
            </a:r>
            <a:r>
              <a:rPr dirty="0" sz="6000" spc="290"/>
              <a:t>Diagram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163" y="418697"/>
            <a:ext cx="17875250" cy="9448800"/>
            <a:chOff x="413163" y="418697"/>
            <a:chExt cx="17875250" cy="9448800"/>
          </a:xfrm>
        </p:grpSpPr>
        <p:sp>
          <p:nvSpPr>
            <p:cNvPr id="3" name="object 3"/>
            <p:cNvSpPr/>
            <p:nvPr/>
          </p:nvSpPr>
          <p:spPr>
            <a:xfrm>
              <a:off x="3056382" y="2457327"/>
              <a:ext cx="5191140" cy="62293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76988" y="2457358"/>
              <a:ext cx="5467349" cy="60959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74674" y="1212891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5680" y="1049411"/>
            <a:ext cx="1762760" cy="843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350" spc="295"/>
              <a:t>Code</a:t>
            </a:r>
            <a:endParaRPr sz="5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163" y="418697"/>
            <a:ext cx="17875250" cy="9448800"/>
            <a:chOff x="413163" y="418697"/>
            <a:chExt cx="17875250" cy="9448800"/>
          </a:xfrm>
        </p:grpSpPr>
        <p:sp>
          <p:nvSpPr>
            <p:cNvPr id="3" name="object 3"/>
            <p:cNvSpPr/>
            <p:nvPr/>
          </p:nvSpPr>
          <p:spPr>
            <a:xfrm>
              <a:off x="2315096" y="2604332"/>
              <a:ext cx="5762609" cy="6210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921483" y="2604332"/>
              <a:ext cx="6029309" cy="62579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774674" y="1212894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2396" y="809982"/>
            <a:ext cx="2264410" cy="10801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900" spc="380"/>
              <a:t>Code</a:t>
            </a:r>
            <a:endParaRPr sz="6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674" y="1212891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285" y="1181323"/>
            <a:ext cx="180677" cy="245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74674" y="1212891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9450" y="1533607"/>
            <a:ext cx="43688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00" b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dirty="0" sz="6000" spc="-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0" spc="80" b="1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5149" y="3831829"/>
            <a:ext cx="1536446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10">
                <a:solidFill>
                  <a:srgbClr val="FFFFFF"/>
                </a:solidFill>
                <a:latin typeface="Arial"/>
                <a:cs typeface="Arial"/>
              </a:rPr>
              <a:t>https://github.com/alaykabir/RoboISM_IOT_Atulya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2022-06-13T18:39:07Z</dcterms:created>
  <dcterms:modified xsi:type="dcterms:W3CDTF">2022-06-13T18:39:07Z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2022-06-13T00:00:00Z</vt:filetime>
  </property>
</Properties>
</file>