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notesSlides/notesSlide30.xml" ContentType="application/vnd.openxmlformats-officedocument.presentationml.notesSlide+xml"/>
  <Override PartName="/ppt/charts/chart2.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09" r:id="rId3"/>
    <p:sldId id="333" r:id="rId4"/>
    <p:sldId id="331" r:id="rId5"/>
    <p:sldId id="334" r:id="rId6"/>
    <p:sldId id="336" r:id="rId7"/>
    <p:sldId id="337" r:id="rId8"/>
    <p:sldId id="338" r:id="rId9"/>
    <p:sldId id="260" r:id="rId10"/>
    <p:sldId id="261" r:id="rId11"/>
    <p:sldId id="342" r:id="rId12"/>
    <p:sldId id="343" r:id="rId13"/>
    <p:sldId id="354" r:id="rId14"/>
    <p:sldId id="320" r:id="rId15"/>
    <p:sldId id="341" r:id="rId16"/>
    <p:sldId id="339" r:id="rId17"/>
    <p:sldId id="344" r:id="rId18"/>
    <p:sldId id="345" r:id="rId19"/>
    <p:sldId id="340" r:id="rId20"/>
    <p:sldId id="346" r:id="rId21"/>
    <p:sldId id="347" r:id="rId22"/>
    <p:sldId id="348" r:id="rId23"/>
    <p:sldId id="349" r:id="rId24"/>
    <p:sldId id="269" r:id="rId25"/>
    <p:sldId id="357" r:id="rId26"/>
    <p:sldId id="350" r:id="rId27"/>
    <p:sldId id="351" r:id="rId28"/>
    <p:sldId id="358" r:id="rId29"/>
    <p:sldId id="359" r:id="rId30"/>
    <p:sldId id="360" r:id="rId31"/>
    <p:sldId id="361" r:id="rId32"/>
    <p:sldId id="352" r:id="rId33"/>
    <p:sldId id="362" r:id="rId34"/>
    <p:sldId id="324" r:id="rId35"/>
    <p:sldId id="363" r:id="rId36"/>
    <p:sldId id="355" r:id="rId37"/>
    <p:sldId id="353" r:id="rId38"/>
    <p:sldId id="364" r:id="rId39"/>
    <p:sldId id="365" r:id="rId40"/>
    <p:sldId id="369" r:id="rId41"/>
    <p:sldId id="370" r:id="rId42"/>
    <p:sldId id="367" r:id="rId43"/>
    <p:sldId id="371" r:id="rId44"/>
    <p:sldId id="373" r:id="rId45"/>
    <p:sldId id="374" r:id="rId46"/>
    <p:sldId id="372" r:id="rId47"/>
    <p:sldId id="375" r:id="rId48"/>
    <p:sldId id="376" r:id="rId49"/>
    <p:sldId id="377" r:id="rId50"/>
    <p:sldId id="378" r:id="rId51"/>
    <p:sldId id="366" r:id="rId52"/>
    <p:sldId id="379" r:id="rId53"/>
    <p:sldId id="380" r:id="rId54"/>
    <p:sldId id="368" r:id="rId5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CFDFE"/>
    <a:srgbClr val="F3F7FB"/>
    <a:srgbClr val="45A0CD"/>
    <a:srgbClr val="FFFF66"/>
    <a:srgbClr val="5887C0"/>
    <a:srgbClr val="F8A662"/>
    <a:srgbClr val="ECF1F8"/>
    <a:srgbClr val="E6E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75" autoAdjust="0"/>
  </p:normalViewPr>
  <p:slideViewPr>
    <p:cSldViewPr>
      <p:cViewPr varScale="1">
        <p:scale>
          <a:sx n="74" d="100"/>
          <a:sy n="74" d="100"/>
        </p:scale>
        <p:origin x="-39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D:\Miriela\Tesis\Pruebas%20con%20el%20FR\Results.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D:\Miriela\Tesis\Pruebas%20con%20el%20FR\LastCopied\DB1_A\Result%20finales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49927887727051E-2"/>
          <c:y val="5.895932198009745E-2"/>
          <c:w val="0.768801300365199"/>
          <c:h val="0.77728069896995577"/>
        </c:manualLayout>
      </c:layout>
      <c:scatterChart>
        <c:scatterStyle val="lineMarker"/>
        <c:varyColors val="0"/>
        <c:ser>
          <c:idx val="0"/>
          <c:order val="0"/>
          <c:tx>
            <c:v>DB_C1</c:v>
          </c:tx>
          <c:marker>
            <c:symbol val="none"/>
          </c:marker>
          <c:xVal>
            <c:numRef>
              <c:f>Hoja1!$E$3:$E$56</c:f>
              <c:numCache>
                <c:formatCode>General</c:formatCode>
                <c:ptCount val="54"/>
                <c:pt idx="0">
                  <c:v>0</c:v>
                </c:pt>
                <c:pt idx="1">
                  <c:v>1.6999999999999999E-3</c:v>
                </c:pt>
                <c:pt idx="2">
                  <c:v>1.6999999999999999E-3</c:v>
                </c:pt>
                <c:pt idx="3">
                  <c:v>3.3999999999999998E-3</c:v>
                </c:pt>
                <c:pt idx="4">
                  <c:v>3.3999999999999998E-3</c:v>
                </c:pt>
                <c:pt idx="5">
                  <c:v>5.1999999999999998E-3</c:v>
                </c:pt>
                <c:pt idx="6">
                  <c:v>5.1999999999999998E-3</c:v>
                </c:pt>
                <c:pt idx="7">
                  <c:v>6.8999999999999999E-3</c:v>
                </c:pt>
                <c:pt idx="8">
                  <c:v>6.8999999999999999E-3</c:v>
                </c:pt>
                <c:pt idx="9">
                  <c:v>8.6E-3</c:v>
                </c:pt>
                <c:pt idx="10">
                  <c:v>8.6E-3</c:v>
                </c:pt>
                <c:pt idx="11">
                  <c:v>9.4999999999999998E-3</c:v>
                </c:pt>
                <c:pt idx="12">
                  <c:v>9.4999999999999998E-3</c:v>
                </c:pt>
                <c:pt idx="13">
                  <c:v>2.5000000000000001E-2</c:v>
                </c:pt>
                <c:pt idx="14">
                  <c:v>2.5000000000000001E-2</c:v>
                </c:pt>
                <c:pt idx="15">
                  <c:v>3.3599999999999998E-2</c:v>
                </c:pt>
                <c:pt idx="16">
                  <c:v>3.3599999999999998E-2</c:v>
                </c:pt>
                <c:pt idx="17">
                  <c:v>5.4300000000000001E-2</c:v>
                </c:pt>
                <c:pt idx="18">
                  <c:v>5.4300000000000001E-2</c:v>
                </c:pt>
                <c:pt idx="19">
                  <c:v>8.7099999999999997E-2</c:v>
                </c:pt>
                <c:pt idx="20">
                  <c:v>8.7099999999999997E-2</c:v>
                </c:pt>
                <c:pt idx="21">
                  <c:v>9.8299999999999998E-2</c:v>
                </c:pt>
                <c:pt idx="22">
                  <c:v>9.8299999999999998E-2</c:v>
                </c:pt>
                <c:pt idx="23">
                  <c:v>0.125</c:v>
                </c:pt>
                <c:pt idx="24">
                  <c:v>0.125</c:v>
                </c:pt>
                <c:pt idx="25">
                  <c:v>0.1371</c:v>
                </c:pt>
                <c:pt idx="26">
                  <c:v>0.1371</c:v>
                </c:pt>
                <c:pt idx="27">
                  <c:v>0.19570000000000001</c:v>
                </c:pt>
                <c:pt idx="28">
                  <c:v>0.19570000000000001</c:v>
                </c:pt>
                <c:pt idx="29">
                  <c:v>0.2034</c:v>
                </c:pt>
                <c:pt idx="30">
                  <c:v>0.2034</c:v>
                </c:pt>
                <c:pt idx="31">
                  <c:v>0.30520000000000003</c:v>
                </c:pt>
                <c:pt idx="32">
                  <c:v>0.30520000000000003</c:v>
                </c:pt>
                <c:pt idx="33">
                  <c:v>0.41639999999999999</c:v>
                </c:pt>
                <c:pt idx="34">
                  <c:v>0.41639999999999999</c:v>
                </c:pt>
                <c:pt idx="35">
                  <c:v>0.48530000000000001</c:v>
                </c:pt>
                <c:pt idx="36">
                  <c:v>0.48530000000000001</c:v>
                </c:pt>
                <c:pt idx="37">
                  <c:v>0.53620000000000001</c:v>
                </c:pt>
                <c:pt idx="38">
                  <c:v>0.53620000000000001</c:v>
                </c:pt>
                <c:pt idx="39">
                  <c:v>0.60519999999999996</c:v>
                </c:pt>
                <c:pt idx="40">
                  <c:v>0.60519999999999996</c:v>
                </c:pt>
                <c:pt idx="41">
                  <c:v>0.65690000000000004</c:v>
                </c:pt>
                <c:pt idx="42">
                  <c:v>0.65690000000000004</c:v>
                </c:pt>
                <c:pt idx="43">
                  <c:v>0.74399999999999999</c:v>
                </c:pt>
                <c:pt idx="44">
                  <c:v>0.74399999999999999</c:v>
                </c:pt>
                <c:pt idx="45">
                  <c:v>0.83360000000000001</c:v>
                </c:pt>
                <c:pt idx="46">
                  <c:v>0.83360000000000001</c:v>
                </c:pt>
                <c:pt idx="47">
                  <c:v>0.94740000000000002</c:v>
                </c:pt>
                <c:pt idx="48">
                  <c:v>0.94740000000000002</c:v>
                </c:pt>
                <c:pt idx="49">
                  <c:v>0.98970000000000002</c:v>
                </c:pt>
                <c:pt idx="50">
                  <c:v>0.98970000000000002</c:v>
                </c:pt>
                <c:pt idx="51">
                  <c:v>1</c:v>
                </c:pt>
                <c:pt idx="52">
                  <c:v>1</c:v>
                </c:pt>
                <c:pt idx="53">
                  <c:v>1</c:v>
                </c:pt>
              </c:numCache>
            </c:numRef>
          </c:xVal>
          <c:yVal>
            <c:numRef>
              <c:f>Hoja1!$G$3:$G$56</c:f>
              <c:numCache>
                <c:formatCode>General</c:formatCode>
                <c:ptCount val="54"/>
                <c:pt idx="0">
                  <c:v>0.47789999999999999</c:v>
                </c:pt>
                <c:pt idx="1">
                  <c:v>0.47789999999999999</c:v>
                </c:pt>
                <c:pt idx="2">
                  <c:v>0.48529999999999995</c:v>
                </c:pt>
                <c:pt idx="3">
                  <c:v>0.48529999999999995</c:v>
                </c:pt>
                <c:pt idx="4">
                  <c:v>0.61759999999999993</c:v>
                </c:pt>
                <c:pt idx="5">
                  <c:v>0.61759999999999993</c:v>
                </c:pt>
                <c:pt idx="6">
                  <c:v>0.63240000000000007</c:v>
                </c:pt>
                <c:pt idx="7">
                  <c:v>0.63240000000000007</c:v>
                </c:pt>
                <c:pt idx="8">
                  <c:v>0.64710000000000001</c:v>
                </c:pt>
                <c:pt idx="9">
                  <c:v>0.64710000000000001</c:v>
                </c:pt>
                <c:pt idx="10">
                  <c:v>0.66179999999999994</c:v>
                </c:pt>
                <c:pt idx="11">
                  <c:v>0.66179999999999994</c:v>
                </c:pt>
                <c:pt idx="12">
                  <c:v>0.71320000000000006</c:v>
                </c:pt>
                <c:pt idx="13">
                  <c:v>0.71320000000000006</c:v>
                </c:pt>
                <c:pt idx="14">
                  <c:v>0.74259999999999993</c:v>
                </c:pt>
                <c:pt idx="15">
                  <c:v>0.74259999999999993</c:v>
                </c:pt>
                <c:pt idx="16">
                  <c:v>0.75739999999999996</c:v>
                </c:pt>
                <c:pt idx="17">
                  <c:v>0.75739999999999996</c:v>
                </c:pt>
                <c:pt idx="18">
                  <c:v>0.76469999999999994</c:v>
                </c:pt>
                <c:pt idx="19">
                  <c:v>0.76469999999999994</c:v>
                </c:pt>
                <c:pt idx="20">
                  <c:v>0.77939999999999998</c:v>
                </c:pt>
                <c:pt idx="21">
                  <c:v>0.77939999999999998</c:v>
                </c:pt>
                <c:pt idx="22">
                  <c:v>0.78679999999999994</c:v>
                </c:pt>
                <c:pt idx="23">
                  <c:v>0.78679999999999994</c:v>
                </c:pt>
                <c:pt idx="24">
                  <c:v>0.80149999999999999</c:v>
                </c:pt>
                <c:pt idx="25">
                  <c:v>0.80149999999999999</c:v>
                </c:pt>
                <c:pt idx="26">
                  <c:v>0.80879999999999996</c:v>
                </c:pt>
                <c:pt idx="27">
                  <c:v>0.80879999999999996</c:v>
                </c:pt>
                <c:pt idx="28">
                  <c:v>0.81620000000000004</c:v>
                </c:pt>
                <c:pt idx="29">
                  <c:v>0.81620000000000004</c:v>
                </c:pt>
                <c:pt idx="30">
                  <c:v>0.83089999999999997</c:v>
                </c:pt>
                <c:pt idx="31">
                  <c:v>0.83089999999999997</c:v>
                </c:pt>
                <c:pt idx="32">
                  <c:v>0.83820000000000006</c:v>
                </c:pt>
                <c:pt idx="33">
                  <c:v>0.83820000000000006</c:v>
                </c:pt>
                <c:pt idx="34">
                  <c:v>0.84560000000000002</c:v>
                </c:pt>
                <c:pt idx="35">
                  <c:v>0.84560000000000002</c:v>
                </c:pt>
                <c:pt idx="36">
                  <c:v>0.86760000000000004</c:v>
                </c:pt>
                <c:pt idx="37">
                  <c:v>0.86760000000000004</c:v>
                </c:pt>
                <c:pt idx="38">
                  <c:v>0.88970000000000005</c:v>
                </c:pt>
                <c:pt idx="39">
                  <c:v>0.88970000000000005</c:v>
                </c:pt>
                <c:pt idx="40">
                  <c:v>0.90439999999999998</c:v>
                </c:pt>
                <c:pt idx="41">
                  <c:v>0.90439999999999998</c:v>
                </c:pt>
                <c:pt idx="42">
                  <c:v>0.93379999999999996</c:v>
                </c:pt>
                <c:pt idx="43">
                  <c:v>0.93379999999999996</c:v>
                </c:pt>
                <c:pt idx="44">
                  <c:v>0.96320000000000006</c:v>
                </c:pt>
                <c:pt idx="45">
                  <c:v>0.96320000000000006</c:v>
                </c:pt>
                <c:pt idx="46">
                  <c:v>0.97060000000000002</c:v>
                </c:pt>
                <c:pt idx="47">
                  <c:v>0.97060000000000002</c:v>
                </c:pt>
                <c:pt idx="48">
                  <c:v>0.98529999999999995</c:v>
                </c:pt>
                <c:pt idx="49">
                  <c:v>0.98529999999999995</c:v>
                </c:pt>
                <c:pt idx="50">
                  <c:v>1</c:v>
                </c:pt>
                <c:pt idx="51">
                  <c:v>1</c:v>
                </c:pt>
                <c:pt idx="52">
                  <c:v>1</c:v>
                </c:pt>
                <c:pt idx="53">
                  <c:v>1</c:v>
                </c:pt>
              </c:numCache>
            </c:numRef>
          </c:yVal>
          <c:smooth val="0"/>
        </c:ser>
        <c:ser>
          <c:idx val="1"/>
          <c:order val="1"/>
          <c:tx>
            <c:v>DB_C2</c:v>
          </c:tx>
          <c:marker>
            <c:symbol val="none"/>
          </c:marker>
          <c:xVal>
            <c:numRef>
              <c:f>Hoja2!$E$3:$E$58</c:f>
              <c:numCache>
                <c:formatCode>General</c:formatCode>
                <c:ptCount val="56"/>
                <c:pt idx="0">
                  <c:v>0</c:v>
                </c:pt>
                <c:pt idx="1">
                  <c:v>3.3999999999999998E-3</c:v>
                </c:pt>
                <c:pt idx="2">
                  <c:v>3.3999999999999998E-3</c:v>
                </c:pt>
                <c:pt idx="3">
                  <c:v>6.8999999999999999E-3</c:v>
                </c:pt>
                <c:pt idx="4">
                  <c:v>6.8999999999999999E-3</c:v>
                </c:pt>
                <c:pt idx="5">
                  <c:v>1.7999999999999999E-2</c:v>
                </c:pt>
                <c:pt idx="6">
                  <c:v>1.7999999999999999E-2</c:v>
                </c:pt>
                <c:pt idx="7">
                  <c:v>4.1200000000000001E-2</c:v>
                </c:pt>
                <c:pt idx="8">
                  <c:v>4.1200000000000001E-2</c:v>
                </c:pt>
                <c:pt idx="9">
                  <c:v>7.3899999999999993E-2</c:v>
                </c:pt>
                <c:pt idx="10">
                  <c:v>7.3899999999999993E-2</c:v>
                </c:pt>
                <c:pt idx="11">
                  <c:v>8.7599999999999997E-2</c:v>
                </c:pt>
                <c:pt idx="12">
                  <c:v>8.7599999999999997E-2</c:v>
                </c:pt>
                <c:pt idx="13">
                  <c:v>0.1091</c:v>
                </c:pt>
                <c:pt idx="14">
                  <c:v>0.1091</c:v>
                </c:pt>
                <c:pt idx="15">
                  <c:v>0.2036</c:v>
                </c:pt>
                <c:pt idx="16">
                  <c:v>0.2036</c:v>
                </c:pt>
                <c:pt idx="17">
                  <c:v>0.21049999999999999</c:v>
                </c:pt>
                <c:pt idx="18">
                  <c:v>0.21049999999999999</c:v>
                </c:pt>
                <c:pt idx="19">
                  <c:v>0.2165</c:v>
                </c:pt>
                <c:pt idx="20">
                  <c:v>0.2165</c:v>
                </c:pt>
                <c:pt idx="21">
                  <c:v>0.25769999999999998</c:v>
                </c:pt>
                <c:pt idx="22">
                  <c:v>0.25769999999999998</c:v>
                </c:pt>
                <c:pt idx="23">
                  <c:v>0.27229999999999999</c:v>
                </c:pt>
                <c:pt idx="24">
                  <c:v>0.27229999999999999</c:v>
                </c:pt>
                <c:pt idx="25">
                  <c:v>0.30840000000000001</c:v>
                </c:pt>
                <c:pt idx="26">
                  <c:v>0.30840000000000001</c:v>
                </c:pt>
                <c:pt idx="27">
                  <c:v>0.33929999999999999</c:v>
                </c:pt>
                <c:pt idx="28">
                  <c:v>0.33929999999999999</c:v>
                </c:pt>
                <c:pt idx="29">
                  <c:v>0.40550000000000003</c:v>
                </c:pt>
                <c:pt idx="30">
                  <c:v>0.40550000000000003</c:v>
                </c:pt>
                <c:pt idx="31">
                  <c:v>0.44590000000000002</c:v>
                </c:pt>
                <c:pt idx="32">
                  <c:v>0.44590000000000002</c:v>
                </c:pt>
                <c:pt idx="33">
                  <c:v>0.45879999999999999</c:v>
                </c:pt>
                <c:pt idx="34">
                  <c:v>0.45879999999999999</c:v>
                </c:pt>
                <c:pt idx="35">
                  <c:v>0.48020000000000002</c:v>
                </c:pt>
                <c:pt idx="36">
                  <c:v>0.48020000000000002</c:v>
                </c:pt>
                <c:pt idx="37">
                  <c:v>0.51119999999999999</c:v>
                </c:pt>
                <c:pt idx="38">
                  <c:v>0.51119999999999999</c:v>
                </c:pt>
                <c:pt idx="39">
                  <c:v>0.57130000000000003</c:v>
                </c:pt>
                <c:pt idx="40">
                  <c:v>0.57130000000000003</c:v>
                </c:pt>
                <c:pt idx="41">
                  <c:v>0.67010000000000003</c:v>
                </c:pt>
                <c:pt idx="42">
                  <c:v>0.67010000000000003</c:v>
                </c:pt>
                <c:pt idx="43">
                  <c:v>0.79549999999999998</c:v>
                </c:pt>
                <c:pt idx="44">
                  <c:v>0.79549999999999998</c:v>
                </c:pt>
                <c:pt idx="45">
                  <c:v>0.81359999999999999</c:v>
                </c:pt>
                <c:pt idx="46">
                  <c:v>0.81359999999999999</c:v>
                </c:pt>
                <c:pt idx="47">
                  <c:v>0.88829999999999998</c:v>
                </c:pt>
                <c:pt idx="48">
                  <c:v>0.88829999999999998</c:v>
                </c:pt>
                <c:pt idx="49">
                  <c:v>0.93989999999999996</c:v>
                </c:pt>
                <c:pt idx="50">
                  <c:v>0.93989999999999996</c:v>
                </c:pt>
                <c:pt idx="51">
                  <c:v>0.96050000000000002</c:v>
                </c:pt>
                <c:pt idx="52">
                  <c:v>0.96050000000000002</c:v>
                </c:pt>
                <c:pt idx="53">
                  <c:v>1</c:v>
                </c:pt>
                <c:pt idx="54">
                  <c:v>1</c:v>
                </c:pt>
                <c:pt idx="55">
                  <c:v>1</c:v>
                </c:pt>
              </c:numCache>
            </c:numRef>
          </c:xVal>
          <c:yVal>
            <c:numRef>
              <c:f>Hoja2!$G$3:$G$58</c:f>
              <c:numCache>
                <c:formatCode>General</c:formatCode>
                <c:ptCount val="56"/>
                <c:pt idx="0">
                  <c:v>0.48480000000000001</c:v>
                </c:pt>
                <c:pt idx="1">
                  <c:v>0.48480000000000001</c:v>
                </c:pt>
                <c:pt idx="2">
                  <c:v>0.51519999999999999</c:v>
                </c:pt>
                <c:pt idx="3">
                  <c:v>0.51519999999999999</c:v>
                </c:pt>
                <c:pt idx="4">
                  <c:v>0.53029999999999999</c:v>
                </c:pt>
                <c:pt idx="5">
                  <c:v>0.53029999999999999</c:v>
                </c:pt>
                <c:pt idx="6">
                  <c:v>0.54549999999999998</c:v>
                </c:pt>
                <c:pt idx="7">
                  <c:v>0.54549999999999998</c:v>
                </c:pt>
                <c:pt idx="8">
                  <c:v>0.55299999999999994</c:v>
                </c:pt>
                <c:pt idx="9">
                  <c:v>0.55299999999999994</c:v>
                </c:pt>
                <c:pt idx="10">
                  <c:v>0.58329999999999993</c:v>
                </c:pt>
                <c:pt idx="11">
                  <c:v>0.58329999999999993</c:v>
                </c:pt>
                <c:pt idx="12">
                  <c:v>0.59850000000000003</c:v>
                </c:pt>
                <c:pt idx="13">
                  <c:v>0.59850000000000003</c:v>
                </c:pt>
                <c:pt idx="14">
                  <c:v>0.62880000000000003</c:v>
                </c:pt>
                <c:pt idx="15">
                  <c:v>0.62880000000000003</c:v>
                </c:pt>
                <c:pt idx="16">
                  <c:v>0.65910000000000002</c:v>
                </c:pt>
                <c:pt idx="17">
                  <c:v>0.65910000000000002</c:v>
                </c:pt>
                <c:pt idx="18">
                  <c:v>0.67420000000000002</c:v>
                </c:pt>
                <c:pt idx="19">
                  <c:v>0.67420000000000002</c:v>
                </c:pt>
                <c:pt idx="20">
                  <c:v>0.70450000000000002</c:v>
                </c:pt>
                <c:pt idx="21">
                  <c:v>0.70450000000000002</c:v>
                </c:pt>
                <c:pt idx="22">
                  <c:v>0.71970000000000001</c:v>
                </c:pt>
                <c:pt idx="23">
                  <c:v>0.71970000000000001</c:v>
                </c:pt>
                <c:pt idx="24">
                  <c:v>0.73480000000000001</c:v>
                </c:pt>
                <c:pt idx="25">
                  <c:v>0.73480000000000001</c:v>
                </c:pt>
                <c:pt idx="26">
                  <c:v>0.76519999999999999</c:v>
                </c:pt>
                <c:pt idx="27">
                  <c:v>0.76519999999999999</c:v>
                </c:pt>
                <c:pt idx="28">
                  <c:v>0.78029999999999999</c:v>
                </c:pt>
                <c:pt idx="29">
                  <c:v>0.78029999999999999</c:v>
                </c:pt>
                <c:pt idx="30">
                  <c:v>0.79549999999999998</c:v>
                </c:pt>
                <c:pt idx="31">
                  <c:v>0.79549999999999998</c:v>
                </c:pt>
                <c:pt idx="32">
                  <c:v>0.82579999999999998</c:v>
                </c:pt>
                <c:pt idx="33">
                  <c:v>0.82579999999999998</c:v>
                </c:pt>
                <c:pt idx="34">
                  <c:v>0.84089999999999998</c:v>
                </c:pt>
                <c:pt idx="35">
                  <c:v>0.84089999999999998</c:v>
                </c:pt>
                <c:pt idx="36">
                  <c:v>0.84850000000000003</c:v>
                </c:pt>
                <c:pt idx="37">
                  <c:v>0.84850000000000003</c:v>
                </c:pt>
                <c:pt idx="38">
                  <c:v>0.87880000000000003</c:v>
                </c:pt>
                <c:pt idx="39">
                  <c:v>0.87880000000000003</c:v>
                </c:pt>
                <c:pt idx="40">
                  <c:v>0.89390000000000003</c:v>
                </c:pt>
                <c:pt idx="41">
                  <c:v>0.89390000000000003</c:v>
                </c:pt>
                <c:pt idx="42">
                  <c:v>0.90910000000000002</c:v>
                </c:pt>
                <c:pt idx="43">
                  <c:v>0.90910000000000002</c:v>
                </c:pt>
                <c:pt idx="44">
                  <c:v>0.93179999999999996</c:v>
                </c:pt>
                <c:pt idx="45">
                  <c:v>0.93179999999999996</c:v>
                </c:pt>
                <c:pt idx="46">
                  <c:v>0.96209999999999996</c:v>
                </c:pt>
                <c:pt idx="47">
                  <c:v>0.96209999999999996</c:v>
                </c:pt>
                <c:pt idx="48">
                  <c:v>0.97729999999999995</c:v>
                </c:pt>
                <c:pt idx="49">
                  <c:v>0.97729999999999995</c:v>
                </c:pt>
                <c:pt idx="50">
                  <c:v>0.99239999999999995</c:v>
                </c:pt>
                <c:pt idx="51">
                  <c:v>0.99239999999999995</c:v>
                </c:pt>
                <c:pt idx="52">
                  <c:v>1</c:v>
                </c:pt>
                <c:pt idx="53">
                  <c:v>1</c:v>
                </c:pt>
                <c:pt idx="54">
                  <c:v>1</c:v>
                </c:pt>
                <c:pt idx="55">
                  <c:v>1</c:v>
                </c:pt>
              </c:numCache>
            </c:numRef>
          </c:yVal>
          <c:smooth val="0"/>
        </c:ser>
        <c:dLbls>
          <c:showLegendKey val="0"/>
          <c:showVal val="0"/>
          <c:showCatName val="0"/>
          <c:showSerName val="0"/>
          <c:showPercent val="0"/>
          <c:showBubbleSize val="0"/>
        </c:dLbls>
        <c:axId val="65607168"/>
        <c:axId val="65609088"/>
      </c:scatterChart>
      <c:valAx>
        <c:axId val="65607168"/>
        <c:scaling>
          <c:orientation val="minMax"/>
        </c:scaling>
        <c:delete val="0"/>
        <c:axPos val="b"/>
        <c:title>
          <c:tx>
            <c:rich>
              <a:bodyPr/>
              <a:lstStyle/>
              <a:p>
                <a:pPr>
                  <a:defRPr/>
                </a:pPr>
                <a:r>
                  <a:rPr lang="en-US" sz="2400" dirty="0"/>
                  <a:t>FMR</a:t>
                </a:r>
                <a:endParaRPr lang="en-US" sz="1100" dirty="0"/>
              </a:p>
            </c:rich>
          </c:tx>
          <c:layout/>
          <c:overlay val="0"/>
        </c:title>
        <c:numFmt formatCode="General" sourceLinked="1"/>
        <c:majorTickMark val="out"/>
        <c:minorTickMark val="none"/>
        <c:tickLblPos val="nextTo"/>
        <c:txPr>
          <a:bodyPr/>
          <a:lstStyle/>
          <a:p>
            <a:pPr>
              <a:defRPr sz="1400"/>
            </a:pPr>
            <a:endParaRPr lang="es-US"/>
          </a:p>
        </c:txPr>
        <c:crossAx val="65609088"/>
        <c:crosses val="autoZero"/>
        <c:crossBetween val="midCat"/>
      </c:valAx>
      <c:valAx>
        <c:axId val="65609088"/>
        <c:scaling>
          <c:orientation val="minMax"/>
        </c:scaling>
        <c:delete val="0"/>
        <c:axPos val="l"/>
        <c:majorGridlines/>
        <c:title>
          <c:tx>
            <c:rich>
              <a:bodyPr/>
              <a:lstStyle/>
              <a:p>
                <a:pPr>
                  <a:defRPr/>
                </a:pPr>
                <a:r>
                  <a:rPr lang="es-ES" sz="2000" dirty="0"/>
                  <a:t>GAR</a:t>
                </a:r>
                <a:endParaRPr lang="es-ES" sz="1200" dirty="0"/>
              </a:p>
            </c:rich>
          </c:tx>
          <c:layout/>
          <c:overlay val="0"/>
        </c:title>
        <c:numFmt formatCode="General" sourceLinked="1"/>
        <c:majorTickMark val="out"/>
        <c:minorTickMark val="none"/>
        <c:tickLblPos val="nextTo"/>
        <c:txPr>
          <a:bodyPr/>
          <a:lstStyle/>
          <a:p>
            <a:pPr>
              <a:defRPr sz="1400"/>
            </a:pPr>
            <a:endParaRPr lang="es-US"/>
          </a:p>
        </c:txPr>
        <c:crossAx val="65607168"/>
        <c:crosses val="autoZero"/>
        <c:crossBetween val="midCat"/>
      </c:valAx>
    </c:plotArea>
    <c:legend>
      <c:legendPos val="r"/>
      <c:layout>
        <c:manualLayout>
          <c:xMode val="edge"/>
          <c:yMode val="edge"/>
          <c:x val="0.86867569963265678"/>
          <c:y val="0.42650241243036491"/>
          <c:w val="0.12121633501776682"/>
          <c:h val="0.15203429777643754"/>
        </c:manualLayout>
      </c:layout>
      <c:overlay val="0"/>
      <c:txPr>
        <a:bodyPr/>
        <a:lstStyle/>
        <a:p>
          <a:pPr>
            <a:defRPr sz="2000"/>
          </a:pPr>
          <a:endParaRPr lang="es-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641504419842981"/>
          <c:y val="6.0001579685590486E-2"/>
          <c:w val="0.73318331549145965"/>
          <c:h val="0.79179158044939446"/>
        </c:manualLayout>
      </c:layout>
      <c:scatterChart>
        <c:scatterStyle val="lineMarker"/>
        <c:varyColors val="0"/>
        <c:ser>
          <c:idx val="0"/>
          <c:order val="0"/>
          <c:tx>
            <c:v>DB_A_C1</c:v>
          </c:tx>
          <c:spPr>
            <a:ln w="28575" cap="rnd" cmpd="sng">
              <a:solidFill>
                <a:schemeClr val="accent1"/>
              </a:solidFill>
              <a:round/>
            </a:ln>
            <a:effectLst/>
          </c:spPr>
          <c:marker>
            <c:symbol val="none"/>
          </c:marker>
          <c:xVal>
            <c:numRef>
              <c:f>Hoja1!$A$9:$A$1745</c:f>
              <c:numCache>
                <c:formatCode>General</c:formatCode>
                <c:ptCount val="1737"/>
                <c:pt idx="0">
                  <c:v>0</c:v>
                </c:pt>
                <c:pt idx="1">
                  <c:v>2.0000000000000001E-4</c:v>
                </c:pt>
                <c:pt idx="2">
                  <c:v>2.0000000000000001E-4</c:v>
                </c:pt>
                <c:pt idx="3">
                  <c:v>4.0000000000000002E-4</c:v>
                </c:pt>
                <c:pt idx="4">
                  <c:v>4.0000000000000002E-4</c:v>
                </c:pt>
                <c:pt idx="5">
                  <c:v>5.9999999999999995E-4</c:v>
                </c:pt>
                <c:pt idx="6">
                  <c:v>5.9999999999999995E-4</c:v>
                </c:pt>
                <c:pt idx="7">
                  <c:v>8.0000000000000004E-4</c:v>
                </c:pt>
                <c:pt idx="8">
                  <c:v>8.0000000000000004E-4</c:v>
                </c:pt>
                <c:pt idx="9">
                  <c:v>1E-3</c:v>
                </c:pt>
                <c:pt idx="10">
                  <c:v>1E-3</c:v>
                </c:pt>
                <c:pt idx="11">
                  <c:v>1.1999999999999999E-3</c:v>
                </c:pt>
                <c:pt idx="12">
                  <c:v>1.1999999999999999E-3</c:v>
                </c:pt>
                <c:pt idx="13">
                  <c:v>1.4E-3</c:v>
                </c:pt>
                <c:pt idx="14">
                  <c:v>1.4E-3</c:v>
                </c:pt>
                <c:pt idx="15">
                  <c:v>1.6000000000000001E-3</c:v>
                </c:pt>
                <c:pt idx="16">
                  <c:v>1.6000000000000001E-3</c:v>
                </c:pt>
                <c:pt idx="17">
                  <c:v>1.8E-3</c:v>
                </c:pt>
                <c:pt idx="18">
                  <c:v>1.8E-3</c:v>
                </c:pt>
                <c:pt idx="19">
                  <c:v>2E-3</c:v>
                </c:pt>
                <c:pt idx="20">
                  <c:v>2E-3</c:v>
                </c:pt>
                <c:pt idx="21">
                  <c:v>2.2000000000000001E-3</c:v>
                </c:pt>
                <c:pt idx="22">
                  <c:v>2.2000000000000001E-3</c:v>
                </c:pt>
                <c:pt idx="23">
                  <c:v>2.3999999999999998E-3</c:v>
                </c:pt>
                <c:pt idx="24">
                  <c:v>2.3999999999999998E-3</c:v>
                </c:pt>
                <c:pt idx="25">
                  <c:v>2.5999999999999999E-3</c:v>
                </c:pt>
                <c:pt idx="26">
                  <c:v>2.5999999999999999E-3</c:v>
                </c:pt>
                <c:pt idx="27">
                  <c:v>2.8E-3</c:v>
                </c:pt>
                <c:pt idx="28">
                  <c:v>2.8E-3</c:v>
                </c:pt>
                <c:pt idx="29">
                  <c:v>3.0000000000000001E-3</c:v>
                </c:pt>
                <c:pt idx="30">
                  <c:v>3.0000000000000001E-3</c:v>
                </c:pt>
                <c:pt idx="31">
                  <c:v>3.2000000000000002E-3</c:v>
                </c:pt>
                <c:pt idx="32">
                  <c:v>3.2000000000000002E-3</c:v>
                </c:pt>
                <c:pt idx="33">
                  <c:v>3.8E-3</c:v>
                </c:pt>
                <c:pt idx="34">
                  <c:v>3.8E-3</c:v>
                </c:pt>
                <c:pt idx="35">
                  <c:v>4.0000000000000001E-3</c:v>
                </c:pt>
                <c:pt idx="36">
                  <c:v>4.0000000000000001E-3</c:v>
                </c:pt>
                <c:pt idx="37">
                  <c:v>4.1999999999999997E-3</c:v>
                </c:pt>
                <c:pt idx="38">
                  <c:v>4.1999999999999997E-3</c:v>
                </c:pt>
                <c:pt idx="39">
                  <c:v>4.4000000000000003E-3</c:v>
                </c:pt>
                <c:pt idx="40">
                  <c:v>4.4000000000000003E-3</c:v>
                </c:pt>
                <c:pt idx="41">
                  <c:v>4.5999999999999999E-3</c:v>
                </c:pt>
                <c:pt idx="42">
                  <c:v>4.5999999999999999E-3</c:v>
                </c:pt>
                <c:pt idx="43">
                  <c:v>4.7999999999999996E-3</c:v>
                </c:pt>
                <c:pt idx="44">
                  <c:v>4.7999999999999996E-3</c:v>
                </c:pt>
                <c:pt idx="45">
                  <c:v>5.1000000000000004E-3</c:v>
                </c:pt>
                <c:pt idx="46">
                  <c:v>5.1000000000000004E-3</c:v>
                </c:pt>
                <c:pt idx="47">
                  <c:v>5.3E-3</c:v>
                </c:pt>
                <c:pt idx="48">
                  <c:v>5.3E-3</c:v>
                </c:pt>
                <c:pt idx="49">
                  <c:v>5.4999999999999997E-3</c:v>
                </c:pt>
                <c:pt idx="50">
                  <c:v>5.4999999999999997E-3</c:v>
                </c:pt>
                <c:pt idx="51">
                  <c:v>5.7000000000000002E-3</c:v>
                </c:pt>
                <c:pt idx="52">
                  <c:v>5.7000000000000002E-3</c:v>
                </c:pt>
                <c:pt idx="53">
                  <c:v>6.1000000000000004E-3</c:v>
                </c:pt>
                <c:pt idx="54">
                  <c:v>6.1000000000000004E-3</c:v>
                </c:pt>
                <c:pt idx="55">
                  <c:v>6.3E-3</c:v>
                </c:pt>
                <c:pt idx="56">
                  <c:v>6.3E-3</c:v>
                </c:pt>
                <c:pt idx="57">
                  <c:v>6.4999999999999997E-3</c:v>
                </c:pt>
                <c:pt idx="58">
                  <c:v>6.4999999999999997E-3</c:v>
                </c:pt>
                <c:pt idx="59">
                  <c:v>6.7000000000000002E-3</c:v>
                </c:pt>
                <c:pt idx="60">
                  <c:v>6.7000000000000002E-3</c:v>
                </c:pt>
                <c:pt idx="61">
                  <c:v>6.8999999999999999E-3</c:v>
                </c:pt>
                <c:pt idx="62">
                  <c:v>6.8999999999999999E-3</c:v>
                </c:pt>
                <c:pt idx="63">
                  <c:v>7.1000000000000004E-3</c:v>
                </c:pt>
                <c:pt idx="64">
                  <c:v>7.1000000000000004E-3</c:v>
                </c:pt>
                <c:pt idx="65">
                  <c:v>7.3000000000000001E-3</c:v>
                </c:pt>
                <c:pt idx="66">
                  <c:v>7.3000000000000001E-3</c:v>
                </c:pt>
                <c:pt idx="67">
                  <c:v>7.4999999999999997E-3</c:v>
                </c:pt>
                <c:pt idx="68">
                  <c:v>7.4999999999999997E-3</c:v>
                </c:pt>
                <c:pt idx="69">
                  <c:v>7.7000000000000002E-3</c:v>
                </c:pt>
                <c:pt idx="70">
                  <c:v>7.7000000000000002E-3</c:v>
                </c:pt>
                <c:pt idx="71">
                  <c:v>7.9000000000000008E-3</c:v>
                </c:pt>
                <c:pt idx="72">
                  <c:v>7.9000000000000008E-3</c:v>
                </c:pt>
                <c:pt idx="73">
                  <c:v>8.0999999999999996E-3</c:v>
                </c:pt>
                <c:pt idx="74">
                  <c:v>8.0999999999999996E-3</c:v>
                </c:pt>
                <c:pt idx="75">
                  <c:v>8.5000000000000006E-3</c:v>
                </c:pt>
                <c:pt idx="76">
                  <c:v>8.5000000000000006E-3</c:v>
                </c:pt>
                <c:pt idx="77">
                  <c:v>8.6999999999999994E-3</c:v>
                </c:pt>
                <c:pt idx="78">
                  <c:v>8.6999999999999994E-3</c:v>
                </c:pt>
                <c:pt idx="79">
                  <c:v>8.8999999999999999E-3</c:v>
                </c:pt>
                <c:pt idx="80">
                  <c:v>8.8999999999999999E-3</c:v>
                </c:pt>
                <c:pt idx="81">
                  <c:v>9.1000000000000004E-3</c:v>
                </c:pt>
                <c:pt idx="82">
                  <c:v>9.1000000000000004E-3</c:v>
                </c:pt>
                <c:pt idx="83">
                  <c:v>9.2999999999999992E-3</c:v>
                </c:pt>
                <c:pt idx="84">
                  <c:v>9.2999999999999992E-3</c:v>
                </c:pt>
                <c:pt idx="85">
                  <c:v>9.4999999999999998E-3</c:v>
                </c:pt>
                <c:pt idx="86">
                  <c:v>9.4999999999999998E-3</c:v>
                </c:pt>
                <c:pt idx="87">
                  <c:v>9.9000000000000008E-3</c:v>
                </c:pt>
                <c:pt idx="88">
                  <c:v>9.9000000000000008E-3</c:v>
                </c:pt>
                <c:pt idx="89">
                  <c:v>1.01E-2</c:v>
                </c:pt>
                <c:pt idx="90">
                  <c:v>1.01E-2</c:v>
                </c:pt>
                <c:pt idx="91">
                  <c:v>1.03E-2</c:v>
                </c:pt>
                <c:pt idx="92">
                  <c:v>1.03E-2</c:v>
                </c:pt>
                <c:pt idx="93">
                  <c:v>1.0500000000000001E-2</c:v>
                </c:pt>
                <c:pt idx="94">
                  <c:v>1.0500000000000001E-2</c:v>
                </c:pt>
                <c:pt idx="95">
                  <c:v>1.0699999999999999E-2</c:v>
                </c:pt>
                <c:pt idx="96">
                  <c:v>1.0699999999999999E-2</c:v>
                </c:pt>
                <c:pt idx="97">
                  <c:v>1.09E-2</c:v>
                </c:pt>
                <c:pt idx="98">
                  <c:v>1.09E-2</c:v>
                </c:pt>
                <c:pt idx="99">
                  <c:v>1.11E-2</c:v>
                </c:pt>
                <c:pt idx="100">
                  <c:v>1.11E-2</c:v>
                </c:pt>
                <c:pt idx="101">
                  <c:v>1.15E-2</c:v>
                </c:pt>
                <c:pt idx="102">
                  <c:v>1.15E-2</c:v>
                </c:pt>
                <c:pt idx="103">
                  <c:v>1.1900000000000001E-2</c:v>
                </c:pt>
                <c:pt idx="104">
                  <c:v>1.1900000000000001E-2</c:v>
                </c:pt>
                <c:pt idx="105">
                  <c:v>1.21E-2</c:v>
                </c:pt>
                <c:pt idx="106">
                  <c:v>1.21E-2</c:v>
                </c:pt>
                <c:pt idx="107">
                  <c:v>1.23E-2</c:v>
                </c:pt>
                <c:pt idx="108">
                  <c:v>1.23E-2</c:v>
                </c:pt>
                <c:pt idx="109">
                  <c:v>1.2500000000000001E-2</c:v>
                </c:pt>
                <c:pt idx="110">
                  <c:v>1.2500000000000001E-2</c:v>
                </c:pt>
                <c:pt idx="111">
                  <c:v>1.2699999999999999E-2</c:v>
                </c:pt>
                <c:pt idx="112">
                  <c:v>1.2699999999999999E-2</c:v>
                </c:pt>
                <c:pt idx="113">
                  <c:v>1.29E-2</c:v>
                </c:pt>
                <c:pt idx="114">
                  <c:v>1.29E-2</c:v>
                </c:pt>
                <c:pt idx="115">
                  <c:v>1.3100000000000001E-2</c:v>
                </c:pt>
                <c:pt idx="116">
                  <c:v>1.3100000000000001E-2</c:v>
                </c:pt>
                <c:pt idx="117">
                  <c:v>1.3299999999999999E-2</c:v>
                </c:pt>
                <c:pt idx="118">
                  <c:v>1.3299999999999999E-2</c:v>
                </c:pt>
                <c:pt idx="119">
                  <c:v>1.35E-2</c:v>
                </c:pt>
                <c:pt idx="120">
                  <c:v>1.35E-2</c:v>
                </c:pt>
                <c:pt idx="121">
                  <c:v>1.3899999999999999E-2</c:v>
                </c:pt>
                <c:pt idx="122">
                  <c:v>1.3899999999999999E-2</c:v>
                </c:pt>
                <c:pt idx="123">
                  <c:v>1.41E-2</c:v>
                </c:pt>
                <c:pt idx="124">
                  <c:v>1.41E-2</c:v>
                </c:pt>
                <c:pt idx="125">
                  <c:v>1.43E-2</c:v>
                </c:pt>
                <c:pt idx="126">
                  <c:v>1.43E-2</c:v>
                </c:pt>
                <c:pt idx="127">
                  <c:v>1.4500000000000001E-2</c:v>
                </c:pt>
                <c:pt idx="128">
                  <c:v>1.4500000000000001E-2</c:v>
                </c:pt>
                <c:pt idx="129">
                  <c:v>1.47E-2</c:v>
                </c:pt>
                <c:pt idx="130">
                  <c:v>1.47E-2</c:v>
                </c:pt>
                <c:pt idx="131">
                  <c:v>1.49E-2</c:v>
                </c:pt>
                <c:pt idx="132">
                  <c:v>1.49E-2</c:v>
                </c:pt>
                <c:pt idx="133">
                  <c:v>1.54E-2</c:v>
                </c:pt>
                <c:pt idx="134">
                  <c:v>1.54E-2</c:v>
                </c:pt>
                <c:pt idx="135">
                  <c:v>1.5599999999999999E-2</c:v>
                </c:pt>
                <c:pt idx="136">
                  <c:v>1.5599999999999999E-2</c:v>
                </c:pt>
                <c:pt idx="137">
                  <c:v>1.6199999999999999E-2</c:v>
                </c:pt>
                <c:pt idx="138">
                  <c:v>1.6199999999999999E-2</c:v>
                </c:pt>
                <c:pt idx="139">
                  <c:v>1.6400000000000001E-2</c:v>
                </c:pt>
                <c:pt idx="140">
                  <c:v>1.6400000000000001E-2</c:v>
                </c:pt>
                <c:pt idx="141">
                  <c:v>1.66E-2</c:v>
                </c:pt>
                <c:pt idx="142">
                  <c:v>1.66E-2</c:v>
                </c:pt>
                <c:pt idx="143">
                  <c:v>1.6799999999999999E-2</c:v>
                </c:pt>
                <c:pt idx="144">
                  <c:v>1.6799999999999999E-2</c:v>
                </c:pt>
                <c:pt idx="145">
                  <c:v>1.7000000000000001E-2</c:v>
                </c:pt>
                <c:pt idx="146">
                  <c:v>1.7000000000000001E-2</c:v>
                </c:pt>
                <c:pt idx="147">
                  <c:v>1.72E-2</c:v>
                </c:pt>
                <c:pt idx="148">
                  <c:v>1.72E-2</c:v>
                </c:pt>
                <c:pt idx="149">
                  <c:v>1.7399999999999999E-2</c:v>
                </c:pt>
                <c:pt idx="150">
                  <c:v>1.7399999999999999E-2</c:v>
                </c:pt>
                <c:pt idx="151">
                  <c:v>1.7600000000000001E-2</c:v>
                </c:pt>
                <c:pt idx="152">
                  <c:v>1.7600000000000001E-2</c:v>
                </c:pt>
                <c:pt idx="153">
                  <c:v>1.78E-2</c:v>
                </c:pt>
                <c:pt idx="154">
                  <c:v>1.78E-2</c:v>
                </c:pt>
                <c:pt idx="155">
                  <c:v>1.7999999999999999E-2</c:v>
                </c:pt>
                <c:pt idx="156">
                  <c:v>1.7999999999999999E-2</c:v>
                </c:pt>
                <c:pt idx="157">
                  <c:v>1.84E-2</c:v>
                </c:pt>
                <c:pt idx="158">
                  <c:v>1.84E-2</c:v>
                </c:pt>
                <c:pt idx="159">
                  <c:v>1.8599999999999998E-2</c:v>
                </c:pt>
                <c:pt idx="160">
                  <c:v>1.8599999999999998E-2</c:v>
                </c:pt>
                <c:pt idx="161">
                  <c:v>1.8800000000000001E-2</c:v>
                </c:pt>
                <c:pt idx="162">
                  <c:v>1.8800000000000001E-2</c:v>
                </c:pt>
                <c:pt idx="163">
                  <c:v>1.9E-2</c:v>
                </c:pt>
                <c:pt idx="164">
                  <c:v>1.9E-2</c:v>
                </c:pt>
                <c:pt idx="165">
                  <c:v>1.9599999999999999E-2</c:v>
                </c:pt>
                <c:pt idx="166">
                  <c:v>1.9599999999999999E-2</c:v>
                </c:pt>
                <c:pt idx="167">
                  <c:v>1.9800000000000002E-2</c:v>
                </c:pt>
                <c:pt idx="168">
                  <c:v>1.9800000000000002E-2</c:v>
                </c:pt>
                <c:pt idx="169">
                  <c:v>0.02</c:v>
                </c:pt>
                <c:pt idx="170">
                  <c:v>0.02</c:v>
                </c:pt>
                <c:pt idx="171">
                  <c:v>2.0199999999999999E-2</c:v>
                </c:pt>
                <c:pt idx="172">
                  <c:v>2.0199999999999999E-2</c:v>
                </c:pt>
                <c:pt idx="173">
                  <c:v>2.06E-2</c:v>
                </c:pt>
                <c:pt idx="174">
                  <c:v>2.06E-2</c:v>
                </c:pt>
                <c:pt idx="175">
                  <c:v>2.1000000000000001E-2</c:v>
                </c:pt>
                <c:pt idx="176">
                  <c:v>2.1000000000000001E-2</c:v>
                </c:pt>
                <c:pt idx="177">
                  <c:v>2.12E-2</c:v>
                </c:pt>
                <c:pt idx="178">
                  <c:v>2.12E-2</c:v>
                </c:pt>
                <c:pt idx="179">
                  <c:v>2.1600000000000001E-2</c:v>
                </c:pt>
                <c:pt idx="180">
                  <c:v>2.1600000000000001E-2</c:v>
                </c:pt>
                <c:pt idx="181">
                  <c:v>2.1999999999999999E-2</c:v>
                </c:pt>
                <c:pt idx="182">
                  <c:v>2.1999999999999999E-2</c:v>
                </c:pt>
                <c:pt idx="183">
                  <c:v>2.2200000000000001E-2</c:v>
                </c:pt>
                <c:pt idx="184">
                  <c:v>2.2200000000000001E-2</c:v>
                </c:pt>
                <c:pt idx="185">
                  <c:v>2.24E-2</c:v>
                </c:pt>
                <c:pt idx="186">
                  <c:v>2.24E-2</c:v>
                </c:pt>
                <c:pt idx="187">
                  <c:v>2.3E-2</c:v>
                </c:pt>
                <c:pt idx="188">
                  <c:v>2.3E-2</c:v>
                </c:pt>
                <c:pt idx="189">
                  <c:v>2.3199999999999998E-2</c:v>
                </c:pt>
                <c:pt idx="190">
                  <c:v>2.3199999999999998E-2</c:v>
                </c:pt>
                <c:pt idx="191">
                  <c:v>2.3599999999999999E-2</c:v>
                </c:pt>
                <c:pt idx="192">
                  <c:v>2.3599999999999999E-2</c:v>
                </c:pt>
                <c:pt idx="193">
                  <c:v>2.3800000000000002E-2</c:v>
                </c:pt>
                <c:pt idx="194">
                  <c:v>2.3800000000000002E-2</c:v>
                </c:pt>
                <c:pt idx="195">
                  <c:v>2.4E-2</c:v>
                </c:pt>
                <c:pt idx="196">
                  <c:v>2.4E-2</c:v>
                </c:pt>
                <c:pt idx="197">
                  <c:v>2.4400000000000002E-2</c:v>
                </c:pt>
                <c:pt idx="198">
                  <c:v>2.4400000000000002E-2</c:v>
                </c:pt>
                <c:pt idx="199">
                  <c:v>2.46E-2</c:v>
                </c:pt>
                <c:pt idx="200">
                  <c:v>2.46E-2</c:v>
                </c:pt>
                <c:pt idx="201">
                  <c:v>2.4799999999999999E-2</c:v>
                </c:pt>
                <c:pt idx="202">
                  <c:v>2.4799999999999999E-2</c:v>
                </c:pt>
                <c:pt idx="203">
                  <c:v>2.5100000000000001E-2</c:v>
                </c:pt>
                <c:pt idx="204">
                  <c:v>2.5100000000000001E-2</c:v>
                </c:pt>
                <c:pt idx="205">
                  <c:v>2.53E-2</c:v>
                </c:pt>
                <c:pt idx="206">
                  <c:v>2.53E-2</c:v>
                </c:pt>
                <c:pt idx="207">
                  <c:v>2.5499999999999998E-2</c:v>
                </c:pt>
                <c:pt idx="208">
                  <c:v>2.5499999999999998E-2</c:v>
                </c:pt>
                <c:pt idx="209">
                  <c:v>2.5700000000000001E-2</c:v>
                </c:pt>
                <c:pt idx="210">
                  <c:v>2.5700000000000001E-2</c:v>
                </c:pt>
                <c:pt idx="211">
                  <c:v>2.5899999999999999E-2</c:v>
                </c:pt>
                <c:pt idx="212">
                  <c:v>2.5899999999999999E-2</c:v>
                </c:pt>
                <c:pt idx="213">
                  <c:v>2.6100000000000002E-2</c:v>
                </c:pt>
                <c:pt idx="214">
                  <c:v>2.6100000000000002E-2</c:v>
                </c:pt>
                <c:pt idx="215">
                  <c:v>2.6499999999999999E-2</c:v>
                </c:pt>
                <c:pt idx="216">
                  <c:v>2.6499999999999999E-2</c:v>
                </c:pt>
                <c:pt idx="217">
                  <c:v>2.7099999999999999E-2</c:v>
                </c:pt>
                <c:pt idx="218">
                  <c:v>2.7099999999999999E-2</c:v>
                </c:pt>
                <c:pt idx="219">
                  <c:v>2.7300000000000001E-2</c:v>
                </c:pt>
                <c:pt idx="220">
                  <c:v>2.7300000000000001E-2</c:v>
                </c:pt>
                <c:pt idx="221">
                  <c:v>2.7900000000000001E-2</c:v>
                </c:pt>
                <c:pt idx="222">
                  <c:v>2.7900000000000001E-2</c:v>
                </c:pt>
                <c:pt idx="223">
                  <c:v>2.81E-2</c:v>
                </c:pt>
                <c:pt idx="224">
                  <c:v>2.81E-2</c:v>
                </c:pt>
                <c:pt idx="225">
                  <c:v>2.8500000000000001E-2</c:v>
                </c:pt>
                <c:pt idx="226">
                  <c:v>2.8500000000000001E-2</c:v>
                </c:pt>
                <c:pt idx="227">
                  <c:v>2.93E-2</c:v>
                </c:pt>
                <c:pt idx="228">
                  <c:v>2.93E-2</c:v>
                </c:pt>
                <c:pt idx="229">
                  <c:v>2.9700000000000001E-2</c:v>
                </c:pt>
                <c:pt idx="230">
                  <c:v>2.9700000000000001E-2</c:v>
                </c:pt>
                <c:pt idx="231">
                  <c:v>2.9899999999999999E-2</c:v>
                </c:pt>
                <c:pt idx="232">
                  <c:v>2.9899999999999999E-2</c:v>
                </c:pt>
                <c:pt idx="233">
                  <c:v>3.1300000000000001E-2</c:v>
                </c:pt>
                <c:pt idx="234">
                  <c:v>3.1300000000000001E-2</c:v>
                </c:pt>
                <c:pt idx="235">
                  <c:v>3.15E-2</c:v>
                </c:pt>
                <c:pt idx="236">
                  <c:v>3.15E-2</c:v>
                </c:pt>
                <c:pt idx="237">
                  <c:v>3.1699999999999999E-2</c:v>
                </c:pt>
                <c:pt idx="238">
                  <c:v>3.1699999999999999E-2</c:v>
                </c:pt>
                <c:pt idx="239">
                  <c:v>3.1899999999999998E-2</c:v>
                </c:pt>
                <c:pt idx="240">
                  <c:v>3.1899999999999998E-2</c:v>
                </c:pt>
                <c:pt idx="241">
                  <c:v>3.2300000000000002E-2</c:v>
                </c:pt>
                <c:pt idx="242">
                  <c:v>3.2300000000000002E-2</c:v>
                </c:pt>
                <c:pt idx="243">
                  <c:v>3.2500000000000001E-2</c:v>
                </c:pt>
                <c:pt idx="244">
                  <c:v>3.2500000000000001E-2</c:v>
                </c:pt>
                <c:pt idx="245">
                  <c:v>3.27E-2</c:v>
                </c:pt>
                <c:pt idx="246">
                  <c:v>3.27E-2</c:v>
                </c:pt>
                <c:pt idx="247">
                  <c:v>3.3300000000000003E-2</c:v>
                </c:pt>
                <c:pt idx="248">
                  <c:v>3.3300000000000003E-2</c:v>
                </c:pt>
                <c:pt idx="249">
                  <c:v>3.3700000000000001E-2</c:v>
                </c:pt>
                <c:pt idx="250">
                  <c:v>3.3700000000000001E-2</c:v>
                </c:pt>
                <c:pt idx="251">
                  <c:v>3.39E-2</c:v>
                </c:pt>
                <c:pt idx="252">
                  <c:v>3.39E-2</c:v>
                </c:pt>
                <c:pt idx="253">
                  <c:v>3.4299999999999997E-2</c:v>
                </c:pt>
                <c:pt idx="254">
                  <c:v>3.4299999999999997E-2</c:v>
                </c:pt>
                <c:pt idx="255">
                  <c:v>3.4700000000000002E-2</c:v>
                </c:pt>
                <c:pt idx="256">
                  <c:v>3.4700000000000002E-2</c:v>
                </c:pt>
                <c:pt idx="257">
                  <c:v>3.49E-2</c:v>
                </c:pt>
                <c:pt idx="258">
                  <c:v>3.49E-2</c:v>
                </c:pt>
                <c:pt idx="259">
                  <c:v>3.5400000000000001E-2</c:v>
                </c:pt>
                <c:pt idx="260">
                  <c:v>3.5400000000000001E-2</c:v>
                </c:pt>
                <c:pt idx="261">
                  <c:v>3.6200000000000003E-2</c:v>
                </c:pt>
                <c:pt idx="262">
                  <c:v>3.6200000000000003E-2</c:v>
                </c:pt>
                <c:pt idx="263">
                  <c:v>3.6400000000000002E-2</c:v>
                </c:pt>
                <c:pt idx="264">
                  <c:v>3.6400000000000002E-2</c:v>
                </c:pt>
                <c:pt idx="265">
                  <c:v>3.6799999999999999E-2</c:v>
                </c:pt>
                <c:pt idx="266">
                  <c:v>3.6799999999999999E-2</c:v>
                </c:pt>
                <c:pt idx="267">
                  <c:v>3.7400000000000003E-2</c:v>
                </c:pt>
                <c:pt idx="268">
                  <c:v>3.7400000000000003E-2</c:v>
                </c:pt>
                <c:pt idx="269">
                  <c:v>3.78E-2</c:v>
                </c:pt>
                <c:pt idx="270">
                  <c:v>3.78E-2</c:v>
                </c:pt>
                <c:pt idx="271">
                  <c:v>3.8199999999999998E-2</c:v>
                </c:pt>
                <c:pt idx="272">
                  <c:v>3.8199999999999998E-2</c:v>
                </c:pt>
                <c:pt idx="273">
                  <c:v>3.8399999999999997E-2</c:v>
                </c:pt>
                <c:pt idx="274">
                  <c:v>3.8399999999999997E-2</c:v>
                </c:pt>
                <c:pt idx="275">
                  <c:v>3.9E-2</c:v>
                </c:pt>
                <c:pt idx="276">
                  <c:v>3.9E-2</c:v>
                </c:pt>
                <c:pt idx="277">
                  <c:v>3.9800000000000002E-2</c:v>
                </c:pt>
                <c:pt idx="278">
                  <c:v>3.9800000000000002E-2</c:v>
                </c:pt>
                <c:pt idx="279">
                  <c:v>4.0599999999999997E-2</c:v>
                </c:pt>
                <c:pt idx="280">
                  <c:v>4.0599999999999997E-2</c:v>
                </c:pt>
                <c:pt idx="281">
                  <c:v>4.1200000000000001E-2</c:v>
                </c:pt>
                <c:pt idx="282">
                  <c:v>4.1200000000000001E-2</c:v>
                </c:pt>
                <c:pt idx="283">
                  <c:v>4.1399999999999999E-2</c:v>
                </c:pt>
                <c:pt idx="284">
                  <c:v>4.1399999999999999E-2</c:v>
                </c:pt>
                <c:pt idx="285">
                  <c:v>4.1799999999999997E-2</c:v>
                </c:pt>
                <c:pt idx="286">
                  <c:v>4.1799999999999997E-2</c:v>
                </c:pt>
                <c:pt idx="287">
                  <c:v>4.2000000000000003E-2</c:v>
                </c:pt>
                <c:pt idx="288">
                  <c:v>4.2000000000000003E-2</c:v>
                </c:pt>
                <c:pt idx="289">
                  <c:v>4.2999999999999997E-2</c:v>
                </c:pt>
                <c:pt idx="290">
                  <c:v>4.2999999999999997E-2</c:v>
                </c:pt>
                <c:pt idx="291">
                  <c:v>4.3200000000000002E-2</c:v>
                </c:pt>
                <c:pt idx="292">
                  <c:v>4.3200000000000002E-2</c:v>
                </c:pt>
                <c:pt idx="293">
                  <c:v>4.3799999999999999E-2</c:v>
                </c:pt>
                <c:pt idx="294">
                  <c:v>4.3799999999999999E-2</c:v>
                </c:pt>
                <c:pt idx="295">
                  <c:v>4.3999999999999997E-2</c:v>
                </c:pt>
                <c:pt idx="296">
                  <c:v>4.3999999999999997E-2</c:v>
                </c:pt>
                <c:pt idx="297">
                  <c:v>4.4400000000000002E-2</c:v>
                </c:pt>
                <c:pt idx="298">
                  <c:v>4.4400000000000002E-2</c:v>
                </c:pt>
                <c:pt idx="299">
                  <c:v>4.4600000000000001E-2</c:v>
                </c:pt>
                <c:pt idx="300">
                  <c:v>4.4600000000000001E-2</c:v>
                </c:pt>
                <c:pt idx="301">
                  <c:v>4.48E-2</c:v>
                </c:pt>
                <c:pt idx="302">
                  <c:v>4.48E-2</c:v>
                </c:pt>
                <c:pt idx="303">
                  <c:v>4.5100000000000001E-2</c:v>
                </c:pt>
                <c:pt idx="304">
                  <c:v>4.5100000000000001E-2</c:v>
                </c:pt>
                <c:pt idx="305">
                  <c:v>4.53E-2</c:v>
                </c:pt>
                <c:pt idx="306">
                  <c:v>4.53E-2</c:v>
                </c:pt>
                <c:pt idx="307">
                  <c:v>4.5499999999999999E-2</c:v>
                </c:pt>
                <c:pt idx="308">
                  <c:v>4.5499999999999999E-2</c:v>
                </c:pt>
                <c:pt idx="309">
                  <c:v>4.5900000000000003E-2</c:v>
                </c:pt>
                <c:pt idx="310">
                  <c:v>4.5900000000000003E-2</c:v>
                </c:pt>
                <c:pt idx="311">
                  <c:v>4.6300000000000001E-2</c:v>
                </c:pt>
                <c:pt idx="312">
                  <c:v>4.6300000000000001E-2</c:v>
                </c:pt>
                <c:pt idx="313">
                  <c:v>4.65E-2</c:v>
                </c:pt>
                <c:pt idx="314">
                  <c:v>4.65E-2</c:v>
                </c:pt>
                <c:pt idx="315">
                  <c:v>4.6699999999999998E-2</c:v>
                </c:pt>
                <c:pt idx="316">
                  <c:v>4.6699999999999998E-2</c:v>
                </c:pt>
                <c:pt idx="317">
                  <c:v>4.6899999999999997E-2</c:v>
                </c:pt>
                <c:pt idx="318">
                  <c:v>4.6899999999999997E-2</c:v>
                </c:pt>
                <c:pt idx="319">
                  <c:v>4.7100000000000003E-2</c:v>
                </c:pt>
                <c:pt idx="320">
                  <c:v>4.7100000000000003E-2</c:v>
                </c:pt>
                <c:pt idx="321">
                  <c:v>4.7300000000000002E-2</c:v>
                </c:pt>
                <c:pt idx="322">
                  <c:v>4.7300000000000002E-2</c:v>
                </c:pt>
                <c:pt idx="323">
                  <c:v>4.8099999999999997E-2</c:v>
                </c:pt>
                <c:pt idx="324">
                  <c:v>4.8099999999999997E-2</c:v>
                </c:pt>
                <c:pt idx="325">
                  <c:v>4.8500000000000001E-2</c:v>
                </c:pt>
                <c:pt idx="326">
                  <c:v>4.8500000000000001E-2</c:v>
                </c:pt>
                <c:pt idx="327">
                  <c:v>4.99E-2</c:v>
                </c:pt>
                <c:pt idx="328">
                  <c:v>4.99E-2</c:v>
                </c:pt>
                <c:pt idx="329">
                  <c:v>5.0500000000000003E-2</c:v>
                </c:pt>
                <c:pt idx="330">
                  <c:v>5.0500000000000003E-2</c:v>
                </c:pt>
                <c:pt idx="331">
                  <c:v>5.0700000000000002E-2</c:v>
                </c:pt>
                <c:pt idx="332">
                  <c:v>5.0700000000000002E-2</c:v>
                </c:pt>
                <c:pt idx="333">
                  <c:v>5.0900000000000001E-2</c:v>
                </c:pt>
                <c:pt idx="334">
                  <c:v>5.0900000000000001E-2</c:v>
                </c:pt>
                <c:pt idx="335">
                  <c:v>5.1700000000000003E-2</c:v>
                </c:pt>
                <c:pt idx="336">
                  <c:v>5.1700000000000003E-2</c:v>
                </c:pt>
                <c:pt idx="337">
                  <c:v>5.2499999999999998E-2</c:v>
                </c:pt>
                <c:pt idx="338">
                  <c:v>5.2499999999999998E-2</c:v>
                </c:pt>
                <c:pt idx="339">
                  <c:v>5.2699999999999997E-2</c:v>
                </c:pt>
                <c:pt idx="340">
                  <c:v>5.2699999999999997E-2</c:v>
                </c:pt>
                <c:pt idx="341">
                  <c:v>5.3100000000000001E-2</c:v>
                </c:pt>
                <c:pt idx="342">
                  <c:v>5.3100000000000001E-2</c:v>
                </c:pt>
                <c:pt idx="343">
                  <c:v>5.33E-2</c:v>
                </c:pt>
                <c:pt idx="344">
                  <c:v>5.33E-2</c:v>
                </c:pt>
                <c:pt idx="345">
                  <c:v>5.3699999999999998E-2</c:v>
                </c:pt>
                <c:pt idx="346">
                  <c:v>5.3699999999999998E-2</c:v>
                </c:pt>
                <c:pt idx="347">
                  <c:v>5.4300000000000001E-2</c:v>
                </c:pt>
                <c:pt idx="348">
                  <c:v>5.4300000000000001E-2</c:v>
                </c:pt>
                <c:pt idx="349">
                  <c:v>5.4899999999999997E-2</c:v>
                </c:pt>
                <c:pt idx="350">
                  <c:v>5.4899999999999997E-2</c:v>
                </c:pt>
                <c:pt idx="351">
                  <c:v>5.5599999999999997E-2</c:v>
                </c:pt>
                <c:pt idx="352">
                  <c:v>5.5599999999999997E-2</c:v>
                </c:pt>
                <c:pt idx="353">
                  <c:v>5.5800000000000002E-2</c:v>
                </c:pt>
                <c:pt idx="354">
                  <c:v>5.5800000000000002E-2</c:v>
                </c:pt>
                <c:pt idx="355">
                  <c:v>5.6000000000000001E-2</c:v>
                </c:pt>
                <c:pt idx="356">
                  <c:v>5.6000000000000001E-2</c:v>
                </c:pt>
                <c:pt idx="357">
                  <c:v>5.6399999999999999E-2</c:v>
                </c:pt>
                <c:pt idx="358">
                  <c:v>5.6399999999999999E-2</c:v>
                </c:pt>
                <c:pt idx="359">
                  <c:v>5.6599999999999998E-2</c:v>
                </c:pt>
                <c:pt idx="360">
                  <c:v>5.6599999999999998E-2</c:v>
                </c:pt>
                <c:pt idx="361">
                  <c:v>5.7599999999999998E-2</c:v>
                </c:pt>
                <c:pt idx="362">
                  <c:v>5.7599999999999998E-2</c:v>
                </c:pt>
                <c:pt idx="363">
                  <c:v>5.7799999999999997E-2</c:v>
                </c:pt>
                <c:pt idx="364">
                  <c:v>5.7799999999999997E-2</c:v>
                </c:pt>
                <c:pt idx="365">
                  <c:v>5.8000000000000003E-2</c:v>
                </c:pt>
                <c:pt idx="366">
                  <c:v>5.8000000000000003E-2</c:v>
                </c:pt>
                <c:pt idx="367">
                  <c:v>5.8200000000000002E-2</c:v>
                </c:pt>
                <c:pt idx="368">
                  <c:v>5.8200000000000002E-2</c:v>
                </c:pt>
                <c:pt idx="369">
                  <c:v>5.8599999999999999E-2</c:v>
                </c:pt>
                <c:pt idx="370">
                  <c:v>5.8599999999999999E-2</c:v>
                </c:pt>
                <c:pt idx="371">
                  <c:v>5.8999999999999997E-2</c:v>
                </c:pt>
                <c:pt idx="372">
                  <c:v>5.8999999999999997E-2</c:v>
                </c:pt>
                <c:pt idx="373">
                  <c:v>5.9200000000000003E-2</c:v>
                </c:pt>
                <c:pt idx="374">
                  <c:v>5.9200000000000003E-2</c:v>
                </c:pt>
                <c:pt idx="375">
                  <c:v>5.9400000000000001E-2</c:v>
                </c:pt>
                <c:pt idx="376">
                  <c:v>5.9400000000000001E-2</c:v>
                </c:pt>
                <c:pt idx="377">
                  <c:v>0.06</c:v>
                </c:pt>
                <c:pt idx="378">
                  <c:v>0.06</c:v>
                </c:pt>
                <c:pt idx="379">
                  <c:v>6.0199999999999997E-2</c:v>
                </c:pt>
                <c:pt idx="380">
                  <c:v>6.0199999999999997E-2</c:v>
                </c:pt>
                <c:pt idx="381">
                  <c:v>6.0400000000000002E-2</c:v>
                </c:pt>
                <c:pt idx="382">
                  <c:v>6.0400000000000002E-2</c:v>
                </c:pt>
                <c:pt idx="383">
                  <c:v>6.0600000000000001E-2</c:v>
                </c:pt>
                <c:pt idx="384">
                  <c:v>6.0600000000000001E-2</c:v>
                </c:pt>
                <c:pt idx="385">
                  <c:v>6.1199999999999997E-2</c:v>
                </c:pt>
                <c:pt idx="386">
                  <c:v>6.1199999999999997E-2</c:v>
                </c:pt>
                <c:pt idx="387">
                  <c:v>6.1400000000000003E-2</c:v>
                </c:pt>
                <c:pt idx="388">
                  <c:v>6.1400000000000003E-2</c:v>
                </c:pt>
                <c:pt idx="389">
                  <c:v>6.1600000000000002E-2</c:v>
                </c:pt>
                <c:pt idx="390">
                  <c:v>6.1600000000000002E-2</c:v>
                </c:pt>
                <c:pt idx="391">
                  <c:v>6.1800000000000001E-2</c:v>
                </c:pt>
                <c:pt idx="392">
                  <c:v>6.1800000000000001E-2</c:v>
                </c:pt>
                <c:pt idx="393">
                  <c:v>6.2E-2</c:v>
                </c:pt>
                <c:pt idx="394">
                  <c:v>6.2E-2</c:v>
                </c:pt>
                <c:pt idx="395">
                  <c:v>6.3200000000000006E-2</c:v>
                </c:pt>
                <c:pt idx="396">
                  <c:v>6.3200000000000006E-2</c:v>
                </c:pt>
                <c:pt idx="397">
                  <c:v>6.3600000000000004E-2</c:v>
                </c:pt>
                <c:pt idx="398">
                  <c:v>6.3600000000000004E-2</c:v>
                </c:pt>
                <c:pt idx="399">
                  <c:v>6.3799999999999996E-2</c:v>
                </c:pt>
                <c:pt idx="400">
                  <c:v>6.3799999999999996E-2</c:v>
                </c:pt>
                <c:pt idx="401">
                  <c:v>6.4199999999999993E-2</c:v>
                </c:pt>
                <c:pt idx="402">
                  <c:v>6.4199999999999993E-2</c:v>
                </c:pt>
                <c:pt idx="403">
                  <c:v>6.4799999999999996E-2</c:v>
                </c:pt>
                <c:pt idx="404">
                  <c:v>6.4799999999999996E-2</c:v>
                </c:pt>
                <c:pt idx="405">
                  <c:v>6.6699999999999995E-2</c:v>
                </c:pt>
                <c:pt idx="406">
                  <c:v>6.6699999999999995E-2</c:v>
                </c:pt>
                <c:pt idx="407">
                  <c:v>6.7100000000000007E-2</c:v>
                </c:pt>
                <c:pt idx="408">
                  <c:v>6.7100000000000007E-2</c:v>
                </c:pt>
                <c:pt idx="409">
                  <c:v>6.7500000000000004E-2</c:v>
                </c:pt>
                <c:pt idx="410">
                  <c:v>6.7500000000000004E-2</c:v>
                </c:pt>
                <c:pt idx="411">
                  <c:v>6.7699999999999996E-2</c:v>
                </c:pt>
                <c:pt idx="412">
                  <c:v>6.7699999999999996E-2</c:v>
                </c:pt>
                <c:pt idx="413">
                  <c:v>6.83E-2</c:v>
                </c:pt>
                <c:pt idx="414">
                  <c:v>6.83E-2</c:v>
                </c:pt>
                <c:pt idx="415">
                  <c:v>6.8699999999999997E-2</c:v>
                </c:pt>
                <c:pt idx="416">
                  <c:v>6.8699999999999997E-2</c:v>
                </c:pt>
                <c:pt idx="417">
                  <c:v>6.8900000000000003E-2</c:v>
                </c:pt>
                <c:pt idx="418">
                  <c:v>6.8900000000000003E-2</c:v>
                </c:pt>
                <c:pt idx="419">
                  <c:v>6.9099999999999995E-2</c:v>
                </c:pt>
                <c:pt idx="420">
                  <c:v>6.9099999999999995E-2</c:v>
                </c:pt>
                <c:pt idx="421">
                  <c:v>6.9699999999999998E-2</c:v>
                </c:pt>
                <c:pt idx="422">
                  <c:v>6.9699999999999998E-2</c:v>
                </c:pt>
                <c:pt idx="423">
                  <c:v>6.9900000000000004E-2</c:v>
                </c:pt>
                <c:pt idx="424">
                  <c:v>6.9900000000000004E-2</c:v>
                </c:pt>
                <c:pt idx="425">
                  <c:v>7.0099999999999996E-2</c:v>
                </c:pt>
                <c:pt idx="426">
                  <c:v>7.0099999999999996E-2</c:v>
                </c:pt>
                <c:pt idx="427">
                  <c:v>7.0300000000000001E-2</c:v>
                </c:pt>
                <c:pt idx="428">
                  <c:v>7.0300000000000001E-2</c:v>
                </c:pt>
                <c:pt idx="429">
                  <c:v>7.0699999999999999E-2</c:v>
                </c:pt>
                <c:pt idx="430">
                  <c:v>7.0699999999999999E-2</c:v>
                </c:pt>
                <c:pt idx="431">
                  <c:v>7.0900000000000005E-2</c:v>
                </c:pt>
                <c:pt idx="432">
                  <c:v>7.0900000000000005E-2</c:v>
                </c:pt>
                <c:pt idx="433">
                  <c:v>7.1499999999999994E-2</c:v>
                </c:pt>
                <c:pt idx="434">
                  <c:v>7.1499999999999994E-2</c:v>
                </c:pt>
                <c:pt idx="435">
                  <c:v>7.17E-2</c:v>
                </c:pt>
                <c:pt idx="436">
                  <c:v>7.17E-2</c:v>
                </c:pt>
                <c:pt idx="437">
                  <c:v>7.1900000000000006E-2</c:v>
                </c:pt>
                <c:pt idx="438">
                  <c:v>7.1900000000000006E-2</c:v>
                </c:pt>
                <c:pt idx="439">
                  <c:v>7.2700000000000001E-2</c:v>
                </c:pt>
                <c:pt idx="440">
                  <c:v>7.2700000000000001E-2</c:v>
                </c:pt>
                <c:pt idx="441">
                  <c:v>7.2900000000000006E-2</c:v>
                </c:pt>
                <c:pt idx="442">
                  <c:v>7.2900000000000006E-2</c:v>
                </c:pt>
                <c:pt idx="443">
                  <c:v>7.3099999999999998E-2</c:v>
                </c:pt>
                <c:pt idx="444">
                  <c:v>7.3099999999999998E-2</c:v>
                </c:pt>
                <c:pt idx="445">
                  <c:v>7.3300000000000004E-2</c:v>
                </c:pt>
                <c:pt idx="446">
                  <c:v>7.3300000000000004E-2</c:v>
                </c:pt>
                <c:pt idx="447">
                  <c:v>7.3700000000000002E-2</c:v>
                </c:pt>
                <c:pt idx="448">
                  <c:v>7.3700000000000002E-2</c:v>
                </c:pt>
                <c:pt idx="449">
                  <c:v>7.4300000000000005E-2</c:v>
                </c:pt>
                <c:pt idx="450">
                  <c:v>7.4300000000000005E-2</c:v>
                </c:pt>
                <c:pt idx="451">
                  <c:v>7.5200000000000003E-2</c:v>
                </c:pt>
                <c:pt idx="452">
                  <c:v>7.5200000000000003E-2</c:v>
                </c:pt>
                <c:pt idx="453">
                  <c:v>7.6399999999999996E-2</c:v>
                </c:pt>
                <c:pt idx="454">
                  <c:v>7.6399999999999996E-2</c:v>
                </c:pt>
                <c:pt idx="455">
                  <c:v>7.6999999999999999E-2</c:v>
                </c:pt>
                <c:pt idx="456">
                  <c:v>7.6999999999999999E-2</c:v>
                </c:pt>
                <c:pt idx="457">
                  <c:v>7.7600000000000002E-2</c:v>
                </c:pt>
                <c:pt idx="458">
                  <c:v>7.7600000000000002E-2</c:v>
                </c:pt>
                <c:pt idx="459">
                  <c:v>7.8600000000000003E-2</c:v>
                </c:pt>
                <c:pt idx="460">
                  <c:v>7.8600000000000003E-2</c:v>
                </c:pt>
                <c:pt idx="461">
                  <c:v>8.0600000000000005E-2</c:v>
                </c:pt>
                <c:pt idx="462">
                  <c:v>8.0600000000000005E-2</c:v>
                </c:pt>
                <c:pt idx="463">
                  <c:v>8.1199999999999994E-2</c:v>
                </c:pt>
                <c:pt idx="464">
                  <c:v>8.1199999999999994E-2</c:v>
                </c:pt>
                <c:pt idx="465">
                  <c:v>8.14E-2</c:v>
                </c:pt>
                <c:pt idx="466">
                  <c:v>8.14E-2</c:v>
                </c:pt>
                <c:pt idx="467">
                  <c:v>8.2400000000000001E-2</c:v>
                </c:pt>
                <c:pt idx="468">
                  <c:v>8.2400000000000001E-2</c:v>
                </c:pt>
                <c:pt idx="469">
                  <c:v>8.2600000000000007E-2</c:v>
                </c:pt>
                <c:pt idx="470">
                  <c:v>8.2600000000000007E-2</c:v>
                </c:pt>
                <c:pt idx="471">
                  <c:v>8.3400000000000002E-2</c:v>
                </c:pt>
                <c:pt idx="472">
                  <c:v>8.3400000000000002E-2</c:v>
                </c:pt>
                <c:pt idx="473">
                  <c:v>8.3799999999999999E-2</c:v>
                </c:pt>
                <c:pt idx="474">
                  <c:v>8.3799999999999999E-2</c:v>
                </c:pt>
                <c:pt idx="475">
                  <c:v>8.4400000000000003E-2</c:v>
                </c:pt>
                <c:pt idx="476">
                  <c:v>8.4400000000000003E-2</c:v>
                </c:pt>
                <c:pt idx="477">
                  <c:v>8.5099999999999995E-2</c:v>
                </c:pt>
                <c:pt idx="478">
                  <c:v>8.5099999999999995E-2</c:v>
                </c:pt>
                <c:pt idx="479">
                  <c:v>8.5300000000000001E-2</c:v>
                </c:pt>
                <c:pt idx="480">
                  <c:v>8.5300000000000001E-2</c:v>
                </c:pt>
                <c:pt idx="481">
                  <c:v>8.7099999999999997E-2</c:v>
                </c:pt>
                <c:pt idx="482">
                  <c:v>8.7099999999999997E-2</c:v>
                </c:pt>
                <c:pt idx="483">
                  <c:v>8.7300000000000003E-2</c:v>
                </c:pt>
                <c:pt idx="484">
                  <c:v>8.7300000000000003E-2</c:v>
                </c:pt>
                <c:pt idx="485">
                  <c:v>8.8099999999999998E-2</c:v>
                </c:pt>
                <c:pt idx="486">
                  <c:v>8.8099999999999998E-2</c:v>
                </c:pt>
                <c:pt idx="487">
                  <c:v>8.8499999999999995E-2</c:v>
                </c:pt>
                <c:pt idx="488">
                  <c:v>8.8499999999999995E-2</c:v>
                </c:pt>
                <c:pt idx="489">
                  <c:v>8.8900000000000007E-2</c:v>
                </c:pt>
                <c:pt idx="490">
                  <c:v>8.8900000000000007E-2</c:v>
                </c:pt>
                <c:pt idx="491">
                  <c:v>8.9099999999999999E-2</c:v>
                </c:pt>
                <c:pt idx="492">
                  <c:v>8.9099999999999999E-2</c:v>
                </c:pt>
                <c:pt idx="493">
                  <c:v>8.9300000000000004E-2</c:v>
                </c:pt>
                <c:pt idx="494">
                  <c:v>8.9300000000000004E-2</c:v>
                </c:pt>
                <c:pt idx="495">
                  <c:v>8.9499999999999996E-2</c:v>
                </c:pt>
                <c:pt idx="496">
                  <c:v>8.9499999999999996E-2</c:v>
                </c:pt>
                <c:pt idx="497">
                  <c:v>9.0300000000000005E-2</c:v>
                </c:pt>
                <c:pt idx="498">
                  <c:v>9.0300000000000005E-2</c:v>
                </c:pt>
                <c:pt idx="499">
                  <c:v>9.0499999999999997E-2</c:v>
                </c:pt>
                <c:pt idx="500">
                  <c:v>9.0499999999999997E-2</c:v>
                </c:pt>
                <c:pt idx="501">
                  <c:v>9.11E-2</c:v>
                </c:pt>
                <c:pt idx="502">
                  <c:v>9.11E-2</c:v>
                </c:pt>
                <c:pt idx="503">
                  <c:v>9.2100000000000001E-2</c:v>
                </c:pt>
                <c:pt idx="504">
                  <c:v>9.2100000000000001E-2</c:v>
                </c:pt>
                <c:pt idx="505">
                  <c:v>9.2899999999999996E-2</c:v>
                </c:pt>
                <c:pt idx="506">
                  <c:v>9.2899999999999996E-2</c:v>
                </c:pt>
                <c:pt idx="507">
                  <c:v>9.3700000000000006E-2</c:v>
                </c:pt>
                <c:pt idx="508">
                  <c:v>9.3700000000000006E-2</c:v>
                </c:pt>
                <c:pt idx="509">
                  <c:v>9.3899999999999997E-2</c:v>
                </c:pt>
                <c:pt idx="510">
                  <c:v>9.3899999999999997E-2</c:v>
                </c:pt>
                <c:pt idx="511">
                  <c:v>9.4299999999999995E-2</c:v>
                </c:pt>
                <c:pt idx="512">
                  <c:v>9.4299999999999995E-2</c:v>
                </c:pt>
                <c:pt idx="513">
                  <c:v>9.4500000000000001E-2</c:v>
                </c:pt>
                <c:pt idx="514">
                  <c:v>9.4500000000000001E-2</c:v>
                </c:pt>
                <c:pt idx="515">
                  <c:v>9.5600000000000004E-2</c:v>
                </c:pt>
                <c:pt idx="516">
                  <c:v>9.5600000000000004E-2</c:v>
                </c:pt>
                <c:pt idx="517">
                  <c:v>9.5799999999999996E-2</c:v>
                </c:pt>
                <c:pt idx="518">
                  <c:v>9.5799999999999996E-2</c:v>
                </c:pt>
                <c:pt idx="519">
                  <c:v>9.6600000000000005E-2</c:v>
                </c:pt>
                <c:pt idx="520">
                  <c:v>9.6600000000000005E-2</c:v>
                </c:pt>
                <c:pt idx="521">
                  <c:v>9.7799999999999998E-2</c:v>
                </c:pt>
                <c:pt idx="522">
                  <c:v>9.7799999999999998E-2</c:v>
                </c:pt>
                <c:pt idx="523">
                  <c:v>9.8000000000000004E-2</c:v>
                </c:pt>
                <c:pt idx="524">
                  <c:v>9.8000000000000004E-2</c:v>
                </c:pt>
                <c:pt idx="525">
                  <c:v>9.8599999999999993E-2</c:v>
                </c:pt>
                <c:pt idx="526">
                  <c:v>9.8599999999999993E-2</c:v>
                </c:pt>
                <c:pt idx="527">
                  <c:v>9.9000000000000005E-2</c:v>
                </c:pt>
                <c:pt idx="528">
                  <c:v>9.9000000000000005E-2</c:v>
                </c:pt>
                <c:pt idx="529">
                  <c:v>9.9199999999999997E-2</c:v>
                </c:pt>
                <c:pt idx="530">
                  <c:v>9.9199999999999997E-2</c:v>
                </c:pt>
                <c:pt idx="531">
                  <c:v>9.9599999999999994E-2</c:v>
                </c:pt>
                <c:pt idx="532">
                  <c:v>9.9599999999999994E-2</c:v>
                </c:pt>
                <c:pt idx="533">
                  <c:v>9.98E-2</c:v>
                </c:pt>
                <c:pt idx="534">
                  <c:v>9.98E-2</c:v>
                </c:pt>
                <c:pt idx="535">
                  <c:v>0.1004</c:v>
                </c:pt>
                <c:pt idx="536">
                  <c:v>0.1004</c:v>
                </c:pt>
                <c:pt idx="537">
                  <c:v>0.10059999999999999</c:v>
                </c:pt>
                <c:pt idx="538">
                  <c:v>0.10059999999999999</c:v>
                </c:pt>
                <c:pt idx="539">
                  <c:v>0.1016</c:v>
                </c:pt>
                <c:pt idx="540">
                  <c:v>0.1016</c:v>
                </c:pt>
                <c:pt idx="541">
                  <c:v>0.1022</c:v>
                </c:pt>
                <c:pt idx="542">
                  <c:v>0.1022</c:v>
                </c:pt>
                <c:pt idx="543">
                  <c:v>0.1026</c:v>
                </c:pt>
                <c:pt idx="544">
                  <c:v>0.1026</c:v>
                </c:pt>
                <c:pt idx="545">
                  <c:v>0.10299999999999999</c:v>
                </c:pt>
                <c:pt idx="546">
                  <c:v>0.10299999999999999</c:v>
                </c:pt>
                <c:pt idx="547">
                  <c:v>0.10340000000000001</c:v>
                </c:pt>
                <c:pt idx="548">
                  <c:v>0.10340000000000001</c:v>
                </c:pt>
                <c:pt idx="549">
                  <c:v>0.1042</c:v>
                </c:pt>
                <c:pt idx="550">
                  <c:v>0.1042</c:v>
                </c:pt>
                <c:pt idx="551">
                  <c:v>0.1053</c:v>
                </c:pt>
                <c:pt idx="552">
                  <c:v>0.1053</c:v>
                </c:pt>
                <c:pt idx="553">
                  <c:v>0.1055</c:v>
                </c:pt>
                <c:pt idx="554">
                  <c:v>0.1055</c:v>
                </c:pt>
                <c:pt idx="555">
                  <c:v>0.1061</c:v>
                </c:pt>
                <c:pt idx="556">
                  <c:v>0.1061</c:v>
                </c:pt>
                <c:pt idx="557">
                  <c:v>0.1087</c:v>
                </c:pt>
                <c:pt idx="558">
                  <c:v>0.1087</c:v>
                </c:pt>
                <c:pt idx="559">
                  <c:v>0.1089</c:v>
                </c:pt>
                <c:pt idx="560">
                  <c:v>0.1089</c:v>
                </c:pt>
                <c:pt idx="561">
                  <c:v>0.1091</c:v>
                </c:pt>
                <c:pt idx="562">
                  <c:v>0.1091</c:v>
                </c:pt>
                <c:pt idx="563">
                  <c:v>0.10929999999999999</c:v>
                </c:pt>
                <c:pt idx="564">
                  <c:v>0.10929999999999999</c:v>
                </c:pt>
                <c:pt idx="565">
                  <c:v>0.11070000000000001</c:v>
                </c:pt>
                <c:pt idx="566">
                  <c:v>0.11070000000000001</c:v>
                </c:pt>
                <c:pt idx="567">
                  <c:v>0.1115</c:v>
                </c:pt>
                <c:pt idx="568">
                  <c:v>0.1115</c:v>
                </c:pt>
                <c:pt idx="569">
                  <c:v>0.11210000000000001</c:v>
                </c:pt>
                <c:pt idx="570">
                  <c:v>0.11210000000000001</c:v>
                </c:pt>
                <c:pt idx="571">
                  <c:v>0.1143</c:v>
                </c:pt>
                <c:pt idx="572">
                  <c:v>0.1143</c:v>
                </c:pt>
                <c:pt idx="573">
                  <c:v>0.1152</c:v>
                </c:pt>
                <c:pt idx="574">
                  <c:v>0.1152</c:v>
                </c:pt>
                <c:pt idx="575">
                  <c:v>0.1162</c:v>
                </c:pt>
                <c:pt idx="576">
                  <c:v>0.1162</c:v>
                </c:pt>
                <c:pt idx="577">
                  <c:v>0.1164</c:v>
                </c:pt>
                <c:pt idx="578">
                  <c:v>0.1164</c:v>
                </c:pt>
                <c:pt idx="579">
                  <c:v>0.1188</c:v>
                </c:pt>
                <c:pt idx="580">
                  <c:v>0.1188</c:v>
                </c:pt>
                <c:pt idx="581">
                  <c:v>0.11940000000000001</c:v>
                </c:pt>
                <c:pt idx="582">
                  <c:v>0.11940000000000001</c:v>
                </c:pt>
                <c:pt idx="583">
                  <c:v>0.1198</c:v>
                </c:pt>
                <c:pt idx="584">
                  <c:v>0.1198</c:v>
                </c:pt>
                <c:pt idx="585">
                  <c:v>0.12039999999999999</c:v>
                </c:pt>
                <c:pt idx="586">
                  <c:v>0.12039999999999999</c:v>
                </c:pt>
                <c:pt idx="587">
                  <c:v>0.1208</c:v>
                </c:pt>
                <c:pt idx="588">
                  <c:v>0.1208</c:v>
                </c:pt>
                <c:pt idx="589">
                  <c:v>0.1216</c:v>
                </c:pt>
                <c:pt idx="590">
                  <c:v>0.1216</c:v>
                </c:pt>
                <c:pt idx="591">
                  <c:v>0.1222</c:v>
                </c:pt>
                <c:pt idx="592">
                  <c:v>0.1222</c:v>
                </c:pt>
                <c:pt idx="593">
                  <c:v>0.12280000000000001</c:v>
                </c:pt>
                <c:pt idx="594">
                  <c:v>0.12280000000000001</c:v>
                </c:pt>
                <c:pt idx="595">
                  <c:v>0.1234</c:v>
                </c:pt>
                <c:pt idx="596">
                  <c:v>0.1234</c:v>
                </c:pt>
                <c:pt idx="597">
                  <c:v>0.1236</c:v>
                </c:pt>
                <c:pt idx="598">
                  <c:v>0.1236</c:v>
                </c:pt>
                <c:pt idx="599">
                  <c:v>0.12379999999999999</c:v>
                </c:pt>
                <c:pt idx="600">
                  <c:v>0.12379999999999999</c:v>
                </c:pt>
                <c:pt idx="601">
                  <c:v>0.1242</c:v>
                </c:pt>
                <c:pt idx="602">
                  <c:v>0.1242</c:v>
                </c:pt>
                <c:pt idx="603">
                  <c:v>0.12479999999999999</c:v>
                </c:pt>
                <c:pt idx="604">
                  <c:v>0.12479999999999999</c:v>
                </c:pt>
                <c:pt idx="605">
                  <c:v>0.12509999999999999</c:v>
                </c:pt>
                <c:pt idx="606">
                  <c:v>0.12509999999999999</c:v>
                </c:pt>
                <c:pt idx="607">
                  <c:v>0.12609999999999999</c:v>
                </c:pt>
                <c:pt idx="608">
                  <c:v>0.12609999999999999</c:v>
                </c:pt>
                <c:pt idx="609">
                  <c:v>0.1263</c:v>
                </c:pt>
                <c:pt idx="610">
                  <c:v>0.1263</c:v>
                </c:pt>
                <c:pt idx="611">
                  <c:v>0.12690000000000001</c:v>
                </c:pt>
                <c:pt idx="612">
                  <c:v>0.12690000000000001</c:v>
                </c:pt>
                <c:pt idx="613">
                  <c:v>0.1273</c:v>
                </c:pt>
                <c:pt idx="614">
                  <c:v>0.1273</c:v>
                </c:pt>
                <c:pt idx="615">
                  <c:v>0.1275</c:v>
                </c:pt>
                <c:pt idx="616">
                  <c:v>0.1275</c:v>
                </c:pt>
                <c:pt idx="617">
                  <c:v>0.12770000000000001</c:v>
                </c:pt>
                <c:pt idx="618">
                  <c:v>0.12770000000000001</c:v>
                </c:pt>
                <c:pt idx="619">
                  <c:v>0.12790000000000001</c:v>
                </c:pt>
                <c:pt idx="620">
                  <c:v>0.12790000000000001</c:v>
                </c:pt>
                <c:pt idx="621">
                  <c:v>0.1283</c:v>
                </c:pt>
                <c:pt idx="622">
                  <c:v>0.1283</c:v>
                </c:pt>
                <c:pt idx="623">
                  <c:v>0.1285</c:v>
                </c:pt>
                <c:pt idx="624">
                  <c:v>0.1285</c:v>
                </c:pt>
                <c:pt idx="625">
                  <c:v>0.12989999999999999</c:v>
                </c:pt>
                <c:pt idx="626">
                  <c:v>0.12989999999999999</c:v>
                </c:pt>
                <c:pt idx="627">
                  <c:v>0.1303</c:v>
                </c:pt>
                <c:pt idx="628">
                  <c:v>0.1303</c:v>
                </c:pt>
                <c:pt idx="629">
                  <c:v>0.13150000000000001</c:v>
                </c:pt>
                <c:pt idx="630">
                  <c:v>0.13150000000000001</c:v>
                </c:pt>
                <c:pt idx="631">
                  <c:v>0.13170000000000001</c:v>
                </c:pt>
                <c:pt idx="632">
                  <c:v>0.13170000000000001</c:v>
                </c:pt>
                <c:pt idx="633">
                  <c:v>0.13289999999999999</c:v>
                </c:pt>
                <c:pt idx="634">
                  <c:v>0.13289999999999999</c:v>
                </c:pt>
                <c:pt idx="635">
                  <c:v>0.13489999999999999</c:v>
                </c:pt>
                <c:pt idx="636">
                  <c:v>0.13489999999999999</c:v>
                </c:pt>
                <c:pt idx="637">
                  <c:v>0.13539999999999999</c:v>
                </c:pt>
                <c:pt idx="638">
                  <c:v>0.13539999999999999</c:v>
                </c:pt>
                <c:pt idx="639">
                  <c:v>0.1366</c:v>
                </c:pt>
                <c:pt idx="640">
                  <c:v>0.1366</c:v>
                </c:pt>
                <c:pt idx="641">
                  <c:v>0.13700000000000001</c:v>
                </c:pt>
                <c:pt idx="642">
                  <c:v>0.13700000000000001</c:v>
                </c:pt>
                <c:pt idx="643">
                  <c:v>0.13800000000000001</c:v>
                </c:pt>
                <c:pt idx="644">
                  <c:v>0.13800000000000001</c:v>
                </c:pt>
                <c:pt idx="645">
                  <c:v>0.1396</c:v>
                </c:pt>
                <c:pt idx="646">
                  <c:v>0.1396</c:v>
                </c:pt>
                <c:pt idx="647">
                  <c:v>0.14000000000000001</c:v>
                </c:pt>
                <c:pt idx="648">
                  <c:v>0.14000000000000001</c:v>
                </c:pt>
                <c:pt idx="649">
                  <c:v>0.1404</c:v>
                </c:pt>
                <c:pt idx="650">
                  <c:v>0.1404</c:v>
                </c:pt>
                <c:pt idx="651">
                  <c:v>0.1406</c:v>
                </c:pt>
                <c:pt idx="652">
                  <c:v>0.1406</c:v>
                </c:pt>
                <c:pt idx="653">
                  <c:v>0.14119999999999999</c:v>
                </c:pt>
                <c:pt idx="654">
                  <c:v>0.14119999999999999</c:v>
                </c:pt>
                <c:pt idx="655">
                  <c:v>0.14180000000000001</c:v>
                </c:pt>
                <c:pt idx="656">
                  <c:v>0.14180000000000001</c:v>
                </c:pt>
                <c:pt idx="657">
                  <c:v>0.14319999999999999</c:v>
                </c:pt>
                <c:pt idx="658">
                  <c:v>0.14319999999999999</c:v>
                </c:pt>
                <c:pt idx="659">
                  <c:v>0.14360000000000001</c:v>
                </c:pt>
                <c:pt idx="660">
                  <c:v>0.14360000000000001</c:v>
                </c:pt>
                <c:pt idx="661">
                  <c:v>0.14380000000000001</c:v>
                </c:pt>
                <c:pt idx="662">
                  <c:v>0.14380000000000001</c:v>
                </c:pt>
                <c:pt idx="663">
                  <c:v>0.14460000000000001</c:v>
                </c:pt>
                <c:pt idx="664">
                  <c:v>0.14460000000000001</c:v>
                </c:pt>
                <c:pt idx="665">
                  <c:v>0.1459</c:v>
                </c:pt>
                <c:pt idx="666">
                  <c:v>0.1459</c:v>
                </c:pt>
                <c:pt idx="667">
                  <c:v>0.14610000000000001</c:v>
                </c:pt>
                <c:pt idx="668">
                  <c:v>0.14610000000000001</c:v>
                </c:pt>
                <c:pt idx="669">
                  <c:v>0.1469</c:v>
                </c:pt>
                <c:pt idx="670">
                  <c:v>0.1469</c:v>
                </c:pt>
                <c:pt idx="671">
                  <c:v>0.14749999999999999</c:v>
                </c:pt>
                <c:pt idx="672">
                  <c:v>0.14749999999999999</c:v>
                </c:pt>
                <c:pt idx="673">
                  <c:v>0.1479</c:v>
                </c:pt>
                <c:pt idx="674">
                  <c:v>0.1479</c:v>
                </c:pt>
                <c:pt idx="675">
                  <c:v>0.1489</c:v>
                </c:pt>
                <c:pt idx="676">
                  <c:v>0.1489</c:v>
                </c:pt>
                <c:pt idx="677">
                  <c:v>0.15010000000000001</c:v>
                </c:pt>
                <c:pt idx="678">
                  <c:v>0.15010000000000001</c:v>
                </c:pt>
                <c:pt idx="679">
                  <c:v>0.1507</c:v>
                </c:pt>
                <c:pt idx="680">
                  <c:v>0.1507</c:v>
                </c:pt>
                <c:pt idx="681">
                  <c:v>0.15110000000000001</c:v>
                </c:pt>
                <c:pt idx="682">
                  <c:v>0.15110000000000001</c:v>
                </c:pt>
                <c:pt idx="683">
                  <c:v>0.1517</c:v>
                </c:pt>
                <c:pt idx="684">
                  <c:v>0.1517</c:v>
                </c:pt>
                <c:pt idx="685">
                  <c:v>0.15229999999999999</c:v>
                </c:pt>
                <c:pt idx="686">
                  <c:v>0.15229999999999999</c:v>
                </c:pt>
                <c:pt idx="687">
                  <c:v>0.1527</c:v>
                </c:pt>
                <c:pt idx="688">
                  <c:v>0.1527</c:v>
                </c:pt>
                <c:pt idx="689">
                  <c:v>0.15390000000000001</c:v>
                </c:pt>
                <c:pt idx="690">
                  <c:v>0.15390000000000001</c:v>
                </c:pt>
                <c:pt idx="691">
                  <c:v>0.1545</c:v>
                </c:pt>
                <c:pt idx="692">
                  <c:v>0.1545</c:v>
                </c:pt>
                <c:pt idx="693">
                  <c:v>0.15490000000000001</c:v>
                </c:pt>
                <c:pt idx="694">
                  <c:v>0.15490000000000001</c:v>
                </c:pt>
                <c:pt idx="695">
                  <c:v>0.15579999999999999</c:v>
                </c:pt>
                <c:pt idx="696">
                  <c:v>0.15579999999999999</c:v>
                </c:pt>
                <c:pt idx="697">
                  <c:v>0.15640000000000001</c:v>
                </c:pt>
                <c:pt idx="698">
                  <c:v>0.15640000000000001</c:v>
                </c:pt>
                <c:pt idx="699">
                  <c:v>0.15759999999999999</c:v>
                </c:pt>
                <c:pt idx="700">
                  <c:v>0.15759999999999999</c:v>
                </c:pt>
                <c:pt idx="701">
                  <c:v>0.1578</c:v>
                </c:pt>
                <c:pt idx="702">
                  <c:v>0.1578</c:v>
                </c:pt>
                <c:pt idx="703">
                  <c:v>0.158</c:v>
                </c:pt>
                <c:pt idx="704">
                  <c:v>0.158</c:v>
                </c:pt>
                <c:pt idx="705">
                  <c:v>0.15939999999999999</c:v>
                </c:pt>
                <c:pt idx="706">
                  <c:v>0.15939999999999999</c:v>
                </c:pt>
                <c:pt idx="707">
                  <c:v>0.1598</c:v>
                </c:pt>
                <c:pt idx="708">
                  <c:v>0.1598</c:v>
                </c:pt>
                <c:pt idx="709">
                  <c:v>0.16</c:v>
                </c:pt>
                <c:pt idx="710">
                  <c:v>0.16</c:v>
                </c:pt>
                <c:pt idx="711">
                  <c:v>0.16159999999999999</c:v>
                </c:pt>
                <c:pt idx="712">
                  <c:v>0.16159999999999999</c:v>
                </c:pt>
                <c:pt idx="713">
                  <c:v>0.16320000000000001</c:v>
                </c:pt>
                <c:pt idx="714">
                  <c:v>0.16320000000000001</c:v>
                </c:pt>
                <c:pt idx="715">
                  <c:v>0.1648</c:v>
                </c:pt>
                <c:pt idx="716">
                  <c:v>0.1648</c:v>
                </c:pt>
                <c:pt idx="717">
                  <c:v>0.16769999999999999</c:v>
                </c:pt>
                <c:pt idx="718">
                  <c:v>0.16769999999999999</c:v>
                </c:pt>
                <c:pt idx="719">
                  <c:v>0.1681</c:v>
                </c:pt>
                <c:pt idx="720">
                  <c:v>0.1681</c:v>
                </c:pt>
                <c:pt idx="721">
                  <c:v>0.16830000000000001</c:v>
                </c:pt>
                <c:pt idx="722">
                  <c:v>0.16830000000000001</c:v>
                </c:pt>
                <c:pt idx="723">
                  <c:v>0.16869999999999999</c:v>
                </c:pt>
                <c:pt idx="724">
                  <c:v>0.16869999999999999</c:v>
                </c:pt>
                <c:pt idx="725">
                  <c:v>0.16889999999999999</c:v>
                </c:pt>
                <c:pt idx="726">
                  <c:v>0.16889999999999999</c:v>
                </c:pt>
                <c:pt idx="727">
                  <c:v>0.1699</c:v>
                </c:pt>
                <c:pt idx="728">
                  <c:v>0.1699</c:v>
                </c:pt>
                <c:pt idx="729">
                  <c:v>0.17130000000000001</c:v>
                </c:pt>
                <c:pt idx="730">
                  <c:v>0.17130000000000001</c:v>
                </c:pt>
                <c:pt idx="731">
                  <c:v>0.17269999999999999</c:v>
                </c:pt>
                <c:pt idx="732">
                  <c:v>0.17269999999999999</c:v>
                </c:pt>
                <c:pt idx="733">
                  <c:v>0.1729</c:v>
                </c:pt>
                <c:pt idx="734">
                  <c:v>0.1729</c:v>
                </c:pt>
                <c:pt idx="735">
                  <c:v>0.17330000000000001</c:v>
                </c:pt>
                <c:pt idx="736">
                  <c:v>0.17330000000000001</c:v>
                </c:pt>
                <c:pt idx="737">
                  <c:v>0.17349999999999999</c:v>
                </c:pt>
                <c:pt idx="738">
                  <c:v>0.17349999999999999</c:v>
                </c:pt>
                <c:pt idx="739">
                  <c:v>0.1741</c:v>
                </c:pt>
                <c:pt idx="740">
                  <c:v>0.1741</c:v>
                </c:pt>
                <c:pt idx="741">
                  <c:v>0.17449999999999999</c:v>
                </c:pt>
                <c:pt idx="742">
                  <c:v>0.17449999999999999</c:v>
                </c:pt>
                <c:pt idx="743">
                  <c:v>0.1749</c:v>
                </c:pt>
                <c:pt idx="744">
                  <c:v>0.1749</c:v>
                </c:pt>
                <c:pt idx="745">
                  <c:v>0.1762</c:v>
                </c:pt>
                <c:pt idx="746">
                  <c:v>0.1762</c:v>
                </c:pt>
                <c:pt idx="747">
                  <c:v>0.17860000000000001</c:v>
                </c:pt>
                <c:pt idx="748">
                  <c:v>0.17860000000000001</c:v>
                </c:pt>
                <c:pt idx="749">
                  <c:v>0.18099999999999999</c:v>
                </c:pt>
                <c:pt idx="750">
                  <c:v>0.18099999999999999</c:v>
                </c:pt>
                <c:pt idx="751">
                  <c:v>0.1812</c:v>
                </c:pt>
                <c:pt idx="752">
                  <c:v>0.1812</c:v>
                </c:pt>
                <c:pt idx="753">
                  <c:v>0.18160000000000001</c:v>
                </c:pt>
                <c:pt idx="754">
                  <c:v>0.18160000000000001</c:v>
                </c:pt>
                <c:pt idx="755">
                  <c:v>0.182</c:v>
                </c:pt>
                <c:pt idx="756">
                  <c:v>0.182</c:v>
                </c:pt>
                <c:pt idx="757">
                  <c:v>0.18240000000000001</c:v>
                </c:pt>
                <c:pt idx="758">
                  <c:v>0.18240000000000001</c:v>
                </c:pt>
                <c:pt idx="759">
                  <c:v>0.18260000000000001</c:v>
                </c:pt>
                <c:pt idx="760">
                  <c:v>0.18260000000000001</c:v>
                </c:pt>
                <c:pt idx="761">
                  <c:v>0.18379999999999999</c:v>
                </c:pt>
                <c:pt idx="762">
                  <c:v>0.18379999999999999</c:v>
                </c:pt>
                <c:pt idx="763">
                  <c:v>0.1855</c:v>
                </c:pt>
                <c:pt idx="764">
                  <c:v>0.1855</c:v>
                </c:pt>
                <c:pt idx="765">
                  <c:v>0.18629999999999999</c:v>
                </c:pt>
                <c:pt idx="766">
                  <c:v>0.18629999999999999</c:v>
                </c:pt>
                <c:pt idx="767">
                  <c:v>0.18790000000000001</c:v>
                </c:pt>
                <c:pt idx="768">
                  <c:v>0.18790000000000001</c:v>
                </c:pt>
                <c:pt idx="769">
                  <c:v>0.18809999999999999</c:v>
                </c:pt>
                <c:pt idx="770">
                  <c:v>0.18809999999999999</c:v>
                </c:pt>
                <c:pt idx="771">
                  <c:v>0.1883</c:v>
                </c:pt>
                <c:pt idx="772">
                  <c:v>0.1883</c:v>
                </c:pt>
                <c:pt idx="773">
                  <c:v>0.1893</c:v>
                </c:pt>
                <c:pt idx="774">
                  <c:v>0.1893</c:v>
                </c:pt>
                <c:pt idx="775">
                  <c:v>0.18970000000000001</c:v>
                </c:pt>
                <c:pt idx="776">
                  <c:v>0.18970000000000001</c:v>
                </c:pt>
                <c:pt idx="777">
                  <c:v>0.18990000000000001</c:v>
                </c:pt>
                <c:pt idx="778">
                  <c:v>0.18990000000000001</c:v>
                </c:pt>
                <c:pt idx="779">
                  <c:v>0.19189999999999999</c:v>
                </c:pt>
                <c:pt idx="780">
                  <c:v>0.19189999999999999</c:v>
                </c:pt>
                <c:pt idx="781">
                  <c:v>0.19389999999999999</c:v>
                </c:pt>
                <c:pt idx="782">
                  <c:v>0.19389999999999999</c:v>
                </c:pt>
                <c:pt idx="783">
                  <c:v>0.19409999999999999</c:v>
                </c:pt>
                <c:pt idx="784">
                  <c:v>0.19409999999999999</c:v>
                </c:pt>
                <c:pt idx="785">
                  <c:v>0.19470000000000001</c:v>
                </c:pt>
                <c:pt idx="786">
                  <c:v>0.19470000000000001</c:v>
                </c:pt>
                <c:pt idx="787">
                  <c:v>0.19520000000000001</c:v>
                </c:pt>
                <c:pt idx="788">
                  <c:v>0.19520000000000001</c:v>
                </c:pt>
                <c:pt idx="789">
                  <c:v>0.1956</c:v>
                </c:pt>
                <c:pt idx="790">
                  <c:v>0.1956</c:v>
                </c:pt>
                <c:pt idx="791">
                  <c:v>0.1966</c:v>
                </c:pt>
                <c:pt idx="792">
                  <c:v>0.1966</c:v>
                </c:pt>
                <c:pt idx="793">
                  <c:v>0.19700000000000001</c:v>
                </c:pt>
                <c:pt idx="794">
                  <c:v>0.19700000000000001</c:v>
                </c:pt>
                <c:pt idx="795">
                  <c:v>0.19719999999999999</c:v>
                </c:pt>
                <c:pt idx="796">
                  <c:v>0.19719999999999999</c:v>
                </c:pt>
                <c:pt idx="797">
                  <c:v>0.2</c:v>
                </c:pt>
                <c:pt idx="798">
                  <c:v>0.2</c:v>
                </c:pt>
                <c:pt idx="799">
                  <c:v>0.20039999999999999</c:v>
                </c:pt>
                <c:pt idx="800">
                  <c:v>0.20039999999999999</c:v>
                </c:pt>
                <c:pt idx="801">
                  <c:v>0.2006</c:v>
                </c:pt>
                <c:pt idx="802">
                  <c:v>0.2006</c:v>
                </c:pt>
                <c:pt idx="803">
                  <c:v>0.20080000000000001</c:v>
                </c:pt>
                <c:pt idx="804">
                  <c:v>0.20080000000000001</c:v>
                </c:pt>
                <c:pt idx="805">
                  <c:v>0.20100000000000001</c:v>
                </c:pt>
                <c:pt idx="806">
                  <c:v>0.20100000000000001</c:v>
                </c:pt>
                <c:pt idx="807">
                  <c:v>0.2016</c:v>
                </c:pt>
                <c:pt idx="808">
                  <c:v>0.2016</c:v>
                </c:pt>
                <c:pt idx="809">
                  <c:v>0.20200000000000001</c:v>
                </c:pt>
                <c:pt idx="810">
                  <c:v>0.20200000000000001</c:v>
                </c:pt>
                <c:pt idx="811">
                  <c:v>0.2024</c:v>
                </c:pt>
                <c:pt idx="812">
                  <c:v>0.2024</c:v>
                </c:pt>
                <c:pt idx="813">
                  <c:v>0.2034</c:v>
                </c:pt>
                <c:pt idx="814">
                  <c:v>0.2034</c:v>
                </c:pt>
                <c:pt idx="815">
                  <c:v>0.2036</c:v>
                </c:pt>
                <c:pt idx="816">
                  <c:v>0.2036</c:v>
                </c:pt>
                <c:pt idx="817">
                  <c:v>0.20530000000000001</c:v>
                </c:pt>
                <c:pt idx="818">
                  <c:v>0.20530000000000001</c:v>
                </c:pt>
                <c:pt idx="819">
                  <c:v>0.20569999999999999</c:v>
                </c:pt>
                <c:pt idx="820">
                  <c:v>0.20569999999999999</c:v>
                </c:pt>
                <c:pt idx="821">
                  <c:v>0.2109</c:v>
                </c:pt>
                <c:pt idx="822">
                  <c:v>0.2109</c:v>
                </c:pt>
                <c:pt idx="823">
                  <c:v>0.21210000000000001</c:v>
                </c:pt>
                <c:pt idx="824">
                  <c:v>0.21210000000000001</c:v>
                </c:pt>
                <c:pt idx="825">
                  <c:v>0.21229999999999999</c:v>
                </c:pt>
                <c:pt idx="826">
                  <c:v>0.21229999999999999</c:v>
                </c:pt>
                <c:pt idx="827">
                  <c:v>0.21310000000000001</c:v>
                </c:pt>
                <c:pt idx="828">
                  <c:v>0.21310000000000001</c:v>
                </c:pt>
                <c:pt idx="829">
                  <c:v>0.21410000000000001</c:v>
                </c:pt>
                <c:pt idx="830">
                  <c:v>0.21410000000000001</c:v>
                </c:pt>
                <c:pt idx="831">
                  <c:v>0.21429999999999999</c:v>
                </c:pt>
                <c:pt idx="832">
                  <c:v>0.21429999999999999</c:v>
                </c:pt>
                <c:pt idx="833">
                  <c:v>0.2152</c:v>
                </c:pt>
                <c:pt idx="834">
                  <c:v>0.2152</c:v>
                </c:pt>
                <c:pt idx="835">
                  <c:v>0.21579999999999999</c:v>
                </c:pt>
                <c:pt idx="836">
                  <c:v>0.21579999999999999</c:v>
                </c:pt>
                <c:pt idx="837">
                  <c:v>0.216</c:v>
                </c:pt>
                <c:pt idx="838">
                  <c:v>0.216</c:v>
                </c:pt>
                <c:pt idx="839">
                  <c:v>0.21759999999999999</c:v>
                </c:pt>
                <c:pt idx="840">
                  <c:v>0.21759999999999999</c:v>
                </c:pt>
                <c:pt idx="841">
                  <c:v>0.218</c:v>
                </c:pt>
                <c:pt idx="842">
                  <c:v>0.218</c:v>
                </c:pt>
                <c:pt idx="843">
                  <c:v>0.21859999999999999</c:v>
                </c:pt>
                <c:pt idx="844">
                  <c:v>0.21859999999999999</c:v>
                </c:pt>
                <c:pt idx="845">
                  <c:v>0.21920000000000001</c:v>
                </c:pt>
                <c:pt idx="846">
                  <c:v>0.21920000000000001</c:v>
                </c:pt>
                <c:pt idx="847">
                  <c:v>0.22</c:v>
                </c:pt>
                <c:pt idx="848">
                  <c:v>0.22</c:v>
                </c:pt>
                <c:pt idx="849">
                  <c:v>0.22159999999999999</c:v>
                </c:pt>
                <c:pt idx="850">
                  <c:v>0.22159999999999999</c:v>
                </c:pt>
                <c:pt idx="851">
                  <c:v>0.22220000000000001</c:v>
                </c:pt>
                <c:pt idx="852">
                  <c:v>0.22220000000000001</c:v>
                </c:pt>
                <c:pt idx="853">
                  <c:v>0.22239999999999999</c:v>
                </c:pt>
                <c:pt idx="854">
                  <c:v>0.22239999999999999</c:v>
                </c:pt>
                <c:pt idx="855">
                  <c:v>0.2228</c:v>
                </c:pt>
                <c:pt idx="856">
                  <c:v>0.2228</c:v>
                </c:pt>
                <c:pt idx="857">
                  <c:v>0.22359999999999999</c:v>
                </c:pt>
                <c:pt idx="858">
                  <c:v>0.22359999999999999</c:v>
                </c:pt>
                <c:pt idx="859">
                  <c:v>0.224</c:v>
                </c:pt>
                <c:pt idx="860">
                  <c:v>0.224</c:v>
                </c:pt>
                <c:pt idx="861">
                  <c:v>0.22589999999999999</c:v>
                </c:pt>
                <c:pt idx="862">
                  <c:v>0.22589999999999999</c:v>
                </c:pt>
                <c:pt idx="863">
                  <c:v>0.22650000000000001</c:v>
                </c:pt>
                <c:pt idx="864">
                  <c:v>0.22650000000000001</c:v>
                </c:pt>
                <c:pt idx="865">
                  <c:v>0.2273</c:v>
                </c:pt>
                <c:pt idx="866">
                  <c:v>0.2273</c:v>
                </c:pt>
                <c:pt idx="867">
                  <c:v>0.22789999999999999</c:v>
                </c:pt>
                <c:pt idx="868">
                  <c:v>0.22789999999999999</c:v>
                </c:pt>
                <c:pt idx="869">
                  <c:v>0.2281</c:v>
                </c:pt>
                <c:pt idx="870">
                  <c:v>0.2281</c:v>
                </c:pt>
                <c:pt idx="871">
                  <c:v>0.2293</c:v>
                </c:pt>
                <c:pt idx="872">
                  <c:v>0.2293</c:v>
                </c:pt>
                <c:pt idx="873">
                  <c:v>0.2301</c:v>
                </c:pt>
                <c:pt idx="874">
                  <c:v>0.2301</c:v>
                </c:pt>
                <c:pt idx="875">
                  <c:v>0.23069999999999999</c:v>
                </c:pt>
                <c:pt idx="876">
                  <c:v>0.23069999999999999</c:v>
                </c:pt>
                <c:pt idx="877">
                  <c:v>0.2311</c:v>
                </c:pt>
                <c:pt idx="878">
                  <c:v>0.2311</c:v>
                </c:pt>
                <c:pt idx="879">
                  <c:v>0.2329</c:v>
                </c:pt>
                <c:pt idx="880">
                  <c:v>0.2329</c:v>
                </c:pt>
                <c:pt idx="881">
                  <c:v>0.2331</c:v>
                </c:pt>
                <c:pt idx="882">
                  <c:v>0.2331</c:v>
                </c:pt>
                <c:pt idx="883">
                  <c:v>0.23330000000000001</c:v>
                </c:pt>
                <c:pt idx="884">
                  <c:v>0.23330000000000001</c:v>
                </c:pt>
                <c:pt idx="885">
                  <c:v>0.2341</c:v>
                </c:pt>
                <c:pt idx="886">
                  <c:v>0.2341</c:v>
                </c:pt>
                <c:pt idx="887">
                  <c:v>0.23430000000000001</c:v>
                </c:pt>
                <c:pt idx="888">
                  <c:v>0.23430000000000001</c:v>
                </c:pt>
                <c:pt idx="889">
                  <c:v>0.23519999999999999</c:v>
                </c:pt>
                <c:pt idx="890">
                  <c:v>0.23519999999999999</c:v>
                </c:pt>
                <c:pt idx="891">
                  <c:v>0.23699999999999999</c:v>
                </c:pt>
                <c:pt idx="892">
                  <c:v>0.23699999999999999</c:v>
                </c:pt>
                <c:pt idx="893">
                  <c:v>0.24</c:v>
                </c:pt>
                <c:pt idx="894">
                  <c:v>0.24</c:v>
                </c:pt>
                <c:pt idx="895">
                  <c:v>0.24160000000000001</c:v>
                </c:pt>
                <c:pt idx="896">
                  <c:v>0.24160000000000001</c:v>
                </c:pt>
                <c:pt idx="897">
                  <c:v>0.24179999999999999</c:v>
                </c:pt>
                <c:pt idx="898">
                  <c:v>0.24179999999999999</c:v>
                </c:pt>
                <c:pt idx="899">
                  <c:v>0.2457</c:v>
                </c:pt>
                <c:pt idx="900">
                  <c:v>0.2457</c:v>
                </c:pt>
                <c:pt idx="901">
                  <c:v>0.24590000000000001</c:v>
                </c:pt>
                <c:pt idx="902">
                  <c:v>0.24590000000000001</c:v>
                </c:pt>
                <c:pt idx="903">
                  <c:v>0.24690000000000001</c:v>
                </c:pt>
                <c:pt idx="904">
                  <c:v>0.24690000000000001</c:v>
                </c:pt>
                <c:pt idx="905">
                  <c:v>0.2475</c:v>
                </c:pt>
                <c:pt idx="906">
                  <c:v>0.2475</c:v>
                </c:pt>
                <c:pt idx="907">
                  <c:v>0.2477</c:v>
                </c:pt>
                <c:pt idx="908">
                  <c:v>0.2477</c:v>
                </c:pt>
                <c:pt idx="909">
                  <c:v>0.2487</c:v>
                </c:pt>
                <c:pt idx="910">
                  <c:v>0.2487</c:v>
                </c:pt>
                <c:pt idx="911">
                  <c:v>0.25009999999999999</c:v>
                </c:pt>
                <c:pt idx="912">
                  <c:v>0.25009999999999999</c:v>
                </c:pt>
                <c:pt idx="913">
                  <c:v>0.25330000000000003</c:v>
                </c:pt>
                <c:pt idx="914">
                  <c:v>0.25330000000000003</c:v>
                </c:pt>
                <c:pt idx="915">
                  <c:v>0.25469999999999998</c:v>
                </c:pt>
                <c:pt idx="916">
                  <c:v>0.25469999999999998</c:v>
                </c:pt>
                <c:pt idx="917">
                  <c:v>0.25519999999999998</c:v>
                </c:pt>
                <c:pt idx="918">
                  <c:v>0.25519999999999998</c:v>
                </c:pt>
                <c:pt idx="919">
                  <c:v>0.25779999999999997</c:v>
                </c:pt>
                <c:pt idx="920">
                  <c:v>0.25779999999999997</c:v>
                </c:pt>
                <c:pt idx="921">
                  <c:v>0.2626</c:v>
                </c:pt>
                <c:pt idx="922">
                  <c:v>0.2626</c:v>
                </c:pt>
                <c:pt idx="923">
                  <c:v>0.26279999999999998</c:v>
                </c:pt>
                <c:pt idx="924">
                  <c:v>0.26279999999999998</c:v>
                </c:pt>
                <c:pt idx="925">
                  <c:v>0.26340000000000002</c:v>
                </c:pt>
                <c:pt idx="926">
                  <c:v>0.26340000000000002</c:v>
                </c:pt>
                <c:pt idx="927">
                  <c:v>0.26419999999999999</c:v>
                </c:pt>
                <c:pt idx="928">
                  <c:v>0.26419999999999999</c:v>
                </c:pt>
                <c:pt idx="929">
                  <c:v>0.26479999999999998</c:v>
                </c:pt>
                <c:pt idx="930">
                  <c:v>0.26479999999999998</c:v>
                </c:pt>
                <c:pt idx="931">
                  <c:v>0.26690000000000003</c:v>
                </c:pt>
                <c:pt idx="932">
                  <c:v>0.26690000000000003</c:v>
                </c:pt>
                <c:pt idx="933">
                  <c:v>0.26729999999999998</c:v>
                </c:pt>
                <c:pt idx="934">
                  <c:v>0.26729999999999998</c:v>
                </c:pt>
                <c:pt idx="935">
                  <c:v>0.26790000000000003</c:v>
                </c:pt>
                <c:pt idx="936">
                  <c:v>0.26790000000000003</c:v>
                </c:pt>
                <c:pt idx="937">
                  <c:v>0.26850000000000002</c:v>
                </c:pt>
                <c:pt idx="938">
                  <c:v>0.26850000000000002</c:v>
                </c:pt>
                <c:pt idx="939">
                  <c:v>0.26910000000000001</c:v>
                </c:pt>
                <c:pt idx="940">
                  <c:v>0.26910000000000001</c:v>
                </c:pt>
                <c:pt idx="941">
                  <c:v>0.26929999999999998</c:v>
                </c:pt>
                <c:pt idx="942">
                  <c:v>0.26929999999999998</c:v>
                </c:pt>
                <c:pt idx="943">
                  <c:v>0.2707</c:v>
                </c:pt>
                <c:pt idx="944">
                  <c:v>0.2707</c:v>
                </c:pt>
                <c:pt idx="945">
                  <c:v>0.27089999999999997</c:v>
                </c:pt>
                <c:pt idx="946">
                  <c:v>0.27089999999999997</c:v>
                </c:pt>
                <c:pt idx="947">
                  <c:v>0.27210000000000001</c:v>
                </c:pt>
                <c:pt idx="948">
                  <c:v>0.27210000000000001</c:v>
                </c:pt>
                <c:pt idx="949">
                  <c:v>0.27329999999999999</c:v>
                </c:pt>
                <c:pt idx="950">
                  <c:v>0.27329999999999999</c:v>
                </c:pt>
                <c:pt idx="951">
                  <c:v>0.2752</c:v>
                </c:pt>
                <c:pt idx="952">
                  <c:v>0.2752</c:v>
                </c:pt>
                <c:pt idx="953">
                  <c:v>0.2762</c:v>
                </c:pt>
                <c:pt idx="954">
                  <c:v>0.2762</c:v>
                </c:pt>
                <c:pt idx="955">
                  <c:v>0.27679999999999999</c:v>
                </c:pt>
                <c:pt idx="956">
                  <c:v>0.27679999999999999</c:v>
                </c:pt>
                <c:pt idx="957">
                  <c:v>0.28079999999999999</c:v>
                </c:pt>
                <c:pt idx="958">
                  <c:v>0.28079999999999999</c:v>
                </c:pt>
                <c:pt idx="959">
                  <c:v>0.28139999999999998</c:v>
                </c:pt>
                <c:pt idx="960">
                  <c:v>0.28139999999999998</c:v>
                </c:pt>
                <c:pt idx="961">
                  <c:v>0.2828</c:v>
                </c:pt>
                <c:pt idx="962">
                  <c:v>0.2828</c:v>
                </c:pt>
                <c:pt idx="963">
                  <c:v>0.28460000000000002</c:v>
                </c:pt>
                <c:pt idx="964">
                  <c:v>0.28460000000000002</c:v>
                </c:pt>
                <c:pt idx="965">
                  <c:v>0.28510000000000002</c:v>
                </c:pt>
                <c:pt idx="966">
                  <c:v>0.28510000000000002</c:v>
                </c:pt>
                <c:pt idx="967">
                  <c:v>0.2853</c:v>
                </c:pt>
                <c:pt idx="968">
                  <c:v>0.2853</c:v>
                </c:pt>
                <c:pt idx="969">
                  <c:v>0.28570000000000001</c:v>
                </c:pt>
                <c:pt idx="970">
                  <c:v>0.28570000000000001</c:v>
                </c:pt>
                <c:pt idx="971">
                  <c:v>0.28670000000000001</c:v>
                </c:pt>
                <c:pt idx="972">
                  <c:v>0.28670000000000001</c:v>
                </c:pt>
                <c:pt idx="973">
                  <c:v>0.2893</c:v>
                </c:pt>
                <c:pt idx="974">
                  <c:v>0.2893</c:v>
                </c:pt>
                <c:pt idx="975">
                  <c:v>0.29010000000000002</c:v>
                </c:pt>
                <c:pt idx="976">
                  <c:v>0.29010000000000002</c:v>
                </c:pt>
                <c:pt idx="977">
                  <c:v>0.29110000000000003</c:v>
                </c:pt>
                <c:pt idx="978">
                  <c:v>0.29110000000000003</c:v>
                </c:pt>
                <c:pt idx="979">
                  <c:v>0.29170000000000001</c:v>
                </c:pt>
                <c:pt idx="980">
                  <c:v>0.29170000000000001</c:v>
                </c:pt>
                <c:pt idx="981">
                  <c:v>0.29249999999999998</c:v>
                </c:pt>
                <c:pt idx="982">
                  <c:v>0.29249999999999998</c:v>
                </c:pt>
                <c:pt idx="983">
                  <c:v>0.29449999999999998</c:v>
                </c:pt>
                <c:pt idx="984">
                  <c:v>0.29449999999999998</c:v>
                </c:pt>
                <c:pt idx="985">
                  <c:v>0.29470000000000002</c:v>
                </c:pt>
                <c:pt idx="986">
                  <c:v>0.29470000000000002</c:v>
                </c:pt>
                <c:pt idx="987">
                  <c:v>0.29680000000000001</c:v>
                </c:pt>
                <c:pt idx="988">
                  <c:v>0.29680000000000001</c:v>
                </c:pt>
                <c:pt idx="989">
                  <c:v>0.29859999999999998</c:v>
                </c:pt>
                <c:pt idx="990">
                  <c:v>0.29859999999999998</c:v>
                </c:pt>
                <c:pt idx="991">
                  <c:v>0.3004</c:v>
                </c:pt>
                <c:pt idx="992">
                  <c:v>0.3004</c:v>
                </c:pt>
                <c:pt idx="993">
                  <c:v>0.30199999999999999</c:v>
                </c:pt>
                <c:pt idx="994">
                  <c:v>0.30199999999999999</c:v>
                </c:pt>
                <c:pt idx="995">
                  <c:v>0.3034</c:v>
                </c:pt>
                <c:pt idx="996">
                  <c:v>0.3034</c:v>
                </c:pt>
                <c:pt idx="997">
                  <c:v>0.30459999999999998</c:v>
                </c:pt>
                <c:pt idx="998">
                  <c:v>0.30459999999999998</c:v>
                </c:pt>
                <c:pt idx="999">
                  <c:v>0.30790000000000001</c:v>
                </c:pt>
                <c:pt idx="1000">
                  <c:v>0.30790000000000001</c:v>
                </c:pt>
                <c:pt idx="1001">
                  <c:v>0.3085</c:v>
                </c:pt>
                <c:pt idx="1002">
                  <c:v>0.3085</c:v>
                </c:pt>
                <c:pt idx="1003">
                  <c:v>0.31009999999999999</c:v>
                </c:pt>
                <c:pt idx="1004">
                  <c:v>0.31009999999999999</c:v>
                </c:pt>
                <c:pt idx="1005">
                  <c:v>0.31290000000000001</c:v>
                </c:pt>
                <c:pt idx="1006">
                  <c:v>0.31290000000000001</c:v>
                </c:pt>
                <c:pt idx="1007">
                  <c:v>0.31330000000000002</c:v>
                </c:pt>
                <c:pt idx="1008">
                  <c:v>0.31330000000000002</c:v>
                </c:pt>
                <c:pt idx="1009">
                  <c:v>0.31409999999999999</c:v>
                </c:pt>
                <c:pt idx="1010">
                  <c:v>0.31409999999999999</c:v>
                </c:pt>
                <c:pt idx="1011">
                  <c:v>0.31619999999999998</c:v>
                </c:pt>
                <c:pt idx="1012">
                  <c:v>0.31619999999999998</c:v>
                </c:pt>
                <c:pt idx="1013">
                  <c:v>0.31659999999999999</c:v>
                </c:pt>
                <c:pt idx="1014">
                  <c:v>0.31659999999999999</c:v>
                </c:pt>
                <c:pt idx="1015">
                  <c:v>0.31719999999999998</c:v>
                </c:pt>
                <c:pt idx="1016">
                  <c:v>0.31719999999999998</c:v>
                </c:pt>
                <c:pt idx="1017">
                  <c:v>0.318</c:v>
                </c:pt>
                <c:pt idx="1018">
                  <c:v>0.318</c:v>
                </c:pt>
                <c:pt idx="1019">
                  <c:v>0.31819999999999998</c:v>
                </c:pt>
                <c:pt idx="1020">
                  <c:v>0.31819999999999998</c:v>
                </c:pt>
                <c:pt idx="1021">
                  <c:v>0.32019999999999998</c:v>
                </c:pt>
                <c:pt idx="1022">
                  <c:v>0.32019999999999998</c:v>
                </c:pt>
                <c:pt idx="1023">
                  <c:v>0.32040000000000002</c:v>
                </c:pt>
                <c:pt idx="1024">
                  <c:v>0.32040000000000002</c:v>
                </c:pt>
                <c:pt idx="1025">
                  <c:v>0.32079999999999997</c:v>
                </c:pt>
                <c:pt idx="1026">
                  <c:v>0.32079999999999997</c:v>
                </c:pt>
                <c:pt idx="1027">
                  <c:v>0.32179999999999997</c:v>
                </c:pt>
                <c:pt idx="1028">
                  <c:v>0.32179999999999997</c:v>
                </c:pt>
                <c:pt idx="1029">
                  <c:v>0.32300000000000001</c:v>
                </c:pt>
                <c:pt idx="1030">
                  <c:v>0.32300000000000001</c:v>
                </c:pt>
                <c:pt idx="1031">
                  <c:v>0.32529999999999998</c:v>
                </c:pt>
                <c:pt idx="1032">
                  <c:v>0.32529999999999998</c:v>
                </c:pt>
                <c:pt idx="1033">
                  <c:v>0.32550000000000001</c:v>
                </c:pt>
                <c:pt idx="1034">
                  <c:v>0.32550000000000001</c:v>
                </c:pt>
                <c:pt idx="1035">
                  <c:v>0.32690000000000002</c:v>
                </c:pt>
                <c:pt idx="1036">
                  <c:v>0.32690000000000002</c:v>
                </c:pt>
                <c:pt idx="1037">
                  <c:v>0.33029999999999998</c:v>
                </c:pt>
                <c:pt idx="1038">
                  <c:v>0.33029999999999998</c:v>
                </c:pt>
                <c:pt idx="1039">
                  <c:v>0.33129999999999998</c:v>
                </c:pt>
                <c:pt idx="1040">
                  <c:v>0.33129999999999998</c:v>
                </c:pt>
                <c:pt idx="1041">
                  <c:v>0.33760000000000001</c:v>
                </c:pt>
                <c:pt idx="1042">
                  <c:v>0.33760000000000001</c:v>
                </c:pt>
                <c:pt idx="1043">
                  <c:v>0.33860000000000001</c:v>
                </c:pt>
                <c:pt idx="1044">
                  <c:v>0.33860000000000001</c:v>
                </c:pt>
                <c:pt idx="1045">
                  <c:v>0.33900000000000002</c:v>
                </c:pt>
                <c:pt idx="1046">
                  <c:v>0.33900000000000002</c:v>
                </c:pt>
                <c:pt idx="1047">
                  <c:v>0.33979999999999999</c:v>
                </c:pt>
                <c:pt idx="1048">
                  <c:v>0.33979999999999999</c:v>
                </c:pt>
                <c:pt idx="1049">
                  <c:v>0.34</c:v>
                </c:pt>
                <c:pt idx="1050">
                  <c:v>0.34</c:v>
                </c:pt>
                <c:pt idx="1051">
                  <c:v>0.34060000000000001</c:v>
                </c:pt>
                <c:pt idx="1052">
                  <c:v>0.34060000000000001</c:v>
                </c:pt>
                <c:pt idx="1053">
                  <c:v>0.34079999999999999</c:v>
                </c:pt>
                <c:pt idx="1054">
                  <c:v>0.34079999999999999</c:v>
                </c:pt>
                <c:pt idx="1055">
                  <c:v>0.34260000000000002</c:v>
                </c:pt>
                <c:pt idx="1056">
                  <c:v>0.34260000000000002</c:v>
                </c:pt>
                <c:pt idx="1057">
                  <c:v>0.34300000000000003</c:v>
                </c:pt>
                <c:pt idx="1058">
                  <c:v>0.34300000000000003</c:v>
                </c:pt>
                <c:pt idx="1059">
                  <c:v>0.34339999999999998</c:v>
                </c:pt>
                <c:pt idx="1060">
                  <c:v>0.34339999999999998</c:v>
                </c:pt>
                <c:pt idx="1061">
                  <c:v>0.34420000000000001</c:v>
                </c:pt>
                <c:pt idx="1062">
                  <c:v>0.34420000000000001</c:v>
                </c:pt>
                <c:pt idx="1063">
                  <c:v>0.34439999999999998</c:v>
                </c:pt>
                <c:pt idx="1064">
                  <c:v>0.34439999999999998</c:v>
                </c:pt>
                <c:pt idx="1065">
                  <c:v>0.34570000000000001</c:v>
                </c:pt>
                <c:pt idx="1066">
                  <c:v>0.34570000000000001</c:v>
                </c:pt>
                <c:pt idx="1067">
                  <c:v>0.34910000000000002</c:v>
                </c:pt>
                <c:pt idx="1068">
                  <c:v>0.34910000000000002</c:v>
                </c:pt>
                <c:pt idx="1069">
                  <c:v>0.35070000000000001</c:v>
                </c:pt>
                <c:pt idx="1070">
                  <c:v>0.35070000000000001</c:v>
                </c:pt>
                <c:pt idx="1071">
                  <c:v>0.35310000000000002</c:v>
                </c:pt>
                <c:pt idx="1072">
                  <c:v>0.35310000000000002</c:v>
                </c:pt>
                <c:pt idx="1073">
                  <c:v>0.35599999999999998</c:v>
                </c:pt>
                <c:pt idx="1074">
                  <c:v>0.35599999999999998</c:v>
                </c:pt>
                <c:pt idx="1075">
                  <c:v>0.3584</c:v>
                </c:pt>
                <c:pt idx="1076">
                  <c:v>0.3584</c:v>
                </c:pt>
                <c:pt idx="1077">
                  <c:v>0.35859999999999997</c:v>
                </c:pt>
                <c:pt idx="1078">
                  <c:v>0.35859999999999997</c:v>
                </c:pt>
                <c:pt idx="1079">
                  <c:v>0.35899999999999999</c:v>
                </c:pt>
                <c:pt idx="1080">
                  <c:v>0.35899999999999999</c:v>
                </c:pt>
                <c:pt idx="1081">
                  <c:v>0.3594</c:v>
                </c:pt>
                <c:pt idx="1082">
                  <c:v>0.3594</c:v>
                </c:pt>
                <c:pt idx="1083">
                  <c:v>0.35959999999999998</c:v>
                </c:pt>
                <c:pt idx="1084">
                  <c:v>0.35959999999999998</c:v>
                </c:pt>
                <c:pt idx="1085">
                  <c:v>0.3634</c:v>
                </c:pt>
                <c:pt idx="1086">
                  <c:v>0.3634</c:v>
                </c:pt>
                <c:pt idx="1087">
                  <c:v>0.36380000000000001</c:v>
                </c:pt>
                <c:pt idx="1088">
                  <c:v>0.36380000000000001</c:v>
                </c:pt>
                <c:pt idx="1089">
                  <c:v>0.36480000000000001</c:v>
                </c:pt>
                <c:pt idx="1090">
                  <c:v>0.36480000000000001</c:v>
                </c:pt>
                <c:pt idx="1091">
                  <c:v>0.36509999999999998</c:v>
                </c:pt>
                <c:pt idx="1092">
                  <c:v>0.36509999999999998</c:v>
                </c:pt>
                <c:pt idx="1093">
                  <c:v>0.37069999999999997</c:v>
                </c:pt>
                <c:pt idx="1094">
                  <c:v>0.37069999999999997</c:v>
                </c:pt>
                <c:pt idx="1095">
                  <c:v>0.37169999999999997</c:v>
                </c:pt>
                <c:pt idx="1096">
                  <c:v>0.37169999999999997</c:v>
                </c:pt>
                <c:pt idx="1097">
                  <c:v>0.37190000000000001</c:v>
                </c:pt>
                <c:pt idx="1098">
                  <c:v>0.37190000000000001</c:v>
                </c:pt>
                <c:pt idx="1099">
                  <c:v>0.37230000000000002</c:v>
                </c:pt>
                <c:pt idx="1100">
                  <c:v>0.37230000000000002</c:v>
                </c:pt>
                <c:pt idx="1101">
                  <c:v>0.37269999999999998</c:v>
                </c:pt>
                <c:pt idx="1102">
                  <c:v>0.37269999999999998</c:v>
                </c:pt>
                <c:pt idx="1103">
                  <c:v>0.37309999999999999</c:v>
                </c:pt>
                <c:pt idx="1104">
                  <c:v>0.37309999999999999</c:v>
                </c:pt>
                <c:pt idx="1105">
                  <c:v>0.376</c:v>
                </c:pt>
                <c:pt idx="1106">
                  <c:v>0.376</c:v>
                </c:pt>
                <c:pt idx="1107">
                  <c:v>0.37619999999999998</c:v>
                </c:pt>
                <c:pt idx="1108">
                  <c:v>0.37619999999999998</c:v>
                </c:pt>
                <c:pt idx="1109">
                  <c:v>0.37680000000000002</c:v>
                </c:pt>
                <c:pt idx="1110">
                  <c:v>0.37680000000000002</c:v>
                </c:pt>
                <c:pt idx="1111">
                  <c:v>0.377</c:v>
                </c:pt>
                <c:pt idx="1112">
                  <c:v>0.377</c:v>
                </c:pt>
                <c:pt idx="1113">
                  <c:v>0.37859999999999999</c:v>
                </c:pt>
                <c:pt idx="1114">
                  <c:v>0.37859999999999999</c:v>
                </c:pt>
                <c:pt idx="1115">
                  <c:v>0.38279999999999997</c:v>
                </c:pt>
                <c:pt idx="1116">
                  <c:v>0.38279999999999997</c:v>
                </c:pt>
                <c:pt idx="1117">
                  <c:v>0.3836</c:v>
                </c:pt>
                <c:pt idx="1118">
                  <c:v>0.3836</c:v>
                </c:pt>
                <c:pt idx="1119">
                  <c:v>0.3861</c:v>
                </c:pt>
                <c:pt idx="1120">
                  <c:v>0.3861</c:v>
                </c:pt>
                <c:pt idx="1121">
                  <c:v>0.38669999999999999</c:v>
                </c:pt>
                <c:pt idx="1122">
                  <c:v>0.38669999999999999</c:v>
                </c:pt>
                <c:pt idx="1123">
                  <c:v>0.38690000000000002</c:v>
                </c:pt>
                <c:pt idx="1124">
                  <c:v>0.38690000000000002</c:v>
                </c:pt>
                <c:pt idx="1125">
                  <c:v>0.38769999999999999</c:v>
                </c:pt>
                <c:pt idx="1126">
                  <c:v>0.38769999999999999</c:v>
                </c:pt>
                <c:pt idx="1127">
                  <c:v>0.3881</c:v>
                </c:pt>
                <c:pt idx="1128">
                  <c:v>0.3881</c:v>
                </c:pt>
                <c:pt idx="1129">
                  <c:v>0.38929999999999998</c:v>
                </c:pt>
                <c:pt idx="1130">
                  <c:v>0.38929999999999998</c:v>
                </c:pt>
                <c:pt idx="1131">
                  <c:v>0.38990000000000002</c:v>
                </c:pt>
                <c:pt idx="1132">
                  <c:v>0.38990000000000002</c:v>
                </c:pt>
                <c:pt idx="1133">
                  <c:v>0.39050000000000001</c:v>
                </c:pt>
                <c:pt idx="1134">
                  <c:v>0.39050000000000001</c:v>
                </c:pt>
                <c:pt idx="1135">
                  <c:v>0.39150000000000001</c:v>
                </c:pt>
                <c:pt idx="1136">
                  <c:v>0.39150000000000001</c:v>
                </c:pt>
                <c:pt idx="1137">
                  <c:v>0.39250000000000002</c:v>
                </c:pt>
                <c:pt idx="1138">
                  <c:v>0.39250000000000002</c:v>
                </c:pt>
                <c:pt idx="1139">
                  <c:v>0.39429999999999998</c:v>
                </c:pt>
                <c:pt idx="1140">
                  <c:v>0.39429999999999998</c:v>
                </c:pt>
                <c:pt idx="1141">
                  <c:v>0.39679999999999999</c:v>
                </c:pt>
                <c:pt idx="1142">
                  <c:v>0.39679999999999999</c:v>
                </c:pt>
                <c:pt idx="1143">
                  <c:v>0.39739999999999998</c:v>
                </c:pt>
                <c:pt idx="1144">
                  <c:v>0.39739999999999998</c:v>
                </c:pt>
                <c:pt idx="1145">
                  <c:v>0.39879999999999999</c:v>
                </c:pt>
                <c:pt idx="1146">
                  <c:v>0.39879999999999999</c:v>
                </c:pt>
                <c:pt idx="1147">
                  <c:v>0.4012</c:v>
                </c:pt>
                <c:pt idx="1148">
                  <c:v>0.4012</c:v>
                </c:pt>
                <c:pt idx="1149">
                  <c:v>0.40139999999999998</c:v>
                </c:pt>
                <c:pt idx="1150">
                  <c:v>0.40139999999999998</c:v>
                </c:pt>
                <c:pt idx="1151">
                  <c:v>0.40160000000000001</c:v>
                </c:pt>
                <c:pt idx="1152">
                  <c:v>0.40160000000000001</c:v>
                </c:pt>
                <c:pt idx="1153">
                  <c:v>0.40400000000000003</c:v>
                </c:pt>
                <c:pt idx="1154">
                  <c:v>0.40400000000000003</c:v>
                </c:pt>
                <c:pt idx="1155">
                  <c:v>0.40629999999999999</c:v>
                </c:pt>
                <c:pt idx="1156">
                  <c:v>0.40629999999999999</c:v>
                </c:pt>
                <c:pt idx="1157">
                  <c:v>0.40689999999999998</c:v>
                </c:pt>
                <c:pt idx="1158">
                  <c:v>0.40689999999999998</c:v>
                </c:pt>
                <c:pt idx="1159">
                  <c:v>0.40810000000000002</c:v>
                </c:pt>
                <c:pt idx="1160">
                  <c:v>0.40810000000000002</c:v>
                </c:pt>
                <c:pt idx="1161">
                  <c:v>0.40970000000000001</c:v>
                </c:pt>
                <c:pt idx="1162">
                  <c:v>0.40970000000000001</c:v>
                </c:pt>
                <c:pt idx="1163">
                  <c:v>0.41070000000000001</c:v>
                </c:pt>
                <c:pt idx="1164">
                  <c:v>0.41070000000000001</c:v>
                </c:pt>
                <c:pt idx="1165">
                  <c:v>0.41089999999999999</c:v>
                </c:pt>
                <c:pt idx="1166">
                  <c:v>0.41089999999999999</c:v>
                </c:pt>
                <c:pt idx="1167">
                  <c:v>0.41110000000000002</c:v>
                </c:pt>
                <c:pt idx="1168">
                  <c:v>0.41110000000000002</c:v>
                </c:pt>
                <c:pt idx="1169">
                  <c:v>0.4113</c:v>
                </c:pt>
                <c:pt idx="1170">
                  <c:v>0.4113</c:v>
                </c:pt>
                <c:pt idx="1171">
                  <c:v>0.41310000000000002</c:v>
                </c:pt>
                <c:pt idx="1172">
                  <c:v>0.41310000000000002</c:v>
                </c:pt>
                <c:pt idx="1173">
                  <c:v>0.4133</c:v>
                </c:pt>
                <c:pt idx="1174">
                  <c:v>0.4133</c:v>
                </c:pt>
                <c:pt idx="1175">
                  <c:v>0.4143</c:v>
                </c:pt>
                <c:pt idx="1176">
                  <c:v>0.4143</c:v>
                </c:pt>
                <c:pt idx="1177">
                  <c:v>0.41449999999999998</c:v>
                </c:pt>
                <c:pt idx="1178">
                  <c:v>0.41449999999999998</c:v>
                </c:pt>
                <c:pt idx="1179">
                  <c:v>0.41620000000000001</c:v>
                </c:pt>
                <c:pt idx="1180">
                  <c:v>0.41620000000000001</c:v>
                </c:pt>
                <c:pt idx="1181">
                  <c:v>0.41760000000000003</c:v>
                </c:pt>
                <c:pt idx="1182">
                  <c:v>0.41760000000000003</c:v>
                </c:pt>
                <c:pt idx="1183">
                  <c:v>0.41920000000000002</c:v>
                </c:pt>
                <c:pt idx="1184">
                  <c:v>0.41920000000000002</c:v>
                </c:pt>
                <c:pt idx="1185">
                  <c:v>0.41980000000000001</c:v>
                </c:pt>
                <c:pt idx="1186">
                  <c:v>0.41980000000000001</c:v>
                </c:pt>
                <c:pt idx="1187">
                  <c:v>0.42</c:v>
                </c:pt>
                <c:pt idx="1188">
                  <c:v>0.42</c:v>
                </c:pt>
                <c:pt idx="1189">
                  <c:v>0.42299999999999999</c:v>
                </c:pt>
                <c:pt idx="1190">
                  <c:v>0.42299999999999999</c:v>
                </c:pt>
                <c:pt idx="1191">
                  <c:v>0.42420000000000002</c:v>
                </c:pt>
                <c:pt idx="1192">
                  <c:v>0.42420000000000002</c:v>
                </c:pt>
                <c:pt idx="1193">
                  <c:v>0.42530000000000001</c:v>
                </c:pt>
                <c:pt idx="1194">
                  <c:v>0.42530000000000001</c:v>
                </c:pt>
                <c:pt idx="1195">
                  <c:v>0.42730000000000001</c:v>
                </c:pt>
                <c:pt idx="1196">
                  <c:v>0.42730000000000001</c:v>
                </c:pt>
                <c:pt idx="1197">
                  <c:v>0.43049999999999999</c:v>
                </c:pt>
                <c:pt idx="1198">
                  <c:v>0.43049999999999999</c:v>
                </c:pt>
                <c:pt idx="1199">
                  <c:v>0.43070000000000003</c:v>
                </c:pt>
                <c:pt idx="1200">
                  <c:v>0.43070000000000003</c:v>
                </c:pt>
                <c:pt idx="1201">
                  <c:v>0.43209999999999998</c:v>
                </c:pt>
                <c:pt idx="1202">
                  <c:v>0.43209999999999998</c:v>
                </c:pt>
                <c:pt idx="1203">
                  <c:v>0.43330000000000002</c:v>
                </c:pt>
                <c:pt idx="1204">
                  <c:v>0.43330000000000002</c:v>
                </c:pt>
                <c:pt idx="1205">
                  <c:v>0.43369999999999997</c:v>
                </c:pt>
                <c:pt idx="1206">
                  <c:v>0.43369999999999997</c:v>
                </c:pt>
                <c:pt idx="1207">
                  <c:v>0.43430000000000002</c:v>
                </c:pt>
                <c:pt idx="1208">
                  <c:v>0.43430000000000002</c:v>
                </c:pt>
                <c:pt idx="1209">
                  <c:v>0.43540000000000001</c:v>
                </c:pt>
                <c:pt idx="1210">
                  <c:v>0.43540000000000001</c:v>
                </c:pt>
                <c:pt idx="1211">
                  <c:v>0.43780000000000002</c:v>
                </c:pt>
                <c:pt idx="1212">
                  <c:v>0.43780000000000002</c:v>
                </c:pt>
                <c:pt idx="1213">
                  <c:v>0.43840000000000001</c:v>
                </c:pt>
                <c:pt idx="1214">
                  <c:v>0.43840000000000001</c:v>
                </c:pt>
                <c:pt idx="1215">
                  <c:v>0.43859999999999999</c:v>
                </c:pt>
                <c:pt idx="1216">
                  <c:v>0.43859999999999999</c:v>
                </c:pt>
                <c:pt idx="1217">
                  <c:v>0.43880000000000002</c:v>
                </c:pt>
                <c:pt idx="1218">
                  <c:v>0.43880000000000002</c:v>
                </c:pt>
                <c:pt idx="1219">
                  <c:v>0.44080000000000003</c:v>
                </c:pt>
                <c:pt idx="1220">
                  <c:v>0.44080000000000003</c:v>
                </c:pt>
                <c:pt idx="1221">
                  <c:v>0.44119999999999998</c:v>
                </c:pt>
                <c:pt idx="1222">
                  <c:v>0.44119999999999998</c:v>
                </c:pt>
                <c:pt idx="1223">
                  <c:v>0.442</c:v>
                </c:pt>
                <c:pt idx="1224">
                  <c:v>0.442</c:v>
                </c:pt>
                <c:pt idx="1225">
                  <c:v>0.44419999999999998</c:v>
                </c:pt>
                <c:pt idx="1226">
                  <c:v>0.44419999999999998</c:v>
                </c:pt>
                <c:pt idx="1227">
                  <c:v>0.4491</c:v>
                </c:pt>
                <c:pt idx="1228">
                  <c:v>0.4491</c:v>
                </c:pt>
                <c:pt idx="1229">
                  <c:v>0.44950000000000001</c:v>
                </c:pt>
                <c:pt idx="1230">
                  <c:v>0.44950000000000001</c:v>
                </c:pt>
                <c:pt idx="1231">
                  <c:v>0.4501</c:v>
                </c:pt>
                <c:pt idx="1232">
                  <c:v>0.4501</c:v>
                </c:pt>
                <c:pt idx="1233">
                  <c:v>0.45229999999999998</c:v>
                </c:pt>
                <c:pt idx="1234">
                  <c:v>0.45229999999999998</c:v>
                </c:pt>
                <c:pt idx="1235">
                  <c:v>0.45290000000000002</c:v>
                </c:pt>
                <c:pt idx="1236">
                  <c:v>0.45290000000000002</c:v>
                </c:pt>
                <c:pt idx="1237">
                  <c:v>0.45369999999999999</c:v>
                </c:pt>
                <c:pt idx="1238">
                  <c:v>0.45369999999999999</c:v>
                </c:pt>
                <c:pt idx="1239">
                  <c:v>0.4572</c:v>
                </c:pt>
                <c:pt idx="1240">
                  <c:v>0.4572</c:v>
                </c:pt>
                <c:pt idx="1241">
                  <c:v>0.46060000000000001</c:v>
                </c:pt>
                <c:pt idx="1242">
                  <c:v>0.46060000000000001</c:v>
                </c:pt>
                <c:pt idx="1243">
                  <c:v>0.46160000000000001</c:v>
                </c:pt>
                <c:pt idx="1244">
                  <c:v>0.46160000000000001</c:v>
                </c:pt>
                <c:pt idx="1245">
                  <c:v>0.46629999999999999</c:v>
                </c:pt>
                <c:pt idx="1246">
                  <c:v>0.46629999999999999</c:v>
                </c:pt>
                <c:pt idx="1247">
                  <c:v>0.46650000000000003</c:v>
                </c:pt>
                <c:pt idx="1248">
                  <c:v>0.46650000000000003</c:v>
                </c:pt>
                <c:pt idx="1249">
                  <c:v>0.46750000000000003</c:v>
                </c:pt>
                <c:pt idx="1250">
                  <c:v>0.46750000000000003</c:v>
                </c:pt>
                <c:pt idx="1251">
                  <c:v>0.46829999999999999</c:v>
                </c:pt>
                <c:pt idx="1252">
                  <c:v>0.46829999999999999</c:v>
                </c:pt>
                <c:pt idx="1253">
                  <c:v>0.46850000000000003</c:v>
                </c:pt>
                <c:pt idx="1254">
                  <c:v>0.46850000000000003</c:v>
                </c:pt>
                <c:pt idx="1255">
                  <c:v>0.4703</c:v>
                </c:pt>
                <c:pt idx="1256">
                  <c:v>0.4703</c:v>
                </c:pt>
                <c:pt idx="1257">
                  <c:v>0.4713</c:v>
                </c:pt>
                <c:pt idx="1258">
                  <c:v>0.4713</c:v>
                </c:pt>
                <c:pt idx="1259">
                  <c:v>0.47170000000000001</c:v>
                </c:pt>
                <c:pt idx="1260">
                  <c:v>0.47170000000000001</c:v>
                </c:pt>
                <c:pt idx="1261">
                  <c:v>0.47489999999999999</c:v>
                </c:pt>
                <c:pt idx="1262">
                  <c:v>0.47489999999999999</c:v>
                </c:pt>
                <c:pt idx="1263">
                  <c:v>0.47560000000000002</c:v>
                </c:pt>
                <c:pt idx="1264">
                  <c:v>0.47560000000000002</c:v>
                </c:pt>
                <c:pt idx="1265">
                  <c:v>0.47620000000000001</c:v>
                </c:pt>
                <c:pt idx="1266">
                  <c:v>0.47620000000000001</c:v>
                </c:pt>
                <c:pt idx="1267">
                  <c:v>0.47720000000000001</c:v>
                </c:pt>
                <c:pt idx="1268">
                  <c:v>0.47720000000000001</c:v>
                </c:pt>
                <c:pt idx="1269">
                  <c:v>0.4778</c:v>
                </c:pt>
                <c:pt idx="1270">
                  <c:v>0.4778</c:v>
                </c:pt>
                <c:pt idx="1271">
                  <c:v>0.48259999999999997</c:v>
                </c:pt>
                <c:pt idx="1272">
                  <c:v>0.48259999999999997</c:v>
                </c:pt>
                <c:pt idx="1273">
                  <c:v>0.48399999999999999</c:v>
                </c:pt>
                <c:pt idx="1274">
                  <c:v>0.48399999999999999</c:v>
                </c:pt>
                <c:pt idx="1275">
                  <c:v>0.48480000000000001</c:v>
                </c:pt>
                <c:pt idx="1276">
                  <c:v>0.48480000000000001</c:v>
                </c:pt>
                <c:pt idx="1277">
                  <c:v>0.48570000000000002</c:v>
                </c:pt>
                <c:pt idx="1278">
                  <c:v>0.48570000000000002</c:v>
                </c:pt>
                <c:pt idx="1279">
                  <c:v>0.49070000000000003</c:v>
                </c:pt>
                <c:pt idx="1280">
                  <c:v>0.49070000000000003</c:v>
                </c:pt>
                <c:pt idx="1281">
                  <c:v>0.49109999999999998</c:v>
                </c:pt>
                <c:pt idx="1282">
                  <c:v>0.49109999999999998</c:v>
                </c:pt>
                <c:pt idx="1283">
                  <c:v>0.49209999999999998</c:v>
                </c:pt>
                <c:pt idx="1284">
                  <c:v>0.49209999999999998</c:v>
                </c:pt>
                <c:pt idx="1285">
                  <c:v>0.49230000000000002</c:v>
                </c:pt>
                <c:pt idx="1286">
                  <c:v>0.49230000000000002</c:v>
                </c:pt>
                <c:pt idx="1287">
                  <c:v>0.49740000000000001</c:v>
                </c:pt>
                <c:pt idx="1288">
                  <c:v>0.49740000000000001</c:v>
                </c:pt>
                <c:pt idx="1289">
                  <c:v>0.50219999999999998</c:v>
                </c:pt>
                <c:pt idx="1290">
                  <c:v>0.50219999999999998</c:v>
                </c:pt>
                <c:pt idx="1291">
                  <c:v>0.50670000000000004</c:v>
                </c:pt>
                <c:pt idx="1292">
                  <c:v>0.50670000000000004</c:v>
                </c:pt>
                <c:pt idx="1293">
                  <c:v>0.50729999999999997</c:v>
                </c:pt>
                <c:pt idx="1294">
                  <c:v>0.50729999999999997</c:v>
                </c:pt>
                <c:pt idx="1295">
                  <c:v>0.50749999999999995</c:v>
                </c:pt>
                <c:pt idx="1296">
                  <c:v>0.50749999999999995</c:v>
                </c:pt>
                <c:pt idx="1297">
                  <c:v>0.5131</c:v>
                </c:pt>
                <c:pt idx="1298">
                  <c:v>0.5131</c:v>
                </c:pt>
                <c:pt idx="1299">
                  <c:v>0.51639999999999997</c:v>
                </c:pt>
                <c:pt idx="1300">
                  <c:v>0.51639999999999997</c:v>
                </c:pt>
                <c:pt idx="1301">
                  <c:v>0.51700000000000002</c:v>
                </c:pt>
                <c:pt idx="1302">
                  <c:v>0.51700000000000002</c:v>
                </c:pt>
                <c:pt idx="1303">
                  <c:v>0.51759999999999995</c:v>
                </c:pt>
                <c:pt idx="1304">
                  <c:v>0.51759999999999995</c:v>
                </c:pt>
                <c:pt idx="1305">
                  <c:v>0.51780000000000004</c:v>
                </c:pt>
                <c:pt idx="1306">
                  <c:v>0.51780000000000004</c:v>
                </c:pt>
                <c:pt idx="1307">
                  <c:v>0.51839999999999997</c:v>
                </c:pt>
                <c:pt idx="1308">
                  <c:v>0.51839999999999997</c:v>
                </c:pt>
                <c:pt idx="1309">
                  <c:v>0.51880000000000004</c:v>
                </c:pt>
                <c:pt idx="1310">
                  <c:v>0.51880000000000004</c:v>
                </c:pt>
                <c:pt idx="1311">
                  <c:v>0.51939999999999997</c:v>
                </c:pt>
                <c:pt idx="1312">
                  <c:v>0.51939999999999997</c:v>
                </c:pt>
                <c:pt idx="1313">
                  <c:v>0.5202</c:v>
                </c:pt>
                <c:pt idx="1314">
                  <c:v>0.5202</c:v>
                </c:pt>
                <c:pt idx="1315">
                  <c:v>0.52180000000000004</c:v>
                </c:pt>
                <c:pt idx="1316">
                  <c:v>0.52180000000000004</c:v>
                </c:pt>
                <c:pt idx="1317">
                  <c:v>0.52339999999999998</c:v>
                </c:pt>
                <c:pt idx="1318">
                  <c:v>0.52339999999999998</c:v>
                </c:pt>
                <c:pt idx="1319">
                  <c:v>0.52400000000000002</c:v>
                </c:pt>
                <c:pt idx="1320">
                  <c:v>0.52400000000000002</c:v>
                </c:pt>
                <c:pt idx="1321">
                  <c:v>0.5242</c:v>
                </c:pt>
                <c:pt idx="1322">
                  <c:v>0.5242</c:v>
                </c:pt>
                <c:pt idx="1323">
                  <c:v>0.52439999999999998</c:v>
                </c:pt>
                <c:pt idx="1324">
                  <c:v>0.52439999999999998</c:v>
                </c:pt>
                <c:pt idx="1325">
                  <c:v>0.52669999999999995</c:v>
                </c:pt>
                <c:pt idx="1326">
                  <c:v>0.52669999999999995</c:v>
                </c:pt>
                <c:pt idx="1327">
                  <c:v>0.52769999999999995</c:v>
                </c:pt>
                <c:pt idx="1328">
                  <c:v>0.52769999999999995</c:v>
                </c:pt>
                <c:pt idx="1329">
                  <c:v>0.52849999999999997</c:v>
                </c:pt>
                <c:pt idx="1330">
                  <c:v>0.52849999999999997</c:v>
                </c:pt>
                <c:pt idx="1331">
                  <c:v>0.52949999999999997</c:v>
                </c:pt>
                <c:pt idx="1332">
                  <c:v>0.52949999999999997</c:v>
                </c:pt>
                <c:pt idx="1333">
                  <c:v>0.53110000000000002</c:v>
                </c:pt>
                <c:pt idx="1334">
                  <c:v>0.53110000000000002</c:v>
                </c:pt>
                <c:pt idx="1335">
                  <c:v>0.53190000000000004</c:v>
                </c:pt>
                <c:pt idx="1336">
                  <c:v>0.53190000000000004</c:v>
                </c:pt>
                <c:pt idx="1337">
                  <c:v>0.53310000000000002</c:v>
                </c:pt>
                <c:pt idx="1338">
                  <c:v>0.53310000000000002</c:v>
                </c:pt>
                <c:pt idx="1339">
                  <c:v>0.53349999999999997</c:v>
                </c:pt>
                <c:pt idx="1340">
                  <c:v>0.53349999999999997</c:v>
                </c:pt>
                <c:pt idx="1341">
                  <c:v>0.53490000000000004</c:v>
                </c:pt>
                <c:pt idx="1342">
                  <c:v>0.53490000000000004</c:v>
                </c:pt>
                <c:pt idx="1343">
                  <c:v>0.53979999999999995</c:v>
                </c:pt>
                <c:pt idx="1344">
                  <c:v>0.53979999999999995</c:v>
                </c:pt>
                <c:pt idx="1345">
                  <c:v>0.54159999999999997</c:v>
                </c:pt>
                <c:pt idx="1346">
                  <c:v>0.54159999999999997</c:v>
                </c:pt>
                <c:pt idx="1347">
                  <c:v>0.54220000000000002</c:v>
                </c:pt>
                <c:pt idx="1348">
                  <c:v>0.54220000000000002</c:v>
                </c:pt>
                <c:pt idx="1349">
                  <c:v>0.54379999999999995</c:v>
                </c:pt>
                <c:pt idx="1350">
                  <c:v>0.54379999999999995</c:v>
                </c:pt>
                <c:pt idx="1351">
                  <c:v>0.54400000000000004</c:v>
                </c:pt>
                <c:pt idx="1352">
                  <c:v>0.54400000000000004</c:v>
                </c:pt>
                <c:pt idx="1353">
                  <c:v>0.54790000000000005</c:v>
                </c:pt>
                <c:pt idx="1354">
                  <c:v>0.54790000000000005</c:v>
                </c:pt>
                <c:pt idx="1355">
                  <c:v>0.54869999999999997</c:v>
                </c:pt>
                <c:pt idx="1356">
                  <c:v>0.54869999999999997</c:v>
                </c:pt>
                <c:pt idx="1357">
                  <c:v>0.54910000000000003</c:v>
                </c:pt>
                <c:pt idx="1358">
                  <c:v>0.54910000000000003</c:v>
                </c:pt>
                <c:pt idx="1359">
                  <c:v>0.54990000000000006</c:v>
                </c:pt>
                <c:pt idx="1360">
                  <c:v>0.54990000000000006</c:v>
                </c:pt>
                <c:pt idx="1361">
                  <c:v>0.55189999999999995</c:v>
                </c:pt>
                <c:pt idx="1362">
                  <c:v>0.55189999999999995</c:v>
                </c:pt>
                <c:pt idx="1363">
                  <c:v>0.5554</c:v>
                </c:pt>
                <c:pt idx="1364">
                  <c:v>0.5554</c:v>
                </c:pt>
                <c:pt idx="1365">
                  <c:v>0.55620000000000003</c:v>
                </c:pt>
                <c:pt idx="1366">
                  <c:v>0.55620000000000003</c:v>
                </c:pt>
                <c:pt idx="1367">
                  <c:v>0.55979999999999996</c:v>
                </c:pt>
                <c:pt idx="1368">
                  <c:v>0.55979999999999996</c:v>
                </c:pt>
                <c:pt idx="1369">
                  <c:v>0.56079999999999997</c:v>
                </c:pt>
                <c:pt idx="1370">
                  <c:v>0.56079999999999997</c:v>
                </c:pt>
                <c:pt idx="1371">
                  <c:v>0.56320000000000003</c:v>
                </c:pt>
                <c:pt idx="1372">
                  <c:v>0.56320000000000003</c:v>
                </c:pt>
                <c:pt idx="1373">
                  <c:v>0.56420000000000003</c:v>
                </c:pt>
                <c:pt idx="1374">
                  <c:v>0.56420000000000003</c:v>
                </c:pt>
                <c:pt idx="1375">
                  <c:v>0.56930000000000003</c:v>
                </c:pt>
                <c:pt idx="1376">
                  <c:v>0.56930000000000003</c:v>
                </c:pt>
                <c:pt idx="1377">
                  <c:v>0.57189999999999996</c:v>
                </c:pt>
                <c:pt idx="1378">
                  <c:v>0.57189999999999996</c:v>
                </c:pt>
                <c:pt idx="1379">
                  <c:v>0.57450000000000001</c:v>
                </c:pt>
                <c:pt idx="1380">
                  <c:v>0.57450000000000001</c:v>
                </c:pt>
                <c:pt idx="1381">
                  <c:v>0.58040000000000003</c:v>
                </c:pt>
                <c:pt idx="1382">
                  <c:v>0.58040000000000003</c:v>
                </c:pt>
                <c:pt idx="1383">
                  <c:v>0.5806</c:v>
                </c:pt>
                <c:pt idx="1384">
                  <c:v>0.5806</c:v>
                </c:pt>
                <c:pt idx="1385">
                  <c:v>0.58360000000000001</c:v>
                </c:pt>
                <c:pt idx="1386">
                  <c:v>0.58360000000000001</c:v>
                </c:pt>
                <c:pt idx="1387">
                  <c:v>0.58589999999999998</c:v>
                </c:pt>
                <c:pt idx="1388">
                  <c:v>0.58589999999999998</c:v>
                </c:pt>
                <c:pt idx="1389">
                  <c:v>0.58830000000000005</c:v>
                </c:pt>
                <c:pt idx="1390">
                  <c:v>0.58830000000000005</c:v>
                </c:pt>
                <c:pt idx="1391">
                  <c:v>0.58850000000000002</c:v>
                </c:pt>
                <c:pt idx="1392">
                  <c:v>0.58850000000000002</c:v>
                </c:pt>
                <c:pt idx="1393">
                  <c:v>0.59109999999999996</c:v>
                </c:pt>
                <c:pt idx="1394">
                  <c:v>0.59109999999999996</c:v>
                </c:pt>
                <c:pt idx="1395">
                  <c:v>0.59660000000000002</c:v>
                </c:pt>
                <c:pt idx="1396">
                  <c:v>0.59660000000000002</c:v>
                </c:pt>
                <c:pt idx="1397">
                  <c:v>0.59960000000000002</c:v>
                </c:pt>
                <c:pt idx="1398">
                  <c:v>0.59960000000000002</c:v>
                </c:pt>
                <c:pt idx="1399">
                  <c:v>0.60160000000000002</c:v>
                </c:pt>
                <c:pt idx="1400">
                  <c:v>0.60160000000000002</c:v>
                </c:pt>
                <c:pt idx="1401">
                  <c:v>0.60419999999999996</c:v>
                </c:pt>
                <c:pt idx="1402">
                  <c:v>0.60419999999999996</c:v>
                </c:pt>
                <c:pt idx="1403">
                  <c:v>0.60909999999999997</c:v>
                </c:pt>
                <c:pt idx="1404">
                  <c:v>0.60909999999999997</c:v>
                </c:pt>
                <c:pt idx="1405">
                  <c:v>0.60970000000000002</c:v>
                </c:pt>
                <c:pt idx="1406">
                  <c:v>0.60970000000000002</c:v>
                </c:pt>
                <c:pt idx="1407">
                  <c:v>0.6119</c:v>
                </c:pt>
                <c:pt idx="1408">
                  <c:v>0.6119</c:v>
                </c:pt>
                <c:pt idx="1409">
                  <c:v>0.61429999999999996</c:v>
                </c:pt>
                <c:pt idx="1410">
                  <c:v>0.61429999999999996</c:v>
                </c:pt>
                <c:pt idx="1411">
                  <c:v>0.6149</c:v>
                </c:pt>
                <c:pt idx="1412">
                  <c:v>0.6149</c:v>
                </c:pt>
                <c:pt idx="1413">
                  <c:v>0.61519999999999997</c:v>
                </c:pt>
                <c:pt idx="1414">
                  <c:v>0.61519999999999997</c:v>
                </c:pt>
                <c:pt idx="1415">
                  <c:v>0.61619999999999997</c:v>
                </c:pt>
                <c:pt idx="1416">
                  <c:v>0.61619999999999997</c:v>
                </c:pt>
                <c:pt idx="1417">
                  <c:v>0.61739999999999995</c:v>
                </c:pt>
                <c:pt idx="1418">
                  <c:v>0.61739999999999995</c:v>
                </c:pt>
                <c:pt idx="1419">
                  <c:v>0.61839999999999995</c:v>
                </c:pt>
                <c:pt idx="1420">
                  <c:v>0.61839999999999995</c:v>
                </c:pt>
                <c:pt idx="1421">
                  <c:v>0.61919999999999997</c:v>
                </c:pt>
                <c:pt idx="1422">
                  <c:v>0.61919999999999997</c:v>
                </c:pt>
                <c:pt idx="1423">
                  <c:v>0.623</c:v>
                </c:pt>
                <c:pt idx="1424">
                  <c:v>0.623</c:v>
                </c:pt>
                <c:pt idx="1425">
                  <c:v>0.624</c:v>
                </c:pt>
                <c:pt idx="1426">
                  <c:v>0.624</c:v>
                </c:pt>
                <c:pt idx="1427">
                  <c:v>0.62419999999999998</c:v>
                </c:pt>
                <c:pt idx="1428">
                  <c:v>0.62419999999999998</c:v>
                </c:pt>
                <c:pt idx="1429">
                  <c:v>0.62570000000000003</c:v>
                </c:pt>
                <c:pt idx="1430">
                  <c:v>0.62570000000000003</c:v>
                </c:pt>
                <c:pt idx="1431">
                  <c:v>0.62670000000000003</c:v>
                </c:pt>
                <c:pt idx="1432">
                  <c:v>0.62670000000000003</c:v>
                </c:pt>
                <c:pt idx="1433">
                  <c:v>0.62829999999999997</c:v>
                </c:pt>
                <c:pt idx="1434">
                  <c:v>0.62829999999999997</c:v>
                </c:pt>
                <c:pt idx="1435">
                  <c:v>0.63070000000000004</c:v>
                </c:pt>
                <c:pt idx="1436">
                  <c:v>0.63070000000000004</c:v>
                </c:pt>
                <c:pt idx="1437">
                  <c:v>0.63170000000000004</c:v>
                </c:pt>
                <c:pt idx="1438">
                  <c:v>0.63170000000000004</c:v>
                </c:pt>
                <c:pt idx="1439">
                  <c:v>0.63290000000000002</c:v>
                </c:pt>
                <c:pt idx="1440">
                  <c:v>0.63290000000000002</c:v>
                </c:pt>
                <c:pt idx="1441">
                  <c:v>0.6341</c:v>
                </c:pt>
                <c:pt idx="1442">
                  <c:v>0.6341</c:v>
                </c:pt>
                <c:pt idx="1443">
                  <c:v>0.63939999999999997</c:v>
                </c:pt>
                <c:pt idx="1444">
                  <c:v>0.63939999999999997</c:v>
                </c:pt>
                <c:pt idx="1445">
                  <c:v>0.64990000000000003</c:v>
                </c:pt>
                <c:pt idx="1446">
                  <c:v>0.64990000000000003</c:v>
                </c:pt>
                <c:pt idx="1447">
                  <c:v>0.65029999999999999</c:v>
                </c:pt>
                <c:pt idx="1448">
                  <c:v>0.65029999999999999</c:v>
                </c:pt>
                <c:pt idx="1449">
                  <c:v>0.65210000000000001</c:v>
                </c:pt>
                <c:pt idx="1450">
                  <c:v>0.65210000000000001</c:v>
                </c:pt>
                <c:pt idx="1451">
                  <c:v>0.65680000000000005</c:v>
                </c:pt>
                <c:pt idx="1452">
                  <c:v>0.65680000000000005</c:v>
                </c:pt>
                <c:pt idx="1453">
                  <c:v>0.65739999999999998</c:v>
                </c:pt>
                <c:pt idx="1454">
                  <c:v>0.65739999999999998</c:v>
                </c:pt>
                <c:pt idx="1455">
                  <c:v>0.66139999999999999</c:v>
                </c:pt>
                <c:pt idx="1456">
                  <c:v>0.66139999999999999</c:v>
                </c:pt>
                <c:pt idx="1457">
                  <c:v>0.66200000000000003</c:v>
                </c:pt>
                <c:pt idx="1458">
                  <c:v>0.66200000000000003</c:v>
                </c:pt>
                <c:pt idx="1459">
                  <c:v>0.66220000000000001</c:v>
                </c:pt>
                <c:pt idx="1460">
                  <c:v>0.66220000000000001</c:v>
                </c:pt>
                <c:pt idx="1461">
                  <c:v>0.66239999999999999</c:v>
                </c:pt>
                <c:pt idx="1462">
                  <c:v>0.66239999999999999</c:v>
                </c:pt>
                <c:pt idx="1463">
                  <c:v>0.66749999999999998</c:v>
                </c:pt>
                <c:pt idx="1464">
                  <c:v>0.66749999999999998</c:v>
                </c:pt>
                <c:pt idx="1465">
                  <c:v>0.67049999999999998</c:v>
                </c:pt>
                <c:pt idx="1466">
                  <c:v>0.67049999999999998</c:v>
                </c:pt>
                <c:pt idx="1467">
                  <c:v>0.67069999999999996</c:v>
                </c:pt>
                <c:pt idx="1468">
                  <c:v>0.67069999999999996</c:v>
                </c:pt>
                <c:pt idx="1469">
                  <c:v>0.67149999999999999</c:v>
                </c:pt>
                <c:pt idx="1470">
                  <c:v>0.67149999999999999</c:v>
                </c:pt>
                <c:pt idx="1471">
                  <c:v>0.67190000000000005</c:v>
                </c:pt>
                <c:pt idx="1472">
                  <c:v>0.67190000000000005</c:v>
                </c:pt>
                <c:pt idx="1473">
                  <c:v>0.68259999999999998</c:v>
                </c:pt>
                <c:pt idx="1474">
                  <c:v>0.68259999999999998</c:v>
                </c:pt>
                <c:pt idx="1475">
                  <c:v>0.68300000000000005</c:v>
                </c:pt>
                <c:pt idx="1476">
                  <c:v>0.68300000000000005</c:v>
                </c:pt>
                <c:pt idx="1477">
                  <c:v>0.68379999999999996</c:v>
                </c:pt>
                <c:pt idx="1478">
                  <c:v>0.68379999999999996</c:v>
                </c:pt>
                <c:pt idx="1479">
                  <c:v>0.68400000000000005</c:v>
                </c:pt>
                <c:pt idx="1480">
                  <c:v>0.68400000000000005</c:v>
                </c:pt>
                <c:pt idx="1481">
                  <c:v>0.68479999999999996</c:v>
                </c:pt>
                <c:pt idx="1482">
                  <c:v>0.68479999999999996</c:v>
                </c:pt>
                <c:pt idx="1483">
                  <c:v>0.68610000000000004</c:v>
                </c:pt>
                <c:pt idx="1484">
                  <c:v>0.68610000000000004</c:v>
                </c:pt>
                <c:pt idx="1485">
                  <c:v>0.68789999999999996</c:v>
                </c:pt>
                <c:pt idx="1486">
                  <c:v>0.68789999999999996</c:v>
                </c:pt>
                <c:pt idx="1487">
                  <c:v>0.69269999999999998</c:v>
                </c:pt>
                <c:pt idx="1488">
                  <c:v>0.69269999999999998</c:v>
                </c:pt>
                <c:pt idx="1489">
                  <c:v>0.6956</c:v>
                </c:pt>
                <c:pt idx="1490">
                  <c:v>0.6956</c:v>
                </c:pt>
                <c:pt idx="1491">
                  <c:v>0.69620000000000004</c:v>
                </c:pt>
                <c:pt idx="1492">
                  <c:v>0.69620000000000004</c:v>
                </c:pt>
                <c:pt idx="1493">
                  <c:v>0.69679999999999997</c:v>
                </c:pt>
                <c:pt idx="1494">
                  <c:v>0.69679999999999997</c:v>
                </c:pt>
                <c:pt idx="1495">
                  <c:v>0.69879999999999998</c:v>
                </c:pt>
                <c:pt idx="1496">
                  <c:v>0.69879999999999998</c:v>
                </c:pt>
                <c:pt idx="1497">
                  <c:v>0.70099999999999996</c:v>
                </c:pt>
                <c:pt idx="1498">
                  <c:v>0.70099999999999996</c:v>
                </c:pt>
                <c:pt idx="1499">
                  <c:v>0.70220000000000005</c:v>
                </c:pt>
                <c:pt idx="1500">
                  <c:v>0.70220000000000005</c:v>
                </c:pt>
                <c:pt idx="1501">
                  <c:v>0.70750000000000002</c:v>
                </c:pt>
                <c:pt idx="1502">
                  <c:v>0.70750000000000002</c:v>
                </c:pt>
                <c:pt idx="1503">
                  <c:v>0.71030000000000004</c:v>
                </c:pt>
                <c:pt idx="1504">
                  <c:v>0.71030000000000004</c:v>
                </c:pt>
                <c:pt idx="1505">
                  <c:v>0.7117</c:v>
                </c:pt>
                <c:pt idx="1506">
                  <c:v>0.7117</c:v>
                </c:pt>
                <c:pt idx="1507">
                  <c:v>0.71189999999999998</c:v>
                </c:pt>
                <c:pt idx="1508">
                  <c:v>0.71189999999999998</c:v>
                </c:pt>
                <c:pt idx="1509">
                  <c:v>0.71289999999999998</c:v>
                </c:pt>
                <c:pt idx="1510">
                  <c:v>0.71289999999999998</c:v>
                </c:pt>
                <c:pt idx="1511">
                  <c:v>0.71489999999999998</c:v>
                </c:pt>
                <c:pt idx="1512">
                  <c:v>0.71489999999999998</c:v>
                </c:pt>
                <c:pt idx="1513">
                  <c:v>0.71760000000000002</c:v>
                </c:pt>
                <c:pt idx="1514">
                  <c:v>0.71760000000000002</c:v>
                </c:pt>
                <c:pt idx="1515">
                  <c:v>0.71879999999999999</c:v>
                </c:pt>
                <c:pt idx="1516">
                  <c:v>0.71879999999999999</c:v>
                </c:pt>
                <c:pt idx="1517">
                  <c:v>0.72040000000000004</c:v>
                </c:pt>
                <c:pt idx="1518">
                  <c:v>0.72040000000000004</c:v>
                </c:pt>
                <c:pt idx="1519">
                  <c:v>0.72099999999999997</c:v>
                </c:pt>
                <c:pt idx="1520">
                  <c:v>0.72099999999999997</c:v>
                </c:pt>
                <c:pt idx="1521">
                  <c:v>0.72140000000000004</c:v>
                </c:pt>
                <c:pt idx="1522">
                  <c:v>0.72140000000000004</c:v>
                </c:pt>
                <c:pt idx="1523">
                  <c:v>0.7218</c:v>
                </c:pt>
                <c:pt idx="1524">
                  <c:v>0.7218</c:v>
                </c:pt>
                <c:pt idx="1525">
                  <c:v>0.72340000000000004</c:v>
                </c:pt>
                <c:pt idx="1526">
                  <c:v>0.72340000000000004</c:v>
                </c:pt>
                <c:pt idx="1527">
                  <c:v>0.72509999999999997</c:v>
                </c:pt>
                <c:pt idx="1528">
                  <c:v>0.72509999999999997</c:v>
                </c:pt>
                <c:pt idx="1529">
                  <c:v>0.72770000000000001</c:v>
                </c:pt>
                <c:pt idx="1530">
                  <c:v>0.72770000000000001</c:v>
                </c:pt>
                <c:pt idx="1531">
                  <c:v>0.72870000000000001</c:v>
                </c:pt>
                <c:pt idx="1532">
                  <c:v>0.72870000000000001</c:v>
                </c:pt>
                <c:pt idx="1533">
                  <c:v>0.73309999999999997</c:v>
                </c:pt>
                <c:pt idx="1534">
                  <c:v>0.73309999999999997</c:v>
                </c:pt>
                <c:pt idx="1535">
                  <c:v>0.73370000000000002</c:v>
                </c:pt>
                <c:pt idx="1536">
                  <c:v>0.73370000000000002</c:v>
                </c:pt>
                <c:pt idx="1537">
                  <c:v>0.73470000000000002</c:v>
                </c:pt>
                <c:pt idx="1538">
                  <c:v>0.73470000000000002</c:v>
                </c:pt>
                <c:pt idx="1539">
                  <c:v>0.73699999999999999</c:v>
                </c:pt>
                <c:pt idx="1540">
                  <c:v>0.73699999999999999</c:v>
                </c:pt>
                <c:pt idx="1541">
                  <c:v>0.73799999999999999</c:v>
                </c:pt>
                <c:pt idx="1542">
                  <c:v>0.73799999999999999</c:v>
                </c:pt>
                <c:pt idx="1543">
                  <c:v>0.73839999999999995</c:v>
                </c:pt>
                <c:pt idx="1544">
                  <c:v>0.73839999999999995</c:v>
                </c:pt>
                <c:pt idx="1545">
                  <c:v>0.73860000000000003</c:v>
                </c:pt>
                <c:pt idx="1546">
                  <c:v>0.73860000000000003</c:v>
                </c:pt>
                <c:pt idx="1547">
                  <c:v>0.74</c:v>
                </c:pt>
                <c:pt idx="1548">
                  <c:v>0.74</c:v>
                </c:pt>
                <c:pt idx="1549">
                  <c:v>0.74399999999999999</c:v>
                </c:pt>
                <c:pt idx="1550">
                  <c:v>0.74399999999999999</c:v>
                </c:pt>
                <c:pt idx="1551">
                  <c:v>0.74419999999999997</c:v>
                </c:pt>
                <c:pt idx="1552">
                  <c:v>0.74419999999999997</c:v>
                </c:pt>
                <c:pt idx="1553">
                  <c:v>0.75049999999999994</c:v>
                </c:pt>
                <c:pt idx="1554">
                  <c:v>0.75049999999999994</c:v>
                </c:pt>
                <c:pt idx="1555">
                  <c:v>0.75390000000000001</c:v>
                </c:pt>
                <c:pt idx="1556">
                  <c:v>0.75390000000000001</c:v>
                </c:pt>
                <c:pt idx="1557">
                  <c:v>0.75639999999999996</c:v>
                </c:pt>
                <c:pt idx="1558">
                  <c:v>0.75639999999999996</c:v>
                </c:pt>
                <c:pt idx="1559">
                  <c:v>0.75660000000000005</c:v>
                </c:pt>
                <c:pt idx="1560">
                  <c:v>0.75660000000000005</c:v>
                </c:pt>
                <c:pt idx="1561">
                  <c:v>0.75880000000000003</c:v>
                </c:pt>
                <c:pt idx="1562">
                  <c:v>0.75880000000000003</c:v>
                </c:pt>
                <c:pt idx="1563">
                  <c:v>0.76100000000000001</c:v>
                </c:pt>
                <c:pt idx="1564">
                  <c:v>0.76100000000000001</c:v>
                </c:pt>
                <c:pt idx="1565">
                  <c:v>0.76180000000000003</c:v>
                </c:pt>
                <c:pt idx="1566">
                  <c:v>0.76180000000000003</c:v>
                </c:pt>
                <c:pt idx="1567">
                  <c:v>0.76200000000000001</c:v>
                </c:pt>
                <c:pt idx="1568">
                  <c:v>0.76200000000000001</c:v>
                </c:pt>
                <c:pt idx="1569">
                  <c:v>0.76359999999999995</c:v>
                </c:pt>
                <c:pt idx="1570">
                  <c:v>0.76359999999999995</c:v>
                </c:pt>
                <c:pt idx="1571">
                  <c:v>0.76570000000000005</c:v>
                </c:pt>
                <c:pt idx="1572">
                  <c:v>0.76570000000000005</c:v>
                </c:pt>
                <c:pt idx="1573">
                  <c:v>0.76590000000000003</c:v>
                </c:pt>
                <c:pt idx="1574">
                  <c:v>0.76590000000000003</c:v>
                </c:pt>
                <c:pt idx="1575">
                  <c:v>0.76670000000000005</c:v>
                </c:pt>
                <c:pt idx="1576">
                  <c:v>0.76670000000000005</c:v>
                </c:pt>
                <c:pt idx="1577">
                  <c:v>0.76849999999999996</c:v>
                </c:pt>
                <c:pt idx="1578">
                  <c:v>0.76849999999999996</c:v>
                </c:pt>
                <c:pt idx="1579">
                  <c:v>0.76929999999999998</c:v>
                </c:pt>
                <c:pt idx="1580">
                  <c:v>0.76929999999999998</c:v>
                </c:pt>
                <c:pt idx="1581">
                  <c:v>0.77190000000000003</c:v>
                </c:pt>
                <c:pt idx="1582">
                  <c:v>0.77190000000000003</c:v>
                </c:pt>
                <c:pt idx="1583">
                  <c:v>0.77349999999999997</c:v>
                </c:pt>
                <c:pt idx="1584">
                  <c:v>0.77349999999999997</c:v>
                </c:pt>
                <c:pt idx="1585">
                  <c:v>0.77539999999999998</c:v>
                </c:pt>
                <c:pt idx="1586">
                  <c:v>0.77539999999999998</c:v>
                </c:pt>
                <c:pt idx="1587">
                  <c:v>0.77859999999999996</c:v>
                </c:pt>
                <c:pt idx="1588">
                  <c:v>0.77859999999999996</c:v>
                </c:pt>
                <c:pt idx="1589">
                  <c:v>0.78080000000000005</c:v>
                </c:pt>
                <c:pt idx="1590">
                  <c:v>0.78080000000000005</c:v>
                </c:pt>
                <c:pt idx="1591">
                  <c:v>0.78259999999999996</c:v>
                </c:pt>
                <c:pt idx="1592">
                  <c:v>0.78259999999999996</c:v>
                </c:pt>
                <c:pt idx="1593">
                  <c:v>0.78790000000000004</c:v>
                </c:pt>
                <c:pt idx="1594">
                  <c:v>0.78790000000000004</c:v>
                </c:pt>
                <c:pt idx="1595">
                  <c:v>0.79820000000000002</c:v>
                </c:pt>
                <c:pt idx="1596">
                  <c:v>0.79820000000000002</c:v>
                </c:pt>
                <c:pt idx="1597">
                  <c:v>0.80120000000000002</c:v>
                </c:pt>
                <c:pt idx="1598">
                  <c:v>0.80120000000000002</c:v>
                </c:pt>
                <c:pt idx="1599">
                  <c:v>0.8024</c:v>
                </c:pt>
                <c:pt idx="1600">
                  <c:v>0.8024</c:v>
                </c:pt>
                <c:pt idx="1601">
                  <c:v>0.8034</c:v>
                </c:pt>
                <c:pt idx="1602">
                  <c:v>0.8034</c:v>
                </c:pt>
                <c:pt idx="1603">
                  <c:v>0.80420000000000003</c:v>
                </c:pt>
                <c:pt idx="1604">
                  <c:v>0.80420000000000003</c:v>
                </c:pt>
                <c:pt idx="1605">
                  <c:v>0.80549999999999999</c:v>
                </c:pt>
                <c:pt idx="1606">
                  <c:v>0.80549999999999999</c:v>
                </c:pt>
                <c:pt idx="1607">
                  <c:v>0.80569999999999997</c:v>
                </c:pt>
                <c:pt idx="1608">
                  <c:v>0.80569999999999997</c:v>
                </c:pt>
                <c:pt idx="1609">
                  <c:v>0.80810000000000004</c:v>
                </c:pt>
                <c:pt idx="1610">
                  <c:v>0.80810000000000004</c:v>
                </c:pt>
                <c:pt idx="1611">
                  <c:v>0.81110000000000004</c:v>
                </c:pt>
                <c:pt idx="1612">
                  <c:v>0.81110000000000004</c:v>
                </c:pt>
                <c:pt idx="1613">
                  <c:v>0.81310000000000004</c:v>
                </c:pt>
                <c:pt idx="1614">
                  <c:v>0.81310000000000004</c:v>
                </c:pt>
                <c:pt idx="1615">
                  <c:v>0.81659999999999999</c:v>
                </c:pt>
                <c:pt idx="1616">
                  <c:v>0.81659999999999999</c:v>
                </c:pt>
                <c:pt idx="1617">
                  <c:v>0.81740000000000002</c:v>
                </c:pt>
                <c:pt idx="1618">
                  <c:v>0.81740000000000002</c:v>
                </c:pt>
                <c:pt idx="1619">
                  <c:v>0.82099999999999995</c:v>
                </c:pt>
                <c:pt idx="1620">
                  <c:v>0.82099999999999995</c:v>
                </c:pt>
                <c:pt idx="1621">
                  <c:v>0.82279999999999998</c:v>
                </c:pt>
                <c:pt idx="1622">
                  <c:v>0.82279999999999998</c:v>
                </c:pt>
                <c:pt idx="1623">
                  <c:v>0.82479999999999998</c:v>
                </c:pt>
                <c:pt idx="1624">
                  <c:v>0.82479999999999998</c:v>
                </c:pt>
                <c:pt idx="1625">
                  <c:v>0.82609999999999995</c:v>
                </c:pt>
                <c:pt idx="1626">
                  <c:v>0.82609999999999995</c:v>
                </c:pt>
                <c:pt idx="1627">
                  <c:v>0.82750000000000001</c:v>
                </c:pt>
                <c:pt idx="1628">
                  <c:v>0.82750000000000001</c:v>
                </c:pt>
                <c:pt idx="1629">
                  <c:v>0.82950000000000002</c:v>
                </c:pt>
                <c:pt idx="1630">
                  <c:v>0.82950000000000002</c:v>
                </c:pt>
                <c:pt idx="1631">
                  <c:v>0.83169999999999999</c:v>
                </c:pt>
                <c:pt idx="1632">
                  <c:v>0.83169999999999999</c:v>
                </c:pt>
                <c:pt idx="1633">
                  <c:v>0.83720000000000006</c:v>
                </c:pt>
                <c:pt idx="1634">
                  <c:v>0.83720000000000006</c:v>
                </c:pt>
                <c:pt idx="1635">
                  <c:v>0.83740000000000003</c:v>
                </c:pt>
                <c:pt idx="1636">
                  <c:v>0.83740000000000003</c:v>
                </c:pt>
                <c:pt idx="1637">
                  <c:v>0.84199999999999997</c:v>
                </c:pt>
                <c:pt idx="1638">
                  <c:v>0.84199999999999997</c:v>
                </c:pt>
                <c:pt idx="1639">
                  <c:v>0.84970000000000001</c:v>
                </c:pt>
                <c:pt idx="1640">
                  <c:v>0.84970000000000001</c:v>
                </c:pt>
                <c:pt idx="1641">
                  <c:v>0.85070000000000001</c:v>
                </c:pt>
                <c:pt idx="1642">
                  <c:v>0.85070000000000001</c:v>
                </c:pt>
                <c:pt idx="1643">
                  <c:v>0.85619999999999996</c:v>
                </c:pt>
                <c:pt idx="1644">
                  <c:v>0.85619999999999996</c:v>
                </c:pt>
                <c:pt idx="1645">
                  <c:v>0.85880000000000001</c:v>
                </c:pt>
                <c:pt idx="1646">
                  <c:v>0.85880000000000001</c:v>
                </c:pt>
                <c:pt idx="1647">
                  <c:v>0.86060000000000003</c:v>
                </c:pt>
                <c:pt idx="1648">
                  <c:v>0.86060000000000003</c:v>
                </c:pt>
                <c:pt idx="1649">
                  <c:v>0.86140000000000005</c:v>
                </c:pt>
                <c:pt idx="1650">
                  <c:v>0.86140000000000005</c:v>
                </c:pt>
                <c:pt idx="1651">
                  <c:v>0.86240000000000006</c:v>
                </c:pt>
                <c:pt idx="1652">
                  <c:v>0.86240000000000006</c:v>
                </c:pt>
                <c:pt idx="1653">
                  <c:v>0.86280000000000001</c:v>
                </c:pt>
                <c:pt idx="1654">
                  <c:v>0.86280000000000001</c:v>
                </c:pt>
                <c:pt idx="1655">
                  <c:v>0.86319999999999997</c:v>
                </c:pt>
                <c:pt idx="1656">
                  <c:v>0.86319999999999997</c:v>
                </c:pt>
                <c:pt idx="1657">
                  <c:v>0.86339999999999995</c:v>
                </c:pt>
                <c:pt idx="1658">
                  <c:v>0.86339999999999995</c:v>
                </c:pt>
                <c:pt idx="1659">
                  <c:v>0.86609999999999998</c:v>
                </c:pt>
                <c:pt idx="1660">
                  <c:v>0.86609999999999998</c:v>
                </c:pt>
                <c:pt idx="1661">
                  <c:v>0.86950000000000005</c:v>
                </c:pt>
                <c:pt idx="1662">
                  <c:v>0.86950000000000005</c:v>
                </c:pt>
                <c:pt idx="1663">
                  <c:v>0.87109999999999999</c:v>
                </c:pt>
                <c:pt idx="1664">
                  <c:v>0.87109999999999999</c:v>
                </c:pt>
                <c:pt idx="1665">
                  <c:v>0.87370000000000003</c:v>
                </c:pt>
                <c:pt idx="1666">
                  <c:v>0.87370000000000003</c:v>
                </c:pt>
                <c:pt idx="1667">
                  <c:v>0.8881</c:v>
                </c:pt>
                <c:pt idx="1668">
                  <c:v>0.8881</c:v>
                </c:pt>
                <c:pt idx="1669">
                  <c:v>0.88870000000000005</c:v>
                </c:pt>
                <c:pt idx="1670">
                  <c:v>0.88870000000000005</c:v>
                </c:pt>
                <c:pt idx="1671">
                  <c:v>0.88949999999999996</c:v>
                </c:pt>
                <c:pt idx="1672">
                  <c:v>0.88949999999999996</c:v>
                </c:pt>
                <c:pt idx="1673">
                  <c:v>0.89170000000000005</c:v>
                </c:pt>
                <c:pt idx="1674">
                  <c:v>0.89170000000000005</c:v>
                </c:pt>
                <c:pt idx="1675">
                  <c:v>0.9</c:v>
                </c:pt>
                <c:pt idx="1676">
                  <c:v>0.9</c:v>
                </c:pt>
                <c:pt idx="1677">
                  <c:v>0.90669999999999995</c:v>
                </c:pt>
                <c:pt idx="1678">
                  <c:v>0.90669999999999995</c:v>
                </c:pt>
                <c:pt idx="1679">
                  <c:v>0.90749999999999997</c:v>
                </c:pt>
                <c:pt idx="1680">
                  <c:v>0.90749999999999997</c:v>
                </c:pt>
                <c:pt idx="1681">
                  <c:v>0.9244</c:v>
                </c:pt>
                <c:pt idx="1682">
                  <c:v>0.9244</c:v>
                </c:pt>
                <c:pt idx="1683">
                  <c:v>0.92869999999999997</c:v>
                </c:pt>
                <c:pt idx="1684">
                  <c:v>0.92869999999999997</c:v>
                </c:pt>
                <c:pt idx="1685">
                  <c:v>0.92930000000000001</c:v>
                </c:pt>
                <c:pt idx="1686">
                  <c:v>0.92930000000000001</c:v>
                </c:pt>
                <c:pt idx="1687">
                  <c:v>0.93189999999999995</c:v>
                </c:pt>
                <c:pt idx="1688">
                  <c:v>0.93189999999999995</c:v>
                </c:pt>
                <c:pt idx="1689">
                  <c:v>0.93210000000000004</c:v>
                </c:pt>
                <c:pt idx="1690">
                  <c:v>0.93210000000000004</c:v>
                </c:pt>
                <c:pt idx="1691">
                  <c:v>0.9335</c:v>
                </c:pt>
                <c:pt idx="1692">
                  <c:v>0.9335</c:v>
                </c:pt>
                <c:pt idx="1693">
                  <c:v>0.93489999999999995</c:v>
                </c:pt>
                <c:pt idx="1694">
                  <c:v>0.93489999999999995</c:v>
                </c:pt>
                <c:pt idx="1695">
                  <c:v>0.93600000000000005</c:v>
                </c:pt>
                <c:pt idx="1696">
                  <c:v>0.93600000000000005</c:v>
                </c:pt>
                <c:pt idx="1697">
                  <c:v>0.93679999999999997</c:v>
                </c:pt>
                <c:pt idx="1698">
                  <c:v>0.93679999999999997</c:v>
                </c:pt>
                <c:pt idx="1699">
                  <c:v>0.93759999999999999</c:v>
                </c:pt>
                <c:pt idx="1700">
                  <c:v>0.93759999999999999</c:v>
                </c:pt>
                <c:pt idx="1701">
                  <c:v>0.93820000000000003</c:v>
                </c:pt>
                <c:pt idx="1702">
                  <c:v>0.93820000000000003</c:v>
                </c:pt>
                <c:pt idx="1703">
                  <c:v>0.94020000000000004</c:v>
                </c:pt>
                <c:pt idx="1704">
                  <c:v>0.94020000000000004</c:v>
                </c:pt>
                <c:pt idx="1705">
                  <c:v>0.94420000000000004</c:v>
                </c:pt>
                <c:pt idx="1706">
                  <c:v>0.94420000000000004</c:v>
                </c:pt>
                <c:pt idx="1707">
                  <c:v>0.94930000000000003</c:v>
                </c:pt>
                <c:pt idx="1708">
                  <c:v>0.94930000000000003</c:v>
                </c:pt>
                <c:pt idx="1709">
                  <c:v>0.95450000000000002</c:v>
                </c:pt>
                <c:pt idx="1710">
                  <c:v>0.95450000000000002</c:v>
                </c:pt>
                <c:pt idx="1711">
                  <c:v>0.95579999999999998</c:v>
                </c:pt>
                <c:pt idx="1712">
                  <c:v>0.95579999999999998</c:v>
                </c:pt>
                <c:pt idx="1713">
                  <c:v>0.95940000000000003</c:v>
                </c:pt>
                <c:pt idx="1714">
                  <c:v>0.95940000000000003</c:v>
                </c:pt>
                <c:pt idx="1715">
                  <c:v>0.95960000000000001</c:v>
                </c:pt>
                <c:pt idx="1716">
                  <c:v>0.95960000000000001</c:v>
                </c:pt>
                <c:pt idx="1717">
                  <c:v>0.96040000000000003</c:v>
                </c:pt>
                <c:pt idx="1718">
                  <c:v>0.96040000000000003</c:v>
                </c:pt>
                <c:pt idx="1719">
                  <c:v>0.96419999999999995</c:v>
                </c:pt>
                <c:pt idx="1720">
                  <c:v>0.96419999999999995</c:v>
                </c:pt>
                <c:pt idx="1721">
                  <c:v>0.97050000000000003</c:v>
                </c:pt>
                <c:pt idx="1722">
                  <c:v>0.97050000000000003</c:v>
                </c:pt>
                <c:pt idx="1723">
                  <c:v>0.97130000000000005</c:v>
                </c:pt>
                <c:pt idx="1724">
                  <c:v>0.97130000000000005</c:v>
                </c:pt>
                <c:pt idx="1725">
                  <c:v>0.97189999999999999</c:v>
                </c:pt>
                <c:pt idx="1726">
                  <c:v>0.97189999999999999</c:v>
                </c:pt>
                <c:pt idx="1727">
                  <c:v>0.97519999999999996</c:v>
                </c:pt>
                <c:pt idx="1728">
                  <c:v>0.97519999999999996</c:v>
                </c:pt>
                <c:pt idx="1729">
                  <c:v>0.97540000000000004</c:v>
                </c:pt>
                <c:pt idx="1730">
                  <c:v>0.97540000000000004</c:v>
                </c:pt>
                <c:pt idx="1731">
                  <c:v>0.97699999999999998</c:v>
                </c:pt>
                <c:pt idx="1732">
                  <c:v>0.97699999999999998</c:v>
                </c:pt>
                <c:pt idx="1733">
                  <c:v>1</c:v>
                </c:pt>
                <c:pt idx="1734">
                  <c:v>1</c:v>
                </c:pt>
                <c:pt idx="1735">
                  <c:v>1</c:v>
                </c:pt>
                <c:pt idx="1736">
                  <c:v>1</c:v>
                </c:pt>
              </c:numCache>
            </c:numRef>
          </c:xVal>
          <c:yVal>
            <c:numRef>
              <c:f>Hoja1!$C$9:$C$1745</c:f>
              <c:numCache>
                <c:formatCode>General</c:formatCode>
                <c:ptCount val="1737"/>
                <c:pt idx="0">
                  <c:v>0.14749999999999996</c:v>
                </c:pt>
                <c:pt idx="1">
                  <c:v>0.14749999999999996</c:v>
                </c:pt>
                <c:pt idx="2">
                  <c:v>0.22319999999999995</c:v>
                </c:pt>
                <c:pt idx="3">
                  <c:v>0.22319999999999995</c:v>
                </c:pt>
                <c:pt idx="4">
                  <c:v>0.25039999999999996</c:v>
                </c:pt>
                <c:pt idx="5">
                  <c:v>0.25039999999999996</c:v>
                </c:pt>
                <c:pt idx="6">
                  <c:v>0.27749999999999997</c:v>
                </c:pt>
                <c:pt idx="7">
                  <c:v>0.27749999999999997</c:v>
                </c:pt>
                <c:pt idx="8">
                  <c:v>0.28069999999999995</c:v>
                </c:pt>
                <c:pt idx="9">
                  <c:v>0.28069999999999995</c:v>
                </c:pt>
                <c:pt idx="10">
                  <c:v>0.29610000000000003</c:v>
                </c:pt>
                <c:pt idx="11">
                  <c:v>0.29610000000000003</c:v>
                </c:pt>
                <c:pt idx="12">
                  <c:v>0.30610000000000004</c:v>
                </c:pt>
                <c:pt idx="13">
                  <c:v>0.30610000000000004</c:v>
                </c:pt>
                <c:pt idx="14">
                  <c:v>0.33069999999999999</c:v>
                </c:pt>
                <c:pt idx="15">
                  <c:v>0.33069999999999999</c:v>
                </c:pt>
                <c:pt idx="16">
                  <c:v>0.33999999999999997</c:v>
                </c:pt>
                <c:pt idx="17">
                  <c:v>0.33999999999999997</c:v>
                </c:pt>
                <c:pt idx="18">
                  <c:v>0.34179999999999999</c:v>
                </c:pt>
                <c:pt idx="19">
                  <c:v>0.34179999999999999</c:v>
                </c:pt>
                <c:pt idx="20">
                  <c:v>0.34819999999999995</c:v>
                </c:pt>
                <c:pt idx="21">
                  <c:v>0.34819999999999995</c:v>
                </c:pt>
                <c:pt idx="22">
                  <c:v>0.36709999999999998</c:v>
                </c:pt>
                <c:pt idx="23">
                  <c:v>0.36709999999999998</c:v>
                </c:pt>
                <c:pt idx="24">
                  <c:v>0.36860000000000004</c:v>
                </c:pt>
                <c:pt idx="25">
                  <c:v>0.36860000000000004</c:v>
                </c:pt>
                <c:pt idx="26">
                  <c:v>0.37890000000000001</c:v>
                </c:pt>
                <c:pt idx="27">
                  <c:v>0.37890000000000001</c:v>
                </c:pt>
                <c:pt idx="28">
                  <c:v>0.38680000000000003</c:v>
                </c:pt>
                <c:pt idx="29">
                  <c:v>0.38680000000000003</c:v>
                </c:pt>
                <c:pt idx="30">
                  <c:v>0.39570000000000005</c:v>
                </c:pt>
                <c:pt idx="31">
                  <c:v>0.39570000000000005</c:v>
                </c:pt>
                <c:pt idx="32">
                  <c:v>0.41290000000000004</c:v>
                </c:pt>
                <c:pt idx="33">
                  <c:v>0.41290000000000004</c:v>
                </c:pt>
                <c:pt idx="34">
                  <c:v>0.41610000000000003</c:v>
                </c:pt>
                <c:pt idx="35">
                  <c:v>0.41610000000000003</c:v>
                </c:pt>
                <c:pt idx="36">
                  <c:v>0.42249999999999999</c:v>
                </c:pt>
                <c:pt idx="37">
                  <c:v>0.42249999999999999</c:v>
                </c:pt>
                <c:pt idx="38">
                  <c:v>0.42459999999999998</c:v>
                </c:pt>
                <c:pt idx="39">
                  <c:v>0.42459999999999998</c:v>
                </c:pt>
                <c:pt idx="40">
                  <c:v>0.43640000000000001</c:v>
                </c:pt>
                <c:pt idx="41">
                  <c:v>0.43640000000000001</c:v>
                </c:pt>
                <c:pt idx="42">
                  <c:v>0.44110000000000005</c:v>
                </c:pt>
                <c:pt idx="43">
                  <c:v>0.44110000000000005</c:v>
                </c:pt>
                <c:pt idx="44">
                  <c:v>0.44820000000000004</c:v>
                </c:pt>
                <c:pt idx="45">
                  <c:v>0.44820000000000004</c:v>
                </c:pt>
                <c:pt idx="46">
                  <c:v>0.45320000000000005</c:v>
                </c:pt>
                <c:pt idx="47">
                  <c:v>0.45320000000000005</c:v>
                </c:pt>
                <c:pt idx="48">
                  <c:v>0.46860000000000002</c:v>
                </c:pt>
                <c:pt idx="49">
                  <c:v>0.46860000000000002</c:v>
                </c:pt>
                <c:pt idx="50">
                  <c:v>0.4718</c:v>
                </c:pt>
                <c:pt idx="51">
                  <c:v>0.4718</c:v>
                </c:pt>
                <c:pt idx="52">
                  <c:v>0.47389999999999999</c:v>
                </c:pt>
                <c:pt idx="53">
                  <c:v>0.47389999999999999</c:v>
                </c:pt>
                <c:pt idx="54">
                  <c:v>0.47889999999999999</c:v>
                </c:pt>
                <c:pt idx="55">
                  <c:v>0.47889999999999999</c:v>
                </c:pt>
                <c:pt idx="56">
                  <c:v>0.48</c:v>
                </c:pt>
                <c:pt idx="57">
                  <c:v>0.48</c:v>
                </c:pt>
                <c:pt idx="58">
                  <c:v>0.4829</c:v>
                </c:pt>
                <c:pt idx="59">
                  <c:v>0.4829</c:v>
                </c:pt>
                <c:pt idx="60">
                  <c:v>0.48460000000000003</c:v>
                </c:pt>
                <c:pt idx="61">
                  <c:v>0.48460000000000003</c:v>
                </c:pt>
                <c:pt idx="62">
                  <c:v>0.48540000000000005</c:v>
                </c:pt>
                <c:pt idx="63">
                  <c:v>0.48540000000000005</c:v>
                </c:pt>
                <c:pt idx="64">
                  <c:v>0.4879</c:v>
                </c:pt>
                <c:pt idx="65">
                  <c:v>0.4879</c:v>
                </c:pt>
                <c:pt idx="66">
                  <c:v>0.4889</c:v>
                </c:pt>
                <c:pt idx="67">
                  <c:v>0.4889</c:v>
                </c:pt>
                <c:pt idx="68">
                  <c:v>0.49070000000000003</c:v>
                </c:pt>
                <c:pt idx="69">
                  <c:v>0.49070000000000003</c:v>
                </c:pt>
                <c:pt idx="70">
                  <c:v>0.4929</c:v>
                </c:pt>
                <c:pt idx="71">
                  <c:v>0.4929</c:v>
                </c:pt>
                <c:pt idx="72">
                  <c:v>0.49860000000000004</c:v>
                </c:pt>
                <c:pt idx="73">
                  <c:v>0.49860000000000004</c:v>
                </c:pt>
                <c:pt idx="74">
                  <c:v>0.50039999999999996</c:v>
                </c:pt>
                <c:pt idx="75">
                  <c:v>0.50039999999999996</c:v>
                </c:pt>
                <c:pt idx="76">
                  <c:v>0.50140000000000007</c:v>
                </c:pt>
                <c:pt idx="77">
                  <c:v>0.50140000000000007</c:v>
                </c:pt>
                <c:pt idx="78">
                  <c:v>0.50609999999999999</c:v>
                </c:pt>
                <c:pt idx="79">
                  <c:v>0.50609999999999999</c:v>
                </c:pt>
                <c:pt idx="80">
                  <c:v>0.50819999999999999</c:v>
                </c:pt>
                <c:pt idx="81">
                  <c:v>0.50819999999999999</c:v>
                </c:pt>
                <c:pt idx="82">
                  <c:v>0.51</c:v>
                </c:pt>
                <c:pt idx="83">
                  <c:v>0.51</c:v>
                </c:pt>
                <c:pt idx="84">
                  <c:v>0.51429999999999998</c:v>
                </c:pt>
                <c:pt idx="85">
                  <c:v>0.51429999999999998</c:v>
                </c:pt>
                <c:pt idx="86">
                  <c:v>0.51459999999999995</c:v>
                </c:pt>
                <c:pt idx="87">
                  <c:v>0.51459999999999995</c:v>
                </c:pt>
                <c:pt idx="88">
                  <c:v>0.51540000000000008</c:v>
                </c:pt>
                <c:pt idx="89">
                  <c:v>0.51540000000000008</c:v>
                </c:pt>
                <c:pt idx="90">
                  <c:v>0.51790000000000003</c:v>
                </c:pt>
                <c:pt idx="91">
                  <c:v>0.51790000000000003</c:v>
                </c:pt>
                <c:pt idx="92">
                  <c:v>0.51929999999999998</c:v>
                </c:pt>
                <c:pt idx="93">
                  <c:v>0.51929999999999998</c:v>
                </c:pt>
                <c:pt idx="94">
                  <c:v>0.52360000000000007</c:v>
                </c:pt>
                <c:pt idx="95">
                  <c:v>0.52360000000000007</c:v>
                </c:pt>
                <c:pt idx="96">
                  <c:v>0.52679999999999993</c:v>
                </c:pt>
                <c:pt idx="97">
                  <c:v>0.52679999999999993</c:v>
                </c:pt>
                <c:pt idx="98">
                  <c:v>0.52889999999999993</c:v>
                </c:pt>
                <c:pt idx="99">
                  <c:v>0.52889999999999993</c:v>
                </c:pt>
                <c:pt idx="100">
                  <c:v>0.53459999999999996</c:v>
                </c:pt>
                <c:pt idx="101">
                  <c:v>0.53459999999999996</c:v>
                </c:pt>
                <c:pt idx="102">
                  <c:v>0.54139999999999999</c:v>
                </c:pt>
                <c:pt idx="103">
                  <c:v>0.54139999999999999</c:v>
                </c:pt>
                <c:pt idx="104">
                  <c:v>0.54249999999999998</c:v>
                </c:pt>
                <c:pt idx="105">
                  <c:v>0.54249999999999998</c:v>
                </c:pt>
                <c:pt idx="106">
                  <c:v>0.54390000000000005</c:v>
                </c:pt>
                <c:pt idx="107">
                  <c:v>0.54390000000000005</c:v>
                </c:pt>
                <c:pt idx="108">
                  <c:v>0.55359999999999998</c:v>
                </c:pt>
                <c:pt idx="109">
                  <c:v>0.55359999999999998</c:v>
                </c:pt>
                <c:pt idx="110">
                  <c:v>0.55390000000000006</c:v>
                </c:pt>
                <c:pt idx="111">
                  <c:v>0.55390000000000006</c:v>
                </c:pt>
                <c:pt idx="112">
                  <c:v>0.55709999999999993</c:v>
                </c:pt>
                <c:pt idx="113">
                  <c:v>0.55709999999999993</c:v>
                </c:pt>
                <c:pt idx="114">
                  <c:v>0.56000000000000005</c:v>
                </c:pt>
                <c:pt idx="115">
                  <c:v>0.56000000000000005</c:v>
                </c:pt>
                <c:pt idx="116">
                  <c:v>0.5625</c:v>
                </c:pt>
                <c:pt idx="117">
                  <c:v>0.5625</c:v>
                </c:pt>
                <c:pt idx="118">
                  <c:v>0.56319999999999992</c:v>
                </c:pt>
                <c:pt idx="119">
                  <c:v>0.56319999999999992</c:v>
                </c:pt>
                <c:pt idx="120">
                  <c:v>0.56359999999999999</c:v>
                </c:pt>
                <c:pt idx="121">
                  <c:v>0.56359999999999999</c:v>
                </c:pt>
                <c:pt idx="122">
                  <c:v>0.56390000000000007</c:v>
                </c:pt>
                <c:pt idx="123">
                  <c:v>0.56390000000000007</c:v>
                </c:pt>
                <c:pt idx="124">
                  <c:v>0.56569999999999998</c:v>
                </c:pt>
                <c:pt idx="125">
                  <c:v>0.56569999999999998</c:v>
                </c:pt>
                <c:pt idx="126">
                  <c:v>0.56679999999999997</c:v>
                </c:pt>
                <c:pt idx="127">
                  <c:v>0.56679999999999997</c:v>
                </c:pt>
                <c:pt idx="128">
                  <c:v>0.56709999999999994</c:v>
                </c:pt>
                <c:pt idx="129">
                  <c:v>0.56709999999999994</c:v>
                </c:pt>
                <c:pt idx="130">
                  <c:v>0.56859999999999999</c:v>
                </c:pt>
                <c:pt idx="131">
                  <c:v>0.56859999999999999</c:v>
                </c:pt>
                <c:pt idx="132">
                  <c:v>0.5696</c:v>
                </c:pt>
                <c:pt idx="133">
                  <c:v>0.5696</c:v>
                </c:pt>
                <c:pt idx="134">
                  <c:v>0.57210000000000005</c:v>
                </c:pt>
                <c:pt idx="135">
                  <c:v>0.57210000000000005</c:v>
                </c:pt>
                <c:pt idx="136">
                  <c:v>0.57289999999999996</c:v>
                </c:pt>
                <c:pt idx="137">
                  <c:v>0.57289999999999996</c:v>
                </c:pt>
                <c:pt idx="138">
                  <c:v>0.57430000000000003</c:v>
                </c:pt>
                <c:pt idx="139">
                  <c:v>0.57430000000000003</c:v>
                </c:pt>
                <c:pt idx="140">
                  <c:v>0.57499999999999996</c:v>
                </c:pt>
                <c:pt idx="141">
                  <c:v>0.57499999999999996</c:v>
                </c:pt>
                <c:pt idx="142">
                  <c:v>0.57569999999999999</c:v>
                </c:pt>
                <c:pt idx="143">
                  <c:v>0.57569999999999999</c:v>
                </c:pt>
                <c:pt idx="144">
                  <c:v>0.57640000000000002</c:v>
                </c:pt>
                <c:pt idx="145">
                  <c:v>0.57640000000000002</c:v>
                </c:pt>
                <c:pt idx="146">
                  <c:v>0.57679999999999998</c:v>
                </c:pt>
                <c:pt idx="147">
                  <c:v>0.57679999999999998</c:v>
                </c:pt>
                <c:pt idx="148">
                  <c:v>0.57790000000000008</c:v>
                </c:pt>
                <c:pt idx="149">
                  <c:v>0.57790000000000008</c:v>
                </c:pt>
                <c:pt idx="150">
                  <c:v>0.58210000000000006</c:v>
                </c:pt>
                <c:pt idx="151">
                  <c:v>0.58210000000000006</c:v>
                </c:pt>
                <c:pt idx="152">
                  <c:v>0.58789999999999998</c:v>
                </c:pt>
                <c:pt idx="153">
                  <c:v>0.58789999999999998</c:v>
                </c:pt>
                <c:pt idx="154">
                  <c:v>0.59040000000000004</c:v>
                </c:pt>
                <c:pt idx="155">
                  <c:v>0.59040000000000004</c:v>
                </c:pt>
                <c:pt idx="156">
                  <c:v>0.59109999999999996</c:v>
                </c:pt>
                <c:pt idx="157">
                  <c:v>0.59109999999999996</c:v>
                </c:pt>
                <c:pt idx="158">
                  <c:v>0.59139999999999993</c:v>
                </c:pt>
                <c:pt idx="159">
                  <c:v>0.59139999999999993</c:v>
                </c:pt>
                <c:pt idx="160">
                  <c:v>0.59289999999999998</c:v>
                </c:pt>
                <c:pt idx="161">
                  <c:v>0.59289999999999998</c:v>
                </c:pt>
                <c:pt idx="162">
                  <c:v>0.59319999999999995</c:v>
                </c:pt>
                <c:pt idx="163">
                  <c:v>0.59319999999999995</c:v>
                </c:pt>
                <c:pt idx="164">
                  <c:v>0.59360000000000002</c:v>
                </c:pt>
                <c:pt idx="165">
                  <c:v>0.59360000000000002</c:v>
                </c:pt>
                <c:pt idx="166">
                  <c:v>0.59389999999999998</c:v>
                </c:pt>
                <c:pt idx="167">
                  <c:v>0.59389999999999998</c:v>
                </c:pt>
                <c:pt idx="168">
                  <c:v>0.59460000000000002</c:v>
                </c:pt>
                <c:pt idx="169">
                  <c:v>0.59460000000000002</c:v>
                </c:pt>
                <c:pt idx="170">
                  <c:v>0.59570000000000001</c:v>
                </c:pt>
                <c:pt idx="171">
                  <c:v>0.59570000000000001</c:v>
                </c:pt>
                <c:pt idx="172">
                  <c:v>0.59640000000000004</c:v>
                </c:pt>
                <c:pt idx="173">
                  <c:v>0.59640000000000004</c:v>
                </c:pt>
                <c:pt idx="174">
                  <c:v>0.59860000000000002</c:v>
                </c:pt>
                <c:pt idx="175">
                  <c:v>0.59860000000000002</c:v>
                </c:pt>
                <c:pt idx="176">
                  <c:v>0.59929999999999994</c:v>
                </c:pt>
                <c:pt idx="177">
                  <c:v>0.59929999999999994</c:v>
                </c:pt>
                <c:pt idx="178">
                  <c:v>0.60040000000000004</c:v>
                </c:pt>
                <c:pt idx="179">
                  <c:v>0.60040000000000004</c:v>
                </c:pt>
                <c:pt idx="180">
                  <c:v>0.60109999999999997</c:v>
                </c:pt>
                <c:pt idx="181">
                  <c:v>0.60109999999999997</c:v>
                </c:pt>
                <c:pt idx="182">
                  <c:v>0.60210000000000008</c:v>
                </c:pt>
                <c:pt idx="183">
                  <c:v>0.60210000000000008</c:v>
                </c:pt>
                <c:pt idx="184">
                  <c:v>0.60389999999999999</c:v>
                </c:pt>
                <c:pt idx="185">
                  <c:v>0.60389999999999999</c:v>
                </c:pt>
                <c:pt idx="186">
                  <c:v>0.60430000000000006</c:v>
                </c:pt>
                <c:pt idx="187">
                  <c:v>0.60430000000000006</c:v>
                </c:pt>
                <c:pt idx="188">
                  <c:v>0.60460000000000003</c:v>
                </c:pt>
                <c:pt idx="189">
                  <c:v>0.60460000000000003</c:v>
                </c:pt>
                <c:pt idx="190">
                  <c:v>0.60499999999999998</c:v>
                </c:pt>
                <c:pt idx="191">
                  <c:v>0.60499999999999998</c:v>
                </c:pt>
                <c:pt idx="192">
                  <c:v>0.60570000000000002</c:v>
                </c:pt>
                <c:pt idx="193">
                  <c:v>0.60570000000000002</c:v>
                </c:pt>
                <c:pt idx="194">
                  <c:v>0.60610000000000008</c:v>
                </c:pt>
                <c:pt idx="195">
                  <c:v>0.60610000000000008</c:v>
                </c:pt>
                <c:pt idx="196">
                  <c:v>0.60680000000000001</c:v>
                </c:pt>
                <c:pt idx="197">
                  <c:v>0.60680000000000001</c:v>
                </c:pt>
                <c:pt idx="198">
                  <c:v>0.60749999999999993</c:v>
                </c:pt>
                <c:pt idx="199">
                  <c:v>0.60749999999999993</c:v>
                </c:pt>
                <c:pt idx="200">
                  <c:v>0.60820000000000007</c:v>
                </c:pt>
                <c:pt idx="201">
                  <c:v>0.60820000000000007</c:v>
                </c:pt>
                <c:pt idx="202">
                  <c:v>0.60959999999999992</c:v>
                </c:pt>
                <c:pt idx="203">
                  <c:v>0.60959999999999992</c:v>
                </c:pt>
                <c:pt idx="204">
                  <c:v>0.61070000000000002</c:v>
                </c:pt>
                <c:pt idx="205">
                  <c:v>0.61070000000000002</c:v>
                </c:pt>
                <c:pt idx="206">
                  <c:v>0.61109999999999998</c:v>
                </c:pt>
                <c:pt idx="207">
                  <c:v>0.61109999999999998</c:v>
                </c:pt>
                <c:pt idx="208">
                  <c:v>0.61250000000000004</c:v>
                </c:pt>
                <c:pt idx="209">
                  <c:v>0.61250000000000004</c:v>
                </c:pt>
                <c:pt idx="210">
                  <c:v>0.6139</c:v>
                </c:pt>
                <c:pt idx="211">
                  <c:v>0.6139</c:v>
                </c:pt>
                <c:pt idx="212">
                  <c:v>0.61460000000000004</c:v>
                </c:pt>
                <c:pt idx="213">
                  <c:v>0.61460000000000004</c:v>
                </c:pt>
                <c:pt idx="214">
                  <c:v>0.61499999999999999</c:v>
                </c:pt>
                <c:pt idx="215">
                  <c:v>0.61499999999999999</c:v>
                </c:pt>
                <c:pt idx="216">
                  <c:v>0.61680000000000001</c:v>
                </c:pt>
                <c:pt idx="217">
                  <c:v>0.61680000000000001</c:v>
                </c:pt>
                <c:pt idx="218">
                  <c:v>0.61709999999999998</c:v>
                </c:pt>
                <c:pt idx="219">
                  <c:v>0.61709999999999998</c:v>
                </c:pt>
                <c:pt idx="220">
                  <c:v>0.61749999999999994</c:v>
                </c:pt>
                <c:pt idx="221">
                  <c:v>0.61749999999999994</c:v>
                </c:pt>
                <c:pt idx="222">
                  <c:v>0.61890000000000001</c:v>
                </c:pt>
                <c:pt idx="223">
                  <c:v>0.61890000000000001</c:v>
                </c:pt>
                <c:pt idx="224">
                  <c:v>0.61959999999999993</c:v>
                </c:pt>
                <c:pt idx="225">
                  <c:v>0.61959999999999993</c:v>
                </c:pt>
                <c:pt idx="226">
                  <c:v>0.62070000000000003</c:v>
                </c:pt>
                <c:pt idx="227">
                  <c:v>0.62070000000000003</c:v>
                </c:pt>
                <c:pt idx="228">
                  <c:v>0.62209999999999999</c:v>
                </c:pt>
                <c:pt idx="229">
                  <c:v>0.62209999999999999</c:v>
                </c:pt>
                <c:pt idx="230">
                  <c:v>0.62390000000000001</c:v>
                </c:pt>
                <c:pt idx="231">
                  <c:v>0.62390000000000001</c:v>
                </c:pt>
                <c:pt idx="232">
                  <c:v>0.62460000000000004</c:v>
                </c:pt>
                <c:pt idx="233">
                  <c:v>0.62460000000000004</c:v>
                </c:pt>
                <c:pt idx="234">
                  <c:v>0.625</c:v>
                </c:pt>
                <c:pt idx="235">
                  <c:v>0.625</c:v>
                </c:pt>
                <c:pt idx="236">
                  <c:v>0.62539999999999996</c:v>
                </c:pt>
                <c:pt idx="237">
                  <c:v>0.62539999999999996</c:v>
                </c:pt>
                <c:pt idx="238">
                  <c:v>0.62569999999999992</c:v>
                </c:pt>
                <c:pt idx="239">
                  <c:v>0.62569999999999992</c:v>
                </c:pt>
                <c:pt idx="240">
                  <c:v>0.62929999999999997</c:v>
                </c:pt>
                <c:pt idx="241">
                  <c:v>0.62929999999999997</c:v>
                </c:pt>
                <c:pt idx="242">
                  <c:v>0.63</c:v>
                </c:pt>
                <c:pt idx="243">
                  <c:v>0.63</c:v>
                </c:pt>
                <c:pt idx="244">
                  <c:v>0.63139999999999996</c:v>
                </c:pt>
                <c:pt idx="245">
                  <c:v>0.63139999999999996</c:v>
                </c:pt>
                <c:pt idx="246">
                  <c:v>0.63390000000000002</c:v>
                </c:pt>
                <c:pt idx="247">
                  <c:v>0.63390000000000002</c:v>
                </c:pt>
                <c:pt idx="248">
                  <c:v>0.63429999999999997</c:v>
                </c:pt>
                <c:pt idx="249">
                  <c:v>0.63429999999999997</c:v>
                </c:pt>
                <c:pt idx="250">
                  <c:v>0.63680000000000003</c:v>
                </c:pt>
                <c:pt idx="251">
                  <c:v>0.63680000000000003</c:v>
                </c:pt>
                <c:pt idx="252">
                  <c:v>0.63929999999999998</c:v>
                </c:pt>
                <c:pt idx="253">
                  <c:v>0.63929999999999998</c:v>
                </c:pt>
                <c:pt idx="254">
                  <c:v>0.64040000000000008</c:v>
                </c:pt>
                <c:pt idx="255">
                  <c:v>0.64040000000000008</c:v>
                </c:pt>
                <c:pt idx="256">
                  <c:v>0.64139999999999997</c:v>
                </c:pt>
                <c:pt idx="257">
                  <c:v>0.64139999999999997</c:v>
                </c:pt>
                <c:pt idx="258">
                  <c:v>0.64179999999999993</c:v>
                </c:pt>
                <c:pt idx="259">
                  <c:v>0.64179999999999993</c:v>
                </c:pt>
                <c:pt idx="260">
                  <c:v>0.64250000000000007</c:v>
                </c:pt>
                <c:pt idx="261">
                  <c:v>0.64250000000000007</c:v>
                </c:pt>
                <c:pt idx="262">
                  <c:v>0.64389999999999992</c:v>
                </c:pt>
                <c:pt idx="263">
                  <c:v>0.64389999999999992</c:v>
                </c:pt>
                <c:pt idx="264">
                  <c:v>0.64500000000000002</c:v>
                </c:pt>
                <c:pt idx="265">
                  <c:v>0.64500000000000002</c:v>
                </c:pt>
                <c:pt idx="266">
                  <c:v>0.64539999999999997</c:v>
                </c:pt>
                <c:pt idx="267">
                  <c:v>0.64539999999999997</c:v>
                </c:pt>
                <c:pt idx="268">
                  <c:v>0.64569999999999994</c:v>
                </c:pt>
                <c:pt idx="269">
                  <c:v>0.64569999999999994</c:v>
                </c:pt>
                <c:pt idx="270">
                  <c:v>0.64610000000000001</c:v>
                </c:pt>
                <c:pt idx="271">
                  <c:v>0.64610000000000001</c:v>
                </c:pt>
                <c:pt idx="272">
                  <c:v>0.64749999999999996</c:v>
                </c:pt>
                <c:pt idx="273">
                  <c:v>0.64749999999999996</c:v>
                </c:pt>
                <c:pt idx="274">
                  <c:v>0.64860000000000007</c:v>
                </c:pt>
                <c:pt idx="275">
                  <c:v>0.64860000000000007</c:v>
                </c:pt>
                <c:pt idx="276">
                  <c:v>0.64890000000000003</c:v>
                </c:pt>
                <c:pt idx="277">
                  <c:v>0.64890000000000003</c:v>
                </c:pt>
                <c:pt idx="278">
                  <c:v>0.64929999999999999</c:v>
                </c:pt>
                <c:pt idx="279">
                  <c:v>0.64929999999999999</c:v>
                </c:pt>
                <c:pt idx="280">
                  <c:v>0.65</c:v>
                </c:pt>
                <c:pt idx="281">
                  <c:v>0.65</c:v>
                </c:pt>
                <c:pt idx="282">
                  <c:v>0.65070000000000006</c:v>
                </c:pt>
                <c:pt idx="283">
                  <c:v>0.65070000000000006</c:v>
                </c:pt>
                <c:pt idx="284">
                  <c:v>0.65110000000000001</c:v>
                </c:pt>
                <c:pt idx="285">
                  <c:v>0.65110000000000001</c:v>
                </c:pt>
                <c:pt idx="286">
                  <c:v>0.65210000000000001</c:v>
                </c:pt>
                <c:pt idx="287">
                  <c:v>0.65210000000000001</c:v>
                </c:pt>
                <c:pt idx="288">
                  <c:v>0.65250000000000008</c:v>
                </c:pt>
                <c:pt idx="289">
                  <c:v>0.65250000000000008</c:v>
                </c:pt>
                <c:pt idx="290">
                  <c:v>0.65290000000000004</c:v>
                </c:pt>
                <c:pt idx="291">
                  <c:v>0.65290000000000004</c:v>
                </c:pt>
                <c:pt idx="292">
                  <c:v>0.65359999999999996</c:v>
                </c:pt>
                <c:pt idx="293">
                  <c:v>0.65359999999999996</c:v>
                </c:pt>
                <c:pt idx="294">
                  <c:v>0.65429999999999999</c:v>
                </c:pt>
                <c:pt idx="295">
                  <c:v>0.65429999999999999</c:v>
                </c:pt>
                <c:pt idx="296">
                  <c:v>0.65610000000000002</c:v>
                </c:pt>
                <c:pt idx="297">
                  <c:v>0.65610000000000002</c:v>
                </c:pt>
                <c:pt idx="298">
                  <c:v>0.65639999999999998</c:v>
                </c:pt>
                <c:pt idx="299">
                  <c:v>0.65639999999999998</c:v>
                </c:pt>
                <c:pt idx="300">
                  <c:v>0.65789999999999993</c:v>
                </c:pt>
                <c:pt idx="301">
                  <c:v>0.65789999999999993</c:v>
                </c:pt>
                <c:pt idx="302">
                  <c:v>0.65820000000000001</c:v>
                </c:pt>
                <c:pt idx="303">
                  <c:v>0.65820000000000001</c:v>
                </c:pt>
                <c:pt idx="304">
                  <c:v>0.65890000000000004</c:v>
                </c:pt>
                <c:pt idx="305">
                  <c:v>0.65890000000000004</c:v>
                </c:pt>
                <c:pt idx="306">
                  <c:v>0.65959999999999996</c:v>
                </c:pt>
                <c:pt idx="307">
                  <c:v>0.65959999999999996</c:v>
                </c:pt>
                <c:pt idx="308">
                  <c:v>0.66039999999999999</c:v>
                </c:pt>
                <c:pt idx="309">
                  <c:v>0.66039999999999999</c:v>
                </c:pt>
                <c:pt idx="310">
                  <c:v>0.66070000000000007</c:v>
                </c:pt>
                <c:pt idx="311">
                  <c:v>0.66070000000000007</c:v>
                </c:pt>
                <c:pt idx="312">
                  <c:v>0.66110000000000002</c:v>
                </c:pt>
                <c:pt idx="313">
                  <c:v>0.66110000000000002</c:v>
                </c:pt>
                <c:pt idx="314">
                  <c:v>0.66210000000000002</c:v>
                </c:pt>
                <c:pt idx="315">
                  <c:v>0.66210000000000002</c:v>
                </c:pt>
                <c:pt idx="316">
                  <c:v>0.66249999999999998</c:v>
                </c:pt>
                <c:pt idx="317">
                  <c:v>0.66249999999999998</c:v>
                </c:pt>
                <c:pt idx="318">
                  <c:v>0.6643</c:v>
                </c:pt>
                <c:pt idx="319">
                  <c:v>0.6643</c:v>
                </c:pt>
                <c:pt idx="320">
                  <c:v>0.66539999999999999</c:v>
                </c:pt>
                <c:pt idx="321">
                  <c:v>0.66539999999999999</c:v>
                </c:pt>
                <c:pt idx="322">
                  <c:v>0.66680000000000006</c:v>
                </c:pt>
                <c:pt idx="323">
                  <c:v>0.66680000000000006</c:v>
                </c:pt>
                <c:pt idx="324">
                  <c:v>0.66749999999999998</c:v>
                </c:pt>
                <c:pt idx="325">
                  <c:v>0.66749999999999998</c:v>
                </c:pt>
                <c:pt idx="326">
                  <c:v>0.66789999999999994</c:v>
                </c:pt>
                <c:pt idx="327">
                  <c:v>0.66789999999999994</c:v>
                </c:pt>
                <c:pt idx="328">
                  <c:v>0.66860000000000008</c:v>
                </c:pt>
                <c:pt idx="329">
                  <c:v>0.66860000000000008</c:v>
                </c:pt>
                <c:pt idx="330">
                  <c:v>0.66890000000000005</c:v>
                </c:pt>
                <c:pt idx="331">
                  <c:v>0.66890000000000005</c:v>
                </c:pt>
                <c:pt idx="332">
                  <c:v>0.66999999999999993</c:v>
                </c:pt>
                <c:pt idx="333">
                  <c:v>0.66999999999999993</c:v>
                </c:pt>
                <c:pt idx="334">
                  <c:v>0.67070000000000007</c:v>
                </c:pt>
                <c:pt idx="335">
                  <c:v>0.67070000000000007</c:v>
                </c:pt>
                <c:pt idx="336">
                  <c:v>0.67110000000000003</c:v>
                </c:pt>
                <c:pt idx="337">
                  <c:v>0.67110000000000003</c:v>
                </c:pt>
                <c:pt idx="338">
                  <c:v>0.6714</c:v>
                </c:pt>
                <c:pt idx="339">
                  <c:v>0.6714</c:v>
                </c:pt>
                <c:pt idx="340">
                  <c:v>0.67209999999999992</c:v>
                </c:pt>
                <c:pt idx="341">
                  <c:v>0.67209999999999992</c:v>
                </c:pt>
                <c:pt idx="342">
                  <c:v>0.67249999999999999</c:v>
                </c:pt>
                <c:pt idx="343">
                  <c:v>0.67249999999999999</c:v>
                </c:pt>
                <c:pt idx="344">
                  <c:v>0.67359999999999998</c:v>
                </c:pt>
                <c:pt idx="345">
                  <c:v>0.67359999999999998</c:v>
                </c:pt>
                <c:pt idx="346">
                  <c:v>0.67459999999999998</c:v>
                </c:pt>
                <c:pt idx="347">
                  <c:v>0.67459999999999998</c:v>
                </c:pt>
                <c:pt idx="348">
                  <c:v>0.67500000000000004</c:v>
                </c:pt>
                <c:pt idx="349">
                  <c:v>0.67500000000000004</c:v>
                </c:pt>
                <c:pt idx="350">
                  <c:v>0.67680000000000007</c:v>
                </c:pt>
                <c:pt idx="351">
                  <c:v>0.67680000000000007</c:v>
                </c:pt>
                <c:pt idx="352">
                  <c:v>0.67749999999999999</c:v>
                </c:pt>
                <c:pt idx="353">
                  <c:v>0.67749999999999999</c:v>
                </c:pt>
                <c:pt idx="354">
                  <c:v>0.67820000000000003</c:v>
                </c:pt>
                <c:pt idx="355">
                  <c:v>0.67820000000000003</c:v>
                </c:pt>
                <c:pt idx="356">
                  <c:v>0.67859999999999998</c:v>
                </c:pt>
                <c:pt idx="357">
                  <c:v>0.67859999999999998</c:v>
                </c:pt>
                <c:pt idx="358">
                  <c:v>0.67959999999999998</c:v>
                </c:pt>
                <c:pt idx="359">
                  <c:v>0.67959999999999998</c:v>
                </c:pt>
                <c:pt idx="360">
                  <c:v>0.68140000000000001</c:v>
                </c:pt>
                <c:pt idx="361">
                  <c:v>0.68140000000000001</c:v>
                </c:pt>
                <c:pt idx="362">
                  <c:v>0.68209999999999993</c:v>
                </c:pt>
                <c:pt idx="363">
                  <c:v>0.68209999999999993</c:v>
                </c:pt>
                <c:pt idx="364">
                  <c:v>0.6825</c:v>
                </c:pt>
                <c:pt idx="365">
                  <c:v>0.6825</c:v>
                </c:pt>
                <c:pt idx="366">
                  <c:v>0.68320000000000003</c:v>
                </c:pt>
                <c:pt idx="367">
                  <c:v>0.68320000000000003</c:v>
                </c:pt>
                <c:pt idx="368">
                  <c:v>0.68459999999999999</c:v>
                </c:pt>
                <c:pt idx="369">
                  <c:v>0.68459999999999999</c:v>
                </c:pt>
                <c:pt idx="370">
                  <c:v>0.68500000000000005</c:v>
                </c:pt>
                <c:pt idx="371">
                  <c:v>0.68500000000000005</c:v>
                </c:pt>
                <c:pt idx="372">
                  <c:v>0.68569999999999998</c:v>
                </c:pt>
                <c:pt idx="373">
                  <c:v>0.68569999999999998</c:v>
                </c:pt>
                <c:pt idx="374">
                  <c:v>0.68680000000000008</c:v>
                </c:pt>
                <c:pt idx="375">
                  <c:v>0.68680000000000008</c:v>
                </c:pt>
                <c:pt idx="376">
                  <c:v>0.68710000000000004</c:v>
                </c:pt>
                <c:pt idx="377">
                  <c:v>0.68710000000000004</c:v>
                </c:pt>
                <c:pt idx="378">
                  <c:v>0.68789999999999996</c:v>
                </c:pt>
                <c:pt idx="379">
                  <c:v>0.68789999999999996</c:v>
                </c:pt>
                <c:pt idx="380">
                  <c:v>0.68859999999999999</c:v>
                </c:pt>
                <c:pt idx="381">
                  <c:v>0.68859999999999999</c:v>
                </c:pt>
                <c:pt idx="382">
                  <c:v>0.68930000000000002</c:v>
                </c:pt>
                <c:pt idx="383">
                  <c:v>0.68930000000000002</c:v>
                </c:pt>
                <c:pt idx="384">
                  <c:v>0.68959999999999999</c:v>
                </c:pt>
                <c:pt idx="385">
                  <c:v>0.68959999999999999</c:v>
                </c:pt>
                <c:pt idx="386">
                  <c:v>0.69040000000000001</c:v>
                </c:pt>
                <c:pt idx="387">
                  <c:v>0.69040000000000001</c:v>
                </c:pt>
                <c:pt idx="388">
                  <c:v>0.69110000000000005</c:v>
                </c:pt>
                <c:pt idx="389">
                  <c:v>0.69110000000000005</c:v>
                </c:pt>
                <c:pt idx="390">
                  <c:v>0.69209999999999994</c:v>
                </c:pt>
                <c:pt idx="391">
                  <c:v>0.69209999999999994</c:v>
                </c:pt>
                <c:pt idx="392">
                  <c:v>0.6925</c:v>
                </c:pt>
                <c:pt idx="393">
                  <c:v>0.6925</c:v>
                </c:pt>
                <c:pt idx="394">
                  <c:v>0.69290000000000007</c:v>
                </c:pt>
                <c:pt idx="395">
                  <c:v>0.69290000000000007</c:v>
                </c:pt>
                <c:pt idx="396">
                  <c:v>0.69320000000000004</c:v>
                </c:pt>
                <c:pt idx="397">
                  <c:v>0.69320000000000004</c:v>
                </c:pt>
                <c:pt idx="398">
                  <c:v>0.69429999999999992</c:v>
                </c:pt>
                <c:pt idx="399">
                  <c:v>0.69429999999999992</c:v>
                </c:pt>
                <c:pt idx="400">
                  <c:v>0.6946</c:v>
                </c:pt>
                <c:pt idx="401">
                  <c:v>0.6946</c:v>
                </c:pt>
                <c:pt idx="402">
                  <c:v>0.69540000000000002</c:v>
                </c:pt>
                <c:pt idx="403">
                  <c:v>0.69540000000000002</c:v>
                </c:pt>
                <c:pt idx="404">
                  <c:v>0.69609999999999994</c:v>
                </c:pt>
                <c:pt idx="405">
                  <c:v>0.69609999999999994</c:v>
                </c:pt>
                <c:pt idx="406">
                  <c:v>0.69640000000000002</c:v>
                </c:pt>
                <c:pt idx="407">
                  <c:v>0.69640000000000002</c:v>
                </c:pt>
                <c:pt idx="408">
                  <c:v>0.69679999999999997</c:v>
                </c:pt>
                <c:pt idx="409">
                  <c:v>0.69679999999999997</c:v>
                </c:pt>
                <c:pt idx="410">
                  <c:v>0.69710000000000005</c:v>
                </c:pt>
                <c:pt idx="411">
                  <c:v>0.69710000000000005</c:v>
                </c:pt>
                <c:pt idx="412">
                  <c:v>0.69750000000000001</c:v>
                </c:pt>
                <c:pt idx="413">
                  <c:v>0.69750000000000001</c:v>
                </c:pt>
                <c:pt idx="414">
                  <c:v>0.69890000000000008</c:v>
                </c:pt>
                <c:pt idx="415">
                  <c:v>0.69890000000000008</c:v>
                </c:pt>
                <c:pt idx="416">
                  <c:v>0.69930000000000003</c:v>
                </c:pt>
                <c:pt idx="417">
                  <c:v>0.69930000000000003</c:v>
                </c:pt>
                <c:pt idx="418">
                  <c:v>0.6996</c:v>
                </c:pt>
                <c:pt idx="419">
                  <c:v>0.6996</c:v>
                </c:pt>
                <c:pt idx="420">
                  <c:v>0.7</c:v>
                </c:pt>
                <c:pt idx="421">
                  <c:v>0.7</c:v>
                </c:pt>
                <c:pt idx="422">
                  <c:v>0.70040000000000002</c:v>
                </c:pt>
                <c:pt idx="423">
                  <c:v>0.70040000000000002</c:v>
                </c:pt>
                <c:pt idx="424">
                  <c:v>0.70140000000000002</c:v>
                </c:pt>
                <c:pt idx="425">
                  <c:v>0.70140000000000002</c:v>
                </c:pt>
                <c:pt idx="426">
                  <c:v>0.70179999999999998</c:v>
                </c:pt>
                <c:pt idx="427">
                  <c:v>0.70179999999999998</c:v>
                </c:pt>
                <c:pt idx="428">
                  <c:v>0.70209999999999995</c:v>
                </c:pt>
                <c:pt idx="429">
                  <c:v>0.70209999999999995</c:v>
                </c:pt>
                <c:pt idx="430">
                  <c:v>0.70250000000000001</c:v>
                </c:pt>
                <c:pt idx="431">
                  <c:v>0.70250000000000001</c:v>
                </c:pt>
                <c:pt idx="432">
                  <c:v>0.70290000000000008</c:v>
                </c:pt>
                <c:pt idx="433">
                  <c:v>0.70290000000000008</c:v>
                </c:pt>
                <c:pt idx="434">
                  <c:v>0.7036</c:v>
                </c:pt>
                <c:pt idx="435">
                  <c:v>0.7036</c:v>
                </c:pt>
                <c:pt idx="436">
                  <c:v>0.70500000000000007</c:v>
                </c:pt>
                <c:pt idx="437">
                  <c:v>0.70500000000000007</c:v>
                </c:pt>
                <c:pt idx="438">
                  <c:v>0.70540000000000003</c:v>
                </c:pt>
                <c:pt idx="439">
                  <c:v>0.70540000000000003</c:v>
                </c:pt>
                <c:pt idx="440">
                  <c:v>0.70569999999999999</c:v>
                </c:pt>
                <c:pt idx="441">
                  <c:v>0.70569999999999999</c:v>
                </c:pt>
                <c:pt idx="442">
                  <c:v>0.70609999999999995</c:v>
                </c:pt>
                <c:pt idx="443">
                  <c:v>0.70609999999999995</c:v>
                </c:pt>
                <c:pt idx="444">
                  <c:v>0.70679999999999998</c:v>
                </c:pt>
                <c:pt idx="445">
                  <c:v>0.70679999999999998</c:v>
                </c:pt>
                <c:pt idx="446">
                  <c:v>0.70860000000000001</c:v>
                </c:pt>
                <c:pt idx="447">
                  <c:v>0.70860000000000001</c:v>
                </c:pt>
                <c:pt idx="448">
                  <c:v>0.70889999999999997</c:v>
                </c:pt>
                <c:pt idx="449">
                  <c:v>0.70889999999999997</c:v>
                </c:pt>
                <c:pt idx="450">
                  <c:v>0.70960000000000001</c:v>
                </c:pt>
                <c:pt idx="451">
                  <c:v>0.70960000000000001</c:v>
                </c:pt>
                <c:pt idx="452">
                  <c:v>0.71</c:v>
                </c:pt>
                <c:pt idx="453">
                  <c:v>0.71</c:v>
                </c:pt>
                <c:pt idx="454">
                  <c:v>0.71039999999999992</c:v>
                </c:pt>
                <c:pt idx="455">
                  <c:v>0.71039999999999992</c:v>
                </c:pt>
                <c:pt idx="456">
                  <c:v>0.71179999999999999</c:v>
                </c:pt>
                <c:pt idx="457">
                  <c:v>0.71179999999999999</c:v>
                </c:pt>
                <c:pt idx="458">
                  <c:v>0.71209999999999996</c:v>
                </c:pt>
                <c:pt idx="459">
                  <c:v>0.71209999999999996</c:v>
                </c:pt>
                <c:pt idx="460">
                  <c:v>0.71289999999999998</c:v>
                </c:pt>
                <c:pt idx="461">
                  <c:v>0.71289999999999998</c:v>
                </c:pt>
                <c:pt idx="462">
                  <c:v>0.71320000000000006</c:v>
                </c:pt>
                <c:pt idx="463">
                  <c:v>0.71320000000000006</c:v>
                </c:pt>
                <c:pt idx="464">
                  <c:v>0.71389999999999998</c:v>
                </c:pt>
                <c:pt idx="465">
                  <c:v>0.71389999999999998</c:v>
                </c:pt>
                <c:pt idx="466">
                  <c:v>0.71500000000000008</c:v>
                </c:pt>
                <c:pt idx="467">
                  <c:v>0.71500000000000008</c:v>
                </c:pt>
                <c:pt idx="468">
                  <c:v>0.71540000000000004</c:v>
                </c:pt>
                <c:pt idx="469">
                  <c:v>0.71540000000000004</c:v>
                </c:pt>
                <c:pt idx="470">
                  <c:v>0.71639999999999993</c:v>
                </c:pt>
                <c:pt idx="471">
                  <c:v>0.71639999999999993</c:v>
                </c:pt>
                <c:pt idx="472">
                  <c:v>0.71679999999999999</c:v>
                </c:pt>
                <c:pt idx="473">
                  <c:v>0.71679999999999999</c:v>
                </c:pt>
                <c:pt idx="474">
                  <c:v>0.71710000000000007</c:v>
                </c:pt>
                <c:pt idx="475">
                  <c:v>0.71710000000000007</c:v>
                </c:pt>
                <c:pt idx="476">
                  <c:v>0.71860000000000002</c:v>
                </c:pt>
                <c:pt idx="477">
                  <c:v>0.71860000000000002</c:v>
                </c:pt>
                <c:pt idx="478">
                  <c:v>0.71889999999999998</c:v>
                </c:pt>
                <c:pt idx="479">
                  <c:v>0.71889999999999998</c:v>
                </c:pt>
                <c:pt idx="480">
                  <c:v>0.71930000000000005</c:v>
                </c:pt>
                <c:pt idx="481">
                  <c:v>0.71930000000000005</c:v>
                </c:pt>
                <c:pt idx="482">
                  <c:v>0.71960000000000002</c:v>
                </c:pt>
                <c:pt idx="483">
                  <c:v>0.71960000000000002</c:v>
                </c:pt>
                <c:pt idx="484">
                  <c:v>0.72</c:v>
                </c:pt>
                <c:pt idx="485">
                  <c:v>0.72</c:v>
                </c:pt>
                <c:pt idx="486">
                  <c:v>0.72110000000000007</c:v>
                </c:pt>
                <c:pt idx="487">
                  <c:v>0.72110000000000007</c:v>
                </c:pt>
                <c:pt idx="488">
                  <c:v>0.72140000000000004</c:v>
                </c:pt>
                <c:pt idx="489">
                  <c:v>0.72140000000000004</c:v>
                </c:pt>
                <c:pt idx="490">
                  <c:v>0.7218</c:v>
                </c:pt>
                <c:pt idx="491">
                  <c:v>0.7218</c:v>
                </c:pt>
                <c:pt idx="492">
                  <c:v>0.72249999999999992</c:v>
                </c:pt>
                <c:pt idx="493">
                  <c:v>0.72249999999999992</c:v>
                </c:pt>
                <c:pt idx="494">
                  <c:v>0.72360000000000002</c:v>
                </c:pt>
                <c:pt idx="495">
                  <c:v>0.72360000000000002</c:v>
                </c:pt>
                <c:pt idx="496">
                  <c:v>0.72429999999999994</c:v>
                </c:pt>
                <c:pt idx="497">
                  <c:v>0.72429999999999994</c:v>
                </c:pt>
                <c:pt idx="498">
                  <c:v>0.72460000000000002</c:v>
                </c:pt>
                <c:pt idx="499">
                  <c:v>0.72460000000000002</c:v>
                </c:pt>
                <c:pt idx="500">
                  <c:v>0.72499999999999998</c:v>
                </c:pt>
                <c:pt idx="501">
                  <c:v>0.72499999999999998</c:v>
                </c:pt>
                <c:pt idx="502">
                  <c:v>0.72570000000000001</c:v>
                </c:pt>
                <c:pt idx="503">
                  <c:v>0.72570000000000001</c:v>
                </c:pt>
                <c:pt idx="504">
                  <c:v>0.72609999999999997</c:v>
                </c:pt>
                <c:pt idx="505">
                  <c:v>0.72609999999999997</c:v>
                </c:pt>
                <c:pt idx="506">
                  <c:v>0.7268</c:v>
                </c:pt>
                <c:pt idx="507">
                  <c:v>0.7268</c:v>
                </c:pt>
                <c:pt idx="508">
                  <c:v>0.72819999999999996</c:v>
                </c:pt>
                <c:pt idx="509">
                  <c:v>0.72819999999999996</c:v>
                </c:pt>
                <c:pt idx="510">
                  <c:v>0.72860000000000003</c:v>
                </c:pt>
                <c:pt idx="511">
                  <c:v>0.72860000000000003</c:v>
                </c:pt>
                <c:pt idx="512">
                  <c:v>0.72889999999999999</c:v>
                </c:pt>
                <c:pt idx="513">
                  <c:v>0.72889999999999999</c:v>
                </c:pt>
                <c:pt idx="514">
                  <c:v>0.72930000000000006</c:v>
                </c:pt>
                <c:pt idx="515">
                  <c:v>0.72930000000000006</c:v>
                </c:pt>
                <c:pt idx="516">
                  <c:v>0.72960000000000003</c:v>
                </c:pt>
                <c:pt idx="517">
                  <c:v>0.72960000000000003</c:v>
                </c:pt>
                <c:pt idx="518">
                  <c:v>0.73</c:v>
                </c:pt>
                <c:pt idx="519">
                  <c:v>0.73</c:v>
                </c:pt>
                <c:pt idx="520">
                  <c:v>0.73070000000000002</c:v>
                </c:pt>
                <c:pt idx="521">
                  <c:v>0.73070000000000002</c:v>
                </c:pt>
                <c:pt idx="522">
                  <c:v>0.73140000000000005</c:v>
                </c:pt>
                <c:pt idx="523">
                  <c:v>0.73140000000000005</c:v>
                </c:pt>
                <c:pt idx="524">
                  <c:v>0.73180000000000001</c:v>
                </c:pt>
                <c:pt idx="525">
                  <c:v>0.73180000000000001</c:v>
                </c:pt>
                <c:pt idx="526">
                  <c:v>0.73209999999999997</c:v>
                </c:pt>
                <c:pt idx="527">
                  <c:v>0.73209999999999997</c:v>
                </c:pt>
                <c:pt idx="528">
                  <c:v>0.73249999999999993</c:v>
                </c:pt>
                <c:pt idx="529">
                  <c:v>0.73249999999999993</c:v>
                </c:pt>
                <c:pt idx="530">
                  <c:v>0.73320000000000007</c:v>
                </c:pt>
                <c:pt idx="531">
                  <c:v>0.73320000000000007</c:v>
                </c:pt>
                <c:pt idx="532">
                  <c:v>0.7339</c:v>
                </c:pt>
                <c:pt idx="533">
                  <c:v>0.7339</c:v>
                </c:pt>
                <c:pt idx="534">
                  <c:v>0.73429999999999995</c:v>
                </c:pt>
                <c:pt idx="535">
                  <c:v>0.73429999999999995</c:v>
                </c:pt>
                <c:pt idx="536">
                  <c:v>0.73459999999999992</c:v>
                </c:pt>
                <c:pt idx="537">
                  <c:v>0.73459999999999992</c:v>
                </c:pt>
                <c:pt idx="538">
                  <c:v>0.73499999999999999</c:v>
                </c:pt>
                <c:pt idx="539">
                  <c:v>0.73499999999999999</c:v>
                </c:pt>
                <c:pt idx="540">
                  <c:v>0.73540000000000005</c:v>
                </c:pt>
                <c:pt idx="541">
                  <c:v>0.73540000000000005</c:v>
                </c:pt>
                <c:pt idx="542">
                  <c:v>0.73570000000000002</c:v>
                </c:pt>
                <c:pt idx="543">
                  <c:v>0.73570000000000002</c:v>
                </c:pt>
                <c:pt idx="544">
                  <c:v>0.73609999999999998</c:v>
                </c:pt>
                <c:pt idx="545">
                  <c:v>0.73609999999999998</c:v>
                </c:pt>
                <c:pt idx="546">
                  <c:v>0.73639999999999994</c:v>
                </c:pt>
                <c:pt idx="547">
                  <c:v>0.73639999999999994</c:v>
                </c:pt>
                <c:pt idx="548">
                  <c:v>0.73680000000000001</c:v>
                </c:pt>
                <c:pt idx="549">
                  <c:v>0.73680000000000001</c:v>
                </c:pt>
                <c:pt idx="550">
                  <c:v>0.73709999999999998</c:v>
                </c:pt>
                <c:pt idx="551">
                  <c:v>0.73709999999999998</c:v>
                </c:pt>
                <c:pt idx="552">
                  <c:v>0.73750000000000004</c:v>
                </c:pt>
                <c:pt idx="553">
                  <c:v>0.73750000000000004</c:v>
                </c:pt>
                <c:pt idx="554">
                  <c:v>0.73819999999999997</c:v>
                </c:pt>
                <c:pt idx="555">
                  <c:v>0.73819999999999997</c:v>
                </c:pt>
                <c:pt idx="556">
                  <c:v>0.73859999999999992</c:v>
                </c:pt>
                <c:pt idx="557">
                  <c:v>0.73859999999999992</c:v>
                </c:pt>
                <c:pt idx="558">
                  <c:v>0.73930000000000007</c:v>
                </c:pt>
                <c:pt idx="559">
                  <c:v>0.73930000000000007</c:v>
                </c:pt>
                <c:pt idx="560">
                  <c:v>0.74</c:v>
                </c:pt>
                <c:pt idx="561">
                  <c:v>0.74</c:v>
                </c:pt>
                <c:pt idx="562">
                  <c:v>0.74039999999999995</c:v>
                </c:pt>
                <c:pt idx="563">
                  <c:v>0.74039999999999995</c:v>
                </c:pt>
                <c:pt idx="564">
                  <c:v>0.74070000000000003</c:v>
                </c:pt>
                <c:pt idx="565">
                  <c:v>0.74070000000000003</c:v>
                </c:pt>
                <c:pt idx="566">
                  <c:v>0.74109999999999998</c:v>
                </c:pt>
                <c:pt idx="567">
                  <c:v>0.74109999999999998</c:v>
                </c:pt>
                <c:pt idx="568">
                  <c:v>0.7429</c:v>
                </c:pt>
                <c:pt idx="569">
                  <c:v>0.7429</c:v>
                </c:pt>
                <c:pt idx="570">
                  <c:v>0.74320000000000008</c:v>
                </c:pt>
                <c:pt idx="571">
                  <c:v>0.74320000000000008</c:v>
                </c:pt>
                <c:pt idx="572">
                  <c:v>0.74360000000000004</c:v>
                </c:pt>
                <c:pt idx="573">
                  <c:v>0.74360000000000004</c:v>
                </c:pt>
                <c:pt idx="574">
                  <c:v>0.74429999999999996</c:v>
                </c:pt>
                <c:pt idx="575">
                  <c:v>0.74429999999999996</c:v>
                </c:pt>
                <c:pt idx="576">
                  <c:v>0.745</c:v>
                </c:pt>
                <c:pt idx="577">
                  <c:v>0.745</c:v>
                </c:pt>
                <c:pt idx="578">
                  <c:v>0.74570000000000003</c:v>
                </c:pt>
                <c:pt idx="579">
                  <c:v>0.74570000000000003</c:v>
                </c:pt>
                <c:pt idx="580">
                  <c:v>0.74609999999999999</c:v>
                </c:pt>
                <c:pt idx="581">
                  <c:v>0.74609999999999999</c:v>
                </c:pt>
                <c:pt idx="582">
                  <c:v>0.74639999999999995</c:v>
                </c:pt>
                <c:pt idx="583">
                  <c:v>0.74639999999999995</c:v>
                </c:pt>
                <c:pt idx="584">
                  <c:v>0.74680000000000002</c:v>
                </c:pt>
                <c:pt idx="585">
                  <c:v>0.74680000000000002</c:v>
                </c:pt>
                <c:pt idx="586">
                  <c:v>0.74709999999999999</c:v>
                </c:pt>
                <c:pt idx="587">
                  <c:v>0.74709999999999999</c:v>
                </c:pt>
                <c:pt idx="588">
                  <c:v>0.74790000000000001</c:v>
                </c:pt>
                <c:pt idx="589">
                  <c:v>0.74790000000000001</c:v>
                </c:pt>
                <c:pt idx="590">
                  <c:v>0.74819999999999998</c:v>
                </c:pt>
                <c:pt idx="591">
                  <c:v>0.74819999999999998</c:v>
                </c:pt>
                <c:pt idx="592">
                  <c:v>0.74890000000000001</c:v>
                </c:pt>
                <c:pt idx="593">
                  <c:v>0.74890000000000001</c:v>
                </c:pt>
                <c:pt idx="594">
                  <c:v>0.74930000000000008</c:v>
                </c:pt>
                <c:pt idx="595">
                  <c:v>0.74930000000000008</c:v>
                </c:pt>
                <c:pt idx="596">
                  <c:v>0.75</c:v>
                </c:pt>
                <c:pt idx="597">
                  <c:v>0.75</c:v>
                </c:pt>
                <c:pt idx="598">
                  <c:v>0.75039999999999996</c:v>
                </c:pt>
                <c:pt idx="599">
                  <c:v>0.75039999999999996</c:v>
                </c:pt>
                <c:pt idx="600">
                  <c:v>0.75109999999999999</c:v>
                </c:pt>
                <c:pt idx="601">
                  <c:v>0.75109999999999999</c:v>
                </c:pt>
                <c:pt idx="602">
                  <c:v>0.75140000000000007</c:v>
                </c:pt>
                <c:pt idx="603">
                  <c:v>0.75140000000000007</c:v>
                </c:pt>
                <c:pt idx="604">
                  <c:v>0.75180000000000002</c:v>
                </c:pt>
                <c:pt idx="605">
                  <c:v>0.75180000000000002</c:v>
                </c:pt>
                <c:pt idx="606">
                  <c:v>0.75249999999999995</c:v>
                </c:pt>
                <c:pt idx="607">
                  <c:v>0.75249999999999995</c:v>
                </c:pt>
                <c:pt idx="608">
                  <c:v>0.75360000000000005</c:v>
                </c:pt>
                <c:pt idx="609">
                  <c:v>0.75360000000000005</c:v>
                </c:pt>
                <c:pt idx="610">
                  <c:v>0.75429999999999997</c:v>
                </c:pt>
                <c:pt idx="611">
                  <c:v>0.75429999999999997</c:v>
                </c:pt>
                <c:pt idx="612">
                  <c:v>0.75459999999999994</c:v>
                </c:pt>
                <c:pt idx="613">
                  <c:v>0.75459999999999994</c:v>
                </c:pt>
                <c:pt idx="614">
                  <c:v>0.755</c:v>
                </c:pt>
                <c:pt idx="615">
                  <c:v>0.755</c:v>
                </c:pt>
                <c:pt idx="616">
                  <c:v>0.75570000000000004</c:v>
                </c:pt>
                <c:pt idx="617">
                  <c:v>0.75570000000000004</c:v>
                </c:pt>
                <c:pt idx="618">
                  <c:v>0.75609999999999999</c:v>
                </c:pt>
                <c:pt idx="619">
                  <c:v>0.75609999999999999</c:v>
                </c:pt>
                <c:pt idx="620">
                  <c:v>0.75639999999999996</c:v>
                </c:pt>
                <c:pt idx="621">
                  <c:v>0.75639999999999996</c:v>
                </c:pt>
                <c:pt idx="622">
                  <c:v>0.75680000000000003</c:v>
                </c:pt>
                <c:pt idx="623">
                  <c:v>0.75680000000000003</c:v>
                </c:pt>
                <c:pt idx="624">
                  <c:v>0.7571</c:v>
                </c:pt>
                <c:pt idx="625">
                  <c:v>0.7571</c:v>
                </c:pt>
                <c:pt idx="626">
                  <c:v>0.75750000000000006</c:v>
                </c:pt>
                <c:pt idx="627">
                  <c:v>0.75750000000000006</c:v>
                </c:pt>
                <c:pt idx="628">
                  <c:v>0.75790000000000002</c:v>
                </c:pt>
                <c:pt idx="629">
                  <c:v>0.75790000000000002</c:v>
                </c:pt>
                <c:pt idx="630">
                  <c:v>0.75890000000000002</c:v>
                </c:pt>
                <c:pt idx="631">
                  <c:v>0.75890000000000002</c:v>
                </c:pt>
                <c:pt idx="632">
                  <c:v>0.75960000000000005</c:v>
                </c:pt>
                <c:pt idx="633">
                  <c:v>0.75960000000000005</c:v>
                </c:pt>
                <c:pt idx="634">
                  <c:v>0.76</c:v>
                </c:pt>
                <c:pt idx="635">
                  <c:v>0.76</c:v>
                </c:pt>
                <c:pt idx="636">
                  <c:v>0.76039999999999996</c:v>
                </c:pt>
                <c:pt idx="637">
                  <c:v>0.76039999999999996</c:v>
                </c:pt>
                <c:pt idx="638">
                  <c:v>0.76139999999999997</c:v>
                </c:pt>
                <c:pt idx="639">
                  <c:v>0.76139999999999997</c:v>
                </c:pt>
                <c:pt idx="640">
                  <c:v>0.76180000000000003</c:v>
                </c:pt>
                <c:pt idx="641">
                  <c:v>0.76180000000000003</c:v>
                </c:pt>
                <c:pt idx="642">
                  <c:v>0.76249999999999996</c:v>
                </c:pt>
                <c:pt idx="643">
                  <c:v>0.76249999999999996</c:v>
                </c:pt>
                <c:pt idx="644">
                  <c:v>0.76290000000000002</c:v>
                </c:pt>
                <c:pt idx="645">
                  <c:v>0.76290000000000002</c:v>
                </c:pt>
                <c:pt idx="646">
                  <c:v>0.76360000000000006</c:v>
                </c:pt>
                <c:pt idx="647">
                  <c:v>0.76360000000000006</c:v>
                </c:pt>
                <c:pt idx="648">
                  <c:v>0.76390000000000002</c:v>
                </c:pt>
                <c:pt idx="649">
                  <c:v>0.76390000000000002</c:v>
                </c:pt>
                <c:pt idx="650">
                  <c:v>0.76429999999999998</c:v>
                </c:pt>
                <c:pt idx="651">
                  <c:v>0.76429999999999998</c:v>
                </c:pt>
                <c:pt idx="652">
                  <c:v>0.76459999999999995</c:v>
                </c:pt>
                <c:pt idx="653">
                  <c:v>0.76459999999999995</c:v>
                </c:pt>
                <c:pt idx="654">
                  <c:v>0.76500000000000001</c:v>
                </c:pt>
                <c:pt idx="655">
                  <c:v>0.76500000000000001</c:v>
                </c:pt>
                <c:pt idx="656">
                  <c:v>0.76539999999999997</c:v>
                </c:pt>
                <c:pt idx="657">
                  <c:v>0.76539999999999997</c:v>
                </c:pt>
                <c:pt idx="658">
                  <c:v>0.7661</c:v>
                </c:pt>
                <c:pt idx="659">
                  <c:v>0.7661</c:v>
                </c:pt>
                <c:pt idx="660">
                  <c:v>0.7671</c:v>
                </c:pt>
                <c:pt idx="661">
                  <c:v>0.7671</c:v>
                </c:pt>
                <c:pt idx="662">
                  <c:v>0.76749999999999996</c:v>
                </c:pt>
                <c:pt idx="663">
                  <c:v>0.76749999999999996</c:v>
                </c:pt>
                <c:pt idx="664">
                  <c:v>0.76790000000000003</c:v>
                </c:pt>
                <c:pt idx="665">
                  <c:v>0.76790000000000003</c:v>
                </c:pt>
                <c:pt idx="666">
                  <c:v>0.76819999999999999</c:v>
                </c:pt>
                <c:pt idx="667">
                  <c:v>0.76819999999999999</c:v>
                </c:pt>
                <c:pt idx="668">
                  <c:v>0.76859999999999995</c:v>
                </c:pt>
                <c:pt idx="669">
                  <c:v>0.76859999999999995</c:v>
                </c:pt>
                <c:pt idx="670">
                  <c:v>0.76890000000000003</c:v>
                </c:pt>
                <c:pt idx="671">
                  <c:v>0.76890000000000003</c:v>
                </c:pt>
                <c:pt idx="672">
                  <c:v>0.76929999999999998</c:v>
                </c:pt>
                <c:pt idx="673">
                  <c:v>0.76929999999999998</c:v>
                </c:pt>
                <c:pt idx="674">
                  <c:v>0.76960000000000006</c:v>
                </c:pt>
                <c:pt idx="675">
                  <c:v>0.76960000000000006</c:v>
                </c:pt>
                <c:pt idx="676">
                  <c:v>0.77</c:v>
                </c:pt>
                <c:pt idx="677">
                  <c:v>0.77</c:v>
                </c:pt>
                <c:pt idx="678">
                  <c:v>0.77039999999999997</c:v>
                </c:pt>
                <c:pt idx="679">
                  <c:v>0.77039999999999997</c:v>
                </c:pt>
                <c:pt idx="680">
                  <c:v>0.77069999999999994</c:v>
                </c:pt>
                <c:pt idx="681">
                  <c:v>0.77069999999999994</c:v>
                </c:pt>
                <c:pt idx="682">
                  <c:v>0.77110000000000001</c:v>
                </c:pt>
                <c:pt idx="683">
                  <c:v>0.77110000000000001</c:v>
                </c:pt>
                <c:pt idx="684">
                  <c:v>0.77139999999999997</c:v>
                </c:pt>
                <c:pt idx="685">
                  <c:v>0.77139999999999997</c:v>
                </c:pt>
                <c:pt idx="686">
                  <c:v>0.77180000000000004</c:v>
                </c:pt>
                <c:pt idx="687">
                  <c:v>0.77180000000000004</c:v>
                </c:pt>
                <c:pt idx="688">
                  <c:v>0.7732</c:v>
                </c:pt>
                <c:pt idx="689">
                  <c:v>0.7732</c:v>
                </c:pt>
                <c:pt idx="690">
                  <c:v>0.77390000000000003</c:v>
                </c:pt>
                <c:pt idx="691">
                  <c:v>0.77390000000000003</c:v>
                </c:pt>
                <c:pt idx="692">
                  <c:v>0.77429999999999999</c:v>
                </c:pt>
                <c:pt idx="693">
                  <c:v>0.77429999999999999</c:v>
                </c:pt>
                <c:pt idx="694">
                  <c:v>0.77539999999999998</c:v>
                </c:pt>
                <c:pt idx="695">
                  <c:v>0.77539999999999998</c:v>
                </c:pt>
                <c:pt idx="696">
                  <c:v>0.77570000000000006</c:v>
                </c:pt>
                <c:pt idx="697">
                  <c:v>0.77570000000000006</c:v>
                </c:pt>
                <c:pt idx="698">
                  <c:v>0.77610000000000001</c:v>
                </c:pt>
                <c:pt idx="699">
                  <c:v>0.77610000000000001</c:v>
                </c:pt>
                <c:pt idx="700">
                  <c:v>0.77639999999999998</c:v>
                </c:pt>
                <c:pt idx="701">
                  <c:v>0.77639999999999998</c:v>
                </c:pt>
                <c:pt idx="702">
                  <c:v>0.77710000000000001</c:v>
                </c:pt>
                <c:pt idx="703">
                  <c:v>0.77710000000000001</c:v>
                </c:pt>
                <c:pt idx="704">
                  <c:v>0.77749999999999997</c:v>
                </c:pt>
                <c:pt idx="705">
                  <c:v>0.77749999999999997</c:v>
                </c:pt>
                <c:pt idx="706">
                  <c:v>0.77790000000000004</c:v>
                </c:pt>
                <c:pt idx="707">
                  <c:v>0.77790000000000004</c:v>
                </c:pt>
                <c:pt idx="708">
                  <c:v>0.77890000000000004</c:v>
                </c:pt>
                <c:pt idx="709">
                  <c:v>0.77890000000000004</c:v>
                </c:pt>
                <c:pt idx="710">
                  <c:v>0.77929999999999999</c:v>
                </c:pt>
                <c:pt idx="711">
                  <c:v>0.77929999999999999</c:v>
                </c:pt>
                <c:pt idx="712">
                  <c:v>0.78</c:v>
                </c:pt>
                <c:pt idx="713">
                  <c:v>0.78</c:v>
                </c:pt>
                <c:pt idx="714">
                  <c:v>0.78069999999999995</c:v>
                </c:pt>
                <c:pt idx="715">
                  <c:v>0.78069999999999995</c:v>
                </c:pt>
                <c:pt idx="716">
                  <c:v>0.78110000000000002</c:v>
                </c:pt>
                <c:pt idx="717">
                  <c:v>0.78110000000000002</c:v>
                </c:pt>
                <c:pt idx="718">
                  <c:v>0.78139999999999998</c:v>
                </c:pt>
                <c:pt idx="719">
                  <c:v>0.78139999999999998</c:v>
                </c:pt>
                <c:pt idx="720">
                  <c:v>0.78249999999999997</c:v>
                </c:pt>
                <c:pt idx="721">
                  <c:v>0.78249999999999997</c:v>
                </c:pt>
                <c:pt idx="722">
                  <c:v>0.78320000000000001</c:v>
                </c:pt>
                <c:pt idx="723">
                  <c:v>0.78320000000000001</c:v>
                </c:pt>
                <c:pt idx="724">
                  <c:v>0.78359999999999996</c:v>
                </c:pt>
                <c:pt idx="725">
                  <c:v>0.78359999999999996</c:v>
                </c:pt>
                <c:pt idx="726">
                  <c:v>0.78459999999999996</c:v>
                </c:pt>
                <c:pt idx="727">
                  <c:v>0.78459999999999996</c:v>
                </c:pt>
                <c:pt idx="728">
                  <c:v>0.78500000000000003</c:v>
                </c:pt>
                <c:pt idx="729">
                  <c:v>0.78500000000000003</c:v>
                </c:pt>
                <c:pt idx="730">
                  <c:v>0.78570000000000007</c:v>
                </c:pt>
                <c:pt idx="731">
                  <c:v>0.78570000000000007</c:v>
                </c:pt>
                <c:pt idx="732">
                  <c:v>0.78610000000000002</c:v>
                </c:pt>
                <c:pt idx="733">
                  <c:v>0.78610000000000002</c:v>
                </c:pt>
                <c:pt idx="734">
                  <c:v>0.78639999999999999</c:v>
                </c:pt>
                <c:pt idx="735">
                  <c:v>0.78639999999999999</c:v>
                </c:pt>
                <c:pt idx="736">
                  <c:v>0.78679999999999994</c:v>
                </c:pt>
                <c:pt idx="737">
                  <c:v>0.78679999999999994</c:v>
                </c:pt>
                <c:pt idx="738">
                  <c:v>0.78749999999999998</c:v>
                </c:pt>
                <c:pt idx="739">
                  <c:v>0.78749999999999998</c:v>
                </c:pt>
                <c:pt idx="740">
                  <c:v>0.78790000000000004</c:v>
                </c:pt>
                <c:pt idx="741">
                  <c:v>0.78790000000000004</c:v>
                </c:pt>
                <c:pt idx="742">
                  <c:v>0.78820000000000001</c:v>
                </c:pt>
                <c:pt idx="743">
                  <c:v>0.78820000000000001</c:v>
                </c:pt>
                <c:pt idx="744">
                  <c:v>0.78859999999999997</c:v>
                </c:pt>
                <c:pt idx="745">
                  <c:v>0.78859999999999997</c:v>
                </c:pt>
                <c:pt idx="746">
                  <c:v>0.78889999999999993</c:v>
                </c:pt>
                <c:pt idx="747">
                  <c:v>0.78889999999999993</c:v>
                </c:pt>
                <c:pt idx="748">
                  <c:v>0.7893</c:v>
                </c:pt>
                <c:pt idx="749">
                  <c:v>0.7893</c:v>
                </c:pt>
                <c:pt idx="750">
                  <c:v>0.79039999999999999</c:v>
                </c:pt>
                <c:pt idx="751">
                  <c:v>0.79039999999999999</c:v>
                </c:pt>
                <c:pt idx="752">
                  <c:v>0.79069999999999996</c:v>
                </c:pt>
                <c:pt idx="753">
                  <c:v>0.79069999999999996</c:v>
                </c:pt>
                <c:pt idx="754">
                  <c:v>0.79110000000000003</c:v>
                </c:pt>
                <c:pt idx="755">
                  <c:v>0.79110000000000003</c:v>
                </c:pt>
                <c:pt idx="756">
                  <c:v>0.79139999999999999</c:v>
                </c:pt>
                <c:pt idx="757">
                  <c:v>0.79139999999999999</c:v>
                </c:pt>
                <c:pt idx="758">
                  <c:v>0.79210000000000003</c:v>
                </c:pt>
                <c:pt idx="759">
                  <c:v>0.79210000000000003</c:v>
                </c:pt>
                <c:pt idx="760">
                  <c:v>0.79249999999999998</c:v>
                </c:pt>
                <c:pt idx="761">
                  <c:v>0.79249999999999998</c:v>
                </c:pt>
                <c:pt idx="762">
                  <c:v>0.79289999999999994</c:v>
                </c:pt>
                <c:pt idx="763">
                  <c:v>0.79289999999999994</c:v>
                </c:pt>
                <c:pt idx="764">
                  <c:v>0.79320000000000002</c:v>
                </c:pt>
                <c:pt idx="765">
                  <c:v>0.79320000000000002</c:v>
                </c:pt>
                <c:pt idx="766">
                  <c:v>0.79359999999999997</c:v>
                </c:pt>
                <c:pt idx="767">
                  <c:v>0.79359999999999997</c:v>
                </c:pt>
                <c:pt idx="768">
                  <c:v>0.79430000000000001</c:v>
                </c:pt>
                <c:pt idx="769">
                  <c:v>0.79430000000000001</c:v>
                </c:pt>
                <c:pt idx="770">
                  <c:v>0.79459999999999997</c:v>
                </c:pt>
                <c:pt idx="771">
                  <c:v>0.79459999999999997</c:v>
                </c:pt>
                <c:pt idx="772">
                  <c:v>0.79500000000000004</c:v>
                </c:pt>
                <c:pt idx="773">
                  <c:v>0.79500000000000004</c:v>
                </c:pt>
                <c:pt idx="774">
                  <c:v>0.7954</c:v>
                </c:pt>
                <c:pt idx="775">
                  <c:v>0.7954</c:v>
                </c:pt>
                <c:pt idx="776">
                  <c:v>0.79569999999999996</c:v>
                </c:pt>
                <c:pt idx="777">
                  <c:v>0.79569999999999996</c:v>
                </c:pt>
                <c:pt idx="778">
                  <c:v>0.7964</c:v>
                </c:pt>
                <c:pt idx="779">
                  <c:v>0.7964</c:v>
                </c:pt>
                <c:pt idx="780">
                  <c:v>0.79710000000000003</c:v>
                </c:pt>
                <c:pt idx="781">
                  <c:v>0.79710000000000003</c:v>
                </c:pt>
                <c:pt idx="782">
                  <c:v>0.79749999999999999</c:v>
                </c:pt>
                <c:pt idx="783">
                  <c:v>0.79749999999999999</c:v>
                </c:pt>
                <c:pt idx="784">
                  <c:v>0.79790000000000005</c:v>
                </c:pt>
                <c:pt idx="785">
                  <c:v>0.79790000000000005</c:v>
                </c:pt>
                <c:pt idx="786">
                  <c:v>0.79859999999999998</c:v>
                </c:pt>
                <c:pt idx="787">
                  <c:v>0.79859999999999998</c:v>
                </c:pt>
                <c:pt idx="788">
                  <c:v>0.79889999999999994</c:v>
                </c:pt>
                <c:pt idx="789">
                  <c:v>0.79889999999999994</c:v>
                </c:pt>
                <c:pt idx="790">
                  <c:v>0.79959999999999998</c:v>
                </c:pt>
                <c:pt idx="791">
                  <c:v>0.79959999999999998</c:v>
                </c:pt>
                <c:pt idx="792">
                  <c:v>0.8</c:v>
                </c:pt>
                <c:pt idx="793">
                  <c:v>0.8</c:v>
                </c:pt>
                <c:pt idx="794">
                  <c:v>0.8004</c:v>
                </c:pt>
                <c:pt idx="795">
                  <c:v>0.8004</c:v>
                </c:pt>
                <c:pt idx="796">
                  <c:v>0.80069999999999997</c:v>
                </c:pt>
                <c:pt idx="797">
                  <c:v>0.80069999999999997</c:v>
                </c:pt>
                <c:pt idx="798">
                  <c:v>0.80110000000000003</c:v>
                </c:pt>
                <c:pt idx="799">
                  <c:v>0.80110000000000003</c:v>
                </c:pt>
                <c:pt idx="800">
                  <c:v>0.8014</c:v>
                </c:pt>
                <c:pt idx="801">
                  <c:v>0.8014</c:v>
                </c:pt>
                <c:pt idx="802">
                  <c:v>0.80289999999999995</c:v>
                </c:pt>
                <c:pt idx="803">
                  <c:v>0.80289999999999995</c:v>
                </c:pt>
                <c:pt idx="804">
                  <c:v>0.80359999999999998</c:v>
                </c:pt>
                <c:pt idx="805">
                  <c:v>0.80359999999999998</c:v>
                </c:pt>
                <c:pt idx="806">
                  <c:v>0.80430000000000001</c:v>
                </c:pt>
                <c:pt idx="807">
                  <c:v>0.80430000000000001</c:v>
                </c:pt>
                <c:pt idx="808">
                  <c:v>0.80499999999999994</c:v>
                </c:pt>
                <c:pt idx="809">
                  <c:v>0.80499999999999994</c:v>
                </c:pt>
                <c:pt idx="810">
                  <c:v>0.8054</c:v>
                </c:pt>
                <c:pt idx="811">
                  <c:v>0.8054</c:v>
                </c:pt>
                <c:pt idx="812">
                  <c:v>0.80569999999999997</c:v>
                </c:pt>
                <c:pt idx="813">
                  <c:v>0.80569999999999997</c:v>
                </c:pt>
                <c:pt idx="814">
                  <c:v>0.80610000000000004</c:v>
                </c:pt>
                <c:pt idx="815">
                  <c:v>0.80610000000000004</c:v>
                </c:pt>
                <c:pt idx="816">
                  <c:v>0.80679999999999996</c:v>
                </c:pt>
                <c:pt idx="817">
                  <c:v>0.80679999999999996</c:v>
                </c:pt>
                <c:pt idx="818">
                  <c:v>0.80710000000000004</c:v>
                </c:pt>
                <c:pt idx="819">
                  <c:v>0.80710000000000004</c:v>
                </c:pt>
                <c:pt idx="820">
                  <c:v>0.8075</c:v>
                </c:pt>
                <c:pt idx="821">
                  <c:v>0.8075</c:v>
                </c:pt>
                <c:pt idx="822">
                  <c:v>0.80790000000000006</c:v>
                </c:pt>
                <c:pt idx="823">
                  <c:v>0.80790000000000006</c:v>
                </c:pt>
                <c:pt idx="824">
                  <c:v>0.80859999999999999</c:v>
                </c:pt>
                <c:pt idx="825">
                  <c:v>0.80859999999999999</c:v>
                </c:pt>
                <c:pt idx="826">
                  <c:v>0.80889999999999995</c:v>
                </c:pt>
                <c:pt idx="827">
                  <c:v>0.80889999999999995</c:v>
                </c:pt>
                <c:pt idx="828">
                  <c:v>0.80930000000000002</c:v>
                </c:pt>
                <c:pt idx="829">
                  <c:v>0.80930000000000002</c:v>
                </c:pt>
                <c:pt idx="830">
                  <c:v>0.80959999999999999</c:v>
                </c:pt>
                <c:pt idx="831">
                  <c:v>0.80959999999999999</c:v>
                </c:pt>
                <c:pt idx="832">
                  <c:v>0.81</c:v>
                </c:pt>
                <c:pt idx="833">
                  <c:v>0.81</c:v>
                </c:pt>
                <c:pt idx="834">
                  <c:v>0.81040000000000001</c:v>
                </c:pt>
                <c:pt idx="835">
                  <c:v>0.81040000000000001</c:v>
                </c:pt>
                <c:pt idx="836">
                  <c:v>0.81140000000000001</c:v>
                </c:pt>
                <c:pt idx="837">
                  <c:v>0.81140000000000001</c:v>
                </c:pt>
                <c:pt idx="838">
                  <c:v>0.81179999999999997</c:v>
                </c:pt>
                <c:pt idx="839">
                  <c:v>0.81179999999999997</c:v>
                </c:pt>
                <c:pt idx="840">
                  <c:v>0.81210000000000004</c:v>
                </c:pt>
                <c:pt idx="841">
                  <c:v>0.81210000000000004</c:v>
                </c:pt>
                <c:pt idx="842">
                  <c:v>0.8125</c:v>
                </c:pt>
                <c:pt idx="843">
                  <c:v>0.8125</c:v>
                </c:pt>
                <c:pt idx="844">
                  <c:v>0.81289999999999996</c:v>
                </c:pt>
                <c:pt idx="845">
                  <c:v>0.81289999999999996</c:v>
                </c:pt>
                <c:pt idx="846">
                  <c:v>0.81359999999999999</c:v>
                </c:pt>
                <c:pt idx="847">
                  <c:v>0.81359999999999999</c:v>
                </c:pt>
                <c:pt idx="848">
                  <c:v>0.81390000000000007</c:v>
                </c:pt>
                <c:pt idx="849">
                  <c:v>0.81390000000000007</c:v>
                </c:pt>
                <c:pt idx="850">
                  <c:v>0.81430000000000002</c:v>
                </c:pt>
                <c:pt idx="851">
                  <c:v>0.81430000000000002</c:v>
                </c:pt>
                <c:pt idx="852">
                  <c:v>0.81540000000000001</c:v>
                </c:pt>
                <c:pt idx="853">
                  <c:v>0.81540000000000001</c:v>
                </c:pt>
                <c:pt idx="854">
                  <c:v>0.81569999999999998</c:v>
                </c:pt>
                <c:pt idx="855">
                  <c:v>0.81569999999999998</c:v>
                </c:pt>
                <c:pt idx="856">
                  <c:v>0.81610000000000005</c:v>
                </c:pt>
                <c:pt idx="857">
                  <c:v>0.81610000000000005</c:v>
                </c:pt>
                <c:pt idx="858">
                  <c:v>0.81640000000000001</c:v>
                </c:pt>
                <c:pt idx="859">
                  <c:v>0.81640000000000001</c:v>
                </c:pt>
                <c:pt idx="860">
                  <c:v>0.81679999999999997</c:v>
                </c:pt>
                <c:pt idx="861">
                  <c:v>0.81679999999999997</c:v>
                </c:pt>
                <c:pt idx="862">
                  <c:v>0.81709999999999994</c:v>
                </c:pt>
                <c:pt idx="863">
                  <c:v>0.81709999999999994</c:v>
                </c:pt>
                <c:pt idx="864">
                  <c:v>0.81789999999999996</c:v>
                </c:pt>
                <c:pt idx="865">
                  <c:v>0.81789999999999996</c:v>
                </c:pt>
                <c:pt idx="866">
                  <c:v>0.81820000000000004</c:v>
                </c:pt>
                <c:pt idx="867">
                  <c:v>0.81820000000000004</c:v>
                </c:pt>
                <c:pt idx="868">
                  <c:v>0.81859999999999999</c:v>
                </c:pt>
                <c:pt idx="869">
                  <c:v>0.81859999999999999</c:v>
                </c:pt>
                <c:pt idx="870">
                  <c:v>0.8196</c:v>
                </c:pt>
                <c:pt idx="871">
                  <c:v>0.8196</c:v>
                </c:pt>
                <c:pt idx="872">
                  <c:v>0.82040000000000002</c:v>
                </c:pt>
                <c:pt idx="873">
                  <c:v>0.82040000000000002</c:v>
                </c:pt>
                <c:pt idx="874">
                  <c:v>0.82069999999999999</c:v>
                </c:pt>
                <c:pt idx="875">
                  <c:v>0.82069999999999999</c:v>
                </c:pt>
                <c:pt idx="876">
                  <c:v>0.82140000000000002</c:v>
                </c:pt>
                <c:pt idx="877">
                  <c:v>0.82140000000000002</c:v>
                </c:pt>
                <c:pt idx="878">
                  <c:v>0.82179999999999997</c:v>
                </c:pt>
                <c:pt idx="879">
                  <c:v>0.82179999999999997</c:v>
                </c:pt>
                <c:pt idx="880">
                  <c:v>0.82210000000000005</c:v>
                </c:pt>
                <c:pt idx="881">
                  <c:v>0.82210000000000005</c:v>
                </c:pt>
                <c:pt idx="882">
                  <c:v>0.82250000000000001</c:v>
                </c:pt>
                <c:pt idx="883">
                  <c:v>0.82250000000000001</c:v>
                </c:pt>
                <c:pt idx="884">
                  <c:v>0.82289999999999996</c:v>
                </c:pt>
                <c:pt idx="885">
                  <c:v>0.82289999999999996</c:v>
                </c:pt>
                <c:pt idx="886">
                  <c:v>0.82319999999999993</c:v>
                </c:pt>
                <c:pt idx="887">
                  <c:v>0.82319999999999993</c:v>
                </c:pt>
                <c:pt idx="888">
                  <c:v>0.8236</c:v>
                </c:pt>
                <c:pt idx="889">
                  <c:v>0.8236</c:v>
                </c:pt>
                <c:pt idx="890">
                  <c:v>0.82389999999999997</c:v>
                </c:pt>
                <c:pt idx="891">
                  <c:v>0.82389999999999997</c:v>
                </c:pt>
                <c:pt idx="892">
                  <c:v>0.82430000000000003</c:v>
                </c:pt>
                <c:pt idx="893">
                  <c:v>0.82430000000000003</c:v>
                </c:pt>
                <c:pt idx="894">
                  <c:v>0.82499999999999996</c:v>
                </c:pt>
                <c:pt idx="895">
                  <c:v>0.82499999999999996</c:v>
                </c:pt>
                <c:pt idx="896">
                  <c:v>0.82540000000000002</c:v>
                </c:pt>
                <c:pt idx="897">
                  <c:v>0.82540000000000002</c:v>
                </c:pt>
                <c:pt idx="898">
                  <c:v>0.82569999999999999</c:v>
                </c:pt>
                <c:pt idx="899">
                  <c:v>0.82569999999999999</c:v>
                </c:pt>
                <c:pt idx="900">
                  <c:v>0.82640000000000002</c:v>
                </c:pt>
                <c:pt idx="901">
                  <c:v>0.82640000000000002</c:v>
                </c:pt>
                <c:pt idx="902">
                  <c:v>0.82679999999999998</c:v>
                </c:pt>
                <c:pt idx="903">
                  <c:v>0.82679999999999998</c:v>
                </c:pt>
                <c:pt idx="904">
                  <c:v>0.82709999999999995</c:v>
                </c:pt>
                <c:pt idx="905">
                  <c:v>0.82709999999999995</c:v>
                </c:pt>
                <c:pt idx="906">
                  <c:v>0.82750000000000001</c:v>
                </c:pt>
                <c:pt idx="907">
                  <c:v>0.82750000000000001</c:v>
                </c:pt>
                <c:pt idx="908">
                  <c:v>0.82820000000000005</c:v>
                </c:pt>
                <c:pt idx="909">
                  <c:v>0.82820000000000005</c:v>
                </c:pt>
                <c:pt idx="910">
                  <c:v>0.8286</c:v>
                </c:pt>
                <c:pt idx="911">
                  <c:v>0.8286</c:v>
                </c:pt>
                <c:pt idx="912">
                  <c:v>0.82889999999999997</c:v>
                </c:pt>
                <c:pt idx="913">
                  <c:v>0.82889999999999997</c:v>
                </c:pt>
                <c:pt idx="914">
                  <c:v>0.82930000000000004</c:v>
                </c:pt>
                <c:pt idx="915">
                  <c:v>0.82930000000000004</c:v>
                </c:pt>
                <c:pt idx="916">
                  <c:v>0.8296</c:v>
                </c:pt>
                <c:pt idx="917">
                  <c:v>0.8296</c:v>
                </c:pt>
                <c:pt idx="918">
                  <c:v>0.83</c:v>
                </c:pt>
                <c:pt idx="919">
                  <c:v>0.83</c:v>
                </c:pt>
                <c:pt idx="920">
                  <c:v>0.83040000000000003</c:v>
                </c:pt>
                <c:pt idx="921">
                  <c:v>0.83040000000000003</c:v>
                </c:pt>
                <c:pt idx="922">
                  <c:v>0.83069999999999999</c:v>
                </c:pt>
                <c:pt idx="923">
                  <c:v>0.83069999999999999</c:v>
                </c:pt>
                <c:pt idx="924">
                  <c:v>0.83109999999999995</c:v>
                </c:pt>
                <c:pt idx="925">
                  <c:v>0.83109999999999995</c:v>
                </c:pt>
                <c:pt idx="926">
                  <c:v>0.83140000000000003</c:v>
                </c:pt>
                <c:pt idx="927">
                  <c:v>0.83140000000000003</c:v>
                </c:pt>
                <c:pt idx="928">
                  <c:v>0.83179999999999998</c:v>
                </c:pt>
                <c:pt idx="929">
                  <c:v>0.83179999999999998</c:v>
                </c:pt>
                <c:pt idx="930">
                  <c:v>0.83210000000000006</c:v>
                </c:pt>
                <c:pt idx="931">
                  <c:v>0.83210000000000006</c:v>
                </c:pt>
                <c:pt idx="932">
                  <c:v>0.83289999999999997</c:v>
                </c:pt>
                <c:pt idx="933">
                  <c:v>0.83289999999999997</c:v>
                </c:pt>
                <c:pt idx="934">
                  <c:v>0.83319999999999994</c:v>
                </c:pt>
                <c:pt idx="935">
                  <c:v>0.83319999999999994</c:v>
                </c:pt>
                <c:pt idx="936">
                  <c:v>0.83389999999999997</c:v>
                </c:pt>
                <c:pt idx="937">
                  <c:v>0.83389999999999997</c:v>
                </c:pt>
                <c:pt idx="938">
                  <c:v>0.83430000000000004</c:v>
                </c:pt>
                <c:pt idx="939">
                  <c:v>0.83430000000000004</c:v>
                </c:pt>
                <c:pt idx="940">
                  <c:v>0.83460000000000001</c:v>
                </c:pt>
                <c:pt idx="941">
                  <c:v>0.83460000000000001</c:v>
                </c:pt>
                <c:pt idx="942">
                  <c:v>0.83540000000000003</c:v>
                </c:pt>
                <c:pt idx="943">
                  <c:v>0.83540000000000003</c:v>
                </c:pt>
                <c:pt idx="944">
                  <c:v>0.8357</c:v>
                </c:pt>
                <c:pt idx="945">
                  <c:v>0.8357</c:v>
                </c:pt>
                <c:pt idx="946">
                  <c:v>0.83610000000000007</c:v>
                </c:pt>
                <c:pt idx="947">
                  <c:v>0.83610000000000007</c:v>
                </c:pt>
                <c:pt idx="948">
                  <c:v>0.83640000000000003</c:v>
                </c:pt>
                <c:pt idx="949">
                  <c:v>0.83640000000000003</c:v>
                </c:pt>
                <c:pt idx="950">
                  <c:v>0.83679999999999999</c:v>
                </c:pt>
                <c:pt idx="951">
                  <c:v>0.83679999999999999</c:v>
                </c:pt>
                <c:pt idx="952">
                  <c:v>0.83709999999999996</c:v>
                </c:pt>
                <c:pt idx="953">
                  <c:v>0.83709999999999996</c:v>
                </c:pt>
                <c:pt idx="954">
                  <c:v>0.83750000000000002</c:v>
                </c:pt>
                <c:pt idx="955">
                  <c:v>0.83750000000000002</c:v>
                </c:pt>
                <c:pt idx="956">
                  <c:v>0.83789999999999998</c:v>
                </c:pt>
                <c:pt idx="957">
                  <c:v>0.83789999999999998</c:v>
                </c:pt>
                <c:pt idx="958">
                  <c:v>0.83820000000000006</c:v>
                </c:pt>
                <c:pt idx="959">
                  <c:v>0.83820000000000006</c:v>
                </c:pt>
                <c:pt idx="960">
                  <c:v>0.83860000000000001</c:v>
                </c:pt>
                <c:pt idx="961">
                  <c:v>0.83860000000000001</c:v>
                </c:pt>
                <c:pt idx="962">
                  <c:v>0.83889999999999998</c:v>
                </c:pt>
                <c:pt idx="963">
                  <c:v>0.83889999999999998</c:v>
                </c:pt>
                <c:pt idx="964">
                  <c:v>0.83929999999999993</c:v>
                </c:pt>
                <c:pt idx="965">
                  <c:v>0.83929999999999993</c:v>
                </c:pt>
                <c:pt idx="966">
                  <c:v>0.83960000000000001</c:v>
                </c:pt>
                <c:pt idx="967">
                  <c:v>0.83960000000000001</c:v>
                </c:pt>
                <c:pt idx="968">
                  <c:v>0.84</c:v>
                </c:pt>
                <c:pt idx="969">
                  <c:v>0.84</c:v>
                </c:pt>
                <c:pt idx="970">
                  <c:v>0.84040000000000004</c:v>
                </c:pt>
                <c:pt idx="971">
                  <c:v>0.84040000000000004</c:v>
                </c:pt>
                <c:pt idx="972">
                  <c:v>0.8407</c:v>
                </c:pt>
                <c:pt idx="973">
                  <c:v>0.8407</c:v>
                </c:pt>
                <c:pt idx="974">
                  <c:v>0.84109999999999996</c:v>
                </c:pt>
                <c:pt idx="975">
                  <c:v>0.84109999999999996</c:v>
                </c:pt>
                <c:pt idx="976">
                  <c:v>0.84179999999999999</c:v>
                </c:pt>
                <c:pt idx="977">
                  <c:v>0.84179999999999999</c:v>
                </c:pt>
                <c:pt idx="978">
                  <c:v>0.84209999999999996</c:v>
                </c:pt>
                <c:pt idx="979">
                  <c:v>0.84209999999999996</c:v>
                </c:pt>
                <c:pt idx="980">
                  <c:v>0.84250000000000003</c:v>
                </c:pt>
                <c:pt idx="981">
                  <c:v>0.84250000000000003</c:v>
                </c:pt>
                <c:pt idx="982">
                  <c:v>0.84289999999999998</c:v>
                </c:pt>
                <c:pt idx="983">
                  <c:v>0.84289999999999998</c:v>
                </c:pt>
                <c:pt idx="984">
                  <c:v>0.84319999999999995</c:v>
                </c:pt>
                <c:pt idx="985">
                  <c:v>0.84319999999999995</c:v>
                </c:pt>
                <c:pt idx="986">
                  <c:v>0.84360000000000002</c:v>
                </c:pt>
                <c:pt idx="987">
                  <c:v>0.84360000000000002</c:v>
                </c:pt>
                <c:pt idx="988">
                  <c:v>0.84389999999999998</c:v>
                </c:pt>
                <c:pt idx="989">
                  <c:v>0.84389999999999998</c:v>
                </c:pt>
                <c:pt idx="990">
                  <c:v>0.84430000000000005</c:v>
                </c:pt>
                <c:pt idx="991">
                  <c:v>0.84430000000000005</c:v>
                </c:pt>
                <c:pt idx="992">
                  <c:v>0.84460000000000002</c:v>
                </c:pt>
                <c:pt idx="993">
                  <c:v>0.84460000000000002</c:v>
                </c:pt>
                <c:pt idx="994">
                  <c:v>0.84499999999999997</c:v>
                </c:pt>
                <c:pt idx="995">
                  <c:v>0.84499999999999997</c:v>
                </c:pt>
                <c:pt idx="996">
                  <c:v>0.84540000000000004</c:v>
                </c:pt>
                <c:pt idx="997">
                  <c:v>0.84540000000000004</c:v>
                </c:pt>
                <c:pt idx="998">
                  <c:v>0.84570000000000001</c:v>
                </c:pt>
                <c:pt idx="999">
                  <c:v>0.84570000000000001</c:v>
                </c:pt>
                <c:pt idx="1000">
                  <c:v>0.84609999999999996</c:v>
                </c:pt>
                <c:pt idx="1001">
                  <c:v>0.84609999999999996</c:v>
                </c:pt>
                <c:pt idx="1002">
                  <c:v>0.84640000000000004</c:v>
                </c:pt>
                <c:pt idx="1003">
                  <c:v>0.84640000000000004</c:v>
                </c:pt>
                <c:pt idx="1004">
                  <c:v>0.8468</c:v>
                </c:pt>
                <c:pt idx="1005">
                  <c:v>0.8468</c:v>
                </c:pt>
                <c:pt idx="1006">
                  <c:v>0.84709999999999996</c:v>
                </c:pt>
                <c:pt idx="1007">
                  <c:v>0.84709999999999996</c:v>
                </c:pt>
                <c:pt idx="1008">
                  <c:v>0.84750000000000003</c:v>
                </c:pt>
                <c:pt idx="1009">
                  <c:v>0.84750000000000003</c:v>
                </c:pt>
                <c:pt idx="1010">
                  <c:v>0.84789999999999999</c:v>
                </c:pt>
                <c:pt idx="1011">
                  <c:v>0.84789999999999999</c:v>
                </c:pt>
                <c:pt idx="1012">
                  <c:v>0.84820000000000007</c:v>
                </c:pt>
                <c:pt idx="1013">
                  <c:v>0.84820000000000007</c:v>
                </c:pt>
                <c:pt idx="1014">
                  <c:v>0.84860000000000002</c:v>
                </c:pt>
                <c:pt idx="1015">
                  <c:v>0.84860000000000002</c:v>
                </c:pt>
                <c:pt idx="1016">
                  <c:v>0.84889999999999999</c:v>
                </c:pt>
                <c:pt idx="1017">
                  <c:v>0.84889999999999999</c:v>
                </c:pt>
                <c:pt idx="1018">
                  <c:v>0.84929999999999994</c:v>
                </c:pt>
                <c:pt idx="1019">
                  <c:v>0.84929999999999994</c:v>
                </c:pt>
                <c:pt idx="1020">
                  <c:v>0.84960000000000002</c:v>
                </c:pt>
                <c:pt idx="1021">
                  <c:v>0.84960000000000002</c:v>
                </c:pt>
                <c:pt idx="1022">
                  <c:v>0.85</c:v>
                </c:pt>
                <c:pt idx="1023">
                  <c:v>0.85</c:v>
                </c:pt>
                <c:pt idx="1024">
                  <c:v>0.85040000000000004</c:v>
                </c:pt>
                <c:pt idx="1025">
                  <c:v>0.85040000000000004</c:v>
                </c:pt>
                <c:pt idx="1026">
                  <c:v>0.85070000000000001</c:v>
                </c:pt>
                <c:pt idx="1027">
                  <c:v>0.85070000000000001</c:v>
                </c:pt>
                <c:pt idx="1028">
                  <c:v>0.85109999999999997</c:v>
                </c:pt>
                <c:pt idx="1029">
                  <c:v>0.85109999999999997</c:v>
                </c:pt>
                <c:pt idx="1030">
                  <c:v>0.85139999999999993</c:v>
                </c:pt>
                <c:pt idx="1031">
                  <c:v>0.85139999999999993</c:v>
                </c:pt>
                <c:pt idx="1032">
                  <c:v>0.8518</c:v>
                </c:pt>
                <c:pt idx="1033">
                  <c:v>0.8518</c:v>
                </c:pt>
                <c:pt idx="1034">
                  <c:v>0.85209999999999997</c:v>
                </c:pt>
                <c:pt idx="1035">
                  <c:v>0.85209999999999997</c:v>
                </c:pt>
                <c:pt idx="1036">
                  <c:v>0.85250000000000004</c:v>
                </c:pt>
                <c:pt idx="1037">
                  <c:v>0.85250000000000004</c:v>
                </c:pt>
                <c:pt idx="1038">
                  <c:v>0.85289999999999999</c:v>
                </c:pt>
                <c:pt idx="1039">
                  <c:v>0.85289999999999999</c:v>
                </c:pt>
                <c:pt idx="1040">
                  <c:v>0.85319999999999996</c:v>
                </c:pt>
                <c:pt idx="1041">
                  <c:v>0.85319999999999996</c:v>
                </c:pt>
                <c:pt idx="1042">
                  <c:v>0.85360000000000003</c:v>
                </c:pt>
                <c:pt idx="1043">
                  <c:v>0.85360000000000003</c:v>
                </c:pt>
                <c:pt idx="1044">
                  <c:v>0.85389999999999999</c:v>
                </c:pt>
                <c:pt idx="1045">
                  <c:v>0.85389999999999999</c:v>
                </c:pt>
                <c:pt idx="1046">
                  <c:v>0.85430000000000006</c:v>
                </c:pt>
                <c:pt idx="1047">
                  <c:v>0.85430000000000006</c:v>
                </c:pt>
                <c:pt idx="1048">
                  <c:v>0.85460000000000003</c:v>
                </c:pt>
                <c:pt idx="1049">
                  <c:v>0.85460000000000003</c:v>
                </c:pt>
                <c:pt idx="1050">
                  <c:v>0.85499999999999998</c:v>
                </c:pt>
                <c:pt idx="1051">
                  <c:v>0.85499999999999998</c:v>
                </c:pt>
                <c:pt idx="1052">
                  <c:v>0.85539999999999994</c:v>
                </c:pt>
                <c:pt idx="1053">
                  <c:v>0.85539999999999994</c:v>
                </c:pt>
                <c:pt idx="1054">
                  <c:v>0.85570000000000002</c:v>
                </c:pt>
                <c:pt idx="1055">
                  <c:v>0.85570000000000002</c:v>
                </c:pt>
                <c:pt idx="1056">
                  <c:v>0.85609999999999997</c:v>
                </c:pt>
                <c:pt idx="1057">
                  <c:v>0.85609999999999997</c:v>
                </c:pt>
                <c:pt idx="1058">
                  <c:v>0.85680000000000001</c:v>
                </c:pt>
                <c:pt idx="1059">
                  <c:v>0.85680000000000001</c:v>
                </c:pt>
                <c:pt idx="1060">
                  <c:v>0.85750000000000004</c:v>
                </c:pt>
                <c:pt idx="1061">
                  <c:v>0.85750000000000004</c:v>
                </c:pt>
                <c:pt idx="1062">
                  <c:v>0.8579</c:v>
                </c:pt>
                <c:pt idx="1063">
                  <c:v>0.8579</c:v>
                </c:pt>
                <c:pt idx="1064">
                  <c:v>0.85860000000000003</c:v>
                </c:pt>
                <c:pt idx="1065">
                  <c:v>0.85860000000000003</c:v>
                </c:pt>
                <c:pt idx="1066">
                  <c:v>0.8589</c:v>
                </c:pt>
                <c:pt idx="1067">
                  <c:v>0.8589</c:v>
                </c:pt>
                <c:pt idx="1068">
                  <c:v>0.85929999999999995</c:v>
                </c:pt>
                <c:pt idx="1069">
                  <c:v>0.85929999999999995</c:v>
                </c:pt>
                <c:pt idx="1070">
                  <c:v>0.85960000000000003</c:v>
                </c:pt>
                <c:pt idx="1071">
                  <c:v>0.85960000000000003</c:v>
                </c:pt>
                <c:pt idx="1072">
                  <c:v>0.86</c:v>
                </c:pt>
                <c:pt idx="1073">
                  <c:v>0.86</c:v>
                </c:pt>
                <c:pt idx="1074">
                  <c:v>0.86040000000000005</c:v>
                </c:pt>
                <c:pt idx="1075">
                  <c:v>0.86040000000000005</c:v>
                </c:pt>
                <c:pt idx="1076">
                  <c:v>0.86070000000000002</c:v>
                </c:pt>
                <c:pt idx="1077">
                  <c:v>0.86070000000000002</c:v>
                </c:pt>
                <c:pt idx="1078">
                  <c:v>0.86109999999999998</c:v>
                </c:pt>
                <c:pt idx="1079">
                  <c:v>0.86109999999999998</c:v>
                </c:pt>
                <c:pt idx="1080">
                  <c:v>0.86139999999999994</c:v>
                </c:pt>
                <c:pt idx="1081">
                  <c:v>0.86139999999999994</c:v>
                </c:pt>
                <c:pt idx="1082">
                  <c:v>0.86180000000000001</c:v>
                </c:pt>
                <c:pt idx="1083">
                  <c:v>0.86180000000000001</c:v>
                </c:pt>
                <c:pt idx="1084">
                  <c:v>0.86250000000000004</c:v>
                </c:pt>
                <c:pt idx="1085">
                  <c:v>0.86250000000000004</c:v>
                </c:pt>
                <c:pt idx="1086">
                  <c:v>0.8629</c:v>
                </c:pt>
                <c:pt idx="1087">
                  <c:v>0.8629</c:v>
                </c:pt>
                <c:pt idx="1088">
                  <c:v>0.86319999999999997</c:v>
                </c:pt>
                <c:pt idx="1089">
                  <c:v>0.86319999999999997</c:v>
                </c:pt>
                <c:pt idx="1090">
                  <c:v>0.86360000000000003</c:v>
                </c:pt>
                <c:pt idx="1091">
                  <c:v>0.86360000000000003</c:v>
                </c:pt>
                <c:pt idx="1092">
                  <c:v>0.8639</c:v>
                </c:pt>
                <c:pt idx="1093">
                  <c:v>0.8639</c:v>
                </c:pt>
                <c:pt idx="1094">
                  <c:v>0.86460000000000004</c:v>
                </c:pt>
                <c:pt idx="1095">
                  <c:v>0.86460000000000004</c:v>
                </c:pt>
                <c:pt idx="1096">
                  <c:v>0.86499999999999999</c:v>
                </c:pt>
                <c:pt idx="1097">
                  <c:v>0.86499999999999999</c:v>
                </c:pt>
                <c:pt idx="1098">
                  <c:v>0.86539999999999995</c:v>
                </c:pt>
                <c:pt idx="1099">
                  <c:v>0.86539999999999995</c:v>
                </c:pt>
                <c:pt idx="1100">
                  <c:v>0.86609999999999998</c:v>
                </c:pt>
                <c:pt idx="1101">
                  <c:v>0.86609999999999998</c:v>
                </c:pt>
                <c:pt idx="1102">
                  <c:v>0.86640000000000006</c:v>
                </c:pt>
                <c:pt idx="1103">
                  <c:v>0.86640000000000006</c:v>
                </c:pt>
                <c:pt idx="1104">
                  <c:v>0.86680000000000001</c:v>
                </c:pt>
                <c:pt idx="1105">
                  <c:v>0.86680000000000001</c:v>
                </c:pt>
                <c:pt idx="1106">
                  <c:v>0.86709999999999998</c:v>
                </c:pt>
                <c:pt idx="1107">
                  <c:v>0.86709999999999998</c:v>
                </c:pt>
                <c:pt idx="1108">
                  <c:v>0.86749999999999994</c:v>
                </c:pt>
                <c:pt idx="1109">
                  <c:v>0.86749999999999994</c:v>
                </c:pt>
                <c:pt idx="1110">
                  <c:v>0.8679</c:v>
                </c:pt>
                <c:pt idx="1111">
                  <c:v>0.8679</c:v>
                </c:pt>
                <c:pt idx="1112">
                  <c:v>0.86819999999999997</c:v>
                </c:pt>
                <c:pt idx="1113">
                  <c:v>0.86819999999999997</c:v>
                </c:pt>
                <c:pt idx="1114">
                  <c:v>0.86860000000000004</c:v>
                </c:pt>
                <c:pt idx="1115">
                  <c:v>0.86860000000000004</c:v>
                </c:pt>
                <c:pt idx="1116">
                  <c:v>0.86890000000000001</c:v>
                </c:pt>
                <c:pt idx="1117">
                  <c:v>0.86890000000000001</c:v>
                </c:pt>
                <c:pt idx="1118">
                  <c:v>0.86929999999999996</c:v>
                </c:pt>
                <c:pt idx="1119">
                  <c:v>0.86929999999999996</c:v>
                </c:pt>
                <c:pt idx="1120">
                  <c:v>0.86960000000000004</c:v>
                </c:pt>
                <c:pt idx="1121">
                  <c:v>0.86960000000000004</c:v>
                </c:pt>
                <c:pt idx="1122">
                  <c:v>0.87</c:v>
                </c:pt>
                <c:pt idx="1123">
                  <c:v>0.87</c:v>
                </c:pt>
                <c:pt idx="1124">
                  <c:v>0.87040000000000006</c:v>
                </c:pt>
                <c:pt idx="1125">
                  <c:v>0.87040000000000006</c:v>
                </c:pt>
                <c:pt idx="1126">
                  <c:v>0.87070000000000003</c:v>
                </c:pt>
                <c:pt idx="1127">
                  <c:v>0.87070000000000003</c:v>
                </c:pt>
                <c:pt idx="1128">
                  <c:v>0.87109999999999999</c:v>
                </c:pt>
                <c:pt idx="1129">
                  <c:v>0.87109999999999999</c:v>
                </c:pt>
                <c:pt idx="1130">
                  <c:v>0.87139999999999995</c:v>
                </c:pt>
                <c:pt idx="1131">
                  <c:v>0.87139999999999995</c:v>
                </c:pt>
                <c:pt idx="1132">
                  <c:v>0.87209999999999999</c:v>
                </c:pt>
                <c:pt idx="1133">
                  <c:v>0.87209999999999999</c:v>
                </c:pt>
                <c:pt idx="1134">
                  <c:v>0.87250000000000005</c:v>
                </c:pt>
                <c:pt idx="1135">
                  <c:v>0.87250000000000005</c:v>
                </c:pt>
                <c:pt idx="1136">
                  <c:v>0.87290000000000001</c:v>
                </c:pt>
                <c:pt idx="1137">
                  <c:v>0.87290000000000001</c:v>
                </c:pt>
                <c:pt idx="1138">
                  <c:v>0.87319999999999998</c:v>
                </c:pt>
                <c:pt idx="1139">
                  <c:v>0.87319999999999998</c:v>
                </c:pt>
                <c:pt idx="1140">
                  <c:v>0.87359999999999993</c:v>
                </c:pt>
                <c:pt idx="1141">
                  <c:v>0.87359999999999993</c:v>
                </c:pt>
                <c:pt idx="1142">
                  <c:v>0.87390000000000001</c:v>
                </c:pt>
                <c:pt idx="1143">
                  <c:v>0.87390000000000001</c:v>
                </c:pt>
                <c:pt idx="1144">
                  <c:v>0.87429999999999997</c:v>
                </c:pt>
                <c:pt idx="1145">
                  <c:v>0.87429999999999997</c:v>
                </c:pt>
                <c:pt idx="1146">
                  <c:v>0.87460000000000004</c:v>
                </c:pt>
                <c:pt idx="1147">
                  <c:v>0.87460000000000004</c:v>
                </c:pt>
                <c:pt idx="1148">
                  <c:v>0.875</c:v>
                </c:pt>
                <c:pt idx="1149">
                  <c:v>0.875</c:v>
                </c:pt>
                <c:pt idx="1150">
                  <c:v>0.87539999999999996</c:v>
                </c:pt>
                <c:pt idx="1151">
                  <c:v>0.87539999999999996</c:v>
                </c:pt>
                <c:pt idx="1152">
                  <c:v>0.87570000000000003</c:v>
                </c:pt>
                <c:pt idx="1153">
                  <c:v>0.87570000000000003</c:v>
                </c:pt>
                <c:pt idx="1154">
                  <c:v>0.87609999999999999</c:v>
                </c:pt>
                <c:pt idx="1155">
                  <c:v>0.87609999999999999</c:v>
                </c:pt>
                <c:pt idx="1156">
                  <c:v>0.87639999999999996</c:v>
                </c:pt>
                <c:pt idx="1157">
                  <c:v>0.87639999999999996</c:v>
                </c:pt>
                <c:pt idx="1158">
                  <c:v>0.87680000000000002</c:v>
                </c:pt>
                <c:pt idx="1159">
                  <c:v>0.87680000000000002</c:v>
                </c:pt>
                <c:pt idx="1160">
                  <c:v>0.87709999999999999</c:v>
                </c:pt>
                <c:pt idx="1161">
                  <c:v>0.87709999999999999</c:v>
                </c:pt>
                <c:pt idx="1162">
                  <c:v>0.87749999999999995</c:v>
                </c:pt>
                <c:pt idx="1163">
                  <c:v>0.87749999999999995</c:v>
                </c:pt>
                <c:pt idx="1164">
                  <c:v>0.87790000000000001</c:v>
                </c:pt>
                <c:pt idx="1165">
                  <c:v>0.87790000000000001</c:v>
                </c:pt>
                <c:pt idx="1166">
                  <c:v>0.87860000000000005</c:v>
                </c:pt>
                <c:pt idx="1167">
                  <c:v>0.87860000000000005</c:v>
                </c:pt>
                <c:pt idx="1168">
                  <c:v>0.87890000000000001</c:v>
                </c:pt>
                <c:pt idx="1169">
                  <c:v>0.87890000000000001</c:v>
                </c:pt>
                <c:pt idx="1170">
                  <c:v>0.87929999999999997</c:v>
                </c:pt>
                <c:pt idx="1171">
                  <c:v>0.87929999999999997</c:v>
                </c:pt>
                <c:pt idx="1172">
                  <c:v>0.87960000000000005</c:v>
                </c:pt>
                <c:pt idx="1173">
                  <c:v>0.87960000000000005</c:v>
                </c:pt>
                <c:pt idx="1174">
                  <c:v>0.88</c:v>
                </c:pt>
                <c:pt idx="1175">
                  <c:v>0.88</c:v>
                </c:pt>
                <c:pt idx="1176">
                  <c:v>0.88039999999999996</c:v>
                </c:pt>
                <c:pt idx="1177">
                  <c:v>0.88039999999999996</c:v>
                </c:pt>
                <c:pt idx="1178">
                  <c:v>0.88070000000000004</c:v>
                </c:pt>
                <c:pt idx="1179">
                  <c:v>0.88070000000000004</c:v>
                </c:pt>
                <c:pt idx="1180">
                  <c:v>0.88109999999999999</c:v>
                </c:pt>
                <c:pt idx="1181">
                  <c:v>0.88109999999999999</c:v>
                </c:pt>
                <c:pt idx="1182">
                  <c:v>0.88139999999999996</c:v>
                </c:pt>
                <c:pt idx="1183">
                  <c:v>0.88139999999999996</c:v>
                </c:pt>
                <c:pt idx="1184">
                  <c:v>0.88180000000000003</c:v>
                </c:pt>
                <c:pt idx="1185">
                  <c:v>0.88180000000000003</c:v>
                </c:pt>
                <c:pt idx="1186">
                  <c:v>0.8821</c:v>
                </c:pt>
                <c:pt idx="1187">
                  <c:v>0.8821</c:v>
                </c:pt>
                <c:pt idx="1188">
                  <c:v>0.88250000000000006</c:v>
                </c:pt>
                <c:pt idx="1189">
                  <c:v>0.88250000000000006</c:v>
                </c:pt>
                <c:pt idx="1190">
                  <c:v>0.88290000000000002</c:v>
                </c:pt>
                <c:pt idx="1191">
                  <c:v>0.88290000000000002</c:v>
                </c:pt>
                <c:pt idx="1192">
                  <c:v>0.88319999999999999</c:v>
                </c:pt>
                <c:pt idx="1193">
                  <c:v>0.88319999999999999</c:v>
                </c:pt>
                <c:pt idx="1194">
                  <c:v>0.88390000000000002</c:v>
                </c:pt>
                <c:pt idx="1195">
                  <c:v>0.88390000000000002</c:v>
                </c:pt>
                <c:pt idx="1196">
                  <c:v>0.88429999999999997</c:v>
                </c:pt>
                <c:pt idx="1197">
                  <c:v>0.88429999999999997</c:v>
                </c:pt>
                <c:pt idx="1198">
                  <c:v>0.88460000000000005</c:v>
                </c:pt>
                <c:pt idx="1199">
                  <c:v>0.88460000000000005</c:v>
                </c:pt>
                <c:pt idx="1200">
                  <c:v>0.88500000000000001</c:v>
                </c:pt>
                <c:pt idx="1201">
                  <c:v>0.88500000000000001</c:v>
                </c:pt>
                <c:pt idx="1202">
                  <c:v>0.88539999999999996</c:v>
                </c:pt>
                <c:pt idx="1203">
                  <c:v>0.88539999999999996</c:v>
                </c:pt>
                <c:pt idx="1204">
                  <c:v>0.88570000000000004</c:v>
                </c:pt>
                <c:pt idx="1205">
                  <c:v>0.88570000000000004</c:v>
                </c:pt>
                <c:pt idx="1206">
                  <c:v>0.8861</c:v>
                </c:pt>
                <c:pt idx="1207">
                  <c:v>0.8861</c:v>
                </c:pt>
                <c:pt idx="1208">
                  <c:v>0.88639999999999997</c:v>
                </c:pt>
                <c:pt idx="1209">
                  <c:v>0.88639999999999997</c:v>
                </c:pt>
                <c:pt idx="1210">
                  <c:v>0.88680000000000003</c:v>
                </c:pt>
                <c:pt idx="1211">
                  <c:v>0.88680000000000003</c:v>
                </c:pt>
                <c:pt idx="1212">
                  <c:v>0.8871</c:v>
                </c:pt>
                <c:pt idx="1213">
                  <c:v>0.8871</c:v>
                </c:pt>
                <c:pt idx="1214">
                  <c:v>0.88790000000000002</c:v>
                </c:pt>
                <c:pt idx="1215">
                  <c:v>0.88790000000000002</c:v>
                </c:pt>
                <c:pt idx="1216">
                  <c:v>0.88819999999999999</c:v>
                </c:pt>
                <c:pt idx="1217">
                  <c:v>0.88819999999999999</c:v>
                </c:pt>
                <c:pt idx="1218">
                  <c:v>0.88890000000000002</c:v>
                </c:pt>
                <c:pt idx="1219">
                  <c:v>0.88890000000000002</c:v>
                </c:pt>
                <c:pt idx="1220">
                  <c:v>0.88929999999999998</c:v>
                </c:pt>
                <c:pt idx="1221">
                  <c:v>0.88929999999999998</c:v>
                </c:pt>
                <c:pt idx="1222">
                  <c:v>0.89</c:v>
                </c:pt>
                <c:pt idx="1223">
                  <c:v>0.89</c:v>
                </c:pt>
                <c:pt idx="1224">
                  <c:v>0.89039999999999997</c:v>
                </c:pt>
                <c:pt idx="1225">
                  <c:v>0.89039999999999997</c:v>
                </c:pt>
                <c:pt idx="1226">
                  <c:v>0.89139999999999997</c:v>
                </c:pt>
                <c:pt idx="1227">
                  <c:v>0.89139999999999997</c:v>
                </c:pt>
                <c:pt idx="1228">
                  <c:v>0.89180000000000004</c:v>
                </c:pt>
                <c:pt idx="1229">
                  <c:v>0.89180000000000004</c:v>
                </c:pt>
                <c:pt idx="1230">
                  <c:v>0.8921</c:v>
                </c:pt>
                <c:pt idx="1231">
                  <c:v>0.8921</c:v>
                </c:pt>
                <c:pt idx="1232">
                  <c:v>0.89249999999999996</c:v>
                </c:pt>
                <c:pt idx="1233">
                  <c:v>0.89249999999999996</c:v>
                </c:pt>
                <c:pt idx="1234">
                  <c:v>0.89319999999999999</c:v>
                </c:pt>
                <c:pt idx="1235">
                  <c:v>0.89319999999999999</c:v>
                </c:pt>
                <c:pt idx="1236">
                  <c:v>0.89359999999999995</c:v>
                </c:pt>
                <c:pt idx="1237">
                  <c:v>0.89359999999999995</c:v>
                </c:pt>
                <c:pt idx="1238">
                  <c:v>0.89390000000000003</c:v>
                </c:pt>
                <c:pt idx="1239">
                  <c:v>0.89390000000000003</c:v>
                </c:pt>
                <c:pt idx="1240">
                  <c:v>0.89429999999999998</c:v>
                </c:pt>
                <c:pt idx="1241">
                  <c:v>0.89429999999999998</c:v>
                </c:pt>
                <c:pt idx="1242">
                  <c:v>0.89460000000000006</c:v>
                </c:pt>
                <c:pt idx="1243">
                  <c:v>0.89460000000000006</c:v>
                </c:pt>
                <c:pt idx="1244">
                  <c:v>0.89500000000000002</c:v>
                </c:pt>
                <c:pt idx="1245">
                  <c:v>0.89500000000000002</c:v>
                </c:pt>
                <c:pt idx="1246">
                  <c:v>0.89539999999999997</c:v>
                </c:pt>
                <c:pt idx="1247">
                  <c:v>0.89539999999999997</c:v>
                </c:pt>
                <c:pt idx="1248">
                  <c:v>0.89569999999999994</c:v>
                </c:pt>
                <c:pt idx="1249">
                  <c:v>0.89569999999999994</c:v>
                </c:pt>
                <c:pt idx="1250">
                  <c:v>0.89610000000000001</c:v>
                </c:pt>
                <c:pt idx="1251">
                  <c:v>0.89610000000000001</c:v>
                </c:pt>
                <c:pt idx="1252">
                  <c:v>0.89639999999999997</c:v>
                </c:pt>
                <c:pt idx="1253">
                  <c:v>0.89639999999999997</c:v>
                </c:pt>
                <c:pt idx="1254">
                  <c:v>0.89680000000000004</c:v>
                </c:pt>
                <c:pt idx="1255">
                  <c:v>0.89680000000000004</c:v>
                </c:pt>
                <c:pt idx="1256">
                  <c:v>0.89710000000000001</c:v>
                </c:pt>
                <c:pt idx="1257">
                  <c:v>0.89710000000000001</c:v>
                </c:pt>
                <c:pt idx="1258">
                  <c:v>0.89790000000000003</c:v>
                </c:pt>
                <c:pt idx="1259">
                  <c:v>0.89790000000000003</c:v>
                </c:pt>
                <c:pt idx="1260">
                  <c:v>0.89859999999999995</c:v>
                </c:pt>
                <c:pt idx="1261">
                  <c:v>0.89859999999999995</c:v>
                </c:pt>
                <c:pt idx="1262">
                  <c:v>0.89890000000000003</c:v>
                </c:pt>
                <c:pt idx="1263">
                  <c:v>0.89890000000000003</c:v>
                </c:pt>
                <c:pt idx="1264">
                  <c:v>0.89929999999999999</c:v>
                </c:pt>
                <c:pt idx="1265">
                  <c:v>0.89929999999999999</c:v>
                </c:pt>
                <c:pt idx="1266">
                  <c:v>0.89959999999999996</c:v>
                </c:pt>
                <c:pt idx="1267">
                  <c:v>0.89959999999999996</c:v>
                </c:pt>
                <c:pt idx="1268">
                  <c:v>0.9</c:v>
                </c:pt>
                <c:pt idx="1269">
                  <c:v>0.9</c:v>
                </c:pt>
                <c:pt idx="1270">
                  <c:v>0.90039999999999998</c:v>
                </c:pt>
                <c:pt idx="1271">
                  <c:v>0.90039999999999998</c:v>
                </c:pt>
                <c:pt idx="1272">
                  <c:v>0.90070000000000006</c:v>
                </c:pt>
                <c:pt idx="1273">
                  <c:v>0.90070000000000006</c:v>
                </c:pt>
                <c:pt idx="1274">
                  <c:v>0.90110000000000001</c:v>
                </c:pt>
                <c:pt idx="1275">
                  <c:v>0.90110000000000001</c:v>
                </c:pt>
                <c:pt idx="1276">
                  <c:v>0.90180000000000005</c:v>
                </c:pt>
                <c:pt idx="1277">
                  <c:v>0.90180000000000005</c:v>
                </c:pt>
                <c:pt idx="1278">
                  <c:v>0.90210000000000001</c:v>
                </c:pt>
                <c:pt idx="1279">
                  <c:v>0.90210000000000001</c:v>
                </c:pt>
                <c:pt idx="1280">
                  <c:v>0.90249999999999997</c:v>
                </c:pt>
                <c:pt idx="1281">
                  <c:v>0.90249999999999997</c:v>
                </c:pt>
                <c:pt idx="1282">
                  <c:v>0.90290000000000004</c:v>
                </c:pt>
                <c:pt idx="1283">
                  <c:v>0.90290000000000004</c:v>
                </c:pt>
                <c:pt idx="1284">
                  <c:v>0.9032</c:v>
                </c:pt>
                <c:pt idx="1285">
                  <c:v>0.9032</c:v>
                </c:pt>
                <c:pt idx="1286">
                  <c:v>0.90359999999999996</c:v>
                </c:pt>
                <c:pt idx="1287">
                  <c:v>0.90359999999999996</c:v>
                </c:pt>
                <c:pt idx="1288">
                  <c:v>0.90390000000000004</c:v>
                </c:pt>
                <c:pt idx="1289">
                  <c:v>0.90390000000000004</c:v>
                </c:pt>
                <c:pt idx="1290">
                  <c:v>0.90429999999999999</c:v>
                </c:pt>
                <c:pt idx="1291">
                  <c:v>0.90429999999999999</c:v>
                </c:pt>
                <c:pt idx="1292">
                  <c:v>0.90459999999999996</c:v>
                </c:pt>
                <c:pt idx="1293">
                  <c:v>0.90459999999999996</c:v>
                </c:pt>
                <c:pt idx="1294">
                  <c:v>0.90500000000000003</c:v>
                </c:pt>
                <c:pt idx="1295">
                  <c:v>0.90500000000000003</c:v>
                </c:pt>
                <c:pt idx="1296">
                  <c:v>0.90539999999999998</c:v>
                </c:pt>
                <c:pt idx="1297">
                  <c:v>0.90539999999999998</c:v>
                </c:pt>
                <c:pt idx="1298">
                  <c:v>0.90569999999999995</c:v>
                </c:pt>
                <c:pt idx="1299">
                  <c:v>0.90569999999999995</c:v>
                </c:pt>
                <c:pt idx="1300">
                  <c:v>0.90610000000000002</c:v>
                </c:pt>
                <c:pt idx="1301">
                  <c:v>0.90610000000000002</c:v>
                </c:pt>
                <c:pt idx="1302">
                  <c:v>0.90639999999999998</c:v>
                </c:pt>
                <c:pt idx="1303">
                  <c:v>0.90639999999999998</c:v>
                </c:pt>
                <c:pt idx="1304">
                  <c:v>0.90680000000000005</c:v>
                </c:pt>
                <c:pt idx="1305">
                  <c:v>0.90680000000000005</c:v>
                </c:pt>
                <c:pt idx="1306">
                  <c:v>0.90710000000000002</c:v>
                </c:pt>
                <c:pt idx="1307">
                  <c:v>0.90710000000000002</c:v>
                </c:pt>
                <c:pt idx="1308">
                  <c:v>0.90749999999999997</c:v>
                </c:pt>
                <c:pt idx="1309">
                  <c:v>0.90749999999999997</c:v>
                </c:pt>
                <c:pt idx="1310">
                  <c:v>0.90790000000000004</c:v>
                </c:pt>
                <c:pt idx="1311">
                  <c:v>0.90790000000000004</c:v>
                </c:pt>
                <c:pt idx="1312">
                  <c:v>0.90820000000000001</c:v>
                </c:pt>
                <c:pt idx="1313">
                  <c:v>0.90820000000000001</c:v>
                </c:pt>
                <c:pt idx="1314">
                  <c:v>0.90859999999999996</c:v>
                </c:pt>
                <c:pt idx="1315">
                  <c:v>0.90859999999999996</c:v>
                </c:pt>
                <c:pt idx="1316">
                  <c:v>0.90890000000000004</c:v>
                </c:pt>
                <c:pt idx="1317">
                  <c:v>0.90890000000000004</c:v>
                </c:pt>
                <c:pt idx="1318">
                  <c:v>0.9093</c:v>
                </c:pt>
                <c:pt idx="1319">
                  <c:v>0.9093</c:v>
                </c:pt>
                <c:pt idx="1320">
                  <c:v>0.90959999999999996</c:v>
                </c:pt>
                <c:pt idx="1321">
                  <c:v>0.90959999999999996</c:v>
                </c:pt>
                <c:pt idx="1322">
                  <c:v>0.91</c:v>
                </c:pt>
                <c:pt idx="1323">
                  <c:v>0.91</c:v>
                </c:pt>
                <c:pt idx="1324">
                  <c:v>0.91039999999999999</c:v>
                </c:pt>
                <c:pt idx="1325">
                  <c:v>0.91039999999999999</c:v>
                </c:pt>
                <c:pt idx="1326">
                  <c:v>0.91069999999999995</c:v>
                </c:pt>
                <c:pt idx="1327">
                  <c:v>0.91069999999999995</c:v>
                </c:pt>
                <c:pt idx="1328">
                  <c:v>0.91110000000000002</c:v>
                </c:pt>
                <c:pt idx="1329">
                  <c:v>0.91110000000000002</c:v>
                </c:pt>
                <c:pt idx="1330">
                  <c:v>0.91179999999999994</c:v>
                </c:pt>
                <c:pt idx="1331">
                  <c:v>0.91179999999999994</c:v>
                </c:pt>
                <c:pt idx="1332">
                  <c:v>0.91249999999999998</c:v>
                </c:pt>
                <c:pt idx="1333">
                  <c:v>0.91249999999999998</c:v>
                </c:pt>
                <c:pt idx="1334">
                  <c:v>0.91290000000000004</c:v>
                </c:pt>
                <c:pt idx="1335">
                  <c:v>0.91290000000000004</c:v>
                </c:pt>
                <c:pt idx="1336">
                  <c:v>0.91320000000000001</c:v>
                </c:pt>
                <c:pt idx="1337">
                  <c:v>0.91320000000000001</c:v>
                </c:pt>
                <c:pt idx="1338">
                  <c:v>0.91359999999999997</c:v>
                </c:pt>
                <c:pt idx="1339">
                  <c:v>0.91359999999999997</c:v>
                </c:pt>
                <c:pt idx="1340">
                  <c:v>0.91390000000000005</c:v>
                </c:pt>
                <c:pt idx="1341">
                  <c:v>0.91390000000000005</c:v>
                </c:pt>
                <c:pt idx="1342">
                  <c:v>0.91459999999999997</c:v>
                </c:pt>
                <c:pt idx="1343">
                  <c:v>0.91459999999999997</c:v>
                </c:pt>
                <c:pt idx="1344">
                  <c:v>0.91539999999999999</c:v>
                </c:pt>
                <c:pt idx="1345">
                  <c:v>0.91539999999999999</c:v>
                </c:pt>
                <c:pt idx="1346">
                  <c:v>0.91569999999999996</c:v>
                </c:pt>
                <c:pt idx="1347">
                  <c:v>0.91569999999999996</c:v>
                </c:pt>
                <c:pt idx="1348">
                  <c:v>0.91610000000000003</c:v>
                </c:pt>
                <c:pt idx="1349">
                  <c:v>0.91610000000000003</c:v>
                </c:pt>
                <c:pt idx="1350">
                  <c:v>0.91639999999999999</c:v>
                </c:pt>
                <c:pt idx="1351">
                  <c:v>0.91639999999999999</c:v>
                </c:pt>
                <c:pt idx="1352">
                  <c:v>0.91680000000000006</c:v>
                </c:pt>
                <c:pt idx="1353">
                  <c:v>0.91680000000000006</c:v>
                </c:pt>
                <c:pt idx="1354">
                  <c:v>0.91710000000000003</c:v>
                </c:pt>
                <c:pt idx="1355">
                  <c:v>0.91710000000000003</c:v>
                </c:pt>
                <c:pt idx="1356">
                  <c:v>0.91749999999999998</c:v>
                </c:pt>
                <c:pt idx="1357">
                  <c:v>0.91749999999999998</c:v>
                </c:pt>
                <c:pt idx="1358">
                  <c:v>0.91789999999999994</c:v>
                </c:pt>
                <c:pt idx="1359">
                  <c:v>0.91789999999999994</c:v>
                </c:pt>
                <c:pt idx="1360">
                  <c:v>0.91820000000000002</c:v>
                </c:pt>
                <c:pt idx="1361">
                  <c:v>0.91820000000000002</c:v>
                </c:pt>
                <c:pt idx="1362">
                  <c:v>0.91859999999999997</c:v>
                </c:pt>
                <c:pt idx="1363">
                  <c:v>0.91859999999999997</c:v>
                </c:pt>
                <c:pt idx="1364">
                  <c:v>0.91890000000000005</c:v>
                </c:pt>
                <c:pt idx="1365">
                  <c:v>0.91890000000000005</c:v>
                </c:pt>
                <c:pt idx="1366">
                  <c:v>0.91930000000000001</c:v>
                </c:pt>
                <c:pt idx="1367">
                  <c:v>0.91930000000000001</c:v>
                </c:pt>
                <c:pt idx="1368">
                  <c:v>0.91959999999999997</c:v>
                </c:pt>
                <c:pt idx="1369">
                  <c:v>0.91959999999999997</c:v>
                </c:pt>
                <c:pt idx="1370">
                  <c:v>0.92</c:v>
                </c:pt>
                <c:pt idx="1371">
                  <c:v>0.92</c:v>
                </c:pt>
                <c:pt idx="1372">
                  <c:v>0.9204</c:v>
                </c:pt>
                <c:pt idx="1373">
                  <c:v>0.9204</c:v>
                </c:pt>
                <c:pt idx="1374">
                  <c:v>0.92110000000000003</c:v>
                </c:pt>
                <c:pt idx="1375">
                  <c:v>0.92110000000000003</c:v>
                </c:pt>
                <c:pt idx="1376">
                  <c:v>0.9214</c:v>
                </c:pt>
                <c:pt idx="1377">
                  <c:v>0.9214</c:v>
                </c:pt>
                <c:pt idx="1378">
                  <c:v>0.92210000000000003</c:v>
                </c:pt>
                <c:pt idx="1379">
                  <c:v>0.92210000000000003</c:v>
                </c:pt>
                <c:pt idx="1380">
                  <c:v>0.92249999999999999</c:v>
                </c:pt>
                <c:pt idx="1381">
                  <c:v>0.92249999999999999</c:v>
                </c:pt>
                <c:pt idx="1382">
                  <c:v>0.92290000000000005</c:v>
                </c:pt>
                <c:pt idx="1383">
                  <c:v>0.92290000000000005</c:v>
                </c:pt>
                <c:pt idx="1384">
                  <c:v>0.92320000000000002</c:v>
                </c:pt>
                <c:pt idx="1385">
                  <c:v>0.92320000000000002</c:v>
                </c:pt>
                <c:pt idx="1386">
                  <c:v>0.92359999999999998</c:v>
                </c:pt>
                <c:pt idx="1387">
                  <c:v>0.92359999999999998</c:v>
                </c:pt>
                <c:pt idx="1388">
                  <c:v>0.92389999999999994</c:v>
                </c:pt>
                <c:pt idx="1389">
                  <c:v>0.92389999999999994</c:v>
                </c:pt>
                <c:pt idx="1390">
                  <c:v>0.92430000000000001</c:v>
                </c:pt>
                <c:pt idx="1391">
                  <c:v>0.92430000000000001</c:v>
                </c:pt>
                <c:pt idx="1392">
                  <c:v>0.92459999999999998</c:v>
                </c:pt>
                <c:pt idx="1393">
                  <c:v>0.92459999999999998</c:v>
                </c:pt>
                <c:pt idx="1394">
                  <c:v>0.92500000000000004</c:v>
                </c:pt>
                <c:pt idx="1395">
                  <c:v>0.92500000000000004</c:v>
                </c:pt>
                <c:pt idx="1396">
                  <c:v>0.92569999999999997</c:v>
                </c:pt>
                <c:pt idx="1397">
                  <c:v>0.92569999999999997</c:v>
                </c:pt>
                <c:pt idx="1398">
                  <c:v>0.92610000000000003</c:v>
                </c:pt>
                <c:pt idx="1399">
                  <c:v>0.92610000000000003</c:v>
                </c:pt>
                <c:pt idx="1400">
                  <c:v>0.9264</c:v>
                </c:pt>
                <c:pt idx="1401">
                  <c:v>0.9264</c:v>
                </c:pt>
                <c:pt idx="1402">
                  <c:v>0.92679999999999996</c:v>
                </c:pt>
                <c:pt idx="1403">
                  <c:v>0.92679999999999996</c:v>
                </c:pt>
                <c:pt idx="1404">
                  <c:v>0.92710000000000004</c:v>
                </c:pt>
                <c:pt idx="1405">
                  <c:v>0.92710000000000004</c:v>
                </c:pt>
                <c:pt idx="1406">
                  <c:v>0.92749999999999999</c:v>
                </c:pt>
                <c:pt idx="1407">
                  <c:v>0.92749999999999999</c:v>
                </c:pt>
                <c:pt idx="1408">
                  <c:v>0.92789999999999995</c:v>
                </c:pt>
                <c:pt idx="1409">
                  <c:v>0.92789999999999995</c:v>
                </c:pt>
                <c:pt idx="1410">
                  <c:v>0.92820000000000003</c:v>
                </c:pt>
                <c:pt idx="1411">
                  <c:v>0.92820000000000003</c:v>
                </c:pt>
                <c:pt idx="1412">
                  <c:v>0.92859999999999998</c:v>
                </c:pt>
                <c:pt idx="1413">
                  <c:v>0.92859999999999998</c:v>
                </c:pt>
                <c:pt idx="1414">
                  <c:v>0.92890000000000006</c:v>
                </c:pt>
                <c:pt idx="1415">
                  <c:v>0.92890000000000006</c:v>
                </c:pt>
                <c:pt idx="1416">
                  <c:v>0.92930000000000001</c:v>
                </c:pt>
                <c:pt idx="1417">
                  <c:v>0.92930000000000001</c:v>
                </c:pt>
                <c:pt idx="1418">
                  <c:v>0.92959999999999998</c:v>
                </c:pt>
                <c:pt idx="1419">
                  <c:v>0.92959999999999998</c:v>
                </c:pt>
                <c:pt idx="1420">
                  <c:v>0.92999999999999994</c:v>
                </c:pt>
                <c:pt idx="1421">
                  <c:v>0.92999999999999994</c:v>
                </c:pt>
                <c:pt idx="1422">
                  <c:v>0.9304</c:v>
                </c:pt>
                <c:pt idx="1423">
                  <c:v>0.9304</c:v>
                </c:pt>
                <c:pt idx="1424">
                  <c:v>0.93069999999999997</c:v>
                </c:pt>
                <c:pt idx="1425">
                  <c:v>0.93069999999999997</c:v>
                </c:pt>
                <c:pt idx="1426">
                  <c:v>0.93140000000000001</c:v>
                </c:pt>
                <c:pt idx="1427">
                  <c:v>0.93140000000000001</c:v>
                </c:pt>
                <c:pt idx="1428">
                  <c:v>0.93210000000000004</c:v>
                </c:pt>
                <c:pt idx="1429">
                  <c:v>0.93210000000000004</c:v>
                </c:pt>
                <c:pt idx="1430">
                  <c:v>0.9325</c:v>
                </c:pt>
                <c:pt idx="1431">
                  <c:v>0.9325</c:v>
                </c:pt>
                <c:pt idx="1432">
                  <c:v>0.93289999999999995</c:v>
                </c:pt>
                <c:pt idx="1433">
                  <c:v>0.93289999999999995</c:v>
                </c:pt>
                <c:pt idx="1434">
                  <c:v>0.93320000000000003</c:v>
                </c:pt>
                <c:pt idx="1435">
                  <c:v>0.93320000000000003</c:v>
                </c:pt>
                <c:pt idx="1436">
                  <c:v>0.93359999999999999</c:v>
                </c:pt>
                <c:pt idx="1437">
                  <c:v>0.93359999999999999</c:v>
                </c:pt>
                <c:pt idx="1438">
                  <c:v>0.93389999999999995</c:v>
                </c:pt>
                <c:pt idx="1439">
                  <c:v>0.93389999999999995</c:v>
                </c:pt>
                <c:pt idx="1440">
                  <c:v>0.93430000000000002</c:v>
                </c:pt>
                <c:pt idx="1441">
                  <c:v>0.93430000000000002</c:v>
                </c:pt>
                <c:pt idx="1442">
                  <c:v>0.93459999999999999</c:v>
                </c:pt>
                <c:pt idx="1443">
                  <c:v>0.93459999999999999</c:v>
                </c:pt>
                <c:pt idx="1444">
                  <c:v>0.93500000000000005</c:v>
                </c:pt>
                <c:pt idx="1445">
                  <c:v>0.93500000000000005</c:v>
                </c:pt>
                <c:pt idx="1446">
                  <c:v>0.93540000000000001</c:v>
                </c:pt>
                <c:pt idx="1447">
                  <c:v>0.93540000000000001</c:v>
                </c:pt>
                <c:pt idx="1448">
                  <c:v>0.93610000000000004</c:v>
                </c:pt>
                <c:pt idx="1449">
                  <c:v>0.93610000000000004</c:v>
                </c:pt>
                <c:pt idx="1450">
                  <c:v>0.93640000000000001</c:v>
                </c:pt>
                <c:pt idx="1451">
                  <c:v>0.93640000000000001</c:v>
                </c:pt>
                <c:pt idx="1452">
                  <c:v>0.93679999999999997</c:v>
                </c:pt>
                <c:pt idx="1453">
                  <c:v>0.93679999999999997</c:v>
                </c:pt>
                <c:pt idx="1454">
                  <c:v>0.93710000000000004</c:v>
                </c:pt>
                <c:pt idx="1455">
                  <c:v>0.93710000000000004</c:v>
                </c:pt>
                <c:pt idx="1456">
                  <c:v>0.93820000000000003</c:v>
                </c:pt>
                <c:pt idx="1457">
                  <c:v>0.93820000000000003</c:v>
                </c:pt>
                <c:pt idx="1458">
                  <c:v>0.93859999999999999</c:v>
                </c:pt>
                <c:pt idx="1459">
                  <c:v>0.93859999999999999</c:v>
                </c:pt>
                <c:pt idx="1460">
                  <c:v>0.93889999999999996</c:v>
                </c:pt>
                <c:pt idx="1461">
                  <c:v>0.93889999999999996</c:v>
                </c:pt>
                <c:pt idx="1462">
                  <c:v>0.93930000000000002</c:v>
                </c:pt>
                <c:pt idx="1463">
                  <c:v>0.93930000000000002</c:v>
                </c:pt>
                <c:pt idx="1464">
                  <c:v>0.93959999999999999</c:v>
                </c:pt>
                <c:pt idx="1465">
                  <c:v>0.93959999999999999</c:v>
                </c:pt>
                <c:pt idx="1466">
                  <c:v>0.94</c:v>
                </c:pt>
                <c:pt idx="1467">
                  <c:v>0.94</c:v>
                </c:pt>
                <c:pt idx="1468">
                  <c:v>0.94040000000000001</c:v>
                </c:pt>
                <c:pt idx="1469">
                  <c:v>0.94040000000000001</c:v>
                </c:pt>
                <c:pt idx="1470">
                  <c:v>0.94069999999999998</c:v>
                </c:pt>
                <c:pt idx="1471">
                  <c:v>0.94069999999999998</c:v>
                </c:pt>
                <c:pt idx="1472">
                  <c:v>0.94110000000000005</c:v>
                </c:pt>
                <c:pt idx="1473">
                  <c:v>0.94110000000000005</c:v>
                </c:pt>
                <c:pt idx="1474">
                  <c:v>0.94140000000000001</c:v>
                </c:pt>
                <c:pt idx="1475">
                  <c:v>0.94140000000000001</c:v>
                </c:pt>
                <c:pt idx="1476">
                  <c:v>0.94210000000000005</c:v>
                </c:pt>
                <c:pt idx="1477">
                  <c:v>0.94210000000000005</c:v>
                </c:pt>
                <c:pt idx="1478">
                  <c:v>0.9425</c:v>
                </c:pt>
                <c:pt idx="1479">
                  <c:v>0.9425</c:v>
                </c:pt>
                <c:pt idx="1480">
                  <c:v>0.94289999999999996</c:v>
                </c:pt>
                <c:pt idx="1481">
                  <c:v>0.94289999999999996</c:v>
                </c:pt>
                <c:pt idx="1482">
                  <c:v>0.94320000000000004</c:v>
                </c:pt>
                <c:pt idx="1483">
                  <c:v>0.94320000000000004</c:v>
                </c:pt>
                <c:pt idx="1484">
                  <c:v>0.94359999999999999</c:v>
                </c:pt>
                <c:pt idx="1485">
                  <c:v>0.94359999999999999</c:v>
                </c:pt>
                <c:pt idx="1486">
                  <c:v>0.94389999999999996</c:v>
                </c:pt>
                <c:pt idx="1487">
                  <c:v>0.94389999999999996</c:v>
                </c:pt>
                <c:pt idx="1488">
                  <c:v>0.94430000000000003</c:v>
                </c:pt>
                <c:pt idx="1489">
                  <c:v>0.94430000000000003</c:v>
                </c:pt>
                <c:pt idx="1490">
                  <c:v>0.94499999999999995</c:v>
                </c:pt>
                <c:pt idx="1491">
                  <c:v>0.94499999999999995</c:v>
                </c:pt>
                <c:pt idx="1492">
                  <c:v>0.94540000000000002</c:v>
                </c:pt>
                <c:pt idx="1493">
                  <c:v>0.94540000000000002</c:v>
                </c:pt>
                <c:pt idx="1494">
                  <c:v>0.94569999999999999</c:v>
                </c:pt>
                <c:pt idx="1495">
                  <c:v>0.94569999999999999</c:v>
                </c:pt>
                <c:pt idx="1496">
                  <c:v>0.94609999999999994</c:v>
                </c:pt>
                <c:pt idx="1497">
                  <c:v>0.94609999999999994</c:v>
                </c:pt>
                <c:pt idx="1498">
                  <c:v>0.94640000000000002</c:v>
                </c:pt>
                <c:pt idx="1499">
                  <c:v>0.94640000000000002</c:v>
                </c:pt>
                <c:pt idx="1500">
                  <c:v>0.94679999999999997</c:v>
                </c:pt>
                <c:pt idx="1501">
                  <c:v>0.94679999999999997</c:v>
                </c:pt>
                <c:pt idx="1502">
                  <c:v>0.94710000000000005</c:v>
                </c:pt>
                <c:pt idx="1503">
                  <c:v>0.94710000000000005</c:v>
                </c:pt>
                <c:pt idx="1504">
                  <c:v>0.94750000000000001</c:v>
                </c:pt>
                <c:pt idx="1505">
                  <c:v>0.94750000000000001</c:v>
                </c:pt>
                <c:pt idx="1506">
                  <c:v>0.94789999999999996</c:v>
                </c:pt>
                <c:pt idx="1507">
                  <c:v>0.94789999999999996</c:v>
                </c:pt>
                <c:pt idx="1508">
                  <c:v>0.94820000000000004</c:v>
                </c:pt>
                <c:pt idx="1509">
                  <c:v>0.94820000000000004</c:v>
                </c:pt>
                <c:pt idx="1510">
                  <c:v>0.9486</c:v>
                </c:pt>
                <c:pt idx="1511">
                  <c:v>0.9486</c:v>
                </c:pt>
                <c:pt idx="1512">
                  <c:v>0.94889999999999997</c:v>
                </c:pt>
                <c:pt idx="1513">
                  <c:v>0.94889999999999997</c:v>
                </c:pt>
                <c:pt idx="1514">
                  <c:v>0.94930000000000003</c:v>
                </c:pt>
                <c:pt idx="1515">
                  <c:v>0.94930000000000003</c:v>
                </c:pt>
                <c:pt idx="1516">
                  <c:v>0.95</c:v>
                </c:pt>
                <c:pt idx="1517">
                  <c:v>0.95</c:v>
                </c:pt>
                <c:pt idx="1518">
                  <c:v>0.95040000000000002</c:v>
                </c:pt>
                <c:pt idx="1519">
                  <c:v>0.95040000000000002</c:v>
                </c:pt>
                <c:pt idx="1520">
                  <c:v>0.95069999999999999</c:v>
                </c:pt>
                <c:pt idx="1521">
                  <c:v>0.95069999999999999</c:v>
                </c:pt>
                <c:pt idx="1522">
                  <c:v>0.95110000000000006</c:v>
                </c:pt>
                <c:pt idx="1523">
                  <c:v>0.95110000000000006</c:v>
                </c:pt>
                <c:pt idx="1524">
                  <c:v>0.95140000000000002</c:v>
                </c:pt>
                <c:pt idx="1525">
                  <c:v>0.95140000000000002</c:v>
                </c:pt>
                <c:pt idx="1526">
                  <c:v>0.95179999999999998</c:v>
                </c:pt>
                <c:pt idx="1527">
                  <c:v>0.95179999999999998</c:v>
                </c:pt>
                <c:pt idx="1528">
                  <c:v>0.95209999999999995</c:v>
                </c:pt>
                <c:pt idx="1529">
                  <c:v>0.95209999999999995</c:v>
                </c:pt>
                <c:pt idx="1530">
                  <c:v>0.95250000000000001</c:v>
                </c:pt>
                <c:pt idx="1531">
                  <c:v>0.95250000000000001</c:v>
                </c:pt>
                <c:pt idx="1532">
                  <c:v>0.95289999999999997</c:v>
                </c:pt>
                <c:pt idx="1533">
                  <c:v>0.95289999999999997</c:v>
                </c:pt>
                <c:pt idx="1534">
                  <c:v>0.95320000000000005</c:v>
                </c:pt>
                <c:pt idx="1535">
                  <c:v>0.95320000000000005</c:v>
                </c:pt>
                <c:pt idx="1536">
                  <c:v>0.9536</c:v>
                </c:pt>
                <c:pt idx="1537">
                  <c:v>0.9536</c:v>
                </c:pt>
                <c:pt idx="1538">
                  <c:v>0.95389999999999997</c:v>
                </c:pt>
                <c:pt idx="1539">
                  <c:v>0.95389999999999997</c:v>
                </c:pt>
                <c:pt idx="1540">
                  <c:v>0.95430000000000004</c:v>
                </c:pt>
                <c:pt idx="1541">
                  <c:v>0.95430000000000004</c:v>
                </c:pt>
                <c:pt idx="1542">
                  <c:v>0.9546</c:v>
                </c:pt>
                <c:pt idx="1543">
                  <c:v>0.9546</c:v>
                </c:pt>
                <c:pt idx="1544">
                  <c:v>0.95499999999999996</c:v>
                </c:pt>
                <c:pt idx="1545">
                  <c:v>0.95499999999999996</c:v>
                </c:pt>
                <c:pt idx="1546">
                  <c:v>0.95540000000000003</c:v>
                </c:pt>
                <c:pt idx="1547">
                  <c:v>0.95540000000000003</c:v>
                </c:pt>
                <c:pt idx="1548">
                  <c:v>0.95569999999999999</c:v>
                </c:pt>
                <c:pt idx="1549">
                  <c:v>0.95569999999999999</c:v>
                </c:pt>
                <c:pt idx="1550">
                  <c:v>0.95609999999999995</c:v>
                </c:pt>
                <c:pt idx="1551">
                  <c:v>0.95609999999999995</c:v>
                </c:pt>
                <c:pt idx="1552">
                  <c:v>0.95640000000000003</c:v>
                </c:pt>
                <c:pt idx="1553">
                  <c:v>0.95640000000000003</c:v>
                </c:pt>
                <c:pt idx="1554">
                  <c:v>0.95679999999999998</c:v>
                </c:pt>
                <c:pt idx="1555">
                  <c:v>0.95679999999999998</c:v>
                </c:pt>
                <c:pt idx="1556">
                  <c:v>0.95709999999999995</c:v>
                </c:pt>
                <c:pt idx="1557">
                  <c:v>0.95709999999999995</c:v>
                </c:pt>
                <c:pt idx="1558">
                  <c:v>0.95750000000000002</c:v>
                </c:pt>
                <c:pt idx="1559">
                  <c:v>0.95750000000000002</c:v>
                </c:pt>
                <c:pt idx="1560">
                  <c:v>0.95789999999999997</c:v>
                </c:pt>
                <c:pt idx="1561">
                  <c:v>0.95789999999999997</c:v>
                </c:pt>
                <c:pt idx="1562">
                  <c:v>0.95820000000000005</c:v>
                </c:pt>
                <c:pt idx="1563">
                  <c:v>0.95820000000000005</c:v>
                </c:pt>
                <c:pt idx="1564">
                  <c:v>0.95860000000000001</c:v>
                </c:pt>
                <c:pt idx="1565">
                  <c:v>0.95860000000000001</c:v>
                </c:pt>
                <c:pt idx="1566">
                  <c:v>0.95960000000000001</c:v>
                </c:pt>
                <c:pt idx="1567">
                  <c:v>0.95960000000000001</c:v>
                </c:pt>
                <c:pt idx="1568">
                  <c:v>0.96</c:v>
                </c:pt>
                <c:pt idx="1569">
                  <c:v>0.96</c:v>
                </c:pt>
                <c:pt idx="1570">
                  <c:v>0.96040000000000003</c:v>
                </c:pt>
                <c:pt idx="1571">
                  <c:v>0.96040000000000003</c:v>
                </c:pt>
                <c:pt idx="1572">
                  <c:v>0.9607</c:v>
                </c:pt>
                <c:pt idx="1573">
                  <c:v>0.9607</c:v>
                </c:pt>
                <c:pt idx="1574">
                  <c:v>0.96109999999999995</c:v>
                </c:pt>
                <c:pt idx="1575">
                  <c:v>0.96109999999999995</c:v>
                </c:pt>
                <c:pt idx="1576">
                  <c:v>0.96140000000000003</c:v>
                </c:pt>
                <c:pt idx="1577">
                  <c:v>0.96140000000000003</c:v>
                </c:pt>
                <c:pt idx="1578">
                  <c:v>0.96179999999999999</c:v>
                </c:pt>
                <c:pt idx="1579">
                  <c:v>0.96179999999999999</c:v>
                </c:pt>
                <c:pt idx="1580">
                  <c:v>0.96209999999999996</c:v>
                </c:pt>
                <c:pt idx="1581">
                  <c:v>0.96209999999999996</c:v>
                </c:pt>
                <c:pt idx="1582">
                  <c:v>0.96250000000000002</c:v>
                </c:pt>
                <c:pt idx="1583">
                  <c:v>0.96250000000000002</c:v>
                </c:pt>
                <c:pt idx="1584">
                  <c:v>0.96289999999999998</c:v>
                </c:pt>
                <c:pt idx="1585">
                  <c:v>0.96289999999999998</c:v>
                </c:pt>
                <c:pt idx="1586">
                  <c:v>0.96360000000000001</c:v>
                </c:pt>
                <c:pt idx="1587">
                  <c:v>0.96360000000000001</c:v>
                </c:pt>
                <c:pt idx="1588">
                  <c:v>0.96389999999999998</c:v>
                </c:pt>
                <c:pt idx="1589">
                  <c:v>0.96389999999999998</c:v>
                </c:pt>
                <c:pt idx="1590">
                  <c:v>0.96430000000000005</c:v>
                </c:pt>
                <c:pt idx="1591">
                  <c:v>0.96430000000000005</c:v>
                </c:pt>
                <c:pt idx="1592">
                  <c:v>0.96460000000000001</c:v>
                </c:pt>
                <c:pt idx="1593">
                  <c:v>0.96460000000000001</c:v>
                </c:pt>
                <c:pt idx="1594">
                  <c:v>0.96499999999999997</c:v>
                </c:pt>
                <c:pt idx="1595">
                  <c:v>0.96499999999999997</c:v>
                </c:pt>
                <c:pt idx="1596">
                  <c:v>0.96540000000000004</c:v>
                </c:pt>
                <c:pt idx="1597">
                  <c:v>0.96540000000000004</c:v>
                </c:pt>
                <c:pt idx="1598">
                  <c:v>0.9657</c:v>
                </c:pt>
                <c:pt idx="1599">
                  <c:v>0.9657</c:v>
                </c:pt>
                <c:pt idx="1600">
                  <c:v>0.96609999999999996</c:v>
                </c:pt>
                <c:pt idx="1601">
                  <c:v>0.96609999999999996</c:v>
                </c:pt>
                <c:pt idx="1602">
                  <c:v>0.96640000000000004</c:v>
                </c:pt>
                <c:pt idx="1603">
                  <c:v>0.96640000000000004</c:v>
                </c:pt>
                <c:pt idx="1604">
                  <c:v>0.96679999999999999</c:v>
                </c:pt>
                <c:pt idx="1605">
                  <c:v>0.96679999999999999</c:v>
                </c:pt>
                <c:pt idx="1606">
                  <c:v>0.96709999999999996</c:v>
                </c:pt>
                <c:pt idx="1607">
                  <c:v>0.96709999999999996</c:v>
                </c:pt>
                <c:pt idx="1608">
                  <c:v>0.96750000000000003</c:v>
                </c:pt>
                <c:pt idx="1609">
                  <c:v>0.96750000000000003</c:v>
                </c:pt>
                <c:pt idx="1610">
                  <c:v>0.96789999999999998</c:v>
                </c:pt>
                <c:pt idx="1611">
                  <c:v>0.96789999999999998</c:v>
                </c:pt>
                <c:pt idx="1612">
                  <c:v>0.96819999999999995</c:v>
                </c:pt>
                <c:pt idx="1613">
                  <c:v>0.96819999999999995</c:v>
                </c:pt>
                <c:pt idx="1614">
                  <c:v>0.96860000000000002</c:v>
                </c:pt>
                <c:pt idx="1615">
                  <c:v>0.96860000000000002</c:v>
                </c:pt>
                <c:pt idx="1616">
                  <c:v>0.96889999999999998</c:v>
                </c:pt>
                <c:pt idx="1617">
                  <c:v>0.96889999999999998</c:v>
                </c:pt>
                <c:pt idx="1618">
                  <c:v>0.96930000000000005</c:v>
                </c:pt>
                <c:pt idx="1619">
                  <c:v>0.96930000000000005</c:v>
                </c:pt>
                <c:pt idx="1620">
                  <c:v>0.96960000000000002</c:v>
                </c:pt>
                <c:pt idx="1621">
                  <c:v>0.96960000000000002</c:v>
                </c:pt>
                <c:pt idx="1622">
                  <c:v>0.97040000000000004</c:v>
                </c:pt>
                <c:pt idx="1623">
                  <c:v>0.97040000000000004</c:v>
                </c:pt>
                <c:pt idx="1624">
                  <c:v>0.97070000000000001</c:v>
                </c:pt>
                <c:pt idx="1625">
                  <c:v>0.97070000000000001</c:v>
                </c:pt>
                <c:pt idx="1626">
                  <c:v>0.97109999999999996</c:v>
                </c:pt>
                <c:pt idx="1627">
                  <c:v>0.97109999999999996</c:v>
                </c:pt>
                <c:pt idx="1628">
                  <c:v>0.97140000000000004</c:v>
                </c:pt>
                <c:pt idx="1629">
                  <c:v>0.97140000000000004</c:v>
                </c:pt>
                <c:pt idx="1630">
                  <c:v>0.9718</c:v>
                </c:pt>
                <c:pt idx="1631">
                  <c:v>0.9718</c:v>
                </c:pt>
                <c:pt idx="1632">
                  <c:v>0.97209999999999996</c:v>
                </c:pt>
                <c:pt idx="1633">
                  <c:v>0.97209999999999996</c:v>
                </c:pt>
                <c:pt idx="1634">
                  <c:v>0.97250000000000003</c:v>
                </c:pt>
                <c:pt idx="1635">
                  <c:v>0.97250000000000003</c:v>
                </c:pt>
                <c:pt idx="1636">
                  <c:v>0.97289999999999999</c:v>
                </c:pt>
                <c:pt idx="1637">
                  <c:v>0.97289999999999999</c:v>
                </c:pt>
                <c:pt idx="1638">
                  <c:v>0.97319999999999995</c:v>
                </c:pt>
                <c:pt idx="1639">
                  <c:v>0.97319999999999995</c:v>
                </c:pt>
                <c:pt idx="1640">
                  <c:v>0.97360000000000002</c:v>
                </c:pt>
                <c:pt idx="1641">
                  <c:v>0.97360000000000002</c:v>
                </c:pt>
                <c:pt idx="1642">
                  <c:v>0.97389999999999999</c:v>
                </c:pt>
                <c:pt idx="1643">
                  <c:v>0.97389999999999999</c:v>
                </c:pt>
                <c:pt idx="1644">
                  <c:v>0.97460000000000002</c:v>
                </c:pt>
                <c:pt idx="1645">
                  <c:v>0.97460000000000002</c:v>
                </c:pt>
                <c:pt idx="1646">
                  <c:v>0.97499999999999998</c:v>
                </c:pt>
                <c:pt idx="1647">
                  <c:v>0.97499999999999998</c:v>
                </c:pt>
                <c:pt idx="1648">
                  <c:v>0.97540000000000004</c:v>
                </c:pt>
                <c:pt idx="1649">
                  <c:v>0.97540000000000004</c:v>
                </c:pt>
                <c:pt idx="1650">
                  <c:v>0.97570000000000001</c:v>
                </c:pt>
                <c:pt idx="1651">
                  <c:v>0.97570000000000001</c:v>
                </c:pt>
                <c:pt idx="1652">
                  <c:v>0.97609999999999997</c:v>
                </c:pt>
                <c:pt idx="1653">
                  <c:v>0.97609999999999997</c:v>
                </c:pt>
                <c:pt idx="1654">
                  <c:v>0.97640000000000005</c:v>
                </c:pt>
                <c:pt idx="1655">
                  <c:v>0.97640000000000005</c:v>
                </c:pt>
                <c:pt idx="1656">
                  <c:v>0.9768</c:v>
                </c:pt>
                <c:pt idx="1657">
                  <c:v>0.9768</c:v>
                </c:pt>
                <c:pt idx="1658">
                  <c:v>0.97709999999999997</c:v>
                </c:pt>
                <c:pt idx="1659">
                  <c:v>0.97709999999999997</c:v>
                </c:pt>
                <c:pt idx="1660">
                  <c:v>0.97789999999999999</c:v>
                </c:pt>
                <c:pt idx="1661">
                  <c:v>0.97789999999999999</c:v>
                </c:pt>
                <c:pt idx="1662">
                  <c:v>0.97819999999999996</c:v>
                </c:pt>
                <c:pt idx="1663">
                  <c:v>0.97819999999999996</c:v>
                </c:pt>
                <c:pt idx="1664">
                  <c:v>0.97860000000000003</c:v>
                </c:pt>
                <c:pt idx="1665">
                  <c:v>0.97860000000000003</c:v>
                </c:pt>
                <c:pt idx="1666">
                  <c:v>0.97889999999999999</c:v>
                </c:pt>
                <c:pt idx="1667">
                  <c:v>0.97889999999999999</c:v>
                </c:pt>
                <c:pt idx="1668">
                  <c:v>0.97929999999999995</c:v>
                </c:pt>
                <c:pt idx="1669">
                  <c:v>0.97929999999999995</c:v>
                </c:pt>
                <c:pt idx="1670">
                  <c:v>0.97960000000000003</c:v>
                </c:pt>
                <c:pt idx="1671">
                  <c:v>0.97960000000000003</c:v>
                </c:pt>
                <c:pt idx="1672">
                  <c:v>0.98</c:v>
                </c:pt>
                <c:pt idx="1673">
                  <c:v>0.98</c:v>
                </c:pt>
                <c:pt idx="1674">
                  <c:v>0.98040000000000005</c:v>
                </c:pt>
                <c:pt idx="1675">
                  <c:v>0.98040000000000005</c:v>
                </c:pt>
                <c:pt idx="1676">
                  <c:v>0.98070000000000002</c:v>
                </c:pt>
                <c:pt idx="1677">
                  <c:v>0.98070000000000002</c:v>
                </c:pt>
                <c:pt idx="1678">
                  <c:v>0.98109999999999997</c:v>
                </c:pt>
                <c:pt idx="1679">
                  <c:v>0.98109999999999997</c:v>
                </c:pt>
                <c:pt idx="1680">
                  <c:v>0.98140000000000005</c:v>
                </c:pt>
                <c:pt idx="1681">
                  <c:v>0.98140000000000005</c:v>
                </c:pt>
                <c:pt idx="1682">
                  <c:v>0.98209999999999997</c:v>
                </c:pt>
                <c:pt idx="1683">
                  <c:v>0.98209999999999997</c:v>
                </c:pt>
                <c:pt idx="1684">
                  <c:v>0.98250000000000004</c:v>
                </c:pt>
                <c:pt idx="1685">
                  <c:v>0.98250000000000004</c:v>
                </c:pt>
                <c:pt idx="1686">
                  <c:v>0.9829</c:v>
                </c:pt>
                <c:pt idx="1687">
                  <c:v>0.9829</c:v>
                </c:pt>
                <c:pt idx="1688">
                  <c:v>0.98319999999999996</c:v>
                </c:pt>
                <c:pt idx="1689">
                  <c:v>0.98319999999999996</c:v>
                </c:pt>
                <c:pt idx="1690">
                  <c:v>0.9839</c:v>
                </c:pt>
                <c:pt idx="1691">
                  <c:v>0.9839</c:v>
                </c:pt>
                <c:pt idx="1692">
                  <c:v>0.98429999999999995</c:v>
                </c:pt>
                <c:pt idx="1693">
                  <c:v>0.98429999999999995</c:v>
                </c:pt>
                <c:pt idx="1694">
                  <c:v>0.98460000000000003</c:v>
                </c:pt>
                <c:pt idx="1695">
                  <c:v>0.98460000000000003</c:v>
                </c:pt>
                <c:pt idx="1696">
                  <c:v>0.98499999999999999</c:v>
                </c:pt>
                <c:pt idx="1697">
                  <c:v>0.98499999999999999</c:v>
                </c:pt>
                <c:pt idx="1698">
                  <c:v>0.98540000000000005</c:v>
                </c:pt>
                <c:pt idx="1699">
                  <c:v>0.98540000000000005</c:v>
                </c:pt>
                <c:pt idx="1700">
                  <c:v>0.98609999999999998</c:v>
                </c:pt>
                <c:pt idx="1701">
                  <c:v>0.98609999999999998</c:v>
                </c:pt>
                <c:pt idx="1702">
                  <c:v>0.98640000000000005</c:v>
                </c:pt>
                <c:pt idx="1703">
                  <c:v>0.98640000000000005</c:v>
                </c:pt>
                <c:pt idx="1704">
                  <c:v>0.98680000000000001</c:v>
                </c:pt>
                <c:pt idx="1705">
                  <c:v>0.98680000000000001</c:v>
                </c:pt>
                <c:pt idx="1706">
                  <c:v>0.98709999999999998</c:v>
                </c:pt>
                <c:pt idx="1707">
                  <c:v>0.98709999999999998</c:v>
                </c:pt>
                <c:pt idx="1708">
                  <c:v>0.98750000000000004</c:v>
                </c:pt>
                <c:pt idx="1709">
                  <c:v>0.98750000000000004</c:v>
                </c:pt>
                <c:pt idx="1710">
                  <c:v>0.9879</c:v>
                </c:pt>
                <c:pt idx="1711">
                  <c:v>0.9879</c:v>
                </c:pt>
                <c:pt idx="1712">
                  <c:v>0.98860000000000003</c:v>
                </c:pt>
                <c:pt idx="1713">
                  <c:v>0.98860000000000003</c:v>
                </c:pt>
                <c:pt idx="1714">
                  <c:v>0.98929999999999996</c:v>
                </c:pt>
                <c:pt idx="1715">
                  <c:v>0.98929999999999996</c:v>
                </c:pt>
                <c:pt idx="1716">
                  <c:v>0.98960000000000004</c:v>
                </c:pt>
                <c:pt idx="1717">
                  <c:v>0.98960000000000004</c:v>
                </c:pt>
                <c:pt idx="1718">
                  <c:v>0.99</c:v>
                </c:pt>
                <c:pt idx="1719">
                  <c:v>0.99</c:v>
                </c:pt>
                <c:pt idx="1720">
                  <c:v>0.99039999999999995</c:v>
                </c:pt>
                <c:pt idx="1721">
                  <c:v>0.99039999999999995</c:v>
                </c:pt>
                <c:pt idx="1722">
                  <c:v>0.99070000000000003</c:v>
                </c:pt>
                <c:pt idx="1723">
                  <c:v>0.99070000000000003</c:v>
                </c:pt>
                <c:pt idx="1724">
                  <c:v>0.99109999999999998</c:v>
                </c:pt>
                <c:pt idx="1725">
                  <c:v>0.99109999999999998</c:v>
                </c:pt>
                <c:pt idx="1726">
                  <c:v>0.99139999999999995</c:v>
                </c:pt>
                <c:pt idx="1727">
                  <c:v>0.99139999999999995</c:v>
                </c:pt>
                <c:pt idx="1728">
                  <c:v>0.99180000000000001</c:v>
                </c:pt>
                <c:pt idx="1729">
                  <c:v>0.99180000000000001</c:v>
                </c:pt>
                <c:pt idx="1730">
                  <c:v>0.99209999999999998</c:v>
                </c:pt>
                <c:pt idx="1731">
                  <c:v>0.99209999999999998</c:v>
                </c:pt>
                <c:pt idx="1732">
                  <c:v>0.99250000000000005</c:v>
                </c:pt>
                <c:pt idx="1733">
                  <c:v>0.99250000000000005</c:v>
                </c:pt>
                <c:pt idx="1734">
                  <c:v>1</c:v>
                </c:pt>
                <c:pt idx="1735">
                  <c:v>1</c:v>
                </c:pt>
                <c:pt idx="1736">
                  <c:v>1</c:v>
                </c:pt>
              </c:numCache>
            </c:numRef>
          </c:yVal>
          <c:smooth val="0"/>
        </c:ser>
        <c:ser>
          <c:idx val="1"/>
          <c:order val="1"/>
          <c:tx>
            <c:v>DB_A_C2</c:v>
          </c:tx>
          <c:spPr>
            <a:ln w="28575" cap="rnd" cmpd="sng">
              <a:solidFill>
                <a:srgbClr val="C00000"/>
              </a:solidFill>
              <a:round/>
            </a:ln>
            <a:effectLst/>
          </c:spPr>
          <c:marker>
            <c:symbol val="none"/>
          </c:marker>
          <c:xVal>
            <c:numRef>
              <c:f>Hoja2!$A$9:$A$2775</c:f>
              <c:numCache>
                <c:formatCode>General</c:formatCode>
                <c:ptCount val="2767"/>
                <c:pt idx="0">
                  <c:v>0</c:v>
                </c:pt>
                <c:pt idx="1">
                  <c:v>2.0000000000000001E-4</c:v>
                </c:pt>
                <c:pt idx="2">
                  <c:v>2.0000000000000001E-4</c:v>
                </c:pt>
                <c:pt idx="3">
                  <c:v>4.0000000000000002E-4</c:v>
                </c:pt>
                <c:pt idx="4">
                  <c:v>4.0000000000000002E-4</c:v>
                </c:pt>
                <c:pt idx="5">
                  <c:v>5.9999999999999995E-4</c:v>
                </c:pt>
                <c:pt idx="6">
                  <c:v>5.9999999999999995E-4</c:v>
                </c:pt>
                <c:pt idx="7">
                  <c:v>8.0000000000000004E-4</c:v>
                </c:pt>
                <c:pt idx="8">
                  <c:v>8.0000000000000004E-4</c:v>
                </c:pt>
                <c:pt idx="9">
                  <c:v>1E-3</c:v>
                </c:pt>
                <c:pt idx="10">
                  <c:v>1E-3</c:v>
                </c:pt>
                <c:pt idx="11">
                  <c:v>1.1999999999999999E-3</c:v>
                </c:pt>
                <c:pt idx="12">
                  <c:v>1.1999999999999999E-3</c:v>
                </c:pt>
                <c:pt idx="13">
                  <c:v>1.4E-3</c:v>
                </c:pt>
                <c:pt idx="14">
                  <c:v>1.4E-3</c:v>
                </c:pt>
                <c:pt idx="15">
                  <c:v>1.6000000000000001E-3</c:v>
                </c:pt>
                <c:pt idx="16">
                  <c:v>1.6000000000000001E-3</c:v>
                </c:pt>
                <c:pt idx="17">
                  <c:v>2E-3</c:v>
                </c:pt>
                <c:pt idx="18">
                  <c:v>2E-3</c:v>
                </c:pt>
                <c:pt idx="19">
                  <c:v>2.2000000000000001E-3</c:v>
                </c:pt>
                <c:pt idx="20">
                  <c:v>2.2000000000000001E-3</c:v>
                </c:pt>
                <c:pt idx="21">
                  <c:v>2.3999999999999998E-3</c:v>
                </c:pt>
                <c:pt idx="22">
                  <c:v>2.3999999999999998E-3</c:v>
                </c:pt>
                <c:pt idx="23">
                  <c:v>2.8E-3</c:v>
                </c:pt>
                <c:pt idx="24">
                  <c:v>2.8E-3</c:v>
                </c:pt>
                <c:pt idx="25">
                  <c:v>3.0000000000000001E-3</c:v>
                </c:pt>
                <c:pt idx="26">
                  <c:v>3.0000000000000001E-3</c:v>
                </c:pt>
                <c:pt idx="27">
                  <c:v>3.2000000000000002E-3</c:v>
                </c:pt>
                <c:pt idx="28">
                  <c:v>3.2000000000000002E-3</c:v>
                </c:pt>
                <c:pt idx="29">
                  <c:v>3.8E-3</c:v>
                </c:pt>
                <c:pt idx="30">
                  <c:v>3.8E-3</c:v>
                </c:pt>
                <c:pt idx="31">
                  <c:v>4.0000000000000001E-3</c:v>
                </c:pt>
                <c:pt idx="32">
                  <c:v>4.0000000000000001E-3</c:v>
                </c:pt>
                <c:pt idx="33">
                  <c:v>4.1999999999999997E-3</c:v>
                </c:pt>
                <c:pt idx="34">
                  <c:v>4.1999999999999997E-3</c:v>
                </c:pt>
                <c:pt idx="35">
                  <c:v>4.5999999999999999E-3</c:v>
                </c:pt>
                <c:pt idx="36">
                  <c:v>4.5999999999999999E-3</c:v>
                </c:pt>
                <c:pt idx="37">
                  <c:v>4.7999999999999996E-3</c:v>
                </c:pt>
                <c:pt idx="38">
                  <c:v>4.7999999999999996E-3</c:v>
                </c:pt>
                <c:pt idx="39">
                  <c:v>5.1000000000000004E-3</c:v>
                </c:pt>
                <c:pt idx="40">
                  <c:v>5.1000000000000004E-3</c:v>
                </c:pt>
                <c:pt idx="41">
                  <c:v>5.3E-3</c:v>
                </c:pt>
                <c:pt idx="42">
                  <c:v>5.3E-3</c:v>
                </c:pt>
                <c:pt idx="43">
                  <c:v>5.7000000000000002E-3</c:v>
                </c:pt>
                <c:pt idx="44">
                  <c:v>5.7000000000000002E-3</c:v>
                </c:pt>
                <c:pt idx="45">
                  <c:v>5.8999999999999999E-3</c:v>
                </c:pt>
                <c:pt idx="46">
                  <c:v>5.8999999999999999E-3</c:v>
                </c:pt>
                <c:pt idx="47">
                  <c:v>6.1000000000000004E-3</c:v>
                </c:pt>
                <c:pt idx="48">
                  <c:v>6.1000000000000004E-3</c:v>
                </c:pt>
                <c:pt idx="49">
                  <c:v>6.4999999999999997E-3</c:v>
                </c:pt>
                <c:pt idx="50">
                  <c:v>6.4999999999999997E-3</c:v>
                </c:pt>
                <c:pt idx="51">
                  <c:v>6.7000000000000002E-3</c:v>
                </c:pt>
                <c:pt idx="52">
                  <c:v>6.7000000000000002E-3</c:v>
                </c:pt>
                <c:pt idx="53">
                  <c:v>7.4999999999999997E-3</c:v>
                </c:pt>
                <c:pt idx="54">
                  <c:v>7.4999999999999997E-3</c:v>
                </c:pt>
                <c:pt idx="55">
                  <c:v>7.9000000000000008E-3</c:v>
                </c:pt>
                <c:pt idx="56">
                  <c:v>7.9000000000000008E-3</c:v>
                </c:pt>
                <c:pt idx="57">
                  <c:v>8.0999999999999996E-3</c:v>
                </c:pt>
                <c:pt idx="58">
                  <c:v>8.0999999999999996E-3</c:v>
                </c:pt>
                <c:pt idx="59">
                  <c:v>8.3000000000000001E-3</c:v>
                </c:pt>
                <c:pt idx="60">
                  <c:v>8.3000000000000001E-3</c:v>
                </c:pt>
                <c:pt idx="61">
                  <c:v>8.5000000000000006E-3</c:v>
                </c:pt>
                <c:pt idx="62">
                  <c:v>8.5000000000000006E-3</c:v>
                </c:pt>
                <c:pt idx="63">
                  <c:v>9.1000000000000004E-3</c:v>
                </c:pt>
                <c:pt idx="64">
                  <c:v>9.1000000000000004E-3</c:v>
                </c:pt>
                <c:pt idx="65">
                  <c:v>9.2999999999999992E-3</c:v>
                </c:pt>
                <c:pt idx="66">
                  <c:v>9.2999999999999992E-3</c:v>
                </c:pt>
                <c:pt idx="67">
                  <c:v>9.7000000000000003E-3</c:v>
                </c:pt>
                <c:pt idx="68">
                  <c:v>9.7000000000000003E-3</c:v>
                </c:pt>
                <c:pt idx="69">
                  <c:v>9.9000000000000008E-3</c:v>
                </c:pt>
                <c:pt idx="70">
                  <c:v>9.9000000000000008E-3</c:v>
                </c:pt>
                <c:pt idx="71">
                  <c:v>1.01E-2</c:v>
                </c:pt>
                <c:pt idx="72">
                  <c:v>1.01E-2</c:v>
                </c:pt>
                <c:pt idx="73">
                  <c:v>1.03E-2</c:v>
                </c:pt>
                <c:pt idx="74">
                  <c:v>1.03E-2</c:v>
                </c:pt>
                <c:pt idx="75">
                  <c:v>1.0500000000000001E-2</c:v>
                </c:pt>
                <c:pt idx="76">
                  <c:v>1.0500000000000001E-2</c:v>
                </c:pt>
                <c:pt idx="77">
                  <c:v>1.0699999999999999E-2</c:v>
                </c:pt>
                <c:pt idx="78">
                  <c:v>1.0699999999999999E-2</c:v>
                </c:pt>
                <c:pt idx="79">
                  <c:v>1.09E-2</c:v>
                </c:pt>
                <c:pt idx="80">
                  <c:v>1.09E-2</c:v>
                </c:pt>
                <c:pt idx="81">
                  <c:v>1.1299999999999999E-2</c:v>
                </c:pt>
                <c:pt idx="82">
                  <c:v>1.1299999999999999E-2</c:v>
                </c:pt>
                <c:pt idx="83">
                  <c:v>1.15E-2</c:v>
                </c:pt>
                <c:pt idx="84">
                  <c:v>1.15E-2</c:v>
                </c:pt>
                <c:pt idx="85">
                  <c:v>1.17E-2</c:v>
                </c:pt>
                <c:pt idx="86">
                  <c:v>1.17E-2</c:v>
                </c:pt>
                <c:pt idx="87">
                  <c:v>1.21E-2</c:v>
                </c:pt>
                <c:pt idx="88">
                  <c:v>1.21E-2</c:v>
                </c:pt>
                <c:pt idx="89">
                  <c:v>1.23E-2</c:v>
                </c:pt>
                <c:pt idx="90">
                  <c:v>1.23E-2</c:v>
                </c:pt>
                <c:pt idx="91">
                  <c:v>1.2500000000000001E-2</c:v>
                </c:pt>
                <c:pt idx="92">
                  <c:v>1.2500000000000001E-2</c:v>
                </c:pt>
                <c:pt idx="93">
                  <c:v>1.2699999999999999E-2</c:v>
                </c:pt>
                <c:pt idx="94">
                  <c:v>1.2699999999999999E-2</c:v>
                </c:pt>
                <c:pt idx="95">
                  <c:v>1.3100000000000001E-2</c:v>
                </c:pt>
                <c:pt idx="96">
                  <c:v>1.3100000000000001E-2</c:v>
                </c:pt>
                <c:pt idx="97">
                  <c:v>1.37E-2</c:v>
                </c:pt>
                <c:pt idx="98">
                  <c:v>1.37E-2</c:v>
                </c:pt>
                <c:pt idx="99">
                  <c:v>1.41E-2</c:v>
                </c:pt>
                <c:pt idx="100">
                  <c:v>1.41E-2</c:v>
                </c:pt>
                <c:pt idx="101">
                  <c:v>1.43E-2</c:v>
                </c:pt>
                <c:pt idx="102">
                  <c:v>1.43E-2</c:v>
                </c:pt>
                <c:pt idx="103">
                  <c:v>1.4500000000000001E-2</c:v>
                </c:pt>
                <c:pt idx="104">
                  <c:v>1.4500000000000001E-2</c:v>
                </c:pt>
                <c:pt idx="105">
                  <c:v>1.47E-2</c:v>
                </c:pt>
                <c:pt idx="106">
                  <c:v>1.47E-2</c:v>
                </c:pt>
                <c:pt idx="107">
                  <c:v>1.49E-2</c:v>
                </c:pt>
                <c:pt idx="108">
                  <c:v>1.49E-2</c:v>
                </c:pt>
                <c:pt idx="109">
                  <c:v>1.52E-2</c:v>
                </c:pt>
                <c:pt idx="110">
                  <c:v>1.52E-2</c:v>
                </c:pt>
                <c:pt idx="111">
                  <c:v>1.54E-2</c:v>
                </c:pt>
                <c:pt idx="112">
                  <c:v>1.54E-2</c:v>
                </c:pt>
                <c:pt idx="113">
                  <c:v>1.5599999999999999E-2</c:v>
                </c:pt>
                <c:pt idx="114">
                  <c:v>1.5599999999999999E-2</c:v>
                </c:pt>
                <c:pt idx="115">
                  <c:v>1.5800000000000002E-2</c:v>
                </c:pt>
                <c:pt idx="116">
                  <c:v>1.5800000000000002E-2</c:v>
                </c:pt>
                <c:pt idx="117">
                  <c:v>1.6E-2</c:v>
                </c:pt>
                <c:pt idx="118">
                  <c:v>1.6E-2</c:v>
                </c:pt>
                <c:pt idx="119">
                  <c:v>1.66E-2</c:v>
                </c:pt>
                <c:pt idx="120">
                  <c:v>1.66E-2</c:v>
                </c:pt>
                <c:pt idx="121">
                  <c:v>1.6799999999999999E-2</c:v>
                </c:pt>
                <c:pt idx="122">
                  <c:v>1.6799999999999999E-2</c:v>
                </c:pt>
                <c:pt idx="123">
                  <c:v>1.7000000000000001E-2</c:v>
                </c:pt>
                <c:pt idx="124">
                  <c:v>1.7000000000000001E-2</c:v>
                </c:pt>
                <c:pt idx="125">
                  <c:v>1.72E-2</c:v>
                </c:pt>
                <c:pt idx="126">
                  <c:v>1.72E-2</c:v>
                </c:pt>
                <c:pt idx="127">
                  <c:v>1.7399999999999999E-2</c:v>
                </c:pt>
                <c:pt idx="128">
                  <c:v>1.7399999999999999E-2</c:v>
                </c:pt>
                <c:pt idx="129">
                  <c:v>1.7600000000000001E-2</c:v>
                </c:pt>
                <c:pt idx="130">
                  <c:v>1.7600000000000001E-2</c:v>
                </c:pt>
                <c:pt idx="131">
                  <c:v>1.78E-2</c:v>
                </c:pt>
                <c:pt idx="132">
                  <c:v>1.78E-2</c:v>
                </c:pt>
                <c:pt idx="133">
                  <c:v>1.7999999999999999E-2</c:v>
                </c:pt>
                <c:pt idx="134">
                  <c:v>1.7999999999999999E-2</c:v>
                </c:pt>
                <c:pt idx="135">
                  <c:v>1.8200000000000001E-2</c:v>
                </c:pt>
                <c:pt idx="136">
                  <c:v>1.8200000000000001E-2</c:v>
                </c:pt>
                <c:pt idx="137">
                  <c:v>1.8599999999999998E-2</c:v>
                </c:pt>
                <c:pt idx="138">
                  <c:v>1.8599999999999998E-2</c:v>
                </c:pt>
                <c:pt idx="139">
                  <c:v>1.8800000000000001E-2</c:v>
                </c:pt>
                <c:pt idx="140">
                  <c:v>1.8800000000000001E-2</c:v>
                </c:pt>
                <c:pt idx="141">
                  <c:v>1.9199999999999998E-2</c:v>
                </c:pt>
                <c:pt idx="142">
                  <c:v>1.9199999999999998E-2</c:v>
                </c:pt>
                <c:pt idx="143">
                  <c:v>1.9599999999999999E-2</c:v>
                </c:pt>
                <c:pt idx="144">
                  <c:v>1.9599999999999999E-2</c:v>
                </c:pt>
                <c:pt idx="145">
                  <c:v>1.9800000000000002E-2</c:v>
                </c:pt>
                <c:pt idx="146">
                  <c:v>1.9800000000000002E-2</c:v>
                </c:pt>
                <c:pt idx="147">
                  <c:v>2.0199999999999999E-2</c:v>
                </c:pt>
                <c:pt idx="148">
                  <c:v>2.0199999999999999E-2</c:v>
                </c:pt>
                <c:pt idx="149">
                  <c:v>2.06E-2</c:v>
                </c:pt>
                <c:pt idx="150">
                  <c:v>2.06E-2</c:v>
                </c:pt>
                <c:pt idx="151">
                  <c:v>2.0799999999999999E-2</c:v>
                </c:pt>
                <c:pt idx="152">
                  <c:v>2.0799999999999999E-2</c:v>
                </c:pt>
                <c:pt idx="153">
                  <c:v>2.1000000000000001E-2</c:v>
                </c:pt>
                <c:pt idx="154">
                  <c:v>2.1000000000000001E-2</c:v>
                </c:pt>
                <c:pt idx="155">
                  <c:v>2.12E-2</c:v>
                </c:pt>
                <c:pt idx="156">
                  <c:v>2.12E-2</c:v>
                </c:pt>
                <c:pt idx="157">
                  <c:v>2.1399999999999999E-2</c:v>
                </c:pt>
                <c:pt idx="158">
                  <c:v>2.1399999999999999E-2</c:v>
                </c:pt>
                <c:pt idx="159">
                  <c:v>2.18E-2</c:v>
                </c:pt>
                <c:pt idx="160">
                  <c:v>2.18E-2</c:v>
                </c:pt>
                <c:pt idx="161">
                  <c:v>2.1999999999999999E-2</c:v>
                </c:pt>
                <c:pt idx="162">
                  <c:v>2.1999999999999999E-2</c:v>
                </c:pt>
                <c:pt idx="163">
                  <c:v>2.2200000000000001E-2</c:v>
                </c:pt>
                <c:pt idx="164">
                  <c:v>2.2200000000000001E-2</c:v>
                </c:pt>
                <c:pt idx="165">
                  <c:v>2.24E-2</c:v>
                </c:pt>
                <c:pt idx="166">
                  <c:v>2.24E-2</c:v>
                </c:pt>
                <c:pt idx="167">
                  <c:v>2.2599999999999999E-2</c:v>
                </c:pt>
                <c:pt idx="168">
                  <c:v>2.2599999999999999E-2</c:v>
                </c:pt>
                <c:pt idx="169">
                  <c:v>2.2800000000000001E-2</c:v>
                </c:pt>
                <c:pt idx="170">
                  <c:v>2.2800000000000001E-2</c:v>
                </c:pt>
                <c:pt idx="171">
                  <c:v>2.3199999999999998E-2</c:v>
                </c:pt>
                <c:pt idx="172">
                  <c:v>2.3199999999999998E-2</c:v>
                </c:pt>
                <c:pt idx="173">
                  <c:v>2.3599999999999999E-2</c:v>
                </c:pt>
                <c:pt idx="174">
                  <c:v>2.3599999999999999E-2</c:v>
                </c:pt>
                <c:pt idx="175">
                  <c:v>2.4E-2</c:v>
                </c:pt>
                <c:pt idx="176">
                  <c:v>2.4E-2</c:v>
                </c:pt>
                <c:pt idx="177">
                  <c:v>2.4199999999999999E-2</c:v>
                </c:pt>
                <c:pt idx="178">
                  <c:v>2.4199999999999999E-2</c:v>
                </c:pt>
                <c:pt idx="179">
                  <c:v>2.4400000000000002E-2</c:v>
                </c:pt>
                <c:pt idx="180">
                  <c:v>2.4400000000000002E-2</c:v>
                </c:pt>
                <c:pt idx="181">
                  <c:v>2.4799999999999999E-2</c:v>
                </c:pt>
                <c:pt idx="182">
                  <c:v>2.4799999999999999E-2</c:v>
                </c:pt>
                <c:pt idx="183">
                  <c:v>2.5100000000000001E-2</c:v>
                </c:pt>
                <c:pt idx="184">
                  <c:v>2.5100000000000001E-2</c:v>
                </c:pt>
                <c:pt idx="185">
                  <c:v>2.53E-2</c:v>
                </c:pt>
                <c:pt idx="186">
                  <c:v>2.53E-2</c:v>
                </c:pt>
                <c:pt idx="187">
                  <c:v>2.5700000000000001E-2</c:v>
                </c:pt>
                <c:pt idx="188">
                  <c:v>2.5700000000000001E-2</c:v>
                </c:pt>
                <c:pt idx="189">
                  <c:v>2.5899999999999999E-2</c:v>
                </c:pt>
                <c:pt idx="190">
                  <c:v>2.5899999999999999E-2</c:v>
                </c:pt>
                <c:pt idx="191">
                  <c:v>2.6100000000000002E-2</c:v>
                </c:pt>
                <c:pt idx="192">
                  <c:v>2.6100000000000002E-2</c:v>
                </c:pt>
                <c:pt idx="193">
                  <c:v>2.63E-2</c:v>
                </c:pt>
                <c:pt idx="194">
                  <c:v>2.63E-2</c:v>
                </c:pt>
                <c:pt idx="195">
                  <c:v>2.6499999999999999E-2</c:v>
                </c:pt>
                <c:pt idx="196">
                  <c:v>2.6499999999999999E-2</c:v>
                </c:pt>
                <c:pt idx="197">
                  <c:v>2.6700000000000002E-2</c:v>
                </c:pt>
                <c:pt idx="198">
                  <c:v>2.6700000000000002E-2</c:v>
                </c:pt>
                <c:pt idx="199">
                  <c:v>2.7300000000000001E-2</c:v>
                </c:pt>
                <c:pt idx="200">
                  <c:v>2.7300000000000001E-2</c:v>
                </c:pt>
                <c:pt idx="201">
                  <c:v>2.75E-2</c:v>
                </c:pt>
                <c:pt idx="202">
                  <c:v>2.75E-2</c:v>
                </c:pt>
                <c:pt idx="203">
                  <c:v>2.7699999999999999E-2</c:v>
                </c:pt>
                <c:pt idx="204">
                  <c:v>2.7699999999999999E-2</c:v>
                </c:pt>
                <c:pt idx="205">
                  <c:v>2.7900000000000001E-2</c:v>
                </c:pt>
                <c:pt idx="206">
                  <c:v>2.7900000000000001E-2</c:v>
                </c:pt>
                <c:pt idx="207">
                  <c:v>2.8500000000000001E-2</c:v>
                </c:pt>
                <c:pt idx="208">
                  <c:v>2.8500000000000001E-2</c:v>
                </c:pt>
                <c:pt idx="209">
                  <c:v>2.93E-2</c:v>
                </c:pt>
                <c:pt idx="210">
                  <c:v>2.93E-2</c:v>
                </c:pt>
                <c:pt idx="211">
                  <c:v>2.9499999999999998E-2</c:v>
                </c:pt>
                <c:pt idx="212">
                  <c:v>2.9499999999999998E-2</c:v>
                </c:pt>
                <c:pt idx="213">
                  <c:v>2.9700000000000001E-2</c:v>
                </c:pt>
                <c:pt idx="214">
                  <c:v>2.9700000000000001E-2</c:v>
                </c:pt>
                <c:pt idx="215">
                  <c:v>2.9899999999999999E-2</c:v>
                </c:pt>
                <c:pt idx="216">
                  <c:v>2.9899999999999999E-2</c:v>
                </c:pt>
                <c:pt idx="217">
                  <c:v>3.0099999999999998E-2</c:v>
                </c:pt>
                <c:pt idx="218">
                  <c:v>3.0099999999999998E-2</c:v>
                </c:pt>
                <c:pt idx="219">
                  <c:v>3.1099999999999999E-2</c:v>
                </c:pt>
                <c:pt idx="220">
                  <c:v>3.1099999999999999E-2</c:v>
                </c:pt>
                <c:pt idx="221">
                  <c:v>3.1300000000000001E-2</c:v>
                </c:pt>
                <c:pt idx="222">
                  <c:v>3.1300000000000001E-2</c:v>
                </c:pt>
                <c:pt idx="223">
                  <c:v>3.15E-2</c:v>
                </c:pt>
                <c:pt idx="224">
                  <c:v>3.15E-2</c:v>
                </c:pt>
                <c:pt idx="225">
                  <c:v>3.1699999999999999E-2</c:v>
                </c:pt>
                <c:pt idx="226">
                  <c:v>3.1699999999999999E-2</c:v>
                </c:pt>
                <c:pt idx="227">
                  <c:v>3.2099999999999997E-2</c:v>
                </c:pt>
                <c:pt idx="228">
                  <c:v>3.2099999999999997E-2</c:v>
                </c:pt>
                <c:pt idx="229">
                  <c:v>3.2300000000000002E-2</c:v>
                </c:pt>
                <c:pt idx="230">
                  <c:v>3.2300000000000002E-2</c:v>
                </c:pt>
                <c:pt idx="231">
                  <c:v>3.2500000000000001E-2</c:v>
                </c:pt>
                <c:pt idx="232">
                  <c:v>3.2500000000000001E-2</c:v>
                </c:pt>
                <c:pt idx="233">
                  <c:v>3.3300000000000003E-2</c:v>
                </c:pt>
                <c:pt idx="234">
                  <c:v>3.3300000000000003E-2</c:v>
                </c:pt>
                <c:pt idx="235">
                  <c:v>3.3500000000000002E-2</c:v>
                </c:pt>
                <c:pt idx="236">
                  <c:v>3.3500000000000002E-2</c:v>
                </c:pt>
                <c:pt idx="237">
                  <c:v>3.49E-2</c:v>
                </c:pt>
                <c:pt idx="238">
                  <c:v>3.49E-2</c:v>
                </c:pt>
                <c:pt idx="239">
                  <c:v>3.5799999999999998E-2</c:v>
                </c:pt>
                <c:pt idx="240">
                  <c:v>3.5799999999999998E-2</c:v>
                </c:pt>
                <c:pt idx="241">
                  <c:v>3.5999999999999997E-2</c:v>
                </c:pt>
                <c:pt idx="242">
                  <c:v>3.5999999999999997E-2</c:v>
                </c:pt>
                <c:pt idx="243">
                  <c:v>3.6200000000000003E-2</c:v>
                </c:pt>
                <c:pt idx="244">
                  <c:v>3.6200000000000003E-2</c:v>
                </c:pt>
                <c:pt idx="245">
                  <c:v>3.6600000000000001E-2</c:v>
                </c:pt>
                <c:pt idx="246">
                  <c:v>3.6600000000000001E-2</c:v>
                </c:pt>
                <c:pt idx="247">
                  <c:v>3.6999999999999998E-2</c:v>
                </c:pt>
                <c:pt idx="248">
                  <c:v>3.6999999999999998E-2</c:v>
                </c:pt>
                <c:pt idx="249">
                  <c:v>3.7199999999999997E-2</c:v>
                </c:pt>
                <c:pt idx="250">
                  <c:v>3.7199999999999997E-2</c:v>
                </c:pt>
                <c:pt idx="251">
                  <c:v>3.7400000000000003E-2</c:v>
                </c:pt>
                <c:pt idx="252">
                  <c:v>3.7400000000000003E-2</c:v>
                </c:pt>
                <c:pt idx="253">
                  <c:v>3.7600000000000001E-2</c:v>
                </c:pt>
                <c:pt idx="254">
                  <c:v>3.7600000000000001E-2</c:v>
                </c:pt>
                <c:pt idx="255">
                  <c:v>3.78E-2</c:v>
                </c:pt>
                <c:pt idx="256">
                  <c:v>3.78E-2</c:v>
                </c:pt>
                <c:pt idx="257">
                  <c:v>3.7999999999999999E-2</c:v>
                </c:pt>
                <c:pt idx="258">
                  <c:v>3.7999999999999999E-2</c:v>
                </c:pt>
                <c:pt idx="259">
                  <c:v>3.8199999999999998E-2</c:v>
                </c:pt>
                <c:pt idx="260">
                  <c:v>3.8199999999999998E-2</c:v>
                </c:pt>
                <c:pt idx="261">
                  <c:v>3.8399999999999997E-2</c:v>
                </c:pt>
                <c:pt idx="262">
                  <c:v>3.8399999999999997E-2</c:v>
                </c:pt>
                <c:pt idx="263">
                  <c:v>3.8600000000000002E-2</c:v>
                </c:pt>
                <c:pt idx="264">
                  <c:v>3.8600000000000002E-2</c:v>
                </c:pt>
                <c:pt idx="265">
                  <c:v>3.8800000000000001E-2</c:v>
                </c:pt>
                <c:pt idx="266">
                  <c:v>3.8800000000000001E-2</c:v>
                </c:pt>
                <c:pt idx="267">
                  <c:v>3.9E-2</c:v>
                </c:pt>
                <c:pt idx="268">
                  <c:v>3.9E-2</c:v>
                </c:pt>
                <c:pt idx="269">
                  <c:v>3.9199999999999999E-2</c:v>
                </c:pt>
                <c:pt idx="270">
                  <c:v>3.9199999999999999E-2</c:v>
                </c:pt>
                <c:pt idx="271">
                  <c:v>3.9600000000000003E-2</c:v>
                </c:pt>
                <c:pt idx="272">
                  <c:v>3.9600000000000003E-2</c:v>
                </c:pt>
                <c:pt idx="273">
                  <c:v>3.9800000000000002E-2</c:v>
                </c:pt>
                <c:pt idx="274">
                  <c:v>3.9800000000000002E-2</c:v>
                </c:pt>
                <c:pt idx="275">
                  <c:v>4.02E-2</c:v>
                </c:pt>
                <c:pt idx="276">
                  <c:v>4.02E-2</c:v>
                </c:pt>
                <c:pt idx="277">
                  <c:v>4.0599999999999997E-2</c:v>
                </c:pt>
                <c:pt idx="278">
                  <c:v>4.0599999999999997E-2</c:v>
                </c:pt>
                <c:pt idx="279">
                  <c:v>4.1200000000000001E-2</c:v>
                </c:pt>
                <c:pt idx="280">
                  <c:v>4.1200000000000001E-2</c:v>
                </c:pt>
                <c:pt idx="281">
                  <c:v>4.2000000000000003E-2</c:v>
                </c:pt>
                <c:pt idx="282">
                  <c:v>4.2000000000000003E-2</c:v>
                </c:pt>
                <c:pt idx="283">
                  <c:v>4.24E-2</c:v>
                </c:pt>
                <c:pt idx="284">
                  <c:v>4.24E-2</c:v>
                </c:pt>
                <c:pt idx="285">
                  <c:v>4.2799999999999998E-2</c:v>
                </c:pt>
                <c:pt idx="286">
                  <c:v>4.2799999999999998E-2</c:v>
                </c:pt>
                <c:pt idx="287">
                  <c:v>4.3999999999999997E-2</c:v>
                </c:pt>
                <c:pt idx="288">
                  <c:v>4.3999999999999997E-2</c:v>
                </c:pt>
                <c:pt idx="289">
                  <c:v>4.4200000000000003E-2</c:v>
                </c:pt>
                <c:pt idx="290">
                  <c:v>4.4200000000000003E-2</c:v>
                </c:pt>
                <c:pt idx="291">
                  <c:v>4.4400000000000002E-2</c:v>
                </c:pt>
                <c:pt idx="292">
                  <c:v>4.4400000000000002E-2</c:v>
                </c:pt>
                <c:pt idx="293">
                  <c:v>4.4600000000000001E-2</c:v>
                </c:pt>
                <c:pt idx="294">
                  <c:v>4.4600000000000001E-2</c:v>
                </c:pt>
                <c:pt idx="295">
                  <c:v>4.5100000000000001E-2</c:v>
                </c:pt>
                <c:pt idx="296">
                  <c:v>4.5100000000000001E-2</c:v>
                </c:pt>
                <c:pt idx="297">
                  <c:v>4.53E-2</c:v>
                </c:pt>
                <c:pt idx="298">
                  <c:v>4.53E-2</c:v>
                </c:pt>
                <c:pt idx="299">
                  <c:v>4.5900000000000003E-2</c:v>
                </c:pt>
                <c:pt idx="300">
                  <c:v>4.5900000000000003E-2</c:v>
                </c:pt>
                <c:pt idx="301">
                  <c:v>4.6100000000000002E-2</c:v>
                </c:pt>
                <c:pt idx="302">
                  <c:v>4.6100000000000002E-2</c:v>
                </c:pt>
                <c:pt idx="303">
                  <c:v>4.6300000000000001E-2</c:v>
                </c:pt>
                <c:pt idx="304">
                  <c:v>4.6300000000000001E-2</c:v>
                </c:pt>
                <c:pt idx="305">
                  <c:v>4.6699999999999998E-2</c:v>
                </c:pt>
                <c:pt idx="306">
                  <c:v>4.6699999999999998E-2</c:v>
                </c:pt>
                <c:pt idx="307">
                  <c:v>4.7300000000000002E-2</c:v>
                </c:pt>
                <c:pt idx="308">
                  <c:v>4.7300000000000002E-2</c:v>
                </c:pt>
                <c:pt idx="309">
                  <c:v>4.8099999999999997E-2</c:v>
                </c:pt>
                <c:pt idx="310">
                  <c:v>4.8099999999999997E-2</c:v>
                </c:pt>
                <c:pt idx="311">
                  <c:v>4.8300000000000003E-2</c:v>
                </c:pt>
                <c:pt idx="312">
                  <c:v>4.8300000000000003E-2</c:v>
                </c:pt>
                <c:pt idx="313">
                  <c:v>4.87E-2</c:v>
                </c:pt>
                <c:pt idx="314">
                  <c:v>4.87E-2</c:v>
                </c:pt>
                <c:pt idx="315">
                  <c:v>4.9099999999999998E-2</c:v>
                </c:pt>
                <c:pt idx="316">
                  <c:v>4.9099999999999998E-2</c:v>
                </c:pt>
                <c:pt idx="317">
                  <c:v>4.9299999999999997E-2</c:v>
                </c:pt>
                <c:pt idx="318">
                  <c:v>4.9299999999999997E-2</c:v>
                </c:pt>
                <c:pt idx="319">
                  <c:v>4.9500000000000002E-2</c:v>
                </c:pt>
                <c:pt idx="320">
                  <c:v>4.9500000000000002E-2</c:v>
                </c:pt>
                <c:pt idx="321">
                  <c:v>4.99E-2</c:v>
                </c:pt>
                <c:pt idx="322">
                  <c:v>4.99E-2</c:v>
                </c:pt>
                <c:pt idx="323">
                  <c:v>5.0900000000000001E-2</c:v>
                </c:pt>
                <c:pt idx="324">
                  <c:v>5.0900000000000001E-2</c:v>
                </c:pt>
                <c:pt idx="325">
                  <c:v>5.11E-2</c:v>
                </c:pt>
                <c:pt idx="326">
                  <c:v>5.11E-2</c:v>
                </c:pt>
                <c:pt idx="327">
                  <c:v>5.1299999999999998E-2</c:v>
                </c:pt>
                <c:pt idx="328">
                  <c:v>5.1299999999999998E-2</c:v>
                </c:pt>
                <c:pt idx="329">
                  <c:v>5.1900000000000002E-2</c:v>
                </c:pt>
                <c:pt idx="330">
                  <c:v>5.1900000000000002E-2</c:v>
                </c:pt>
                <c:pt idx="331">
                  <c:v>5.21E-2</c:v>
                </c:pt>
                <c:pt idx="332">
                  <c:v>5.21E-2</c:v>
                </c:pt>
                <c:pt idx="333">
                  <c:v>5.2299999999999999E-2</c:v>
                </c:pt>
                <c:pt idx="334">
                  <c:v>5.2299999999999999E-2</c:v>
                </c:pt>
                <c:pt idx="335">
                  <c:v>5.2499999999999998E-2</c:v>
                </c:pt>
                <c:pt idx="336">
                  <c:v>5.2499999999999998E-2</c:v>
                </c:pt>
                <c:pt idx="337">
                  <c:v>5.2699999999999997E-2</c:v>
                </c:pt>
                <c:pt idx="338">
                  <c:v>5.2699999999999997E-2</c:v>
                </c:pt>
                <c:pt idx="339">
                  <c:v>5.2900000000000003E-2</c:v>
                </c:pt>
                <c:pt idx="340">
                  <c:v>5.2900000000000003E-2</c:v>
                </c:pt>
                <c:pt idx="341">
                  <c:v>5.3100000000000001E-2</c:v>
                </c:pt>
                <c:pt idx="342">
                  <c:v>5.3100000000000001E-2</c:v>
                </c:pt>
                <c:pt idx="343">
                  <c:v>5.33E-2</c:v>
                </c:pt>
                <c:pt idx="344">
                  <c:v>5.33E-2</c:v>
                </c:pt>
                <c:pt idx="345">
                  <c:v>5.4100000000000002E-2</c:v>
                </c:pt>
                <c:pt idx="346">
                  <c:v>5.4100000000000002E-2</c:v>
                </c:pt>
                <c:pt idx="347">
                  <c:v>5.4899999999999997E-2</c:v>
                </c:pt>
                <c:pt idx="348">
                  <c:v>5.4899999999999997E-2</c:v>
                </c:pt>
                <c:pt idx="349">
                  <c:v>5.5599999999999997E-2</c:v>
                </c:pt>
                <c:pt idx="350">
                  <c:v>5.5599999999999997E-2</c:v>
                </c:pt>
                <c:pt idx="351">
                  <c:v>5.5800000000000002E-2</c:v>
                </c:pt>
                <c:pt idx="352">
                  <c:v>5.5800000000000002E-2</c:v>
                </c:pt>
                <c:pt idx="353">
                  <c:v>5.6000000000000001E-2</c:v>
                </c:pt>
                <c:pt idx="354">
                  <c:v>5.6000000000000001E-2</c:v>
                </c:pt>
                <c:pt idx="355">
                  <c:v>5.62E-2</c:v>
                </c:pt>
                <c:pt idx="356">
                  <c:v>5.62E-2</c:v>
                </c:pt>
                <c:pt idx="357">
                  <c:v>5.6800000000000003E-2</c:v>
                </c:pt>
                <c:pt idx="358">
                  <c:v>5.6800000000000003E-2</c:v>
                </c:pt>
                <c:pt idx="359">
                  <c:v>5.7000000000000002E-2</c:v>
                </c:pt>
                <c:pt idx="360">
                  <c:v>5.7000000000000002E-2</c:v>
                </c:pt>
                <c:pt idx="361">
                  <c:v>5.74E-2</c:v>
                </c:pt>
                <c:pt idx="362">
                  <c:v>5.74E-2</c:v>
                </c:pt>
                <c:pt idx="363">
                  <c:v>5.7599999999999998E-2</c:v>
                </c:pt>
                <c:pt idx="364">
                  <c:v>5.7599999999999998E-2</c:v>
                </c:pt>
                <c:pt idx="365">
                  <c:v>5.8599999999999999E-2</c:v>
                </c:pt>
                <c:pt idx="366">
                  <c:v>5.8599999999999999E-2</c:v>
                </c:pt>
                <c:pt idx="367">
                  <c:v>5.8799999999999998E-2</c:v>
                </c:pt>
                <c:pt idx="368">
                  <c:v>5.8799999999999998E-2</c:v>
                </c:pt>
                <c:pt idx="369">
                  <c:v>5.9400000000000001E-2</c:v>
                </c:pt>
                <c:pt idx="370">
                  <c:v>5.9400000000000001E-2</c:v>
                </c:pt>
                <c:pt idx="371">
                  <c:v>6.0400000000000002E-2</c:v>
                </c:pt>
                <c:pt idx="372">
                  <c:v>6.0400000000000002E-2</c:v>
                </c:pt>
                <c:pt idx="373">
                  <c:v>6.1800000000000001E-2</c:v>
                </c:pt>
                <c:pt idx="374">
                  <c:v>6.1800000000000001E-2</c:v>
                </c:pt>
                <c:pt idx="375">
                  <c:v>6.2799999999999995E-2</c:v>
                </c:pt>
                <c:pt idx="376">
                  <c:v>6.2799999999999995E-2</c:v>
                </c:pt>
                <c:pt idx="377">
                  <c:v>6.3E-2</c:v>
                </c:pt>
                <c:pt idx="378">
                  <c:v>6.3E-2</c:v>
                </c:pt>
                <c:pt idx="379">
                  <c:v>6.4000000000000001E-2</c:v>
                </c:pt>
                <c:pt idx="380">
                  <c:v>6.4000000000000001E-2</c:v>
                </c:pt>
                <c:pt idx="381">
                  <c:v>6.4199999999999993E-2</c:v>
                </c:pt>
                <c:pt idx="382">
                  <c:v>6.4199999999999993E-2</c:v>
                </c:pt>
                <c:pt idx="383">
                  <c:v>6.4399999999999999E-2</c:v>
                </c:pt>
                <c:pt idx="384">
                  <c:v>6.4399999999999999E-2</c:v>
                </c:pt>
                <c:pt idx="385">
                  <c:v>6.4600000000000005E-2</c:v>
                </c:pt>
                <c:pt idx="386">
                  <c:v>6.4600000000000005E-2</c:v>
                </c:pt>
                <c:pt idx="387">
                  <c:v>6.4799999999999996E-2</c:v>
                </c:pt>
                <c:pt idx="388">
                  <c:v>6.4799999999999996E-2</c:v>
                </c:pt>
                <c:pt idx="389">
                  <c:v>6.5299999999999997E-2</c:v>
                </c:pt>
                <c:pt idx="390">
                  <c:v>6.5299999999999997E-2</c:v>
                </c:pt>
                <c:pt idx="391">
                  <c:v>6.6500000000000004E-2</c:v>
                </c:pt>
                <c:pt idx="392">
                  <c:v>6.6500000000000004E-2</c:v>
                </c:pt>
                <c:pt idx="393">
                  <c:v>6.7299999999999999E-2</c:v>
                </c:pt>
                <c:pt idx="394">
                  <c:v>6.7299999999999999E-2</c:v>
                </c:pt>
                <c:pt idx="395">
                  <c:v>6.7699999999999996E-2</c:v>
                </c:pt>
                <c:pt idx="396">
                  <c:v>6.7699999999999996E-2</c:v>
                </c:pt>
                <c:pt idx="397">
                  <c:v>6.7900000000000002E-2</c:v>
                </c:pt>
                <c:pt idx="398">
                  <c:v>6.7900000000000002E-2</c:v>
                </c:pt>
                <c:pt idx="399">
                  <c:v>6.8099999999999994E-2</c:v>
                </c:pt>
                <c:pt idx="400">
                  <c:v>6.8099999999999994E-2</c:v>
                </c:pt>
                <c:pt idx="401">
                  <c:v>6.83E-2</c:v>
                </c:pt>
                <c:pt idx="402">
                  <c:v>6.83E-2</c:v>
                </c:pt>
                <c:pt idx="403">
                  <c:v>6.8500000000000005E-2</c:v>
                </c:pt>
                <c:pt idx="404">
                  <c:v>6.8500000000000005E-2</c:v>
                </c:pt>
                <c:pt idx="405">
                  <c:v>6.8900000000000003E-2</c:v>
                </c:pt>
                <c:pt idx="406">
                  <c:v>6.8900000000000003E-2</c:v>
                </c:pt>
                <c:pt idx="407">
                  <c:v>6.9099999999999995E-2</c:v>
                </c:pt>
                <c:pt idx="408">
                  <c:v>6.9099999999999995E-2</c:v>
                </c:pt>
                <c:pt idx="409">
                  <c:v>6.93E-2</c:v>
                </c:pt>
                <c:pt idx="410">
                  <c:v>6.93E-2</c:v>
                </c:pt>
                <c:pt idx="411">
                  <c:v>6.9500000000000006E-2</c:v>
                </c:pt>
                <c:pt idx="412">
                  <c:v>6.9500000000000006E-2</c:v>
                </c:pt>
                <c:pt idx="413">
                  <c:v>6.9900000000000004E-2</c:v>
                </c:pt>
                <c:pt idx="414">
                  <c:v>6.9900000000000004E-2</c:v>
                </c:pt>
                <c:pt idx="415">
                  <c:v>7.0699999999999999E-2</c:v>
                </c:pt>
                <c:pt idx="416">
                  <c:v>7.0699999999999999E-2</c:v>
                </c:pt>
                <c:pt idx="417">
                  <c:v>7.0900000000000005E-2</c:v>
                </c:pt>
                <c:pt idx="418">
                  <c:v>7.0900000000000005E-2</c:v>
                </c:pt>
                <c:pt idx="419">
                  <c:v>7.1099999999999997E-2</c:v>
                </c:pt>
                <c:pt idx="420">
                  <c:v>7.1099999999999997E-2</c:v>
                </c:pt>
                <c:pt idx="421">
                  <c:v>7.1499999999999994E-2</c:v>
                </c:pt>
                <c:pt idx="422">
                  <c:v>7.1499999999999994E-2</c:v>
                </c:pt>
                <c:pt idx="423">
                  <c:v>7.2099999999999997E-2</c:v>
                </c:pt>
                <c:pt idx="424">
                  <c:v>7.2099999999999997E-2</c:v>
                </c:pt>
                <c:pt idx="425">
                  <c:v>7.2300000000000003E-2</c:v>
                </c:pt>
                <c:pt idx="426">
                  <c:v>7.2300000000000003E-2</c:v>
                </c:pt>
                <c:pt idx="427">
                  <c:v>7.3099999999999998E-2</c:v>
                </c:pt>
                <c:pt idx="428">
                  <c:v>7.3099999999999998E-2</c:v>
                </c:pt>
                <c:pt idx="429">
                  <c:v>7.3300000000000004E-2</c:v>
                </c:pt>
                <c:pt idx="430">
                  <c:v>7.3300000000000004E-2</c:v>
                </c:pt>
                <c:pt idx="431">
                  <c:v>7.3499999999999996E-2</c:v>
                </c:pt>
                <c:pt idx="432">
                  <c:v>7.3499999999999996E-2</c:v>
                </c:pt>
                <c:pt idx="433">
                  <c:v>7.3899999999999993E-2</c:v>
                </c:pt>
                <c:pt idx="434">
                  <c:v>7.3899999999999993E-2</c:v>
                </c:pt>
                <c:pt idx="435">
                  <c:v>7.4700000000000003E-2</c:v>
                </c:pt>
                <c:pt idx="436">
                  <c:v>7.4700000000000003E-2</c:v>
                </c:pt>
                <c:pt idx="437">
                  <c:v>7.4899999999999994E-2</c:v>
                </c:pt>
                <c:pt idx="438">
                  <c:v>7.4899999999999994E-2</c:v>
                </c:pt>
                <c:pt idx="439">
                  <c:v>7.5200000000000003E-2</c:v>
                </c:pt>
                <c:pt idx="440">
                  <c:v>7.5200000000000003E-2</c:v>
                </c:pt>
                <c:pt idx="441">
                  <c:v>7.5399999999999995E-2</c:v>
                </c:pt>
                <c:pt idx="442">
                  <c:v>7.5399999999999995E-2</c:v>
                </c:pt>
                <c:pt idx="443">
                  <c:v>7.5999999999999998E-2</c:v>
                </c:pt>
                <c:pt idx="444">
                  <c:v>7.5999999999999998E-2</c:v>
                </c:pt>
                <c:pt idx="445">
                  <c:v>7.6200000000000004E-2</c:v>
                </c:pt>
                <c:pt idx="446">
                  <c:v>7.6200000000000004E-2</c:v>
                </c:pt>
                <c:pt idx="447">
                  <c:v>7.6600000000000001E-2</c:v>
                </c:pt>
                <c:pt idx="448">
                  <c:v>7.6600000000000001E-2</c:v>
                </c:pt>
                <c:pt idx="449">
                  <c:v>7.6799999999999993E-2</c:v>
                </c:pt>
                <c:pt idx="450">
                  <c:v>7.6799999999999993E-2</c:v>
                </c:pt>
                <c:pt idx="451">
                  <c:v>7.7200000000000005E-2</c:v>
                </c:pt>
                <c:pt idx="452">
                  <c:v>7.7200000000000005E-2</c:v>
                </c:pt>
                <c:pt idx="453">
                  <c:v>7.7399999999999997E-2</c:v>
                </c:pt>
                <c:pt idx="454">
                  <c:v>7.7399999999999997E-2</c:v>
                </c:pt>
                <c:pt idx="455">
                  <c:v>7.7799999999999994E-2</c:v>
                </c:pt>
                <c:pt idx="456">
                  <c:v>7.7799999999999994E-2</c:v>
                </c:pt>
                <c:pt idx="457">
                  <c:v>7.8600000000000003E-2</c:v>
                </c:pt>
                <c:pt idx="458">
                  <c:v>7.8600000000000003E-2</c:v>
                </c:pt>
                <c:pt idx="459">
                  <c:v>7.9399999999999998E-2</c:v>
                </c:pt>
                <c:pt idx="460">
                  <c:v>7.9399999999999998E-2</c:v>
                </c:pt>
                <c:pt idx="461">
                  <c:v>7.9799999999999996E-2</c:v>
                </c:pt>
                <c:pt idx="462">
                  <c:v>7.9799999999999996E-2</c:v>
                </c:pt>
                <c:pt idx="463">
                  <c:v>0.08</c:v>
                </c:pt>
                <c:pt idx="464">
                  <c:v>0.08</c:v>
                </c:pt>
                <c:pt idx="465">
                  <c:v>8.0199999999999994E-2</c:v>
                </c:pt>
                <c:pt idx="466">
                  <c:v>8.0199999999999994E-2</c:v>
                </c:pt>
                <c:pt idx="467">
                  <c:v>8.0399999999999999E-2</c:v>
                </c:pt>
                <c:pt idx="468">
                  <c:v>8.0399999999999999E-2</c:v>
                </c:pt>
                <c:pt idx="469">
                  <c:v>8.0600000000000005E-2</c:v>
                </c:pt>
                <c:pt idx="470">
                  <c:v>8.0600000000000005E-2</c:v>
                </c:pt>
                <c:pt idx="471">
                  <c:v>8.0799999999999997E-2</c:v>
                </c:pt>
                <c:pt idx="472">
                  <c:v>8.0799999999999997E-2</c:v>
                </c:pt>
                <c:pt idx="473">
                  <c:v>8.1000000000000003E-2</c:v>
                </c:pt>
                <c:pt idx="474">
                  <c:v>8.1000000000000003E-2</c:v>
                </c:pt>
                <c:pt idx="475">
                  <c:v>8.1199999999999994E-2</c:v>
                </c:pt>
                <c:pt idx="476">
                  <c:v>8.1199999999999994E-2</c:v>
                </c:pt>
                <c:pt idx="477">
                  <c:v>8.14E-2</c:v>
                </c:pt>
                <c:pt idx="478">
                  <c:v>8.14E-2</c:v>
                </c:pt>
                <c:pt idx="479">
                  <c:v>8.2000000000000003E-2</c:v>
                </c:pt>
                <c:pt idx="480">
                  <c:v>8.2000000000000003E-2</c:v>
                </c:pt>
                <c:pt idx="481">
                  <c:v>8.2400000000000001E-2</c:v>
                </c:pt>
                <c:pt idx="482">
                  <c:v>8.2400000000000001E-2</c:v>
                </c:pt>
                <c:pt idx="483">
                  <c:v>8.2600000000000007E-2</c:v>
                </c:pt>
                <c:pt idx="484">
                  <c:v>8.2600000000000007E-2</c:v>
                </c:pt>
                <c:pt idx="485">
                  <c:v>8.2799999999999999E-2</c:v>
                </c:pt>
                <c:pt idx="486">
                  <c:v>8.2799999999999999E-2</c:v>
                </c:pt>
                <c:pt idx="487">
                  <c:v>8.3000000000000004E-2</c:v>
                </c:pt>
                <c:pt idx="488">
                  <c:v>8.3000000000000004E-2</c:v>
                </c:pt>
                <c:pt idx="489">
                  <c:v>8.3199999999999996E-2</c:v>
                </c:pt>
                <c:pt idx="490">
                  <c:v>8.3199999999999996E-2</c:v>
                </c:pt>
                <c:pt idx="491">
                  <c:v>8.3599999999999994E-2</c:v>
                </c:pt>
                <c:pt idx="492">
                  <c:v>8.3599999999999994E-2</c:v>
                </c:pt>
                <c:pt idx="493">
                  <c:v>8.3799999999999999E-2</c:v>
                </c:pt>
                <c:pt idx="494">
                  <c:v>8.3799999999999999E-2</c:v>
                </c:pt>
                <c:pt idx="495">
                  <c:v>8.4000000000000005E-2</c:v>
                </c:pt>
                <c:pt idx="496">
                  <c:v>8.4000000000000005E-2</c:v>
                </c:pt>
                <c:pt idx="497">
                  <c:v>8.4400000000000003E-2</c:v>
                </c:pt>
                <c:pt idx="498">
                  <c:v>8.4400000000000003E-2</c:v>
                </c:pt>
                <c:pt idx="499">
                  <c:v>8.5300000000000001E-2</c:v>
                </c:pt>
                <c:pt idx="500">
                  <c:v>8.5300000000000001E-2</c:v>
                </c:pt>
                <c:pt idx="501">
                  <c:v>8.5900000000000004E-2</c:v>
                </c:pt>
                <c:pt idx="502">
                  <c:v>8.5900000000000004E-2</c:v>
                </c:pt>
                <c:pt idx="503">
                  <c:v>8.6699999999999999E-2</c:v>
                </c:pt>
                <c:pt idx="504">
                  <c:v>8.6699999999999999E-2</c:v>
                </c:pt>
                <c:pt idx="505">
                  <c:v>8.7099999999999997E-2</c:v>
                </c:pt>
                <c:pt idx="506">
                  <c:v>8.7099999999999997E-2</c:v>
                </c:pt>
                <c:pt idx="507">
                  <c:v>8.7300000000000003E-2</c:v>
                </c:pt>
                <c:pt idx="508">
                  <c:v>8.7300000000000003E-2</c:v>
                </c:pt>
                <c:pt idx="509">
                  <c:v>8.8300000000000003E-2</c:v>
                </c:pt>
                <c:pt idx="510">
                  <c:v>8.8300000000000003E-2</c:v>
                </c:pt>
                <c:pt idx="511">
                  <c:v>8.8499999999999995E-2</c:v>
                </c:pt>
                <c:pt idx="512">
                  <c:v>8.8499999999999995E-2</c:v>
                </c:pt>
                <c:pt idx="513">
                  <c:v>8.8900000000000007E-2</c:v>
                </c:pt>
                <c:pt idx="514">
                  <c:v>8.8900000000000007E-2</c:v>
                </c:pt>
                <c:pt idx="515">
                  <c:v>8.9099999999999999E-2</c:v>
                </c:pt>
                <c:pt idx="516">
                  <c:v>8.9099999999999999E-2</c:v>
                </c:pt>
                <c:pt idx="517">
                  <c:v>8.9700000000000002E-2</c:v>
                </c:pt>
                <c:pt idx="518">
                  <c:v>8.9700000000000002E-2</c:v>
                </c:pt>
                <c:pt idx="519">
                  <c:v>8.9899999999999994E-2</c:v>
                </c:pt>
                <c:pt idx="520">
                  <c:v>8.9899999999999994E-2</c:v>
                </c:pt>
                <c:pt idx="521">
                  <c:v>9.11E-2</c:v>
                </c:pt>
                <c:pt idx="522">
                  <c:v>9.11E-2</c:v>
                </c:pt>
                <c:pt idx="523">
                  <c:v>9.1499999999999998E-2</c:v>
                </c:pt>
                <c:pt idx="524">
                  <c:v>9.1499999999999998E-2</c:v>
                </c:pt>
                <c:pt idx="525">
                  <c:v>9.2100000000000001E-2</c:v>
                </c:pt>
                <c:pt idx="526">
                  <c:v>9.2100000000000001E-2</c:v>
                </c:pt>
                <c:pt idx="527">
                  <c:v>9.2299999999999993E-2</c:v>
                </c:pt>
                <c:pt idx="528">
                  <c:v>9.2299999999999993E-2</c:v>
                </c:pt>
                <c:pt idx="529">
                  <c:v>9.2499999999999999E-2</c:v>
                </c:pt>
                <c:pt idx="530">
                  <c:v>9.2499999999999999E-2</c:v>
                </c:pt>
                <c:pt idx="531">
                  <c:v>9.2700000000000005E-2</c:v>
                </c:pt>
                <c:pt idx="532">
                  <c:v>9.2700000000000005E-2</c:v>
                </c:pt>
                <c:pt idx="533">
                  <c:v>9.4100000000000003E-2</c:v>
                </c:pt>
                <c:pt idx="534">
                  <c:v>9.4100000000000003E-2</c:v>
                </c:pt>
                <c:pt idx="535">
                  <c:v>9.4299999999999995E-2</c:v>
                </c:pt>
                <c:pt idx="536">
                  <c:v>9.4299999999999995E-2</c:v>
                </c:pt>
                <c:pt idx="537">
                  <c:v>9.5600000000000004E-2</c:v>
                </c:pt>
                <c:pt idx="538">
                  <c:v>9.5600000000000004E-2</c:v>
                </c:pt>
                <c:pt idx="539">
                  <c:v>9.5799999999999996E-2</c:v>
                </c:pt>
                <c:pt idx="540">
                  <c:v>9.5799999999999996E-2</c:v>
                </c:pt>
                <c:pt idx="541">
                  <c:v>9.6199999999999994E-2</c:v>
                </c:pt>
                <c:pt idx="542">
                  <c:v>9.6199999999999994E-2</c:v>
                </c:pt>
                <c:pt idx="543">
                  <c:v>9.64E-2</c:v>
                </c:pt>
                <c:pt idx="544">
                  <c:v>9.64E-2</c:v>
                </c:pt>
                <c:pt idx="545">
                  <c:v>9.7000000000000003E-2</c:v>
                </c:pt>
                <c:pt idx="546">
                  <c:v>9.7000000000000003E-2</c:v>
                </c:pt>
                <c:pt idx="547">
                  <c:v>9.7199999999999995E-2</c:v>
                </c:pt>
                <c:pt idx="548">
                  <c:v>9.7199999999999995E-2</c:v>
                </c:pt>
                <c:pt idx="549">
                  <c:v>9.74E-2</c:v>
                </c:pt>
                <c:pt idx="550">
                  <c:v>9.74E-2</c:v>
                </c:pt>
                <c:pt idx="551">
                  <c:v>9.7600000000000006E-2</c:v>
                </c:pt>
                <c:pt idx="552">
                  <c:v>9.7600000000000006E-2</c:v>
                </c:pt>
                <c:pt idx="553">
                  <c:v>9.7799999999999998E-2</c:v>
                </c:pt>
                <c:pt idx="554">
                  <c:v>9.7799999999999998E-2</c:v>
                </c:pt>
                <c:pt idx="555">
                  <c:v>9.8000000000000004E-2</c:v>
                </c:pt>
                <c:pt idx="556">
                  <c:v>9.8000000000000004E-2</c:v>
                </c:pt>
                <c:pt idx="557">
                  <c:v>9.8400000000000001E-2</c:v>
                </c:pt>
                <c:pt idx="558">
                  <c:v>9.8400000000000001E-2</c:v>
                </c:pt>
                <c:pt idx="559">
                  <c:v>9.9400000000000002E-2</c:v>
                </c:pt>
                <c:pt idx="560">
                  <c:v>9.9400000000000002E-2</c:v>
                </c:pt>
                <c:pt idx="561">
                  <c:v>9.9599999999999994E-2</c:v>
                </c:pt>
                <c:pt idx="562">
                  <c:v>9.9599999999999994E-2</c:v>
                </c:pt>
                <c:pt idx="563">
                  <c:v>0.1004</c:v>
                </c:pt>
                <c:pt idx="564">
                  <c:v>0.1004</c:v>
                </c:pt>
                <c:pt idx="565">
                  <c:v>0.10059999999999999</c:v>
                </c:pt>
                <c:pt idx="566">
                  <c:v>0.10059999999999999</c:v>
                </c:pt>
                <c:pt idx="567">
                  <c:v>0.1008</c:v>
                </c:pt>
                <c:pt idx="568">
                  <c:v>0.1008</c:v>
                </c:pt>
                <c:pt idx="569">
                  <c:v>0.10199999999999999</c:v>
                </c:pt>
                <c:pt idx="570">
                  <c:v>0.10199999999999999</c:v>
                </c:pt>
                <c:pt idx="571">
                  <c:v>0.1036</c:v>
                </c:pt>
                <c:pt idx="572">
                  <c:v>0.1036</c:v>
                </c:pt>
                <c:pt idx="573">
                  <c:v>0.1038</c:v>
                </c:pt>
                <c:pt idx="574">
                  <c:v>0.1038</c:v>
                </c:pt>
                <c:pt idx="575">
                  <c:v>0.1042</c:v>
                </c:pt>
                <c:pt idx="576">
                  <c:v>0.1042</c:v>
                </c:pt>
                <c:pt idx="577">
                  <c:v>0.1046</c:v>
                </c:pt>
                <c:pt idx="578">
                  <c:v>0.1046</c:v>
                </c:pt>
                <c:pt idx="579">
                  <c:v>0.1051</c:v>
                </c:pt>
                <c:pt idx="580">
                  <c:v>0.1051</c:v>
                </c:pt>
                <c:pt idx="581">
                  <c:v>0.1053</c:v>
                </c:pt>
                <c:pt idx="582">
                  <c:v>0.1053</c:v>
                </c:pt>
                <c:pt idx="583">
                  <c:v>0.1057</c:v>
                </c:pt>
                <c:pt idx="584">
                  <c:v>0.1057</c:v>
                </c:pt>
                <c:pt idx="585">
                  <c:v>0.10589999999999999</c:v>
                </c:pt>
                <c:pt idx="586">
                  <c:v>0.10589999999999999</c:v>
                </c:pt>
                <c:pt idx="587">
                  <c:v>0.1061</c:v>
                </c:pt>
                <c:pt idx="588">
                  <c:v>0.1061</c:v>
                </c:pt>
                <c:pt idx="589">
                  <c:v>0.1067</c:v>
                </c:pt>
                <c:pt idx="590">
                  <c:v>0.1067</c:v>
                </c:pt>
                <c:pt idx="591">
                  <c:v>0.1077</c:v>
                </c:pt>
                <c:pt idx="592">
                  <c:v>0.1077</c:v>
                </c:pt>
                <c:pt idx="593">
                  <c:v>0.1085</c:v>
                </c:pt>
                <c:pt idx="594">
                  <c:v>0.1085</c:v>
                </c:pt>
                <c:pt idx="595">
                  <c:v>0.1089</c:v>
                </c:pt>
                <c:pt idx="596">
                  <c:v>0.1089</c:v>
                </c:pt>
                <c:pt idx="597">
                  <c:v>0.10929999999999999</c:v>
                </c:pt>
                <c:pt idx="598">
                  <c:v>0.10929999999999999</c:v>
                </c:pt>
                <c:pt idx="599">
                  <c:v>0.1095</c:v>
                </c:pt>
                <c:pt idx="600">
                  <c:v>0.1095</c:v>
                </c:pt>
                <c:pt idx="601">
                  <c:v>0.1103</c:v>
                </c:pt>
                <c:pt idx="602">
                  <c:v>0.1103</c:v>
                </c:pt>
                <c:pt idx="603">
                  <c:v>0.1105</c:v>
                </c:pt>
                <c:pt idx="604">
                  <c:v>0.1105</c:v>
                </c:pt>
                <c:pt idx="605">
                  <c:v>0.11070000000000001</c:v>
                </c:pt>
                <c:pt idx="606">
                  <c:v>0.11070000000000001</c:v>
                </c:pt>
                <c:pt idx="607">
                  <c:v>0.1109</c:v>
                </c:pt>
                <c:pt idx="608">
                  <c:v>0.1109</c:v>
                </c:pt>
                <c:pt idx="609">
                  <c:v>0.11269999999999999</c:v>
                </c:pt>
                <c:pt idx="610">
                  <c:v>0.11269999999999999</c:v>
                </c:pt>
                <c:pt idx="611">
                  <c:v>0.1129</c:v>
                </c:pt>
                <c:pt idx="612">
                  <c:v>0.1129</c:v>
                </c:pt>
                <c:pt idx="613">
                  <c:v>0.1133</c:v>
                </c:pt>
                <c:pt idx="614">
                  <c:v>0.1133</c:v>
                </c:pt>
                <c:pt idx="615">
                  <c:v>0.1135</c:v>
                </c:pt>
                <c:pt idx="616">
                  <c:v>0.1135</c:v>
                </c:pt>
                <c:pt idx="617">
                  <c:v>0.1137</c:v>
                </c:pt>
                <c:pt idx="618">
                  <c:v>0.1137</c:v>
                </c:pt>
                <c:pt idx="619">
                  <c:v>0.1143</c:v>
                </c:pt>
                <c:pt idx="620">
                  <c:v>0.1143</c:v>
                </c:pt>
                <c:pt idx="621">
                  <c:v>0.1149</c:v>
                </c:pt>
                <c:pt idx="622">
                  <c:v>0.1149</c:v>
                </c:pt>
                <c:pt idx="623">
                  <c:v>0.1158</c:v>
                </c:pt>
                <c:pt idx="624">
                  <c:v>0.1158</c:v>
                </c:pt>
                <c:pt idx="625">
                  <c:v>0.11600000000000001</c:v>
                </c:pt>
                <c:pt idx="626">
                  <c:v>0.11600000000000001</c:v>
                </c:pt>
                <c:pt idx="627">
                  <c:v>0.1162</c:v>
                </c:pt>
                <c:pt idx="628">
                  <c:v>0.1162</c:v>
                </c:pt>
                <c:pt idx="629">
                  <c:v>0.1164</c:v>
                </c:pt>
                <c:pt idx="630">
                  <c:v>0.1164</c:v>
                </c:pt>
                <c:pt idx="631">
                  <c:v>0.1168</c:v>
                </c:pt>
                <c:pt idx="632">
                  <c:v>0.1168</c:v>
                </c:pt>
                <c:pt idx="633">
                  <c:v>0.11700000000000001</c:v>
                </c:pt>
                <c:pt idx="634">
                  <c:v>0.11700000000000001</c:v>
                </c:pt>
                <c:pt idx="635">
                  <c:v>0.1172</c:v>
                </c:pt>
                <c:pt idx="636">
                  <c:v>0.1172</c:v>
                </c:pt>
                <c:pt idx="637">
                  <c:v>0.1174</c:v>
                </c:pt>
                <c:pt idx="638">
                  <c:v>0.1174</c:v>
                </c:pt>
                <c:pt idx="639">
                  <c:v>0.1178</c:v>
                </c:pt>
                <c:pt idx="640">
                  <c:v>0.1178</c:v>
                </c:pt>
                <c:pt idx="641">
                  <c:v>0.11799999999999999</c:v>
                </c:pt>
                <c:pt idx="642">
                  <c:v>0.11799999999999999</c:v>
                </c:pt>
                <c:pt idx="643">
                  <c:v>0.11940000000000001</c:v>
                </c:pt>
                <c:pt idx="644">
                  <c:v>0.11940000000000001</c:v>
                </c:pt>
                <c:pt idx="645">
                  <c:v>0.1198</c:v>
                </c:pt>
                <c:pt idx="646">
                  <c:v>0.1198</c:v>
                </c:pt>
                <c:pt idx="647">
                  <c:v>0.12039999999999999</c:v>
                </c:pt>
                <c:pt idx="648">
                  <c:v>0.12039999999999999</c:v>
                </c:pt>
                <c:pt idx="649">
                  <c:v>0.1208</c:v>
                </c:pt>
                <c:pt idx="650">
                  <c:v>0.1208</c:v>
                </c:pt>
                <c:pt idx="651">
                  <c:v>0.121</c:v>
                </c:pt>
                <c:pt idx="652">
                  <c:v>0.121</c:v>
                </c:pt>
                <c:pt idx="653">
                  <c:v>0.1212</c:v>
                </c:pt>
                <c:pt idx="654">
                  <c:v>0.1212</c:v>
                </c:pt>
                <c:pt idx="655">
                  <c:v>0.122</c:v>
                </c:pt>
                <c:pt idx="656">
                  <c:v>0.122</c:v>
                </c:pt>
                <c:pt idx="657">
                  <c:v>0.12239999999999999</c:v>
                </c:pt>
                <c:pt idx="658">
                  <c:v>0.12239999999999999</c:v>
                </c:pt>
                <c:pt idx="659">
                  <c:v>0.1234</c:v>
                </c:pt>
                <c:pt idx="660">
                  <c:v>0.1234</c:v>
                </c:pt>
                <c:pt idx="661">
                  <c:v>0.124</c:v>
                </c:pt>
                <c:pt idx="662">
                  <c:v>0.124</c:v>
                </c:pt>
                <c:pt idx="663">
                  <c:v>0.1242</c:v>
                </c:pt>
                <c:pt idx="664">
                  <c:v>0.1242</c:v>
                </c:pt>
                <c:pt idx="665">
                  <c:v>0.1244</c:v>
                </c:pt>
                <c:pt idx="666">
                  <c:v>0.1244</c:v>
                </c:pt>
                <c:pt idx="667">
                  <c:v>0.12509999999999999</c:v>
                </c:pt>
                <c:pt idx="668">
                  <c:v>0.12509999999999999</c:v>
                </c:pt>
                <c:pt idx="669">
                  <c:v>0.12609999999999999</c:v>
                </c:pt>
                <c:pt idx="670">
                  <c:v>0.12609999999999999</c:v>
                </c:pt>
                <c:pt idx="671">
                  <c:v>0.12709999999999999</c:v>
                </c:pt>
                <c:pt idx="672">
                  <c:v>0.12709999999999999</c:v>
                </c:pt>
                <c:pt idx="673">
                  <c:v>0.1273</c:v>
                </c:pt>
                <c:pt idx="674">
                  <c:v>0.1273</c:v>
                </c:pt>
                <c:pt idx="675">
                  <c:v>0.1275</c:v>
                </c:pt>
                <c:pt idx="676">
                  <c:v>0.1275</c:v>
                </c:pt>
                <c:pt idx="677">
                  <c:v>0.1293</c:v>
                </c:pt>
                <c:pt idx="678">
                  <c:v>0.1293</c:v>
                </c:pt>
                <c:pt idx="679">
                  <c:v>0.1295</c:v>
                </c:pt>
                <c:pt idx="680">
                  <c:v>0.1295</c:v>
                </c:pt>
                <c:pt idx="681">
                  <c:v>0.12989999999999999</c:v>
                </c:pt>
                <c:pt idx="682">
                  <c:v>0.12989999999999999</c:v>
                </c:pt>
                <c:pt idx="683">
                  <c:v>0.1303</c:v>
                </c:pt>
                <c:pt idx="684">
                  <c:v>0.1303</c:v>
                </c:pt>
                <c:pt idx="685">
                  <c:v>0.13089999999999999</c:v>
                </c:pt>
                <c:pt idx="686">
                  <c:v>0.13089999999999999</c:v>
                </c:pt>
                <c:pt idx="687">
                  <c:v>0.13109999999999999</c:v>
                </c:pt>
                <c:pt idx="688">
                  <c:v>0.13109999999999999</c:v>
                </c:pt>
                <c:pt idx="689">
                  <c:v>0.1313</c:v>
                </c:pt>
                <c:pt idx="690">
                  <c:v>0.1313</c:v>
                </c:pt>
                <c:pt idx="691">
                  <c:v>0.1323</c:v>
                </c:pt>
                <c:pt idx="692">
                  <c:v>0.1323</c:v>
                </c:pt>
                <c:pt idx="693">
                  <c:v>0.13250000000000001</c:v>
                </c:pt>
                <c:pt idx="694">
                  <c:v>0.13250000000000001</c:v>
                </c:pt>
                <c:pt idx="695">
                  <c:v>0.13289999999999999</c:v>
                </c:pt>
                <c:pt idx="696">
                  <c:v>0.13289999999999999</c:v>
                </c:pt>
                <c:pt idx="697">
                  <c:v>0.1333</c:v>
                </c:pt>
                <c:pt idx="698">
                  <c:v>0.1333</c:v>
                </c:pt>
                <c:pt idx="699">
                  <c:v>0.13350000000000001</c:v>
                </c:pt>
                <c:pt idx="700">
                  <c:v>0.13350000000000001</c:v>
                </c:pt>
                <c:pt idx="701">
                  <c:v>0.1341</c:v>
                </c:pt>
                <c:pt idx="702">
                  <c:v>0.1341</c:v>
                </c:pt>
                <c:pt idx="703">
                  <c:v>0.13450000000000001</c:v>
                </c:pt>
                <c:pt idx="704">
                  <c:v>0.13450000000000001</c:v>
                </c:pt>
                <c:pt idx="705">
                  <c:v>0.13489999999999999</c:v>
                </c:pt>
                <c:pt idx="706">
                  <c:v>0.13489999999999999</c:v>
                </c:pt>
                <c:pt idx="707">
                  <c:v>0.13600000000000001</c:v>
                </c:pt>
                <c:pt idx="708">
                  <c:v>0.13600000000000001</c:v>
                </c:pt>
                <c:pt idx="709">
                  <c:v>0.13619999999999999</c:v>
                </c:pt>
                <c:pt idx="710">
                  <c:v>0.13619999999999999</c:v>
                </c:pt>
                <c:pt idx="711">
                  <c:v>0.13639999999999999</c:v>
                </c:pt>
                <c:pt idx="712">
                  <c:v>0.13639999999999999</c:v>
                </c:pt>
                <c:pt idx="713">
                  <c:v>0.1366</c:v>
                </c:pt>
                <c:pt idx="714">
                  <c:v>0.1366</c:v>
                </c:pt>
                <c:pt idx="715">
                  <c:v>0.13700000000000001</c:v>
                </c:pt>
                <c:pt idx="716">
                  <c:v>0.13700000000000001</c:v>
                </c:pt>
                <c:pt idx="717">
                  <c:v>0.13719999999999999</c:v>
                </c:pt>
                <c:pt idx="718">
                  <c:v>0.13719999999999999</c:v>
                </c:pt>
                <c:pt idx="719">
                  <c:v>0.13880000000000001</c:v>
                </c:pt>
                <c:pt idx="720">
                  <c:v>0.13880000000000001</c:v>
                </c:pt>
                <c:pt idx="721">
                  <c:v>0.13919999999999999</c:v>
                </c:pt>
                <c:pt idx="722">
                  <c:v>0.13919999999999999</c:v>
                </c:pt>
                <c:pt idx="723">
                  <c:v>0.1394</c:v>
                </c:pt>
                <c:pt idx="724">
                  <c:v>0.1394</c:v>
                </c:pt>
                <c:pt idx="725">
                  <c:v>0.13980000000000001</c:v>
                </c:pt>
                <c:pt idx="726">
                  <c:v>0.13980000000000001</c:v>
                </c:pt>
                <c:pt idx="727">
                  <c:v>0.14019999999999999</c:v>
                </c:pt>
                <c:pt idx="728">
                  <c:v>0.14019999999999999</c:v>
                </c:pt>
                <c:pt idx="729">
                  <c:v>0.1406</c:v>
                </c:pt>
                <c:pt idx="730">
                  <c:v>0.1406</c:v>
                </c:pt>
                <c:pt idx="731">
                  <c:v>0.14080000000000001</c:v>
                </c:pt>
                <c:pt idx="732">
                  <c:v>0.14080000000000001</c:v>
                </c:pt>
                <c:pt idx="733">
                  <c:v>0.14119999999999999</c:v>
                </c:pt>
                <c:pt idx="734">
                  <c:v>0.14119999999999999</c:v>
                </c:pt>
                <c:pt idx="735">
                  <c:v>0.14219999999999999</c:v>
                </c:pt>
                <c:pt idx="736">
                  <c:v>0.14219999999999999</c:v>
                </c:pt>
                <c:pt idx="737">
                  <c:v>0.14399999999999999</c:v>
                </c:pt>
                <c:pt idx="738">
                  <c:v>0.14399999999999999</c:v>
                </c:pt>
                <c:pt idx="739">
                  <c:v>0.1444</c:v>
                </c:pt>
                <c:pt idx="740">
                  <c:v>0.1444</c:v>
                </c:pt>
                <c:pt idx="741">
                  <c:v>0.14480000000000001</c:v>
                </c:pt>
                <c:pt idx="742">
                  <c:v>0.14480000000000001</c:v>
                </c:pt>
                <c:pt idx="743">
                  <c:v>0.14510000000000001</c:v>
                </c:pt>
                <c:pt idx="744">
                  <c:v>0.14510000000000001</c:v>
                </c:pt>
                <c:pt idx="745">
                  <c:v>0.14549999999999999</c:v>
                </c:pt>
                <c:pt idx="746">
                  <c:v>0.14549999999999999</c:v>
                </c:pt>
                <c:pt idx="747">
                  <c:v>0.1457</c:v>
                </c:pt>
                <c:pt idx="748">
                  <c:v>0.1457</c:v>
                </c:pt>
                <c:pt idx="749">
                  <c:v>0.14630000000000001</c:v>
                </c:pt>
                <c:pt idx="750">
                  <c:v>0.14630000000000001</c:v>
                </c:pt>
                <c:pt idx="751">
                  <c:v>0.14649999999999999</c:v>
                </c:pt>
                <c:pt idx="752">
                  <c:v>0.14649999999999999</c:v>
                </c:pt>
                <c:pt idx="753">
                  <c:v>0.14710000000000001</c:v>
                </c:pt>
                <c:pt idx="754">
                  <c:v>0.14710000000000001</c:v>
                </c:pt>
                <c:pt idx="755">
                  <c:v>0.14749999999999999</c:v>
                </c:pt>
                <c:pt idx="756">
                  <c:v>0.14749999999999999</c:v>
                </c:pt>
                <c:pt idx="757">
                  <c:v>0.1479</c:v>
                </c:pt>
                <c:pt idx="758">
                  <c:v>0.1479</c:v>
                </c:pt>
                <c:pt idx="759">
                  <c:v>0.14810000000000001</c:v>
                </c:pt>
                <c:pt idx="760">
                  <c:v>0.14810000000000001</c:v>
                </c:pt>
                <c:pt idx="761">
                  <c:v>0.14829999999999999</c:v>
                </c:pt>
                <c:pt idx="762">
                  <c:v>0.14829999999999999</c:v>
                </c:pt>
                <c:pt idx="763">
                  <c:v>0.14949999999999999</c:v>
                </c:pt>
                <c:pt idx="764">
                  <c:v>0.14949999999999999</c:v>
                </c:pt>
                <c:pt idx="765">
                  <c:v>0.14990000000000001</c:v>
                </c:pt>
                <c:pt idx="766">
                  <c:v>0.14990000000000001</c:v>
                </c:pt>
                <c:pt idx="767">
                  <c:v>0.15029999999999999</c:v>
                </c:pt>
                <c:pt idx="768">
                  <c:v>0.15029999999999999</c:v>
                </c:pt>
                <c:pt idx="769">
                  <c:v>0.15049999999999999</c:v>
                </c:pt>
                <c:pt idx="770">
                  <c:v>0.15049999999999999</c:v>
                </c:pt>
                <c:pt idx="771">
                  <c:v>0.15229999999999999</c:v>
                </c:pt>
                <c:pt idx="772">
                  <c:v>0.15229999999999999</c:v>
                </c:pt>
                <c:pt idx="773">
                  <c:v>0.1527</c:v>
                </c:pt>
                <c:pt idx="774">
                  <c:v>0.1527</c:v>
                </c:pt>
                <c:pt idx="775">
                  <c:v>0.15310000000000001</c:v>
                </c:pt>
                <c:pt idx="776">
                  <c:v>0.15310000000000001</c:v>
                </c:pt>
                <c:pt idx="777">
                  <c:v>0.1537</c:v>
                </c:pt>
                <c:pt idx="778">
                  <c:v>0.1537</c:v>
                </c:pt>
                <c:pt idx="779">
                  <c:v>0.1545</c:v>
                </c:pt>
                <c:pt idx="780">
                  <c:v>0.1545</c:v>
                </c:pt>
                <c:pt idx="781">
                  <c:v>0.15490000000000001</c:v>
                </c:pt>
                <c:pt idx="782">
                  <c:v>0.15490000000000001</c:v>
                </c:pt>
                <c:pt idx="783">
                  <c:v>0.1552</c:v>
                </c:pt>
                <c:pt idx="784">
                  <c:v>0.1552</c:v>
                </c:pt>
                <c:pt idx="785">
                  <c:v>0.15540000000000001</c:v>
                </c:pt>
                <c:pt idx="786">
                  <c:v>0.15540000000000001</c:v>
                </c:pt>
                <c:pt idx="787">
                  <c:v>0.15559999999999999</c:v>
                </c:pt>
                <c:pt idx="788">
                  <c:v>0.15559999999999999</c:v>
                </c:pt>
                <c:pt idx="789">
                  <c:v>0.15579999999999999</c:v>
                </c:pt>
                <c:pt idx="790">
                  <c:v>0.15579999999999999</c:v>
                </c:pt>
                <c:pt idx="791">
                  <c:v>0.156</c:v>
                </c:pt>
                <c:pt idx="792">
                  <c:v>0.156</c:v>
                </c:pt>
                <c:pt idx="793">
                  <c:v>0.15740000000000001</c:v>
                </c:pt>
                <c:pt idx="794">
                  <c:v>0.15740000000000001</c:v>
                </c:pt>
                <c:pt idx="795">
                  <c:v>0.15820000000000001</c:v>
                </c:pt>
                <c:pt idx="796">
                  <c:v>0.15820000000000001</c:v>
                </c:pt>
                <c:pt idx="797">
                  <c:v>0.1588</c:v>
                </c:pt>
                <c:pt idx="798">
                  <c:v>0.1588</c:v>
                </c:pt>
                <c:pt idx="799">
                  <c:v>0.15920000000000001</c:v>
                </c:pt>
                <c:pt idx="800">
                  <c:v>0.15920000000000001</c:v>
                </c:pt>
                <c:pt idx="801">
                  <c:v>0.1608</c:v>
                </c:pt>
                <c:pt idx="802">
                  <c:v>0.1608</c:v>
                </c:pt>
                <c:pt idx="803">
                  <c:v>0.16120000000000001</c:v>
                </c:pt>
                <c:pt idx="804">
                  <c:v>0.16120000000000001</c:v>
                </c:pt>
                <c:pt idx="805">
                  <c:v>0.1618</c:v>
                </c:pt>
                <c:pt idx="806">
                  <c:v>0.1618</c:v>
                </c:pt>
                <c:pt idx="807">
                  <c:v>0.16220000000000001</c:v>
                </c:pt>
                <c:pt idx="808">
                  <c:v>0.16220000000000001</c:v>
                </c:pt>
                <c:pt idx="809">
                  <c:v>0.16259999999999999</c:v>
                </c:pt>
                <c:pt idx="810">
                  <c:v>0.16259999999999999</c:v>
                </c:pt>
                <c:pt idx="811">
                  <c:v>0.16320000000000001</c:v>
                </c:pt>
                <c:pt idx="812">
                  <c:v>0.16320000000000001</c:v>
                </c:pt>
                <c:pt idx="813">
                  <c:v>0.1636</c:v>
                </c:pt>
                <c:pt idx="814">
                  <c:v>0.1636</c:v>
                </c:pt>
                <c:pt idx="815">
                  <c:v>0.1638</c:v>
                </c:pt>
                <c:pt idx="816">
                  <c:v>0.1638</c:v>
                </c:pt>
                <c:pt idx="817">
                  <c:v>0.16400000000000001</c:v>
                </c:pt>
                <c:pt idx="818">
                  <c:v>0.16400000000000001</c:v>
                </c:pt>
                <c:pt idx="819">
                  <c:v>0.16420000000000001</c:v>
                </c:pt>
                <c:pt idx="820">
                  <c:v>0.16420000000000001</c:v>
                </c:pt>
                <c:pt idx="821">
                  <c:v>0.1651</c:v>
                </c:pt>
                <c:pt idx="822">
                  <c:v>0.1651</c:v>
                </c:pt>
                <c:pt idx="823">
                  <c:v>0.1653</c:v>
                </c:pt>
                <c:pt idx="824">
                  <c:v>0.1653</c:v>
                </c:pt>
                <c:pt idx="825">
                  <c:v>0.16550000000000001</c:v>
                </c:pt>
                <c:pt idx="826">
                  <c:v>0.16550000000000001</c:v>
                </c:pt>
                <c:pt idx="827">
                  <c:v>0.16589999999999999</c:v>
                </c:pt>
                <c:pt idx="828">
                  <c:v>0.16589999999999999</c:v>
                </c:pt>
                <c:pt idx="829">
                  <c:v>0.16650000000000001</c:v>
                </c:pt>
                <c:pt idx="830">
                  <c:v>0.16650000000000001</c:v>
                </c:pt>
                <c:pt idx="831">
                  <c:v>0.16669999999999999</c:v>
                </c:pt>
                <c:pt idx="832">
                  <c:v>0.16669999999999999</c:v>
                </c:pt>
                <c:pt idx="833">
                  <c:v>0.16689999999999999</c:v>
                </c:pt>
                <c:pt idx="834">
                  <c:v>0.16689999999999999</c:v>
                </c:pt>
                <c:pt idx="835">
                  <c:v>0.1671</c:v>
                </c:pt>
                <c:pt idx="836">
                  <c:v>0.1671</c:v>
                </c:pt>
                <c:pt idx="837">
                  <c:v>0.1673</c:v>
                </c:pt>
                <c:pt idx="838">
                  <c:v>0.1673</c:v>
                </c:pt>
                <c:pt idx="839">
                  <c:v>0.16769999999999999</c:v>
                </c:pt>
                <c:pt idx="840">
                  <c:v>0.16769999999999999</c:v>
                </c:pt>
                <c:pt idx="841">
                  <c:v>0.16789999999999999</c:v>
                </c:pt>
                <c:pt idx="842">
                  <c:v>0.16789999999999999</c:v>
                </c:pt>
                <c:pt idx="843">
                  <c:v>0.16850000000000001</c:v>
                </c:pt>
                <c:pt idx="844">
                  <c:v>0.16850000000000001</c:v>
                </c:pt>
                <c:pt idx="845">
                  <c:v>0.16869999999999999</c:v>
                </c:pt>
                <c:pt idx="846">
                  <c:v>0.16869999999999999</c:v>
                </c:pt>
                <c:pt idx="847">
                  <c:v>0.16889999999999999</c:v>
                </c:pt>
                <c:pt idx="848">
                  <c:v>0.16889999999999999</c:v>
                </c:pt>
                <c:pt idx="849">
                  <c:v>0.16969999999999999</c:v>
                </c:pt>
                <c:pt idx="850">
                  <c:v>0.16969999999999999</c:v>
                </c:pt>
                <c:pt idx="851">
                  <c:v>0.17069999999999999</c:v>
                </c:pt>
                <c:pt idx="852">
                  <c:v>0.17069999999999999</c:v>
                </c:pt>
                <c:pt idx="853">
                  <c:v>0.1719</c:v>
                </c:pt>
                <c:pt idx="854">
                  <c:v>0.1719</c:v>
                </c:pt>
                <c:pt idx="855">
                  <c:v>0.17249999999999999</c:v>
                </c:pt>
                <c:pt idx="856">
                  <c:v>0.17249999999999999</c:v>
                </c:pt>
                <c:pt idx="857">
                  <c:v>0.1729</c:v>
                </c:pt>
                <c:pt idx="858">
                  <c:v>0.1729</c:v>
                </c:pt>
                <c:pt idx="859">
                  <c:v>0.1731</c:v>
                </c:pt>
                <c:pt idx="860">
                  <c:v>0.1731</c:v>
                </c:pt>
                <c:pt idx="861">
                  <c:v>0.1739</c:v>
                </c:pt>
                <c:pt idx="862">
                  <c:v>0.1739</c:v>
                </c:pt>
                <c:pt idx="863">
                  <c:v>0.1754</c:v>
                </c:pt>
                <c:pt idx="864">
                  <c:v>0.1754</c:v>
                </c:pt>
                <c:pt idx="865">
                  <c:v>0.17560000000000001</c:v>
                </c:pt>
                <c:pt idx="866">
                  <c:v>0.17560000000000001</c:v>
                </c:pt>
                <c:pt idx="867">
                  <c:v>0.17580000000000001</c:v>
                </c:pt>
                <c:pt idx="868">
                  <c:v>0.17580000000000001</c:v>
                </c:pt>
                <c:pt idx="869">
                  <c:v>0.17599999999999999</c:v>
                </c:pt>
                <c:pt idx="870">
                  <c:v>0.17599999999999999</c:v>
                </c:pt>
                <c:pt idx="871">
                  <c:v>0.17660000000000001</c:v>
                </c:pt>
                <c:pt idx="872">
                  <c:v>0.17660000000000001</c:v>
                </c:pt>
                <c:pt idx="873">
                  <c:v>0.17780000000000001</c:v>
                </c:pt>
                <c:pt idx="874">
                  <c:v>0.17780000000000001</c:v>
                </c:pt>
                <c:pt idx="875">
                  <c:v>0.1782</c:v>
                </c:pt>
                <c:pt idx="876">
                  <c:v>0.1782</c:v>
                </c:pt>
                <c:pt idx="877">
                  <c:v>0.17860000000000001</c:v>
                </c:pt>
                <c:pt idx="878">
                  <c:v>0.17860000000000001</c:v>
                </c:pt>
                <c:pt idx="879">
                  <c:v>0.1792</c:v>
                </c:pt>
                <c:pt idx="880">
                  <c:v>0.1792</c:v>
                </c:pt>
                <c:pt idx="881">
                  <c:v>0.1804</c:v>
                </c:pt>
                <c:pt idx="882">
                  <c:v>0.1804</c:v>
                </c:pt>
                <c:pt idx="883">
                  <c:v>0.18060000000000001</c:v>
                </c:pt>
                <c:pt idx="884">
                  <c:v>0.18060000000000001</c:v>
                </c:pt>
                <c:pt idx="885">
                  <c:v>0.18179999999999999</c:v>
                </c:pt>
                <c:pt idx="886">
                  <c:v>0.18179999999999999</c:v>
                </c:pt>
                <c:pt idx="887">
                  <c:v>0.1822</c:v>
                </c:pt>
                <c:pt idx="888">
                  <c:v>0.1822</c:v>
                </c:pt>
                <c:pt idx="889">
                  <c:v>0.18340000000000001</c:v>
                </c:pt>
                <c:pt idx="890">
                  <c:v>0.18340000000000001</c:v>
                </c:pt>
                <c:pt idx="891">
                  <c:v>0.18379999999999999</c:v>
                </c:pt>
                <c:pt idx="892">
                  <c:v>0.18379999999999999</c:v>
                </c:pt>
                <c:pt idx="893">
                  <c:v>0.1857</c:v>
                </c:pt>
                <c:pt idx="894">
                  <c:v>0.1857</c:v>
                </c:pt>
                <c:pt idx="895">
                  <c:v>0.18609999999999999</c:v>
                </c:pt>
                <c:pt idx="896">
                  <c:v>0.18609999999999999</c:v>
                </c:pt>
                <c:pt idx="897">
                  <c:v>0.18729999999999999</c:v>
                </c:pt>
                <c:pt idx="898">
                  <c:v>0.18729999999999999</c:v>
                </c:pt>
                <c:pt idx="899">
                  <c:v>0.18909999999999999</c:v>
                </c:pt>
                <c:pt idx="900">
                  <c:v>0.18909999999999999</c:v>
                </c:pt>
                <c:pt idx="901">
                  <c:v>0.18990000000000001</c:v>
                </c:pt>
                <c:pt idx="902">
                  <c:v>0.18990000000000001</c:v>
                </c:pt>
                <c:pt idx="903">
                  <c:v>0.19070000000000001</c:v>
                </c:pt>
                <c:pt idx="904">
                  <c:v>0.19070000000000001</c:v>
                </c:pt>
                <c:pt idx="905">
                  <c:v>0.19089999999999999</c:v>
                </c:pt>
                <c:pt idx="906">
                  <c:v>0.19089999999999999</c:v>
                </c:pt>
                <c:pt idx="907">
                  <c:v>0.19109999999999999</c:v>
                </c:pt>
                <c:pt idx="908">
                  <c:v>0.19109999999999999</c:v>
                </c:pt>
                <c:pt idx="909">
                  <c:v>0.1913</c:v>
                </c:pt>
                <c:pt idx="910">
                  <c:v>0.1913</c:v>
                </c:pt>
                <c:pt idx="911">
                  <c:v>0.1925</c:v>
                </c:pt>
                <c:pt idx="912">
                  <c:v>0.1925</c:v>
                </c:pt>
                <c:pt idx="913">
                  <c:v>0.19289999999999999</c:v>
                </c:pt>
                <c:pt idx="914">
                  <c:v>0.19289999999999999</c:v>
                </c:pt>
                <c:pt idx="915">
                  <c:v>0.19350000000000001</c:v>
                </c:pt>
                <c:pt idx="916">
                  <c:v>0.19350000000000001</c:v>
                </c:pt>
                <c:pt idx="917">
                  <c:v>0.1943</c:v>
                </c:pt>
                <c:pt idx="918">
                  <c:v>0.1943</c:v>
                </c:pt>
                <c:pt idx="919">
                  <c:v>0.19470000000000001</c:v>
                </c:pt>
                <c:pt idx="920">
                  <c:v>0.19470000000000001</c:v>
                </c:pt>
                <c:pt idx="921">
                  <c:v>0.19520000000000001</c:v>
                </c:pt>
                <c:pt idx="922">
                  <c:v>0.19520000000000001</c:v>
                </c:pt>
                <c:pt idx="923">
                  <c:v>0.19539999999999999</c:v>
                </c:pt>
                <c:pt idx="924">
                  <c:v>0.19539999999999999</c:v>
                </c:pt>
                <c:pt idx="925">
                  <c:v>0.19600000000000001</c:v>
                </c:pt>
                <c:pt idx="926">
                  <c:v>0.19600000000000001</c:v>
                </c:pt>
                <c:pt idx="927">
                  <c:v>0.19620000000000001</c:v>
                </c:pt>
                <c:pt idx="928">
                  <c:v>0.19620000000000001</c:v>
                </c:pt>
                <c:pt idx="929">
                  <c:v>0.19639999999999999</c:v>
                </c:pt>
                <c:pt idx="930">
                  <c:v>0.19639999999999999</c:v>
                </c:pt>
                <c:pt idx="931">
                  <c:v>0.19739999999999999</c:v>
                </c:pt>
                <c:pt idx="932">
                  <c:v>0.19739999999999999</c:v>
                </c:pt>
                <c:pt idx="933">
                  <c:v>0.19819999999999999</c:v>
                </c:pt>
                <c:pt idx="934">
                  <c:v>0.19819999999999999</c:v>
                </c:pt>
                <c:pt idx="935">
                  <c:v>0.1988</c:v>
                </c:pt>
                <c:pt idx="936">
                  <c:v>0.1988</c:v>
                </c:pt>
                <c:pt idx="937">
                  <c:v>0.1996</c:v>
                </c:pt>
                <c:pt idx="938">
                  <c:v>0.1996</c:v>
                </c:pt>
                <c:pt idx="939">
                  <c:v>0.20019999999999999</c:v>
                </c:pt>
                <c:pt idx="940">
                  <c:v>0.20019999999999999</c:v>
                </c:pt>
                <c:pt idx="941">
                  <c:v>0.20039999999999999</c:v>
                </c:pt>
                <c:pt idx="942">
                  <c:v>0.20039999999999999</c:v>
                </c:pt>
                <c:pt idx="943">
                  <c:v>0.20080000000000001</c:v>
                </c:pt>
                <c:pt idx="944">
                  <c:v>0.20080000000000001</c:v>
                </c:pt>
                <c:pt idx="945">
                  <c:v>0.20119999999999999</c:v>
                </c:pt>
                <c:pt idx="946">
                  <c:v>0.20119999999999999</c:v>
                </c:pt>
                <c:pt idx="947">
                  <c:v>0.20300000000000001</c:v>
                </c:pt>
                <c:pt idx="948">
                  <c:v>0.20300000000000001</c:v>
                </c:pt>
                <c:pt idx="949">
                  <c:v>0.20319999999999999</c:v>
                </c:pt>
                <c:pt idx="950">
                  <c:v>0.20319999999999999</c:v>
                </c:pt>
                <c:pt idx="951">
                  <c:v>0.2036</c:v>
                </c:pt>
                <c:pt idx="952">
                  <c:v>0.2036</c:v>
                </c:pt>
                <c:pt idx="953">
                  <c:v>0.2046</c:v>
                </c:pt>
                <c:pt idx="954">
                  <c:v>0.2046</c:v>
                </c:pt>
                <c:pt idx="955">
                  <c:v>0.20530000000000001</c:v>
                </c:pt>
                <c:pt idx="956">
                  <c:v>0.20530000000000001</c:v>
                </c:pt>
                <c:pt idx="957">
                  <c:v>0.20610000000000001</c:v>
                </c:pt>
                <c:pt idx="958">
                  <c:v>0.20610000000000001</c:v>
                </c:pt>
                <c:pt idx="959">
                  <c:v>0.20649999999999999</c:v>
                </c:pt>
                <c:pt idx="960">
                  <c:v>0.20649999999999999</c:v>
                </c:pt>
                <c:pt idx="961">
                  <c:v>0.20830000000000001</c:v>
                </c:pt>
                <c:pt idx="962">
                  <c:v>0.20830000000000001</c:v>
                </c:pt>
                <c:pt idx="963">
                  <c:v>0.20849999999999999</c:v>
                </c:pt>
                <c:pt idx="964">
                  <c:v>0.20849999999999999</c:v>
                </c:pt>
                <c:pt idx="965">
                  <c:v>0.2087</c:v>
                </c:pt>
                <c:pt idx="966">
                  <c:v>0.2087</c:v>
                </c:pt>
                <c:pt idx="967">
                  <c:v>0.2097</c:v>
                </c:pt>
                <c:pt idx="968">
                  <c:v>0.2097</c:v>
                </c:pt>
                <c:pt idx="969">
                  <c:v>0.21029999999999999</c:v>
                </c:pt>
                <c:pt idx="970">
                  <c:v>0.21029999999999999</c:v>
                </c:pt>
                <c:pt idx="971">
                  <c:v>0.2107</c:v>
                </c:pt>
                <c:pt idx="972">
                  <c:v>0.2107</c:v>
                </c:pt>
                <c:pt idx="973">
                  <c:v>0.21129999999999999</c:v>
                </c:pt>
                <c:pt idx="974">
                  <c:v>0.21129999999999999</c:v>
                </c:pt>
                <c:pt idx="975">
                  <c:v>0.21329999999999999</c:v>
                </c:pt>
                <c:pt idx="976">
                  <c:v>0.21329999999999999</c:v>
                </c:pt>
                <c:pt idx="977">
                  <c:v>0.21390000000000001</c:v>
                </c:pt>
                <c:pt idx="978">
                  <c:v>0.21390000000000001</c:v>
                </c:pt>
                <c:pt idx="979">
                  <c:v>0.21410000000000001</c:v>
                </c:pt>
                <c:pt idx="980">
                  <c:v>0.21410000000000001</c:v>
                </c:pt>
                <c:pt idx="981">
                  <c:v>0.21429999999999999</c:v>
                </c:pt>
                <c:pt idx="982">
                  <c:v>0.21429999999999999</c:v>
                </c:pt>
                <c:pt idx="983">
                  <c:v>0.2145</c:v>
                </c:pt>
                <c:pt idx="984">
                  <c:v>0.2145</c:v>
                </c:pt>
                <c:pt idx="985">
                  <c:v>0.2147</c:v>
                </c:pt>
                <c:pt idx="986">
                  <c:v>0.2147</c:v>
                </c:pt>
                <c:pt idx="987">
                  <c:v>0.21490000000000001</c:v>
                </c:pt>
                <c:pt idx="988">
                  <c:v>0.21490000000000001</c:v>
                </c:pt>
                <c:pt idx="989">
                  <c:v>0.21659999999999999</c:v>
                </c:pt>
                <c:pt idx="990">
                  <c:v>0.21659999999999999</c:v>
                </c:pt>
                <c:pt idx="991">
                  <c:v>0.217</c:v>
                </c:pt>
                <c:pt idx="992">
                  <c:v>0.217</c:v>
                </c:pt>
                <c:pt idx="993">
                  <c:v>0.2172</c:v>
                </c:pt>
                <c:pt idx="994">
                  <c:v>0.2172</c:v>
                </c:pt>
                <c:pt idx="995">
                  <c:v>0.21879999999999999</c:v>
                </c:pt>
                <c:pt idx="996">
                  <c:v>0.21879999999999999</c:v>
                </c:pt>
                <c:pt idx="997">
                  <c:v>0.219</c:v>
                </c:pt>
                <c:pt idx="998">
                  <c:v>0.219</c:v>
                </c:pt>
                <c:pt idx="999">
                  <c:v>0.21959999999999999</c:v>
                </c:pt>
                <c:pt idx="1000">
                  <c:v>0.21959999999999999</c:v>
                </c:pt>
                <c:pt idx="1001">
                  <c:v>0.2198</c:v>
                </c:pt>
                <c:pt idx="1002">
                  <c:v>0.2198</c:v>
                </c:pt>
                <c:pt idx="1003">
                  <c:v>0.22020000000000001</c:v>
                </c:pt>
                <c:pt idx="1004">
                  <c:v>0.22020000000000001</c:v>
                </c:pt>
                <c:pt idx="1005">
                  <c:v>0.22040000000000001</c:v>
                </c:pt>
                <c:pt idx="1006">
                  <c:v>0.22040000000000001</c:v>
                </c:pt>
                <c:pt idx="1007">
                  <c:v>0.221</c:v>
                </c:pt>
                <c:pt idx="1008">
                  <c:v>0.221</c:v>
                </c:pt>
                <c:pt idx="1009">
                  <c:v>0.22120000000000001</c:v>
                </c:pt>
                <c:pt idx="1010">
                  <c:v>0.22120000000000001</c:v>
                </c:pt>
                <c:pt idx="1011">
                  <c:v>0.22140000000000001</c:v>
                </c:pt>
                <c:pt idx="1012">
                  <c:v>0.22140000000000001</c:v>
                </c:pt>
                <c:pt idx="1013">
                  <c:v>0.22339999999999999</c:v>
                </c:pt>
                <c:pt idx="1014">
                  <c:v>0.22339999999999999</c:v>
                </c:pt>
                <c:pt idx="1015">
                  <c:v>0.22359999999999999</c:v>
                </c:pt>
                <c:pt idx="1016">
                  <c:v>0.22359999999999999</c:v>
                </c:pt>
                <c:pt idx="1017">
                  <c:v>0.22420000000000001</c:v>
                </c:pt>
                <c:pt idx="1018">
                  <c:v>0.22420000000000001</c:v>
                </c:pt>
                <c:pt idx="1019">
                  <c:v>0.22439999999999999</c:v>
                </c:pt>
                <c:pt idx="1020">
                  <c:v>0.22439999999999999</c:v>
                </c:pt>
                <c:pt idx="1021">
                  <c:v>0.2253</c:v>
                </c:pt>
                <c:pt idx="1022">
                  <c:v>0.2253</c:v>
                </c:pt>
                <c:pt idx="1023">
                  <c:v>0.22570000000000001</c:v>
                </c:pt>
                <c:pt idx="1024">
                  <c:v>0.22570000000000001</c:v>
                </c:pt>
                <c:pt idx="1025">
                  <c:v>0.22650000000000001</c:v>
                </c:pt>
                <c:pt idx="1026">
                  <c:v>0.22650000000000001</c:v>
                </c:pt>
                <c:pt idx="1027">
                  <c:v>0.22689999999999999</c:v>
                </c:pt>
                <c:pt idx="1028">
                  <c:v>0.22689999999999999</c:v>
                </c:pt>
                <c:pt idx="1029">
                  <c:v>0.22750000000000001</c:v>
                </c:pt>
                <c:pt idx="1030">
                  <c:v>0.22750000000000001</c:v>
                </c:pt>
                <c:pt idx="1031">
                  <c:v>0.22770000000000001</c:v>
                </c:pt>
                <c:pt idx="1032">
                  <c:v>0.22770000000000001</c:v>
                </c:pt>
                <c:pt idx="1033">
                  <c:v>0.2283</c:v>
                </c:pt>
                <c:pt idx="1034">
                  <c:v>0.2283</c:v>
                </c:pt>
                <c:pt idx="1035">
                  <c:v>0.2291</c:v>
                </c:pt>
                <c:pt idx="1036">
                  <c:v>0.2291</c:v>
                </c:pt>
                <c:pt idx="1037">
                  <c:v>0.2293</c:v>
                </c:pt>
                <c:pt idx="1038">
                  <c:v>0.2293</c:v>
                </c:pt>
                <c:pt idx="1039">
                  <c:v>0.22950000000000001</c:v>
                </c:pt>
                <c:pt idx="1040">
                  <c:v>0.22950000000000001</c:v>
                </c:pt>
                <c:pt idx="1041">
                  <c:v>0.2321</c:v>
                </c:pt>
                <c:pt idx="1042">
                  <c:v>0.2321</c:v>
                </c:pt>
                <c:pt idx="1043">
                  <c:v>0.23369999999999999</c:v>
                </c:pt>
                <c:pt idx="1044">
                  <c:v>0.23369999999999999</c:v>
                </c:pt>
                <c:pt idx="1045">
                  <c:v>0.2341</c:v>
                </c:pt>
                <c:pt idx="1046">
                  <c:v>0.2341</c:v>
                </c:pt>
                <c:pt idx="1047">
                  <c:v>0.23469999999999999</c:v>
                </c:pt>
                <c:pt idx="1048">
                  <c:v>0.23469999999999999</c:v>
                </c:pt>
                <c:pt idx="1049">
                  <c:v>0.2349</c:v>
                </c:pt>
                <c:pt idx="1050">
                  <c:v>0.2349</c:v>
                </c:pt>
                <c:pt idx="1051">
                  <c:v>0.2354</c:v>
                </c:pt>
                <c:pt idx="1052">
                  <c:v>0.2354</c:v>
                </c:pt>
                <c:pt idx="1053">
                  <c:v>0.2356</c:v>
                </c:pt>
                <c:pt idx="1054">
                  <c:v>0.2356</c:v>
                </c:pt>
                <c:pt idx="1055">
                  <c:v>0.23580000000000001</c:v>
                </c:pt>
                <c:pt idx="1056">
                  <c:v>0.23580000000000001</c:v>
                </c:pt>
                <c:pt idx="1057">
                  <c:v>0.2374</c:v>
                </c:pt>
                <c:pt idx="1058">
                  <c:v>0.2374</c:v>
                </c:pt>
                <c:pt idx="1059">
                  <c:v>0.23760000000000001</c:v>
                </c:pt>
                <c:pt idx="1060">
                  <c:v>0.23760000000000001</c:v>
                </c:pt>
                <c:pt idx="1061">
                  <c:v>0.23799999999999999</c:v>
                </c:pt>
                <c:pt idx="1062">
                  <c:v>0.23799999999999999</c:v>
                </c:pt>
                <c:pt idx="1063">
                  <c:v>0.2382</c:v>
                </c:pt>
                <c:pt idx="1064">
                  <c:v>0.2382</c:v>
                </c:pt>
                <c:pt idx="1065">
                  <c:v>0.2384</c:v>
                </c:pt>
                <c:pt idx="1066">
                  <c:v>0.2384</c:v>
                </c:pt>
                <c:pt idx="1067">
                  <c:v>0.2392</c:v>
                </c:pt>
                <c:pt idx="1068">
                  <c:v>0.2392</c:v>
                </c:pt>
                <c:pt idx="1069">
                  <c:v>0.2394</c:v>
                </c:pt>
                <c:pt idx="1070">
                  <c:v>0.2394</c:v>
                </c:pt>
                <c:pt idx="1071">
                  <c:v>0.23980000000000001</c:v>
                </c:pt>
                <c:pt idx="1072">
                  <c:v>0.23980000000000001</c:v>
                </c:pt>
                <c:pt idx="1073">
                  <c:v>0.24099999999999999</c:v>
                </c:pt>
                <c:pt idx="1074">
                  <c:v>0.24099999999999999</c:v>
                </c:pt>
                <c:pt idx="1075">
                  <c:v>0.2414</c:v>
                </c:pt>
                <c:pt idx="1076">
                  <c:v>0.2414</c:v>
                </c:pt>
                <c:pt idx="1077">
                  <c:v>0.24199999999999999</c:v>
                </c:pt>
                <c:pt idx="1078">
                  <c:v>0.24199999999999999</c:v>
                </c:pt>
                <c:pt idx="1079">
                  <c:v>0.2424</c:v>
                </c:pt>
                <c:pt idx="1080">
                  <c:v>0.2424</c:v>
                </c:pt>
                <c:pt idx="1081">
                  <c:v>0.24279999999999999</c:v>
                </c:pt>
                <c:pt idx="1082">
                  <c:v>0.24279999999999999</c:v>
                </c:pt>
                <c:pt idx="1083">
                  <c:v>0.24340000000000001</c:v>
                </c:pt>
                <c:pt idx="1084">
                  <c:v>0.24340000000000001</c:v>
                </c:pt>
                <c:pt idx="1085">
                  <c:v>0.24379999999999999</c:v>
                </c:pt>
                <c:pt idx="1086">
                  <c:v>0.24379999999999999</c:v>
                </c:pt>
                <c:pt idx="1087">
                  <c:v>0.24399999999999999</c:v>
                </c:pt>
                <c:pt idx="1088">
                  <c:v>0.24399999999999999</c:v>
                </c:pt>
                <c:pt idx="1089">
                  <c:v>0.2442</c:v>
                </c:pt>
                <c:pt idx="1090">
                  <c:v>0.2442</c:v>
                </c:pt>
                <c:pt idx="1091">
                  <c:v>0.2455</c:v>
                </c:pt>
                <c:pt idx="1092">
                  <c:v>0.2455</c:v>
                </c:pt>
                <c:pt idx="1093">
                  <c:v>0.2465</c:v>
                </c:pt>
                <c:pt idx="1094">
                  <c:v>0.2465</c:v>
                </c:pt>
                <c:pt idx="1095">
                  <c:v>0.24709999999999999</c:v>
                </c:pt>
                <c:pt idx="1096">
                  <c:v>0.24709999999999999</c:v>
                </c:pt>
                <c:pt idx="1097">
                  <c:v>0.2477</c:v>
                </c:pt>
                <c:pt idx="1098">
                  <c:v>0.2477</c:v>
                </c:pt>
                <c:pt idx="1099">
                  <c:v>0.24829999999999999</c:v>
                </c:pt>
                <c:pt idx="1100">
                  <c:v>0.24829999999999999</c:v>
                </c:pt>
                <c:pt idx="1101">
                  <c:v>0.2487</c:v>
                </c:pt>
                <c:pt idx="1102">
                  <c:v>0.2487</c:v>
                </c:pt>
                <c:pt idx="1103">
                  <c:v>0.24909999999999999</c:v>
                </c:pt>
                <c:pt idx="1104">
                  <c:v>0.24909999999999999</c:v>
                </c:pt>
                <c:pt idx="1105">
                  <c:v>0.24990000000000001</c:v>
                </c:pt>
                <c:pt idx="1106">
                  <c:v>0.24990000000000001</c:v>
                </c:pt>
                <c:pt idx="1107">
                  <c:v>0.25009999999999999</c:v>
                </c:pt>
                <c:pt idx="1108">
                  <c:v>0.25009999999999999</c:v>
                </c:pt>
                <c:pt idx="1109">
                  <c:v>0.25030000000000002</c:v>
                </c:pt>
                <c:pt idx="1110">
                  <c:v>0.25030000000000002</c:v>
                </c:pt>
                <c:pt idx="1111">
                  <c:v>0.25069999999999998</c:v>
                </c:pt>
                <c:pt idx="1112">
                  <c:v>0.25069999999999998</c:v>
                </c:pt>
                <c:pt idx="1113">
                  <c:v>0.25090000000000001</c:v>
                </c:pt>
                <c:pt idx="1114">
                  <c:v>0.25090000000000001</c:v>
                </c:pt>
                <c:pt idx="1115">
                  <c:v>0.25169999999999998</c:v>
                </c:pt>
                <c:pt idx="1116">
                  <c:v>0.25169999999999998</c:v>
                </c:pt>
                <c:pt idx="1117">
                  <c:v>0.25330000000000003</c:v>
                </c:pt>
                <c:pt idx="1118">
                  <c:v>0.25330000000000003</c:v>
                </c:pt>
                <c:pt idx="1119">
                  <c:v>0.2545</c:v>
                </c:pt>
                <c:pt idx="1120">
                  <c:v>0.2545</c:v>
                </c:pt>
                <c:pt idx="1121">
                  <c:v>0.25469999999999998</c:v>
                </c:pt>
                <c:pt idx="1122">
                  <c:v>0.25469999999999998</c:v>
                </c:pt>
                <c:pt idx="1123">
                  <c:v>0.25540000000000002</c:v>
                </c:pt>
                <c:pt idx="1124">
                  <c:v>0.25540000000000002</c:v>
                </c:pt>
                <c:pt idx="1125">
                  <c:v>0.25580000000000003</c:v>
                </c:pt>
                <c:pt idx="1126">
                  <c:v>0.25580000000000003</c:v>
                </c:pt>
                <c:pt idx="1127">
                  <c:v>0.25619999999999998</c:v>
                </c:pt>
                <c:pt idx="1128">
                  <c:v>0.25619999999999998</c:v>
                </c:pt>
                <c:pt idx="1129">
                  <c:v>0.25640000000000002</c:v>
                </c:pt>
                <c:pt idx="1130">
                  <c:v>0.25640000000000002</c:v>
                </c:pt>
                <c:pt idx="1131">
                  <c:v>0.25740000000000002</c:v>
                </c:pt>
                <c:pt idx="1132">
                  <c:v>0.25740000000000002</c:v>
                </c:pt>
                <c:pt idx="1133">
                  <c:v>0.2576</c:v>
                </c:pt>
                <c:pt idx="1134">
                  <c:v>0.2576</c:v>
                </c:pt>
                <c:pt idx="1135">
                  <c:v>0.25919999999999999</c:v>
                </c:pt>
                <c:pt idx="1136">
                  <c:v>0.25919999999999999</c:v>
                </c:pt>
                <c:pt idx="1137">
                  <c:v>0.26</c:v>
                </c:pt>
                <c:pt idx="1138">
                  <c:v>0.26</c:v>
                </c:pt>
                <c:pt idx="1139">
                  <c:v>0.26119999999999999</c:v>
                </c:pt>
                <c:pt idx="1140">
                  <c:v>0.26119999999999999</c:v>
                </c:pt>
                <c:pt idx="1141">
                  <c:v>0.2626</c:v>
                </c:pt>
                <c:pt idx="1142">
                  <c:v>0.2626</c:v>
                </c:pt>
                <c:pt idx="1143">
                  <c:v>0.26419999999999999</c:v>
                </c:pt>
                <c:pt idx="1144">
                  <c:v>0.26419999999999999</c:v>
                </c:pt>
                <c:pt idx="1145">
                  <c:v>0.26550000000000001</c:v>
                </c:pt>
                <c:pt idx="1146">
                  <c:v>0.26550000000000001</c:v>
                </c:pt>
                <c:pt idx="1147">
                  <c:v>0.2661</c:v>
                </c:pt>
                <c:pt idx="1148">
                  <c:v>0.2661</c:v>
                </c:pt>
                <c:pt idx="1149">
                  <c:v>0.26690000000000003</c:v>
                </c:pt>
                <c:pt idx="1150">
                  <c:v>0.26690000000000003</c:v>
                </c:pt>
                <c:pt idx="1151">
                  <c:v>0.26729999999999998</c:v>
                </c:pt>
                <c:pt idx="1152">
                  <c:v>0.26729999999999998</c:v>
                </c:pt>
                <c:pt idx="1153">
                  <c:v>0.2681</c:v>
                </c:pt>
                <c:pt idx="1154">
                  <c:v>0.2681</c:v>
                </c:pt>
                <c:pt idx="1155">
                  <c:v>0.26869999999999999</c:v>
                </c:pt>
                <c:pt idx="1156">
                  <c:v>0.26869999999999999</c:v>
                </c:pt>
                <c:pt idx="1157">
                  <c:v>0.26929999999999998</c:v>
                </c:pt>
                <c:pt idx="1158">
                  <c:v>0.26929999999999998</c:v>
                </c:pt>
                <c:pt idx="1159">
                  <c:v>0.26950000000000002</c:v>
                </c:pt>
                <c:pt idx="1160">
                  <c:v>0.26950000000000002</c:v>
                </c:pt>
                <c:pt idx="1161">
                  <c:v>0.27029999999999998</c:v>
                </c:pt>
                <c:pt idx="1162">
                  <c:v>0.27029999999999998</c:v>
                </c:pt>
                <c:pt idx="1163">
                  <c:v>0.27129999999999999</c:v>
                </c:pt>
                <c:pt idx="1164">
                  <c:v>0.27129999999999999</c:v>
                </c:pt>
                <c:pt idx="1165">
                  <c:v>0.27189999999999998</c:v>
                </c:pt>
                <c:pt idx="1166">
                  <c:v>0.27189999999999998</c:v>
                </c:pt>
                <c:pt idx="1167">
                  <c:v>0.2737</c:v>
                </c:pt>
                <c:pt idx="1168">
                  <c:v>0.2737</c:v>
                </c:pt>
                <c:pt idx="1169">
                  <c:v>0.27429999999999999</c:v>
                </c:pt>
                <c:pt idx="1170">
                  <c:v>0.27429999999999999</c:v>
                </c:pt>
                <c:pt idx="1171">
                  <c:v>0.27539999999999998</c:v>
                </c:pt>
                <c:pt idx="1172">
                  <c:v>0.27539999999999998</c:v>
                </c:pt>
                <c:pt idx="1173">
                  <c:v>0.27560000000000001</c:v>
                </c:pt>
                <c:pt idx="1174">
                  <c:v>0.27560000000000001</c:v>
                </c:pt>
                <c:pt idx="1175">
                  <c:v>0.27579999999999999</c:v>
                </c:pt>
                <c:pt idx="1176">
                  <c:v>0.27579999999999999</c:v>
                </c:pt>
                <c:pt idx="1177">
                  <c:v>0.27639999999999998</c:v>
                </c:pt>
                <c:pt idx="1178">
                  <c:v>0.27639999999999998</c:v>
                </c:pt>
                <c:pt idx="1179">
                  <c:v>0.27660000000000001</c:v>
                </c:pt>
                <c:pt idx="1180">
                  <c:v>0.27660000000000001</c:v>
                </c:pt>
                <c:pt idx="1181">
                  <c:v>0.27700000000000002</c:v>
                </c:pt>
                <c:pt idx="1182">
                  <c:v>0.27700000000000002</c:v>
                </c:pt>
                <c:pt idx="1183">
                  <c:v>0.27800000000000002</c:v>
                </c:pt>
                <c:pt idx="1184">
                  <c:v>0.27800000000000002</c:v>
                </c:pt>
                <c:pt idx="1185">
                  <c:v>0.2782</c:v>
                </c:pt>
                <c:pt idx="1186">
                  <c:v>0.2782</c:v>
                </c:pt>
                <c:pt idx="1187">
                  <c:v>0.27839999999999998</c:v>
                </c:pt>
                <c:pt idx="1188">
                  <c:v>0.27839999999999998</c:v>
                </c:pt>
                <c:pt idx="1189">
                  <c:v>0.27860000000000001</c:v>
                </c:pt>
                <c:pt idx="1190">
                  <c:v>0.27860000000000001</c:v>
                </c:pt>
                <c:pt idx="1191">
                  <c:v>0.2792</c:v>
                </c:pt>
                <c:pt idx="1192">
                  <c:v>0.2792</c:v>
                </c:pt>
                <c:pt idx="1193">
                  <c:v>0.28120000000000001</c:v>
                </c:pt>
                <c:pt idx="1194">
                  <c:v>0.28120000000000001</c:v>
                </c:pt>
                <c:pt idx="1195">
                  <c:v>0.28139999999999998</c:v>
                </c:pt>
                <c:pt idx="1196">
                  <c:v>0.28139999999999998</c:v>
                </c:pt>
                <c:pt idx="1197">
                  <c:v>0.28179999999999999</c:v>
                </c:pt>
                <c:pt idx="1198">
                  <c:v>0.28179999999999999</c:v>
                </c:pt>
                <c:pt idx="1199">
                  <c:v>0.28239999999999998</c:v>
                </c:pt>
                <c:pt idx="1200">
                  <c:v>0.28239999999999998</c:v>
                </c:pt>
                <c:pt idx="1201">
                  <c:v>0.28260000000000002</c:v>
                </c:pt>
                <c:pt idx="1202">
                  <c:v>0.28260000000000002</c:v>
                </c:pt>
                <c:pt idx="1203">
                  <c:v>0.2828</c:v>
                </c:pt>
                <c:pt idx="1204">
                  <c:v>0.2828</c:v>
                </c:pt>
                <c:pt idx="1205">
                  <c:v>0.28460000000000002</c:v>
                </c:pt>
                <c:pt idx="1206">
                  <c:v>0.28460000000000002</c:v>
                </c:pt>
                <c:pt idx="1207">
                  <c:v>0.2853</c:v>
                </c:pt>
                <c:pt idx="1208">
                  <c:v>0.2853</c:v>
                </c:pt>
                <c:pt idx="1209">
                  <c:v>0.28549999999999998</c:v>
                </c:pt>
                <c:pt idx="1210">
                  <c:v>0.28549999999999998</c:v>
                </c:pt>
                <c:pt idx="1211">
                  <c:v>0.28589999999999999</c:v>
                </c:pt>
                <c:pt idx="1212">
                  <c:v>0.28589999999999999</c:v>
                </c:pt>
                <c:pt idx="1213">
                  <c:v>0.28689999999999999</c:v>
                </c:pt>
                <c:pt idx="1214">
                  <c:v>0.28689999999999999</c:v>
                </c:pt>
                <c:pt idx="1215">
                  <c:v>0.28749999999999998</c:v>
                </c:pt>
                <c:pt idx="1216">
                  <c:v>0.28749999999999998</c:v>
                </c:pt>
                <c:pt idx="1217">
                  <c:v>0.28770000000000001</c:v>
                </c:pt>
                <c:pt idx="1218">
                  <c:v>0.28770000000000001</c:v>
                </c:pt>
                <c:pt idx="1219">
                  <c:v>0.28810000000000002</c:v>
                </c:pt>
                <c:pt idx="1220">
                  <c:v>0.28810000000000002</c:v>
                </c:pt>
                <c:pt idx="1221">
                  <c:v>0.28849999999999998</c:v>
                </c:pt>
                <c:pt idx="1222">
                  <c:v>0.28849999999999998</c:v>
                </c:pt>
                <c:pt idx="1223">
                  <c:v>0.29010000000000002</c:v>
                </c:pt>
                <c:pt idx="1224">
                  <c:v>0.29010000000000002</c:v>
                </c:pt>
                <c:pt idx="1225">
                  <c:v>0.29089999999999999</c:v>
                </c:pt>
                <c:pt idx="1226">
                  <c:v>0.29089999999999999</c:v>
                </c:pt>
                <c:pt idx="1227">
                  <c:v>0.29189999999999999</c:v>
                </c:pt>
                <c:pt idx="1228">
                  <c:v>0.29189999999999999</c:v>
                </c:pt>
                <c:pt idx="1229">
                  <c:v>0.29210000000000003</c:v>
                </c:pt>
                <c:pt idx="1230">
                  <c:v>0.29210000000000003</c:v>
                </c:pt>
                <c:pt idx="1231">
                  <c:v>0.2923</c:v>
                </c:pt>
                <c:pt idx="1232">
                  <c:v>0.2923</c:v>
                </c:pt>
                <c:pt idx="1233">
                  <c:v>0.29270000000000002</c:v>
                </c:pt>
                <c:pt idx="1234">
                  <c:v>0.29270000000000002</c:v>
                </c:pt>
                <c:pt idx="1235">
                  <c:v>0.29289999999999999</c:v>
                </c:pt>
                <c:pt idx="1236">
                  <c:v>0.29289999999999999</c:v>
                </c:pt>
                <c:pt idx="1237">
                  <c:v>0.29330000000000001</c:v>
                </c:pt>
                <c:pt idx="1238">
                  <c:v>0.29330000000000001</c:v>
                </c:pt>
                <c:pt idx="1239">
                  <c:v>0.29409999999999997</c:v>
                </c:pt>
                <c:pt idx="1240">
                  <c:v>0.29409999999999997</c:v>
                </c:pt>
                <c:pt idx="1241">
                  <c:v>0.29430000000000001</c:v>
                </c:pt>
                <c:pt idx="1242">
                  <c:v>0.29430000000000001</c:v>
                </c:pt>
                <c:pt idx="1243">
                  <c:v>0.29470000000000002</c:v>
                </c:pt>
                <c:pt idx="1244">
                  <c:v>0.29470000000000002</c:v>
                </c:pt>
                <c:pt idx="1245">
                  <c:v>0.2954</c:v>
                </c:pt>
                <c:pt idx="1246">
                  <c:v>0.2954</c:v>
                </c:pt>
                <c:pt idx="1247">
                  <c:v>0.29580000000000001</c:v>
                </c:pt>
                <c:pt idx="1248">
                  <c:v>0.29580000000000001</c:v>
                </c:pt>
                <c:pt idx="1249">
                  <c:v>0.29620000000000002</c:v>
                </c:pt>
                <c:pt idx="1250">
                  <c:v>0.29620000000000002</c:v>
                </c:pt>
                <c:pt idx="1251">
                  <c:v>0.2964</c:v>
                </c:pt>
                <c:pt idx="1252">
                  <c:v>0.2964</c:v>
                </c:pt>
                <c:pt idx="1253">
                  <c:v>0.29680000000000001</c:v>
                </c:pt>
                <c:pt idx="1254">
                  <c:v>0.29680000000000001</c:v>
                </c:pt>
                <c:pt idx="1255">
                  <c:v>0.29780000000000001</c:v>
                </c:pt>
                <c:pt idx="1256">
                  <c:v>0.29780000000000001</c:v>
                </c:pt>
                <c:pt idx="1257">
                  <c:v>0.29859999999999998</c:v>
                </c:pt>
                <c:pt idx="1258">
                  <c:v>0.29859999999999998</c:v>
                </c:pt>
                <c:pt idx="1259">
                  <c:v>0.29920000000000002</c:v>
                </c:pt>
                <c:pt idx="1260">
                  <c:v>0.29920000000000002</c:v>
                </c:pt>
                <c:pt idx="1261">
                  <c:v>0.3</c:v>
                </c:pt>
                <c:pt idx="1262">
                  <c:v>0.3</c:v>
                </c:pt>
                <c:pt idx="1263">
                  <c:v>0.30080000000000001</c:v>
                </c:pt>
                <c:pt idx="1264">
                  <c:v>0.30080000000000001</c:v>
                </c:pt>
                <c:pt idx="1265">
                  <c:v>0.30220000000000002</c:v>
                </c:pt>
                <c:pt idx="1266">
                  <c:v>0.30220000000000002</c:v>
                </c:pt>
                <c:pt idx="1267">
                  <c:v>0.3024</c:v>
                </c:pt>
                <c:pt idx="1268">
                  <c:v>0.3024</c:v>
                </c:pt>
                <c:pt idx="1269">
                  <c:v>0.30299999999999999</c:v>
                </c:pt>
                <c:pt idx="1270">
                  <c:v>0.30299999999999999</c:v>
                </c:pt>
                <c:pt idx="1271">
                  <c:v>0.30549999999999999</c:v>
                </c:pt>
                <c:pt idx="1272">
                  <c:v>0.30549999999999999</c:v>
                </c:pt>
                <c:pt idx="1273">
                  <c:v>0.30570000000000003</c:v>
                </c:pt>
                <c:pt idx="1274">
                  <c:v>0.30570000000000003</c:v>
                </c:pt>
                <c:pt idx="1275">
                  <c:v>0.30630000000000002</c:v>
                </c:pt>
                <c:pt idx="1276">
                  <c:v>0.30630000000000002</c:v>
                </c:pt>
                <c:pt idx="1277">
                  <c:v>0.30709999999999998</c:v>
                </c:pt>
                <c:pt idx="1278">
                  <c:v>0.30709999999999998</c:v>
                </c:pt>
                <c:pt idx="1279">
                  <c:v>0.30769999999999997</c:v>
                </c:pt>
                <c:pt idx="1280">
                  <c:v>0.30769999999999997</c:v>
                </c:pt>
                <c:pt idx="1281">
                  <c:v>0.30809999999999998</c:v>
                </c:pt>
                <c:pt idx="1282">
                  <c:v>0.30809999999999998</c:v>
                </c:pt>
                <c:pt idx="1283">
                  <c:v>0.30869999999999997</c:v>
                </c:pt>
                <c:pt idx="1284">
                  <c:v>0.30869999999999997</c:v>
                </c:pt>
                <c:pt idx="1285">
                  <c:v>0.30969999999999998</c:v>
                </c:pt>
                <c:pt idx="1286">
                  <c:v>0.30969999999999998</c:v>
                </c:pt>
                <c:pt idx="1287">
                  <c:v>0.30990000000000001</c:v>
                </c:pt>
                <c:pt idx="1288">
                  <c:v>0.30990000000000001</c:v>
                </c:pt>
                <c:pt idx="1289">
                  <c:v>0.31069999999999998</c:v>
                </c:pt>
                <c:pt idx="1290">
                  <c:v>0.31069999999999998</c:v>
                </c:pt>
                <c:pt idx="1291">
                  <c:v>0.3115</c:v>
                </c:pt>
                <c:pt idx="1292">
                  <c:v>0.3115</c:v>
                </c:pt>
                <c:pt idx="1293">
                  <c:v>0.31190000000000001</c:v>
                </c:pt>
                <c:pt idx="1294">
                  <c:v>0.31190000000000001</c:v>
                </c:pt>
                <c:pt idx="1295">
                  <c:v>0.3125</c:v>
                </c:pt>
                <c:pt idx="1296">
                  <c:v>0.3125</c:v>
                </c:pt>
                <c:pt idx="1297">
                  <c:v>0.31269999999999998</c:v>
                </c:pt>
                <c:pt idx="1298">
                  <c:v>0.31269999999999998</c:v>
                </c:pt>
                <c:pt idx="1299">
                  <c:v>0.31290000000000001</c:v>
                </c:pt>
                <c:pt idx="1300">
                  <c:v>0.31290000000000001</c:v>
                </c:pt>
                <c:pt idx="1301">
                  <c:v>0.31309999999999999</c:v>
                </c:pt>
                <c:pt idx="1302">
                  <c:v>0.31309999999999999</c:v>
                </c:pt>
                <c:pt idx="1303">
                  <c:v>0.3135</c:v>
                </c:pt>
                <c:pt idx="1304">
                  <c:v>0.3135</c:v>
                </c:pt>
                <c:pt idx="1305">
                  <c:v>0.31490000000000001</c:v>
                </c:pt>
                <c:pt idx="1306">
                  <c:v>0.31490000000000001</c:v>
                </c:pt>
                <c:pt idx="1307">
                  <c:v>0.31640000000000001</c:v>
                </c:pt>
                <c:pt idx="1308">
                  <c:v>0.31640000000000001</c:v>
                </c:pt>
                <c:pt idx="1309">
                  <c:v>0.31680000000000003</c:v>
                </c:pt>
                <c:pt idx="1310">
                  <c:v>0.31680000000000003</c:v>
                </c:pt>
                <c:pt idx="1311">
                  <c:v>0.317</c:v>
                </c:pt>
                <c:pt idx="1312">
                  <c:v>0.317</c:v>
                </c:pt>
                <c:pt idx="1313">
                  <c:v>0.31740000000000002</c:v>
                </c:pt>
                <c:pt idx="1314">
                  <c:v>0.31740000000000002</c:v>
                </c:pt>
                <c:pt idx="1315">
                  <c:v>0.31759999999999999</c:v>
                </c:pt>
                <c:pt idx="1316">
                  <c:v>0.31759999999999999</c:v>
                </c:pt>
                <c:pt idx="1317">
                  <c:v>0.31819999999999998</c:v>
                </c:pt>
                <c:pt idx="1318">
                  <c:v>0.31819999999999998</c:v>
                </c:pt>
                <c:pt idx="1319">
                  <c:v>0.31840000000000002</c:v>
                </c:pt>
                <c:pt idx="1320">
                  <c:v>0.31840000000000002</c:v>
                </c:pt>
                <c:pt idx="1321">
                  <c:v>0.3206</c:v>
                </c:pt>
                <c:pt idx="1322">
                  <c:v>0.3206</c:v>
                </c:pt>
                <c:pt idx="1323">
                  <c:v>0.32300000000000001</c:v>
                </c:pt>
                <c:pt idx="1324">
                  <c:v>0.32300000000000001</c:v>
                </c:pt>
                <c:pt idx="1325">
                  <c:v>0.32319999999999999</c:v>
                </c:pt>
                <c:pt idx="1326">
                  <c:v>0.32319999999999999</c:v>
                </c:pt>
                <c:pt idx="1327">
                  <c:v>0.32340000000000002</c:v>
                </c:pt>
                <c:pt idx="1328">
                  <c:v>0.32340000000000002</c:v>
                </c:pt>
                <c:pt idx="1329">
                  <c:v>0.3236</c:v>
                </c:pt>
                <c:pt idx="1330">
                  <c:v>0.3236</c:v>
                </c:pt>
                <c:pt idx="1331">
                  <c:v>0.32379999999999998</c:v>
                </c:pt>
                <c:pt idx="1332">
                  <c:v>0.32379999999999998</c:v>
                </c:pt>
                <c:pt idx="1333">
                  <c:v>0.3251</c:v>
                </c:pt>
                <c:pt idx="1334">
                  <c:v>0.3251</c:v>
                </c:pt>
                <c:pt idx="1335">
                  <c:v>0.32569999999999999</c:v>
                </c:pt>
                <c:pt idx="1336">
                  <c:v>0.32569999999999999</c:v>
                </c:pt>
                <c:pt idx="1337">
                  <c:v>0.3271</c:v>
                </c:pt>
                <c:pt idx="1338">
                  <c:v>0.3271</c:v>
                </c:pt>
                <c:pt idx="1339">
                  <c:v>0.32990000000000003</c:v>
                </c:pt>
                <c:pt idx="1340">
                  <c:v>0.32990000000000003</c:v>
                </c:pt>
                <c:pt idx="1341">
                  <c:v>0.33029999999999998</c:v>
                </c:pt>
                <c:pt idx="1342">
                  <c:v>0.33029999999999998</c:v>
                </c:pt>
                <c:pt idx="1343">
                  <c:v>0.33050000000000002</c:v>
                </c:pt>
                <c:pt idx="1344">
                  <c:v>0.33050000000000002</c:v>
                </c:pt>
                <c:pt idx="1345">
                  <c:v>0.33069999999999999</c:v>
                </c:pt>
                <c:pt idx="1346">
                  <c:v>0.33069999999999999</c:v>
                </c:pt>
                <c:pt idx="1347">
                  <c:v>0.33110000000000001</c:v>
                </c:pt>
                <c:pt idx="1348">
                  <c:v>0.33110000000000001</c:v>
                </c:pt>
                <c:pt idx="1349">
                  <c:v>0.33129999999999998</c:v>
                </c:pt>
                <c:pt idx="1350">
                  <c:v>0.33129999999999998</c:v>
                </c:pt>
                <c:pt idx="1351">
                  <c:v>0.33169999999999999</c:v>
                </c:pt>
                <c:pt idx="1352">
                  <c:v>0.33169999999999999</c:v>
                </c:pt>
                <c:pt idx="1353">
                  <c:v>0.33189999999999997</c:v>
                </c:pt>
                <c:pt idx="1354">
                  <c:v>0.33189999999999997</c:v>
                </c:pt>
                <c:pt idx="1355">
                  <c:v>0.3327</c:v>
                </c:pt>
                <c:pt idx="1356">
                  <c:v>0.3327</c:v>
                </c:pt>
                <c:pt idx="1357">
                  <c:v>0.33289999999999997</c:v>
                </c:pt>
                <c:pt idx="1358">
                  <c:v>0.33289999999999997</c:v>
                </c:pt>
                <c:pt idx="1359">
                  <c:v>0.33410000000000001</c:v>
                </c:pt>
                <c:pt idx="1360">
                  <c:v>0.33410000000000001</c:v>
                </c:pt>
                <c:pt idx="1361">
                  <c:v>0.33579999999999999</c:v>
                </c:pt>
                <c:pt idx="1362">
                  <c:v>0.33579999999999999</c:v>
                </c:pt>
                <c:pt idx="1363">
                  <c:v>0.33639999999999998</c:v>
                </c:pt>
                <c:pt idx="1364">
                  <c:v>0.33639999999999998</c:v>
                </c:pt>
                <c:pt idx="1365">
                  <c:v>0.33679999999999999</c:v>
                </c:pt>
                <c:pt idx="1366">
                  <c:v>0.33679999999999999</c:v>
                </c:pt>
                <c:pt idx="1367">
                  <c:v>0.3372</c:v>
                </c:pt>
                <c:pt idx="1368">
                  <c:v>0.3372</c:v>
                </c:pt>
                <c:pt idx="1369">
                  <c:v>0.33779999999999999</c:v>
                </c:pt>
                <c:pt idx="1370">
                  <c:v>0.33779999999999999</c:v>
                </c:pt>
                <c:pt idx="1371">
                  <c:v>0.3382</c:v>
                </c:pt>
                <c:pt idx="1372">
                  <c:v>0.3382</c:v>
                </c:pt>
                <c:pt idx="1373">
                  <c:v>0.33860000000000001</c:v>
                </c:pt>
                <c:pt idx="1374">
                  <c:v>0.33860000000000001</c:v>
                </c:pt>
                <c:pt idx="1375">
                  <c:v>0.33900000000000002</c:v>
                </c:pt>
                <c:pt idx="1376">
                  <c:v>0.33900000000000002</c:v>
                </c:pt>
                <c:pt idx="1377">
                  <c:v>0.3392</c:v>
                </c:pt>
                <c:pt idx="1378">
                  <c:v>0.3392</c:v>
                </c:pt>
                <c:pt idx="1379">
                  <c:v>0.34039999999999998</c:v>
                </c:pt>
                <c:pt idx="1380">
                  <c:v>0.34039999999999998</c:v>
                </c:pt>
                <c:pt idx="1381">
                  <c:v>0.34060000000000001</c:v>
                </c:pt>
                <c:pt idx="1382">
                  <c:v>0.34060000000000001</c:v>
                </c:pt>
                <c:pt idx="1383">
                  <c:v>0.34100000000000003</c:v>
                </c:pt>
                <c:pt idx="1384">
                  <c:v>0.34100000000000003</c:v>
                </c:pt>
                <c:pt idx="1385">
                  <c:v>0.3412</c:v>
                </c:pt>
                <c:pt idx="1386">
                  <c:v>0.3412</c:v>
                </c:pt>
                <c:pt idx="1387">
                  <c:v>0.34260000000000002</c:v>
                </c:pt>
                <c:pt idx="1388">
                  <c:v>0.34260000000000002</c:v>
                </c:pt>
                <c:pt idx="1389">
                  <c:v>0.34279999999999999</c:v>
                </c:pt>
                <c:pt idx="1390">
                  <c:v>0.34279999999999999</c:v>
                </c:pt>
                <c:pt idx="1391">
                  <c:v>0.34439999999999998</c:v>
                </c:pt>
                <c:pt idx="1392">
                  <c:v>0.34439999999999998</c:v>
                </c:pt>
                <c:pt idx="1393">
                  <c:v>0.3453</c:v>
                </c:pt>
                <c:pt idx="1394">
                  <c:v>0.3453</c:v>
                </c:pt>
                <c:pt idx="1395">
                  <c:v>0.34610000000000002</c:v>
                </c:pt>
                <c:pt idx="1396">
                  <c:v>0.34610000000000002</c:v>
                </c:pt>
                <c:pt idx="1397">
                  <c:v>0.34770000000000001</c:v>
                </c:pt>
                <c:pt idx="1398">
                  <c:v>0.34770000000000001</c:v>
                </c:pt>
                <c:pt idx="1399">
                  <c:v>0.34789999999999999</c:v>
                </c:pt>
                <c:pt idx="1400">
                  <c:v>0.34789999999999999</c:v>
                </c:pt>
                <c:pt idx="1401">
                  <c:v>0.34810000000000002</c:v>
                </c:pt>
                <c:pt idx="1402">
                  <c:v>0.34810000000000002</c:v>
                </c:pt>
                <c:pt idx="1403">
                  <c:v>0.3483</c:v>
                </c:pt>
                <c:pt idx="1404">
                  <c:v>0.3483</c:v>
                </c:pt>
                <c:pt idx="1405">
                  <c:v>0.34870000000000001</c:v>
                </c:pt>
                <c:pt idx="1406">
                  <c:v>0.34870000000000001</c:v>
                </c:pt>
                <c:pt idx="1407">
                  <c:v>0.3493</c:v>
                </c:pt>
                <c:pt idx="1408">
                  <c:v>0.3493</c:v>
                </c:pt>
                <c:pt idx="1409">
                  <c:v>0.35049999999999998</c:v>
                </c:pt>
                <c:pt idx="1410">
                  <c:v>0.35049999999999998</c:v>
                </c:pt>
                <c:pt idx="1411">
                  <c:v>0.35070000000000001</c:v>
                </c:pt>
                <c:pt idx="1412">
                  <c:v>0.35070000000000001</c:v>
                </c:pt>
                <c:pt idx="1413">
                  <c:v>0.35189999999999999</c:v>
                </c:pt>
                <c:pt idx="1414">
                  <c:v>0.35189999999999999</c:v>
                </c:pt>
                <c:pt idx="1415">
                  <c:v>0.35249999999999998</c:v>
                </c:pt>
                <c:pt idx="1416">
                  <c:v>0.35249999999999998</c:v>
                </c:pt>
                <c:pt idx="1417">
                  <c:v>0.35270000000000001</c:v>
                </c:pt>
                <c:pt idx="1418">
                  <c:v>0.35270000000000001</c:v>
                </c:pt>
                <c:pt idx="1419">
                  <c:v>0.35310000000000002</c:v>
                </c:pt>
                <c:pt idx="1420">
                  <c:v>0.35310000000000002</c:v>
                </c:pt>
                <c:pt idx="1421">
                  <c:v>0.3533</c:v>
                </c:pt>
                <c:pt idx="1422">
                  <c:v>0.3533</c:v>
                </c:pt>
                <c:pt idx="1423">
                  <c:v>0.35349999999999998</c:v>
                </c:pt>
                <c:pt idx="1424">
                  <c:v>0.35349999999999998</c:v>
                </c:pt>
                <c:pt idx="1425">
                  <c:v>0.35389999999999999</c:v>
                </c:pt>
                <c:pt idx="1426">
                  <c:v>0.35389999999999999</c:v>
                </c:pt>
                <c:pt idx="1427">
                  <c:v>0.3543</c:v>
                </c:pt>
                <c:pt idx="1428">
                  <c:v>0.3543</c:v>
                </c:pt>
                <c:pt idx="1429">
                  <c:v>0.35560000000000003</c:v>
                </c:pt>
                <c:pt idx="1430">
                  <c:v>0.35560000000000003</c:v>
                </c:pt>
                <c:pt idx="1431">
                  <c:v>0.35599999999999998</c:v>
                </c:pt>
                <c:pt idx="1432">
                  <c:v>0.35599999999999998</c:v>
                </c:pt>
                <c:pt idx="1433">
                  <c:v>0.35659999999999997</c:v>
                </c:pt>
                <c:pt idx="1434">
                  <c:v>0.35659999999999997</c:v>
                </c:pt>
                <c:pt idx="1435">
                  <c:v>0.35759999999999997</c:v>
                </c:pt>
                <c:pt idx="1436">
                  <c:v>0.35759999999999997</c:v>
                </c:pt>
                <c:pt idx="1437">
                  <c:v>0.35820000000000002</c:v>
                </c:pt>
                <c:pt idx="1438">
                  <c:v>0.35820000000000002</c:v>
                </c:pt>
                <c:pt idx="1439">
                  <c:v>0.35859999999999997</c:v>
                </c:pt>
                <c:pt idx="1440">
                  <c:v>0.35859999999999997</c:v>
                </c:pt>
                <c:pt idx="1441">
                  <c:v>0.35899999999999999</c:v>
                </c:pt>
                <c:pt idx="1442">
                  <c:v>0.35899999999999999</c:v>
                </c:pt>
                <c:pt idx="1443">
                  <c:v>0.35980000000000001</c:v>
                </c:pt>
                <c:pt idx="1444">
                  <c:v>0.35980000000000001</c:v>
                </c:pt>
                <c:pt idx="1445">
                  <c:v>0.3604</c:v>
                </c:pt>
                <c:pt idx="1446">
                  <c:v>0.3604</c:v>
                </c:pt>
                <c:pt idx="1447">
                  <c:v>0.36120000000000002</c:v>
                </c:pt>
                <c:pt idx="1448">
                  <c:v>0.36120000000000002</c:v>
                </c:pt>
                <c:pt idx="1449">
                  <c:v>0.3614</c:v>
                </c:pt>
                <c:pt idx="1450">
                  <c:v>0.3614</c:v>
                </c:pt>
                <c:pt idx="1451">
                  <c:v>0.36180000000000001</c:v>
                </c:pt>
                <c:pt idx="1452">
                  <c:v>0.36180000000000001</c:v>
                </c:pt>
                <c:pt idx="1453">
                  <c:v>0.36199999999999999</c:v>
                </c:pt>
                <c:pt idx="1454">
                  <c:v>0.36199999999999999</c:v>
                </c:pt>
                <c:pt idx="1455">
                  <c:v>0.36280000000000001</c:v>
                </c:pt>
                <c:pt idx="1456">
                  <c:v>0.36280000000000001</c:v>
                </c:pt>
                <c:pt idx="1457">
                  <c:v>0.3634</c:v>
                </c:pt>
                <c:pt idx="1458">
                  <c:v>0.3634</c:v>
                </c:pt>
                <c:pt idx="1459">
                  <c:v>0.36399999999999999</c:v>
                </c:pt>
                <c:pt idx="1460">
                  <c:v>0.36399999999999999</c:v>
                </c:pt>
                <c:pt idx="1461">
                  <c:v>0.36549999999999999</c:v>
                </c:pt>
                <c:pt idx="1462">
                  <c:v>0.36549999999999999</c:v>
                </c:pt>
                <c:pt idx="1463">
                  <c:v>0.36570000000000003</c:v>
                </c:pt>
                <c:pt idx="1464">
                  <c:v>0.36570000000000003</c:v>
                </c:pt>
                <c:pt idx="1465">
                  <c:v>0.36649999999999999</c:v>
                </c:pt>
                <c:pt idx="1466">
                  <c:v>0.36649999999999999</c:v>
                </c:pt>
                <c:pt idx="1467">
                  <c:v>0.36670000000000003</c:v>
                </c:pt>
                <c:pt idx="1468">
                  <c:v>0.36670000000000003</c:v>
                </c:pt>
                <c:pt idx="1469">
                  <c:v>0.3669</c:v>
                </c:pt>
                <c:pt idx="1470">
                  <c:v>0.3669</c:v>
                </c:pt>
                <c:pt idx="1471">
                  <c:v>0.36730000000000002</c:v>
                </c:pt>
                <c:pt idx="1472">
                  <c:v>0.36730000000000002</c:v>
                </c:pt>
                <c:pt idx="1473">
                  <c:v>0.36770000000000003</c:v>
                </c:pt>
                <c:pt idx="1474">
                  <c:v>0.36770000000000003</c:v>
                </c:pt>
                <c:pt idx="1475">
                  <c:v>0.36809999999999998</c:v>
                </c:pt>
                <c:pt idx="1476">
                  <c:v>0.36809999999999998</c:v>
                </c:pt>
                <c:pt idx="1477">
                  <c:v>0.36909999999999998</c:v>
                </c:pt>
                <c:pt idx="1478">
                  <c:v>0.36909999999999998</c:v>
                </c:pt>
                <c:pt idx="1479">
                  <c:v>0.36969999999999997</c:v>
                </c:pt>
                <c:pt idx="1480">
                  <c:v>0.36969999999999997</c:v>
                </c:pt>
                <c:pt idx="1481">
                  <c:v>0.36990000000000001</c:v>
                </c:pt>
                <c:pt idx="1482">
                  <c:v>0.36990000000000001</c:v>
                </c:pt>
                <c:pt idx="1483">
                  <c:v>0.37009999999999998</c:v>
                </c:pt>
                <c:pt idx="1484">
                  <c:v>0.37009999999999998</c:v>
                </c:pt>
                <c:pt idx="1485">
                  <c:v>0.37030000000000002</c:v>
                </c:pt>
                <c:pt idx="1486">
                  <c:v>0.37030000000000002</c:v>
                </c:pt>
                <c:pt idx="1487">
                  <c:v>0.3715</c:v>
                </c:pt>
                <c:pt idx="1488">
                  <c:v>0.3715</c:v>
                </c:pt>
                <c:pt idx="1489">
                  <c:v>0.37169999999999997</c:v>
                </c:pt>
                <c:pt idx="1490">
                  <c:v>0.37169999999999997</c:v>
                </c:pt>
                <c:pt idx="1491">
                  <c:v>0.37309999999999999</c:v>
                </c:pt>
                <c:pt idx="1492">
                  <c:v>0.37309999999999999</c:v>
                </c:pt>
                <c:pt idx="1493">
                  <c:v>0.37330000000000002</c:v>
                </c:pt>
                <c:pt idx="1494">
                  <c:v>0.37330000000000002</c:v>
                </c:pt>
                <c:pt idx="1495">
                  <c:v>0.3735</c:v>
                </c:pt>
                <c:pt idx="1496">
                  <c:v>0.3735</c:v>
                </c:pt>
                <c:pt idx="1497">
                  <c:v>0.37369999999999998</c:v>
                </c:pt>
                <c:pt idx="1498">
                  <c:v>0.37369999999999998</c:v>
                </c:pt>
                <c:pt idx="1499">
                  <c:v>0.37409999999999999</c:v>
                </c:pt>
                <c:pt idx="1500">
                  <c:v>0.37409999999999999</c:v>
                </c:pt>
                <c:pt idx="1501">
                  <c:v>0.37759999999999999</c:v>
                </c:pt>
                <c:pt idx="1502">
                  <c:v>0.37759999999999999</c:v>
                </c:pt>
                <c:pt idx="1503">
                  <c:v>0.37780000000000002</c:v>
                </c:pt>
                <c:pt idx="1504">
                  <c:v>0.37780000000000002</c:v>
                </c:pt>
                <c:pt idx="1505">
                  <c:v>0.37840000000000001</c:v>
                </c:pt>
                <c:pt idx="1506">
                  <c:v>0.37840000000000001</c:v>
                </c:pt>
                <c:pt idx="1507">
                  <c:v>0.37980000000000003</c:v>
                </c:pt>
                <c:pt idx="1508">
                  <c:v>0.37980000000000003</c:v>
                </c:pt>
                <c:pt idx="1509">
                  <c:v>0.38</c:v>
                </c:pt>
                <c:pt idx="1510">
                  <c:v>0.38</c:v>
                </c:pt>
                <c:pt idx="1511">
                  <c:v>0.38100000000000001</c:v>
                </c:pt>
                <c:pt idx="1512">
                  <c:v>0.38100000000000001</c:v>
                </c:pt>
                <c:pt idx="1513">
                  <c:v>0.38200000000000001</c:v>
                </c:pt>
                <c:pt idx="1514">
                  <c:v>0.38200000000000001</c:v>
                </c:pt>
                <c:pt idx="1515">
                  <c:v>0.38219999999999998</c:v>
                </c:pt>
                <c:pt idx="1516">
                  <c:v>0.38219999999999998</c:v>
                </c:pt>
                <c:pt idx="1517">
                  <c:v>0.3826</c:v>
                </c:pt>
                <c:pt idx="1518">
                  <c:v>0.3826</c:v>
                </c:pt>
                <c:pt idx="1519">
                  <c:v>0.38440000000000002</c:v>
                </c:pt>
                <c:pt idx="1520">
                  <c:v>0.38440000000000002</c:v>
                </c:pt>
                <c:pt idx="1521">
                  <c:v>0.38550000000000001</c:v>
                </c:pt>
                <c:pt idx="1522">
                  <c:v>0.38550000000000001</c:v>
                </c:pt>
                <c:pt idx="1523">
                  <c:v>0.38569999999999999</c:v>
                </c:pt>
                <c:pt idx="1524">
                  <c:v>0.38569999999999999</c:v>
                </c:pt>
                <c:pt idx="1525">
                  <c:v>0.38750000000000001</c:v>
                </c:pt>
                <c:pt idx="1526">
                  <c:v>0.38750000000000001</c:v>
                </c:pt>
                <c:pt idx="1527">
                  <c:v>0.38769999999999999</c:v>
                </c:pt>
                <c:pt idx="1528">
                  <c:v>0.38769999999999999</c:v>
                </c:pt>
                <c:pt idx="1529">
                  <c:v>0.38890000000000002</c:v>
                </c:pt>
                <c:pt idx="1530">
                  <c:v>0.38890000000000002</c:v>
                </c:pt>
                <c:pt idx="1531">
                  <c:v>0.3891</c:v>
                </c:pt>
                <c:pt idx="1532">
                  <c:v>0.3891</c:v>
                </c:pt>
                <c:pt idx="1533">
                  <c:v>0.38969999999999999</c:v>
                </c:pt>
                <c:pt idx="1534">
                  <c:v>0.38969999999999999</c:v>
                </c:pt>
                <c:pt idx="1535">
                  <c:v>0.3901</c:v>
                </c:pt>
                <c:pt idx="1536">
                  <c:v>0.3901</c:v>
                </c:pt>
                <c:pt idx="1537">
                  <c:v>0.39090000000000003</c:v>
                </c:pt>
                <c:pt idx="1538">
                  <c:v>0.39090000000000003</c:v>
                </c:pt>
                <c:pt idx="1539">
                  <c:v>0.3911</c:v>
                </c:pt>
                <c:pt idx="1540">
                  <c:v>0.3911</c:v>
                </c:pt>
                <c:pt idx="1541">
                  <c:v>0.39129999999999998</c:v>
                </c:pt>
                <c:pt idx="1542">
                  <c:v>0.39129999999999998</c:v>
                </c:pt>
                <c:pt idx="1543">
                  <c:v>0.39169999999999999</c:v>
                </c:pt>
                <c:pt idx="1544">
                  <c:v>0.39169999999999999</c:v>
                </c:pt>
                <c:pt idx="1545">
                  <c:v>0.39190000000000003</c:v>
                </c:pt>
                <c:pt idx="1546">
                  <c:v>0.39190000000000003</c:v>
                </c:pt>
                <c:pt idx="1547">
                  <c:v>0.39450000000000002</c:v>
                </c:pt>
                <c:pt idx="1548">
                  <c:v>0.39450000000000002</c:v>
                </c:pt>
                <c:pt idx="1549">
                  <c:v>0.39660000000000001</c:v>
                </c:pt>
                <c:pt idx="1550">
                  <c:v>0.39660000000000001</c:v>
                </c:pt>
                <c:pt idx="1551">
                  <c:v>0.39760000000000001</c:v>
                </c:pt>
                <c:pt idx="1552">
                  <c:v>0.39760000000000001</c:v>
                </c:pt>
                <c:pt idx="1553">
                  <c:v>0.39779999999999999</c:v>
                </c:pt>
                <c:pt idx="1554">
                  <c:v>0.39779999999999999</c:v>
                </c:pt>
                <c:pt idx="1555">
                  <c:v>0.39879999999999999</c:v>
                </c:pt>
                <c:pt idx="1556">
                  <c:v>0.39879999999999999</c:v>
                </c:pt>
                <c:pt idx="1557">
                  <c:v>0.39900000000000002</c:v>
                </c:pt>
                <c:pt idx="1558">
                  <c:v>0.39900000000000002</c:v>
                </c:pt>
                <c:pt idx="1559">
                  <c:v>0.39939999999999998</c:v>
                </c:pt>
                <c:pt idx="1560">
                  <c:v>0.39939999999999998</c:v>
                </c:pt>
                <c:pt idx="1561">
                  <c:v>0.40060000000000001</c:v>
                </c:pt>
                <c:pt idx="1562">
                  <c:v>0.40060000000000001</c:v>
                </c:pt>
                <c:pt idx="1563">
                  <c:v>0.40139999999999998</c:v>
                </c:pt>
                <c:pt idx="1564">
                  <c:v>0.40139999999999998</c:v>
                </c:pt>
                <c:pt idx="1565">
                  <c:v>0.40160000000000001</c:v>
                </c:pt>
                <c:pt idx="1566">
                  <c:v>0.40160000000000001</c:v>
                </c:pt>
                <c:pt idx="1567">
                  <c:v>0.4022</c:v>
                </c:pt>
                <c:pt idx="1568">
                  <c:v>0.4022</c:v>
                </c:pt>
                <c:pt idx="1569">
                  <c:v>0.40239999999999998</c:v>
                </c:pt>
                <c:pt idx="1570">
                  <c:v>0.40239999999999998</c:v>
                </c:pt>
                <c:pt idx="1571">
                  <c:v>0.40260000000000001</c:v>
                </c:pt>
                <c:pt idx="1572">
                  <c:v>0.40260000000000001</c:v>
                </c:pt>
                <c:pt idx="1573">
                  <c:v>0.40300000000000002</c:v>
                </c:pt>
                <c:pt idx="1574">
                  <c:v>0.40300000000000002</c:v>
                </c:pt>
                <c:pt idx="1575">
                  <c:v>0.4032</c:v>
                </c:pt>
                <c:pt idx="1576">
                  <c:v>0.4032</c:v>
                </c:pt>
                <c:pt idx="1577">
                  <c:v>0.40339999999999998</c:v>
                </c:pt>
                <c:pt idx="1578">
                  <c:v>0.40339999999999998</c:v>
                </c:pt>
                <c:pt idx="1579">
                  <c:v>0.40360000000000001</c:v>
                </c:pt>
                <c:pt idx="1580">
                  <c:v>0.40360000000000001</c:v>
                </c:pt>
                <c:pt idx="1581">
                  <c:v>0.40379999999999999</c:v>
                </c:pt>
                <c:pt idx="1582">
                  <c:v>0.40379999999999999</c:v>
                </c:pt>
                <c:pt idx="1583">
                  <c:v>0.40400000000000003</c:v>
                </c:pt>
                <c:pt idx="1584">
                  <c:v>0.40400000000000003</c:v>
                </c:pt>
                <c:pt idx="1585">
                  <c:v>0.40479999999999999</c:v>
                </c:pt>
                <c:pt idx="1586">
                  <c:v>0.40479999999999999</c:v>
                </c:pt>
                <c:pt idx="1587">
                  <c:v>0.40570000000000001</c:v>
                </c:pt>
                <c:pt idx="1588">
                  <c:v>0.40570000000000001</c:v>
                </c:pt>
                <c:pt idx="1589">
                  <c:v>0.40670000000000001</c:v>
                </c:pt>
                <c:pt idx="1590">
                  <c:v>0.40670000000000001</c:v>
                </c:pt>
                <c:pt idx="1591">
                  <c:v>0.40749999999999997</c:v>
                </c:pt>
                <c:pt idx="1592">
                  <c:v>0.40749999999999997</c:v>
                </c:pt>
                <c:pt idx="1593">
                  <c:v>0.40789999999999998</c:v>
                </c:pt>
                <c:pt idx="1594">
                  <c:v>0.40789999999999998</c:v>
                </c:pt>
                <c:pt idx="1595">
                  <c:v>0.40849999999999997</c:v>
                </c:pt>
                <c:pt idx="1596">
                  <c:v>0.40849999999999997</c:v>
                </c:pt>
                <c:pt idx="1597">
                  <c:v>0.40910000000000002</c:v>
                </c:pt>
                <c:pt idx="1598">
                  <c:v>0.40910000000000002</c:v>
                </c:pt>
                <c:pt idx="1599">
                  <c:v>0.40970000000000001</c:v>
                </c:pt>
                <c:pt idx="1600">
                  <c:v>0.40970000000000001</c:v>
                </c:pt>
                <c:pt idx="1601">
                  <c:v>0.41049999999999998</c:v>
                </c:pt>
                <c:pt idx="1602">
                  <c:v>0.41049999999999998</c:v>
                </c:pt>
                <c:pt idx="1603">
                  <c:v>0.41149999999999998</c:v>
                </c:pt>
                <c:pt idx="1604">
                  <c:v>0.41149999999999998</c:v>
                </c:pt>
                <c:pt idx="1605">
                  <c:v>0.41289999999999999</c:v>
                </c:pt>
                <c:pt idx="1606">
                  <c:v>0.41289999999999999</c:v>
                </c:pt>
                <c:pt idx="1607">
                  <c:v>0.4133</c:v>
                </c:pt>
                <c:pt idx="1608">
                  <c:v>0.4133</c:v>
                </c:pt>
                <c:pt idx="1609">
                  <c:v>0.41470000000000001</c:v>
                </c:pt>
                <c:pt idx="1610">
                  <c:v>0.41470000000000001</c:v>
                </c:pt>
                <c:pt idx="1611">
                  <c:v>0.41639999999999999</c:v>
                </c:pt>
                <c:pt idx="1612">
                  <c:v>0.41639999999999999</c:v>
                </c:pt>
                <c:pt idx="1613">
                  <c:v>0.41739999999999999</c:v>
                </c:pt>
                <c:pt idx="1614">
                  <c:v>0.41739999999999999</c:v>
                </c:pt>
                <c:pt idx="1615">
                  <c:v>0.41839999999999999</c:v>
                </c:pt>
                <c:pt idx="1616">
                  <c:v>0.41839999999999999</c:v>
                </c:pt>
                <c:pt idx="1617">
                  <c:v>0.41920000000000002</c:v>
                </c:pt>
                <c:pt idx="1618">
                  <c:v>0.41920000000000002</c:v>
                </c:pt>
                <c:pt idx="1619">
                  <c:v>0.42180000000000001</c:v>
                </c:pt>
                <c:pt idx="1620">
                  <c:v>0.42180000000000001</c:v>
                </c:pt>
                <c:pt idx="1621">
                  <c:v>0.42630000000000001</c:v>
                </c:pt>
                <c:pt idx="1622">
                  <c:v>0.42630000000000001</c:v>
                </c:pt>
                <c:pt idx="1623">
                  <c:v>0.42770000000000002</c:v>
                </c:pt>
                <c:pt idx="1624">
                  <c:v>0.42770000000000002</c:v>
                </c:pt>
                <c:pt idx="1625">
                  <c:v>0.4279</c:v>
                </c:pt>
                <c:pt idx="1626">
                  <c:v>0.4279</c:v>
                </c:pt>
                <c:pt idx="1627">
                  <c:v>0.42849999999999999</c:v>
                </c:pt>
                <c:pt idx="1628">
                  <c:v>0.42849999999999999</c:v>
                </c:pt>
                <c:pt idx="1629">
                  <c:v>0.4299</c:v>
                </c:pt>
                <c:pt idx="1630">
                  <c:v>0.4299</c:v>
                </c:pt>
                <c:pt idx="1631">
                  <c:v>0.43030000000000002</c:v>
                </c:pt>
                <c:pt idx="1632">
                  <c:v>0.43030000000000002</c:v>
                </c:pt>
                <c:pt idx="1633">
                  <c:v>0.43090000000000001</c:v>
                </c:pt>
                <c:pt idx="1634">
                  <c:v>0.43090000000000001</c:v>
                </c:pt>
                <c:pt idx="1635">
                  <c:v>0.43109999999999998</c:v>
                </c:pt>
                <c:pt idx="1636">
                  <c:v>0.43109999999999998</c:v>
                </c:pt>
                <c:pt idx="1637">
                  <c:v>0.43169999999999997</c:v>
                </c:pt>
                <c:pt idx="1638">
                  <c:v>0.43169999999999997</c:v>
                </c:pt>
                <c:pt idx="1639">
                  <c:v>0.43190000000000001</c:v>
                </c:pt>
                <c:pt idx="1640">
                  <c:v>0.43190000000000001</c:v>
                </c:pt>
                <c:pt idx="1641">
                  <c:v>0.43209999999999998</c:v>
                </c:pt>
                <c:pt idx="1642">
                  <c:v>0.43209999999999998</c:v>
                </c:pt>
                <c:pt idx="1643">
                  <c:v>0.43269999999999997</c:v>
                </c:pt>
                <c:pt idx="1644">
                  <c:v>0.43269999999999997</c:v>
                </c:pt>
                <c:pt idx="1645">
                  <c:v>0.43309999999999998</c:v>
                </c:pt>
                <c:pt idx="1646">
                  <c:v>0.43309999999999998</c:v>
                </c:pt>
                <c:pt idx="1647">
                  <c:v>0.43330000000000002</c:v>
                </c:pt>
                <c:pt idx="1648">
                  <c:v>0.43330000000000002</c:v>
                </c:pt>
                <c:pt idx="1649">
                  <c:v>0.43369999999999997</c:v>
                </c:pt>
                <c:pt idx="1650">
                  <c:v>0.43369999999999997</c:v>
                </c:pt>
                <c:pt idx="1651">
                  <c:v>0.43430000000000002</c:v>
                </c:pt>
                <c:pt idx="1652">
                  <c:v>0.43430000000000002</c:v>
                </c:pt>
                <c:pt idx="1653">
                  <c:v>0.43519999999999998</c:v>
                </c:pt>
                <c:pt idx="1654">
                  <c:v>0.43519999999999998</c:v>
                </c:pt>
                <c:pt idx="1655">
                  <c:v>0.43659999999999999</c:v>
                </c:pt>
                <c:pt idx="1656">
                  <c:v>0.43659999999999999</c:v>
                </c:pt>
                <c:pt idx="1657">
                  <c:v>0.43780000000000002</c:v>
                </c:pt>
                <c:pt idx="1658">
                  <c:v>0.43780000000000002</c:v>
                </c:pt>
                <c:pt idx="1659">
                  <c:v>0.43819999999999998</c:v>
                </c:pt>
                <c:pt idx="1660">
                  <c:v>0.43819999999999998</c:v>
                </c:pt>
                <c:pt idx="1661">
                  <c:v>0.43980000000000002</c:v>
                </c:pt>
                <c:pt idx="1662">
                  <c:v>0.43980000000000002</c:v>
                </c:pt>
                <c:pt idx="1663">
                  <c:v>0.44340000000000002</c:v>
                </c:pt>
                <c:pt idx="1664">
                  <c:v>0.44340000000000002</c:v>
                </c:pt>
                <c:pt idx="1665">
                  <c:v>0.44359999999999999</c:v>
                </c:pt>
                <c:pt idx="1666">
                  <c:v>0.44359999999999999</c:v>
                </c:pt>
                <c:pt idx="1667">
                  <c:v>0.44400000000000001</c:v>
                </c:pt>
                <c:pt idx="1668">
                  <c:v>0.44400000000000001</c:v>
                </c:pt>
                <c:pt idx="1669">
                  <c:v>0.44440000000000002</c:v>
                </c:pt>
                <c:pt idx="1670">
                  <c:v>0.44440000000000002</c:v>
                </c:pt>
                <c:pt idx="1671">
                  <c:v>0.4451</c:v>
                </c:pt>
                <c:pt idx="1672">
                  <c:v>0.4451</c:v>
                </c:pt>
                <c:pt idx="1673">
                  <c:v>0.44590000000000002</c:v>
                </c:pt>
                <c:pt idx="1674">
                  <c:v>0.44590000000000002</c:v>
                </c:pt>
                <c:pt idx="1675">
                  <c:v>0.44629999999999997</c:v>
                </c:pt>
                <c:pt idx="1676">
                  <c:v>0.44629999999999997</c:v>
                </c:pt>
                <c:pt idx="1677">
                  <c:v>0.44890000000000002</c:v>
                </c:pt>
                <c:pt idx="1678">
                  <c:v>0.44890000000000002</c:v>
                </c:pt>
                <c:pt idx="1679">
                  <c:v>0.44929999999999998</c:v>
                </c:pt>
                <c:pt idx="1680">
                  <c:v>0.44929999999999998</c:v>
                </c:pt>
                <c:pt idx="1681">
                  <c:v>0.45390000000000003</c:v>
                </c:pt>
                <c:pt idx="1682">
                  <c:v>0.45390000000000003</c:v>
                </c:pt>
                <c:pt idx="1683">
                  <c:v>0.45540000000000003</c:v>
                </c:pt>
                <c:pt idx="1684">
                  <c:v>0.45540000000000003</c:v>
                </c:pt>
                <c:pt idx="1685">
                  <c:v>0.45579999999999998</c:v>
                </c:pt>
                <c:pt idx="1686">
                  <c:v>0.45579999999999998</c:v>
                </c:pt>
                <c:pt idx="1687">
                  <c:v>0.45679999999999998</c:v>
                </c:pt>
                <c:pt idx="1688">
                  <c:v>0.45679999999999998</c:v>
                </c:pt>
                <c:pt idx="1689">
                  <c:v>0.45700000000000002</c:v>
                </c:pt>
                <c:pt idx="1690">
                  <c:v>0.45700000000000002</c:v>
                </c:pt>
                <c:pt idx="1691">
                  <c:v>0.45800000000000002</c:v>
                </c:pt>
                <c:pt idx="1692">
                  <c:v>0.45800000000000002</c:v>
                </c:pt>
                <c:pt idx="1693">
                  <c:v>0.4582</c:v>
                </c:pt>
                <c:pt idx="1694">
                  <c:v>0.4582</c:v>
                </c:pt>
                <c:pt idx="1695">
                  <c:v>0.45879999999999999</c:v>
                </c:pt>
                <c:pt idx="1696">
                  <c:v>0.45879999999999999</c:v>
                </c:pt>
                <c:pt idx="1697">
                  <c:v>0.45960000000000001</c:v>
                </c:pt>
                <c:pt idx="1698">
                  <c:v>0.45960000000000001</c:v>
                </c:pt>
                <c:pt idx="1699">
                  <c:v>0.46039999999999998</c:v>
                </c:pt>
                <c:pt idx="1700">
                  <c:v>0.46039999999999998</c:v>
                </c:pt>
                <c:pt idx="1701">
                  <c:v>0.46160000000000001</c:v>
                </c:pt>
                <c:pt idx="1702">
                  <c:v>0.46160000000000001</c:v>
                </c:pt>
                <c:pt idx="1703">
                  <c:v>0.4632</c:v>
                </c:pt>
                <c:pt idx="1704">
                  <c:v>0.4632</c:v>
                </c:pt>
                <c:pt idx="1705">
                  <c:v>0.46400000000000002</c:v>
                </c:pt>
                <c:pt idx="1706">
                  <c:v>0.46400000000000002</c:v>
                </c:pt>
                <c:pt idx="1707">
                  <c:v>0.46439999999999998</c:v>
                </c:pt>
                <c:pt idx="1708">
                  <c:v>0.46439999999999998</c:v>
                </c:pt>
                <c:pt idx="1709">
                  <c:v>0.46479999999999999</c:v>
                </c:pt>
                <c:pt idx="1710">
                  <c:v>0.46479999999999999</c:v>
                </c:pt>
                <c:pt idx="1711">
                  <c:v>0.46510000000000001</c:v>
                </c:pt>
                <c:pt idx="1712">
                  <c:v>0.46510000000000001</c:v>
                </c:pt>
                <c:pt idx="1713">
                  <c:v>0.46610000000000001</c:v>
                </c:pt>
                <c:pt idx="1714">
                  <c:v>0.46610000000000001</c:v>
                </c:pt>
                <c:pt idx="1715">
                  <c:v>0.46710000000000002</c:v>
                </c:pt>
                <c:pt idx="1716">
                  <c:v>0.46710000000000002</c:v>
                </c:pt>
                <c:pt idx="1717">
                  <c:v>0.46750000000000003</c:v>
                </c:pt>
                <c:pt idx="1718">
                  <c:v>0.46750000000000003</c:v>
                </c:pt>
                <c:pt idx="1719">
                  <c:v>0.4677</c:v>
                </c:pt>
                <c:pt idx="1720">
                  <c:v>0.4677</c:v>
                </c:pt>
                <c:pt idx="1721">
                  <c:v>0.46829999999999999</c:v>
                </c:pt>
                <c:pt idx="1722">
                  <c:v>0.46829999999999999</c:v>
                </c:pt>
                <c:pt idx="1723">
                  <c:v>0.46929999999999999</c:v>
                </c:pt>
                <c:pt idx="1724">
                  <c:v>0.46929999999999999</c:v>
                </c:pt>
                <c:pt idx="1725">
                  <c:v>0.46949999999999997</c:v>
                </c:pt>
                <c:pt idx="1726">
                  <c:v>0.46949999999999997</c:v>
                </c:pt>
                <c:pt idx="1727">
                  <c:v>0.47010000000000002</c:v>
                </c:pt>
                <c:pt idx="1728">
                  <c:v>0.47010000000000002</c:v>
                </c:pt>
                <c:pt idx="1729">
                  <c:v>0.47049999999999997</c:v>
                </c:pt>
                <c:pt idx="1730">
                  <c:v>0.47049999999999997</c:v>
                </c:pt>
                <c:pt idx="1731">
                  <c:v>0.47110000000000002</c:v>
                </c:pt>
                <c:pt idx="1732">
                  <c:v>0.47110000000000002</c:v>
                </c:pt>
                <c:pt idx="1733">
                  <c:v>0.47599999999999998</c:v>
                </c:pt>
                <c:pt idx="1734">
                  <c:v>0.47599999999999998</c:v>
                </c:pt>
                <c:pt idx="1735">
                  <c:v>0.47620000000000001</c:v>
                </c:pt>
                <c:pt idx="1736">
                  <c:v>0.47620000000000001</c:v>
                </c:pt>
                <c:pt idx="1737">
                  <c:v>0.47639999999999999</c:v>
                </c:pt>
                <c:pt idx="1738">
                  <c:v>0.47639999999999999</c:v>
                </c:pt>
                <c:pt idx="1739">
                  <c:v>0.4778</c:v>
                </c:pt>
                <c:pt idx="1740">
                  <c:v>0.4778</c:v>
                </c:pt>
                <c:pt idx="1741">
                  <c:v>0.47799999999999998</c:v>
                </c:pt>
                <c:pt idx="1742">
                  <c:v>0.47799999999999998</c:v>
                </c:pt>
                <c:pt idx="1743">
                  <c:v>0.4788</c:v>
                </c:pt>
                <c:pt idx="1744">
                  <c:v>0.4788</c:v>
                </c:pt>
                <c:pt idx="1745">
                  <c:v>0.47920000000000001</c:v>
                </c:pt>
                <c:pt idx="1746">
                  <c:v>0.47920000000000001</c:v>
                </c:pt>
                <c:pt idx="1747">
                  <c:v>0.48099999999999998</c:v>
                </c:pt>
                <c:pt idx="1748">
                  <c:v>0.48099999999999998</c:v>
                </c:pt>
                <c:pt idx="1749">
                  <c:v>0.48199999999999998</c:v>
                </c:pt>
                <c:pt idx="1750">
                  <c:v>0.48199999999999998</c:v>
                </c:pt>
                <c:pt idx="1751">
                  <c:v>0.48399999999999999</c:v>
                </c:pt>
                <c:pt idx="1752">
                  <c:v>0.48399999999999999</c:v>
                </c:pt>
                <c:pt idx="1753">
                  <c:v>0.48630000000000001</c:v>
                </c:pt>
                <c:pt idx="1754">
                  <c:v>0.48630000000000001</c:v>
                </c:pt>
                <c:pt idx="1755">
                  <c:v>0.48670000000000002</c:v>
                </c:pt>
                <c:pt idx="1756">
                  <c:v>0.48670000000000002</c:v>
                </c:pt>
                <c:pt idx="1757">
                  <c:v>0.4869</c:v>
                </c:pt>
                <c:pt idx="1758">
                  <c:v>0.4869</c:v>
                </c:pt>
                <c:pt idx="1759">
                  <c:v>0.48749999999999999</c:v>
                </c:pt>
                <c:pt idx="1760">
                  <c:v>0.48749999999999999</c:v>
                </c:pt>
                <c:pt idx="1761">
                  <c:v>0.48870000000000002</c:v>
                </c:pt>
                <c:pt idx="1762">
                  <c:v>0.48870000000000002</c:v>
                </c:pt>
                <c:pt idx="1763">
                  <c:v>0.48949999999999999</c:v>
                </c:pt>
                <c:pt idx="1764">
                  <c:v>0.48949999999999999</c:v>
                </c:pt>
                <c:pt idx="1765">
                  <c:v>0.49030000000000001</c:v>
                </c:pt>
                <c:pt idx="1766">
                  <c:v>0.49030000000000001</c:v>
                </c:pt>
                <c:pt idx="1767">
                  <c:v>0.49070000000000003</c:v>
                </c:pt>
                <c:pt idx="1768">
                  <c:v>0.49070000000000003</c:v>
                </c:pt>
                <c:pt idx="1769">
                  <c:v>0.4929</c:v>
                </c:pt>
                <c:pt idx="1770">
                  <c:v>0.4929</c:v>
                </c:pt>
                <c:pt idx="1771">
                  <c:v>0.49390000000000001</c:v>
                </c:pt>
                <c:pt idx="1772">
                  <c:v>0.49390000000000001</c:v>
                </c:pt>
                <c:pt idx="1773">
                  <c:v>0.49430000000000002</c:v>
                </c:pt>
                <c:pt idx="1774">
                  <c:v>0.49430000000000002</c:v>
                </c:pt>
                <c:pt idx="1775">
                  <c:v>0.4945</c:v>
                </c:pt>
                <c:pt idx="1776">
                  <c:v>0.4945</c:v>
                </c:pt>
                <c:pt idx="1777">
                  <c:v>0.49490000000000001</c:v>
                </c:pt>
                <c:pt idx="1778">
                  <c:v>0.49490000000000001</c:v>
                </c:pt>
                <c:pt idx="1779">
                  <c:v>0.496</c:v>
                </c:pt>
                <c:pt idx="1780">
                  <c:v>0.496</c:v>
                </c:pt>
                <c:pt idx="1781">
                  <c:v>0.49640000000000001</c:v>
                </c:pt>
                <c:pt idx="1782">
                  <c:v>0.49640000000000001</c:v>
                </c:pt>
                <c:pt idx="1783">
                  <c:v>0.49780000000000002</c:v>
                </c:pt>
                <c:pt idx="1784">
                  <c:v>0.49780000000000002</c:v>
                </c:pt>
                <c:pt idx="1785">
                  <c:v>0.49819999999999998</c:v>
                </c:pt>
                <c:pt idx="1786">
                  <c:v>0.49819999999999998</c:v>
                </c:pt>
                <c:pt idx="1787">
                  <c:v>0.49959999999999999</c:v>
                </c:pt>
                <c:pt idx="1788">
                  <c:v>0.49959999999999999</c:v>
                </c:pt>
                <c:pt idx="1789">
                  <c:v>0.50060000000000004</c:v>
                </c:pt>
                <c:pt idx="1790">
                  <c:v>0.50060000000000004</c:v>
                </c:pt>
                <c:pt idx="1791">
                  <c:v>0.50139999999999996</c:v>
                </c:pt>
                <c:pt idx="1792">
                  <c:v>0.50139999999999996</c:v>
                </c:pt>
                <c:pt idx="1793">
                  <c:v>0.50160000000000005</c:v>
                </c:pt>
                <c:pt idx="1794">
                  <c:v>0.50160000000000005</c:v>
                </c:pt>
                <c:pt idx="1795">
                  <c:v>0.502</c:v>
                </c:pt>
                <c:pt idx="1796">
                  <c:v>0.502</c:v>
                </c:pt>
                <c:pt idx="1797">
                  <c:v>0.50219999999999998</c:v>
                </c:pt>
                <c:pt idx="1798">
                  <c:v>0.50219999999999998</c:v>
                </c:pt>
                <c:pt idx="1799">
                  <c:v>0.50239999999999996</c:v>
                </c:pt>
                <c:pt idx="1800">
                  <c:v>0.50239999999999996</c:v>
                </c:pt>
                <c:pt idx="1801">
                  <c:v>0.50319999999999998</c:v>
                </c:pt>
                <c:pt idx="1802">
                  <c:v>0.50319999999999998</c:v>
                </c:pt>
                <c:pt idx="1803">
                  <c:v>0.504</c:v>
                </c:pt>
                <c:pt idx="1804">
                  <c:v>0.504</c:v>
                </c:pt>
                <c:pt idx="1805">
                  <c:v>0.50439999999999996</c:v>
                </c:pt>
                <c:pt idx="1806">
                  <c:v>0.50439999999999996</c:v>
                </c:pt>
                <c:pt idx="1807">
                  <c:v>0.50480000000000003</c:v>
                </c:pt>
                <c:pt idx="1808">
                  <c:v>0.50480000000000003</c:v>
                </c:pt>
                <c:pt idx="1809">
                  <c:v>0.50529999999999997</c:v>
                </c:pt>
                <c:pt idx="1810">
                  <c:v>0.50529999999999997</c:v>
                </c:pt>
                <c:pt idx="1811">
                  <c:v>0.50549999999999995</c:v>
                </c:pt>
                <c:pt idx="1812">
                  <c:v>0.50549999999999995</c:v>
                </c:pt>
                <c:pt idx="1813">
                  <c:v>0.50570000000000004</c:v>
                </c:pt>
                <c:pt idx="1814">
                  <c:v>0.50570000000000004</c:v>
                </c:pt>
                <c:pt idx="1815">
                  <c:v>0.50590000000000002</c:v>
                </c:pt>
                <c:pt idx="1816">
                  <c:v>0.50590000000000002</c:v>
                </c:pt>
                <c:pt idx="1817">
                  <c:v>0.50770000000000004</c:v>
                </c:pt>
                <c:pt idx="1818">
                  <c:v>0.50770000000000004</c:v>
                </c:pt>
                <c:pt idx="1819">
                  <c:v>0.50790000000000002</c:v>
                </c:pt>
                <c:pt idx="1820">
                  <c:v>0.50790000000000002</c:v>
                </c:pt>
                <c:pt idx="1821">
                  <c:v>0.5081</c:v>
                </c:pt>
                <c:pt idx="1822">
                  <c:v>0.5081</c:v>
                </c:pt>
                <c:pt idx="1823">
                  <c:v>0.50990000000000002</c:v>
                </c:pt>
                <c:pt idx="1824">
                  <c:v>0.50990000000000002</c:v>
                </c:pt>
                <c:pt idx="1825">
                  <c:v>0.51070000000000004</c:v>
                </c:pt>
                <c:pt idx="1826">
                  <c:v>0.51070000000000004</c:v>
                </c:pt>
                <c:pt idx="1827">
                  <c:v>0.51090000000000002</c:v>
                </c:pt>
                <c:pt idx="1828">
                  <c:v>0.51090000000000002</c:v>
                </c:pt>
                <c:pt idx="1829">
                  <c:v>0.5111</c:v>
                </c:pt>
                <c:pt idx="1830">
                  <c:v>0.5111</c:v>
                </c:pt>
                <c:pt idx="1831">
                  <c:v>0.5131</c:v>
                </c:pt>
                <c:pt idx="1832">
                  <c:v>0.5131</c:v>
                </c:pt>
                <c:pt idx="1833">
                  <c:v>0.51329999999999998</c:v>
                </c:pt>
                <c:pt idx="1834">
                  <c:v>0.51329999999999998</c:v>
                </c:pt>
                <c:pt idx="1835">
                  <c:v>0.51470000000000005</c:v>
                </c:pt>
                <c:pt idx="1836">
                  <c:v>0.51470000000000005</c:v>
                </c:pt>
                <c:pt idx="1837">
                  <c:v>0.51519999999999999</c:v>
                </c:pt>
                <c:pt idx="1838">
                  <c:v>0.51519999999999999</c:v>
                </c:pt>
                <c:pt idx="1839">
                  <c:v>0.51619999999999999</c:v>
                </c:pt>
                <c:pt idx="1840">
                  <c:v>0.51619999999999999</c:v>
                </c:pt>
                <c:pt idx="1841">
                  <c:v>0.51839999999999997</c:v>
                </c:pt>
                <c:pt idx="1842">
                  <c:v>0.51839999999999997</c:v>
                </c:pt>
                <c:pt idx="1843">
                  <c:v>0.51880000000000004</c:v>
                </c:pt>
                <c:pt idx="1844">
                  <c:v>0.51880000000000004</c:v>
                </c:pt>
                <c:pt idx="1845">
                  <c:v>0.52059999999999995</c:v>
                </c:pt>
                <c:pt idx="1846">
                  <c:v>0.52059999999999995</c:v>
                </c:pt>
                <c:pt idx="1847">
                  <c:v>0.52280000000000004</c:v>
                </c:pt>
                <c:pt idx="1848">
                  <c:v>0.52280000000000004</c:v>
                </c:pt>
                <c:pt idx="1849">
                  <c:v>0.52300000000000002</c:v>
                </c:pt>
                <c:pt idx="1850">
                  <c:v>0.52300000000000002</c:v>
                </c:pt>
                <c:pt idx="1851">
                  <c:v>0.5232</c:v>
                </c:pt>
                <c:pt idx="1852">
                  <c:v>0.5232</c:v>
                </c:pt>
                <c:pt idx="1853">
                  <c:v>0.52339999999999998</c:v>
                </c:pt>
                <c:pt idx="1854">
                  <c:v>0.52339999999999998</c:v>
                </c:pt>
                <c:pt idx="1855">
                  <c:v>0.52439999999999998</c:v>
                </c:pt>
                <c:pt idx="1856">
                  <c:v>0.52439999999999998</c:v>
                </c:pt>
                <c:pt idx="1857">
                  <c:v>0.52529999999999999</c:v>
                </c:pt>
                <c:pt idx="1858">
                  <c:v>0.52529999999999999</c:v>
                </c:pt>
                <c:pt idx="1859">
                  <c:v>0.52749999999999997</c:v>
                </c:pt>
                <c:pt idx="1860">
                  <c:v>0.52749999999999997</c:v>
                </c:pt>
                <c:pt idx="1861">
                  <c:v>0.52849999999999997</c:v>
                </c:pt>
                <c:pt idx="1862">
                  <c:v>0.52849999999999997</c:v>
                </c:pt>
                <c:pt idx="1863">
                  <c:v>0.52969999999999995</c:v>
                </c:pt>
                <c:pt idx="1864">
                  <c:v>0.52969999999999995</c:v>
                </c:pt>
                <c:pt idx="1865">
                  <c:v>0.52990000000000004</c:v>
                </c:pt>
                <c:pt idx="1866">
                  <c:v>0.52990000000000004</c:v>
                </c:pt>
                <c:pt idx="1867">
                  <c:v>0.53049999999999997</c:v>
                </c:pt>
                <c:pt idx="1868">
                  <c:v>0.53049999999999997</c:v>
                </c:pt>
                <c:pt idx="1869">
                  <c:v>0.53110000000000002</c:v>
                </c:pt>
                <c:pt idx="1870">
                  <c:v>0.53110000000000002</c:v>
                </c:pt>
                <c:pt idx="1871">
                  <c:v>0.53190000000000004</c:v>
                </c:pt>
                <c:pt idx="1872">
                  <c:v>0.53190000000000004</c:v>
                </c:pt>
                <c:pt idx="1873">
                  <c:v>0.5323</c:v>
                </c:pt>
                <c:pt idx="1874">
                  <c:v>0.5323</c:v>
                </c:pt>
                <c:pt idx="1875">
                  <c:v>0.53390000000000004</c:v>
                </c:pt>
                <c:pt idx="1876">
                  <c:v>0.53390000000000004</c:v>
                </c:pt>
                <c:pt idx="1877">
                  <c:v>0.53700000000000003</c:v>
                </c:pt>
                <c:pt idx="1878">
                  <c:v>0.53700000000000003</c:v>
                </c:pt>
                <c:pt idx="1879">
                  <c:v>0.53739999999999999</c:v>
                </c:pt>
                <c:pt idx="1880">
                  <c:v>0.53739999999999999</c:v>
                </c:pt>
                <c:pt idx="1881">
                  <c:v>0.53759999999999997</c:v>
                </c:pt>
                <c:pt idx="1882">
                  <c:v>0.53759999999999997</c:v>
                </c:pt>
                <c:pt idx="1883">
                  <c:v>0.53879999999999995</c:v>
                </c:pt>
                <c:pt idx="1884">
                  <c:v>0.53879999999999995</c:v>
                </c:pt>
                <c:pt idx="1885">
                  <c:v>0.53939999999999999</c:v>
                </c:pt>
                <c:pt idx="1886">
                  <c:v>0.53939999999999999</c:v>
                </c:pt>
                <c:pt idx="1887">
                  <c:v>0.53959999999999997</c:v>
                </c:pt>
                <c:pt idx="1888">
                  <c:v>0.53959999999999997</c:v>
                </c:pt>
                <c:pt idx="1889">
                  <c:v>0.54059999999999997</c:v>
                </c:pt>
                <c:pt idx="1890">
                  <c:v>0.54059999999999997</c:v>
                </c:pt>
                <c:pt idx="1891">
                  <c:v>0.54139999999999999</c:v>
                </c:pt>
                <c:pt idx="1892">
                  <c:v>0.54139999999999999</c:v>
                </c:pt>
                <c:pt idx="1893">
                  <c:v>0.54359999999999997</c:v>
                </c:pt>
                <c:pt idx="1894">
                  <c:v>0.54359999999999997</c:v>
                </c:pt>
                <c:pt idx="1895">
                  <c:v>0.54420000000000002</c:v>
                </c:pt>
                <c:pt idx="1896">
                  <c:v>0.54420000000000002</c:v>
                </c:pt>
                <c:pt idx="1897">
                  <c:v>0.5444</c:v>
                </c:pt>
                <c:pt idx="1898">
                  <c:v>0.5444</c:v>
                </c:pt>
                <c:pt idx="1899">
                  <c:v>0.54479999999999995</c:v>
                </c:pt>
                <c:pt idx="1900">
                  <c:v>0.54479999999999995</c:v>
                </c:pt>
                <c:pt idx="1901">
                  <c:v>0.54669999999999996</c:v>
                </c:pt>
                <c:pt idx="1902">
                  <c:v>0.54669999999999996</c:v>
                </c:pt>
                <c:pt idx="1903">
                  <c:v>0.54730000000000001</c:v>
                </c:pt>
                <c:pt idx="1904">
                  <c:v>0.54730000000000001</c:v>
                </c:pt>
                <c:pt idx="1905">
                  <c:v>0.54769999999999996</c:v>
                </c:pt>
                <c:pt idx="1906">
                  <c:v>0.54769999999999996</c:v>
                </c:pt>
                <c:pt idx="1907">
                  <c:v>0.54830000000000001</c:v>
                </c:pt>
                <c:pt idx="1908">
                  <c:v>0.54830000000000001</c:v>
                </c:pt>
                <c:pt idx="1909">
                  <c:v>0.55069999999999997</c:v>
                </c:pt>
                <c:pt idx="1910">
                  <c:v>0.55069999999999997</c:v>
                </c:pt>
                <c:pt idx="1911">
                  <c:v>0.55210000000000004</c:v>
                </c:pt>
                <c:pt idx="1912">
                  <c:v>0.55210000000000004</c:v>
                </c:pt>
                <c:pt idx="1913">
                  <c:v>0.55289999999999995</c:v>
                </c:pt>
                <c:pt idx="1914">
                  <c:v>0.55289999999999995</c:v>
                </c:pt>
                <c:pt idx="1915">
                  <c:v>0.55349999999999999</c:v>
                </c:pt>
                <c:pt idx="1916">
                  <c:v>0.55349999999999999</c:v>
                </c:pt>
                <c:pt idx="1917">
                  <c:v>0.55469999999999997</c:v>
                </c:pt>
                <c:pt idx="1918">
                  <c:v>0.55469999999999997</c:v>
                </c:pt>
                <c:pt idx="1919">
                  <c:v>0.55520000000000003</c:v>
                </c:pt>
                <c:pt idx="1920">
                  <c:v>0.55520000000000003</c:v>
                </c:pt>
                <c:pt idx="1921">
                  <c:v>0.5554</c:v>
                </c:pt>
                <c:pt idx="1922">
                  <c:v>0.5554</c:v>
                </c:pt>
                <c:pt idx="1923">
                  <c:v>0.55700000000000005</c:v>
                </c:pt>
                <c:pt idx="1924">
                  <c:v>0.55700000000000005</c:v>
                </c:pt>
                <c:pt idx="1925">
                  <c:v>0.55759999999999998</c:v>
                </c:pt>
                <c:pt idx="1926">
                  <c:v>0.55759999999999998</c:v>
                </c:pt>
                <c:pt idx="1927">
                  <c:v>0.55840000000000001</c:v>
                </c:pt>
                <c:pt idx="1928">
                  <c:v>0.55840000000000001</c:v>
                </c:pt>
                <c:pt idx="1929">
                  <c:v>0.55879999999999996</c:v>
                </c:pt>
                <c:pt idx="1930">
                  <c:v>0.55879999999999996</c:v>
                </c:pt>
                <c:pt idx="1931">
                  <c:v>0.55900000000000005</c:v>
                </c:pt>
                <c:pt idx="1932">
                  <c:v>0.55900000000000005</c:v>
                </c:pt>
                <c:pt idx="1933">
                  <c:v>0.55920000000000003</c:v>
                </c:pt>
                <c:pt idx="1934">
                  <c:v>0.55920000000000003</c:v>
                </c:pt>
                <c:pt idx="1935">
                  <c:v>0.55959999999999999</c:v>
                </c:pt>
                <c:pt idx="1936">
                  <c:v>0.55959999999999999</c:v>
                </c:pt>
                <c:pt idx="1937">
                  <c:v>0.56040000000000001</c:v>
                </c:pt>
                <c:pt idx="1938">
                  <c:v>0.56040000000000001</c:v>
                </c:pt>
                <c:pt idx="1939">
                  <c:v>0.56159999999999999</c:v>
                </c:pt>
                <c:pt idx="1940">
                  <c:v>0.56159999999999999</c:v>
                </c:pt>
                <c:pt idx="1941">
                  <c:v>0.56179999999999997</c:v>
                </c:pt>
                <c:pt idx="1942">
                  <c:v>0.56179999999999997</c:v>
                </c:pt>
                <c:pt idx="1943">
                  <c:v>0.56340000000000001</c:v>
                </c:pt>
                <c:pt idx="1944">
                  <c:v>0.56340000000000001</c:v>
                </c:pt>
                <c:pt idx="1945">
                  <c:v>0.56440000000000001</c:v>
                </c:pt>
                <c:pt idx="1946">
                  <c:v>0.56440000000000001</c:v>
                </c:pt>
                <c:pt idx="1947">
                  <c:v>0.56930000000000003</c:v>
                </c:pt>
                <c:pt idx="1948">
                  <c:v>0.56930000000000003</c:v>
                </c:pt>
                <c:pt idx="1949">
                  <c:v>0.56950000000000001</c:v>
                </c:pt>
                <c:pt idx="1950">
                  <c:v>0.56950000000000001</c:v>
                </c:pt>
                <c:pt idx="1951">
                  <c:v>0.57050000000000001</c:v>
                </c:pt>
                <c:pt idx="1952">
                  <c:v>0.57050000000000001</c:v>
                </c:pt>
                <c:pt idx="1953">
                  <c:v>0.57110000000000005</c:v>
                </c:pt>
                <c:pt idx="1954">
                  <c:v>0.57110000000000005</c:v>
                </c:pt>
                <c:pt idx="1955">
                  <c:v>0.57130000000000003</c:v>
                </c:pt>
                <c:pt idx="1956">
                  <c:v>0.57130000000000003</c:v>
                </c:pt>
                <c:pt idx="1957">
                  <c:v>0.57269999999999999</c:v>
                </c:pt>
                <c:pt idx="1958">
                  <c:v>0.57269999999999999</c:v>
                </c:pt>
                <c:pt idx="1959">
                  <c:v>0.57350000000000001</c:v>
                </c:pt>
                <c:pt idx="1960">
                  <c:v>0.57350000000000001</c:v>
                </c:pt>
                <c:pt idx="1961">
                  <c:v>0.57389999999999997</c:v>
                </c:pt>
                <c:pt idx="1962">
                  <c:v>0.57389999999999997</c:v>
                </c:pt>
                <c:pt idx="1963">
                  <c:v>0.57640000000000002</c:v>
                </c:pt>
                <c:pt idx="1964">
                  <c:v>0.57640000000000002</c:v>
                </c:pt>
                <c:pt idx="1965">
                  <c:v>0.57799999999999996</c:v>
                </c:pt>
                <c:pt idx="1966">
                  <c:v>0.57799999999999996</c:v>
                </c:pt>
                <c:pt idx="1967">
                  <c:v>0.57899999999999996</c:v>
                </c:pt>
                <c:pt idx="1968">
                  <c:v>0.57899999999999996</c:v>
                </c:pt>
                <c:pt idx="1969">
                  <c:v>0.57940000000000003</c:v>
                </c:pt>
                <c:pt idx="1970">
                  <c:v>0.57940000000000003</c:v>
                </c:pt>
                <c:pt idx="1971">
                  <c:v>0.58040000000000003</c:v>
                </c:pt>
                <c:pt idx="1972">
                  <c:v>0.58040000000000003</c:v>
                </c:pt>
                <c:pt idx="1973">
                  <c:v>0.58099999999999996</c:v>
                </c:pt>
                <c:pt idx="1974">
                  <c:v>0.58099999999999996</c:v>
                </c:pt>
                <c:pt idx="1975">
                  <c:v>0.58199999999999996</c:v>
                </c:pt>
                <c:pt idx="1976">
                  <c:v>0.58199999999999996</c:v>
                </c:pt>
                <c:pt idx="1977">
                  <c:v>0.58220000000000005</c:v>
                </c:pt>
                <c:pt idx="1978">
                  <c:v>0.58220000000000005</c:v>
                </c:pt>
                <c:pt idx="1979">
                  <c:v>0.58299999999999996</c:v>
                </c:pt>
                <c:pt idx="1980">
                  <c:v>0.58299999999999996</c:v>
                </c:pt>
                <c:pt idx="1981">
                  <c:v>0.58460000000000001</c:v>
                </c:pt>
                <c:pt idx="1982">
                  <c:v>0.58460000000000001</c:v>
                </c:pt>
                <c:pt idx="1983">
                  <c:v>0.58479999999999999</c:v>
                </c:pt>
                <c:pt idx="1984">
                  <c:v>0.58479999999999999</c:v>
                </c:pt>
                <c:pt idx="1985">
                  <c:v>0.58589999999999998</c:v>
                </c:pt>
                <c:pt idx="1986">
                  <c:v>0.58589999999999998</c:v>
                </c:pt>
                <c:pt idx="1987">
                  <c:v>0.58609999999999995</c:v>
                </c:pt>
                <c:pt idx="1988">
                  <c:v>0.58609999999999995</c:v>
                </c:pt>
                <c:pt idx="1989">
                  <c:v>0.58630000000000004</c:v>
                </c:pt>
                <c:pt idx="1990">
                  <c:v>0.58630000000000004</c:v>
                </c:pt>
                <c:pt idx="1991">
                  <c:v>0.58689999999999998</c:v>
                </c:pt>
                <c:pt idx="1992">
                  <c:v>0.58689999999999998</c:v>
                </c:pt>
                <c:pt idx="1993">
                  <c:v>0.58709999999999996</c:v>
                </c:pt>
                <c:pt idx="1994">
                  <c:v>0.58709999999999996</c:v>
                </c:pt>
                <c:pt idx="1995">
                  <c:v>0.58730000000000004</c:v>
                </c:pt>
                <c:pt idx="1996">
                  <c:v>0.58730000000000004</c:v>
                </c:pt>
                <c:pt idx="1997">
                  <c:v>0.5877</c:v>
                </c:pt>
                <c:pt idx="1998">
                  <c:v>0.5877</c:v>
                </c:pt>
                <c:pt idx="1999">
                  <c:v>0.5887</c:v>
                </c:pt>
                <c:pt idx="2000">
                  <c:v>0.5887</c:v>
                </c:pt>
                <c:pt idx="2001">
                  <c:v>0.58889999999999998</c:v>
                </c:pt>
                <c:pt idx="2002">
                  <c:v>0.58889999999999998</c:v>
                </c:pt>
                <c:pt idx="2003">
                  <c:v>0.59209999999999996</c:v>
                </c:pt>
                <c:pt idx="2004">
                  <c:v>0.59209999999999996</c:v>
                </c:pt>
                <c:pt idx="2005">
                  <c:v>0.5927</c:v>
                </c:pt>
                <c:pt idx="2006">
                  <c:v>0.5927</c:v>
                </c:pt>
                <c:pt idx="2007">
                  <c:v>0.59350000000000003</c:v>
                </c:pt>
                <c:pt idx="2008">
                  <c:v>0.59350000000000003</c:v>
                </c:pt>
                <c:pt idx="2009">
                  <c:v>0.59450000000000003</c:v>
                </c:pt>
                <c:pt idx="2010">
                  <c:v>0.59450000000000003</c:v>
                </c:pt>
                <c:pt idx="2011">
                  <c:v>0.59619999999999995</c:v>
                </c:pt>
                <c:pt idx="2012">
                  <c:v>0.59619999999999995</c:v>
                </c:pt>
                <c:pt idx="2013">
                  <c:v>0.59819999999999995</c:v>
                </c:pt>
                <c:pt idx="2014">
                  <c:v>0.59819999999999995</c:v>
                </c:pt>
                <c:pt idx="2015">
                  <c:v>0.5998</c:v>
                </c:pt>
                <c:pt idx="2016">
                  <c:v>0.5998</c:v>
                </c:pt>
                <c:pt idx="2017">
                  <c:v>0.6</c:v>
                </c:pt>
                <c:pt idx="2018">
                  <c:v>0.6</c:v>
                </c:pt>
                <c:pt idx="2019">
                  <c:v>0.60099999999999998</c:v>
                </c:pt>
                <c:pt idx="2020">
                  <c:v>0.60099999999999998</c:v>
                </c:pt>
                <c:pt idx="2021">
                  <c:v>0.60140000000000005</c:v>
                </c:pt>
                <c:pt idx="2022">
                  <c:v>0.60140000000000005</c:v>
                </c:pt>
                <c:pt idx="2023">
                  <c:v>0.60219999999999996</c:v>
                </c:pt>
                <c:pt idx="2024">
                  <c:v>0.60219999999999996</c:v>
                </c:pt>
                <c:pt idx="2025">
                  <c:v>0.60319999999999996</c:v>
                </c:pt>
                <c:pt idx="2026">
                  <c:v>0.60319999999999996</c:v>
                </c:pt>
                <c:pt idx="2027">
                  <c:v>0.60399999999999998</c:v>
                </c:pt>
                <c:pt idx="2028">
                  <c:v>0.60399999999999998</c:v>
                </c:pt>
                <c:pt idx="2029">
                  <c:v>0.60419999999999996</c:v>
                </c:pt>
                <c:pt idx="2030">
                  <c:v>0.60419999999999996</c:v>
                </c:pt>
                <c:pt idx="2031">
                  <c:v>0.60750000000000004</c:v>
                </c:pt>
                <c:pt idx="2032">
                  <c:v>0.60750000000000004</c:v>
                </c:pt>
                <c:pt idx="2033">
                  <c:v>0.60829999999999995</c:v>
                </c:pt>
                <c:pt idx="2034">
                  <c:v>0.60829999999999995</c:v>
                </c:pt>
                <c:pt idx="2035">
                  <c:v>0.60909999999999997</c:v>
                </c:pt>
                <c:pt idx="2036">
                  <c:v>0.60909999999999997</c:v>
                </c:pt>
                <c:pt idx="2037">
                  <c:v>0.60950000000000004</c:v>
                </c:pt>
                <c:pt idx="2038">
                  <c:v>0.60950000000000004</c:v>
                </c:pt>
                <c:pt idx="2039">
                  <c:v>0.61129999999999995</c:v>
                </c:pt>
                <c:pt idx="2040">
                  <c:v>0.61129999999999995</c:v>
                </c:pt>
                <c:pt idx="2041">
                  <c:v>0.61150000000000004</c:v>
                </c:pt>
                <c:pt idx="2042">
                  <c:v>0.61150000000000004</c:v>
                </c:pt>
                <c:pt idx="2043">
                  <c:v>0.6119</c:v>
                </c:pt>
                <c:pt idx="2044">
                  <c:v>0.6119</c:v>
                </c:pt>
                <c:pt idx="2045">
                  <c:v>0.61270000000000002</c:v>
                </c:pt>
                <c:pt idx="2046">
                  <c:v>0.61270000000000002</c:v>
                </c:pt>
                <c:pt idx="2047">
                  <c:v>0.6129</c:v>
                </c:pt>
                <c:pt idx="2048">
                  <c:v>0.6129</c:v>
                </c:pt>
                <c:pt idx="2049">
                  <c:v>0.61309999999999998</c:v>
                </c:pt>
                <c:pt idx="2050">
                  <c:v>0.61309999999999998</c:v>
                </c:pt>
                <c:pt idx="2051">
                  <c:v>0.61350000000000005</c:v>
                </c:pt>
                <c:pt idx="2052">
                  <c:v>0.61350000000000005</c:v>
                </c:pt>
                <c:pt idx="2053">
                  <c:v>0.61370000000000002</c:v>
                </c:pt>
                <c:pt idx="2054">
                  <c:v>0.61370000000000002</c:v>
                </c:pt>
                <c:pt idx="2055">
                  <c:v>0.61519999999999997</c:v>
                </c:pt>
                <c:pt idx="2056">
                  <c:v>0.61519999999999997</c:v>
                </c:pt>
                <c:pt idx="2057">
                  <c:v>0.61599999999999999</c:v>
                </c:pt>
                <c:pt idx="2058">
                  <c:v>0.61599999999999999</c:v>
                </c:pt>
                <c:pt idx="2059">
                  <c:v>0.61639999999999995</c:v>
                </c:pt>
                <c:pt idx="2060">
                  <c:v>0.61639999999999995</c:v>
                </c:pt>
                <c:pt idx="2061">
                  <c:v>0.61719999999999997</c:v>
                </c:pt>
                <c:pt idx="2062">
                  <c:v>0.61719999999999997</c:v>
                </c:pt>
                <c:pt idx="2063">
                  <c:v>0.61739999999999995</c:v>
                </c:pt>
                <c:pt idx="2064">
                  <c:v>0.61739999999999995</c:v>
                </c:pt>
                <c:pt idx="2065">
                  <c:v>0.61780000000000002</c:v>
                </c:pt>
                <c:pt idx="2066">
                  <c:v>0.61780000000000002</c:v>
                </c:pt>
                <c:pt idx="2067">
                  <c:v>0.61819999999999997</c:v>
                </c:pt>
                <c:pt idx="2068">
                  <c:v>0.61819999999999997</c:v>
                </c:pt>
                <c:pt idx="2069">
                  <c:v>0.62039999999999995</c:v>
                </c:pt>
                <c:pt idx="2070">
                  <c:v>0.62039999999999995</c:v>
                </c:pt>
                <c:pt idx="2071">
                  <c:v>0.62239999999999995</c:v>
                </c:pt>
                <c:pt idx="2072">
                  <c:v>0.62239999999999995</c:v>
                </c:pt>
                <c:pt idx="2073">
                  <c:v>0.62260000000000004</c:v>
                </c:pt>
                <c:pt idx="2074">
                  <c:v>0.62260000000000004</c:v>
                </c:pt>
                <c:pt idx="2075">
                  <c:v>0.623</c:v>
                </c:pt>
                <c:pt idx="2076">
                  <c:v>0.623</c:v>
                </c:pt>
                <c:pt idx="2077">
                  <c:v>0.62339999999999995</c:v>
                </c:pt>
                <c:pt idx="2078">
                  <c:v>0.62339999999999995</c:v>
                </c:pt>
                <c:pt idx="2079">
                  <c:v>0.62419999999999998</c:v>
                </c:pt>
                <c:pt idx="2080">
                  <c:v>0.62419999999999998</c:v>
                </c:pt>
                <c:pt idx="2081">
                  <c:v>0.62439999999999996</c:v>
                </c:pt>
                <c:pt idx="2082">
                  <c:v>0.62439999999999996</c:v>
                </c:pt>
                <c:pt idx="2083">
                  <c:v>0.62509999999999999</c:v>
                </c:pt>
                <c:pt idx="2084">
                  <c:v>0.62509999999999999</c:v>
                </c:pt>
                <c:pt idx="2085">
                  <c:v>0.62529999999999997</c:v>
                </c:pt>
                <c:pt idx="2086">
                  <c:v>0.62529999999999997</c:v>
                </c:pt>
                <c:pt idx="2087">
                  <c:v>0.62570000000000003</c:v>
                </c:pt>
                <c:pt idx="2088">
                  <c:v>0.62570000000000003</c:v>
                </c:pt>
                <c:pt idx="2089">
                  <c:v>0.62629999999999997</c:v>
                </c:pt>
                <c:pt idx="2090">
                  <c:v>0.62629999999999997</c:v>
                </c:pt>
                <c:pt idx="2091">
                  <c:v>0.62809999999999999</c:v>
                </c:pt>
                <c:pt idx="2092">
                  <c:v>0.62809999999999999</c:v>
                </c:pt>
                <c:pt idx="2093">
                  <c:v>0.62990000000000002</c:v>
                </c:pt>
                <c:pt idx="2094">
                  <c:v>0.62990000000000002</c:v>
                </c:pt>
                <c:pt idx="2095">
                  <c:v>0.63049999999999995</c:v>
                </c:pt>
                <c:pt idx="2096">
                  <c:v>0.63049999999999995</c:v>
                </c:pt>
                <c:pt idx="2097">
                  <c:v>0.63109999999999999</c:v>
                </c:pt>
                <c:pt idx="2098">
                  <c:v>0.63109999999999999</c:v>
                </c:pt>
                <c:pt idx="2099">
                  <c:v>0.63170000000000004</c:v>
                </c:pt>
                <c:pt idx="2100">
                  <c:v>0.63170000000000004</c:v>
                </c:pt>
                <c:pt idx="2101">
                  <c:v>0.63270000000000004</c:v>
                </c:pt>
                <c:pt idx="2102">
                  <c:v>0.63270000000000004</c:v>
                </c:pt>
                <c:pt idx="2103">
                  <c:v>0.63580000000000003</c:v>
                </c:pt>
                <c:pt idx="2104">
                  <c:v>0.63580000000000003</c:v>
                </c:pt>
                <c:pt idx="2105">
                  <c:v>0.63600000000000001</c:v>
                </c:pt>
                <c:pt idx="2106">
                  <c:v>0.63600000000000001</c:v>
                </c:pt>
                <c:pt idx="2107">
                  <c:v>0.63800000000000001</c:v>
                </c:pt>
                <c:pt idx="2108">
                  <c:v>0.63800000000000001</c:v>
                </c:pt>
                <c:pt idx="2109">
                  <c:v>0.63859999999999995</c:v>
                </c:pt>
                <c:pt idx="2110">
                  <c:v>0.63859999999999995</c:v>
                </c:pt>
                <c:pt idx="2111">
                  <c:v>0.63880000000000003</c:v>
                </c:pt>
                <c:pt idx="2112">
                  <c:v>0.63880000000000003</c:v>
                </c:pt>
                <c:pt idx="2113">
                  <c:v>0.63900000000000001</c:v>
                </c:pt>
                <c:pt idx="2114">
                  <c:v>0.63900000000000001</c:v>
                </c:pt>
                <c:pt idx="2115">
                  <c:v>0.63919999999999999</c:v>
                </c:pt>
                <c:pt idx="2116">
                  <c:v>0.63919999999999999</c:v>
                </c:pt>
                <c:pt idx="2117">
                  <c:v>0.64039999999999997</c:v>
                </c:pt>
                <c:pt idx="2118">
                  <c:v>0.64039999999999997</c:v>
                </c:pt>
                <c:pt idx="2119">
                  <c:v>0.64059999999999995</c:v>
                </c:pt>
                <c:pt idx="2120">
                  <c:v>0.64059999999999995</c:v>
                </c:pt>
                <c:pt idx="2121">
                  <c:v>0.64200000000000002</c:v>
                </c:pt>
                <c:pt idx="2122">
                  <c:v>0.64200000000000002</c:v>
                </c:pt>
                <c:pt idx="2123">
                  <c:v>0.64419999999999999</c:v>
                </c:pt>
                <c:pt idx="2124">
                  <c:v>0.64419999999999999</c:v>
                </c:pt>
                <c:pt idx="2125">
                  <c:v>0.64510000000000001</c:v>
                </c:pt>
                <c:pt idx="2126">
                  <c:v>0.64510000000000001</c:v>
                </c:pt>
                <c:pt idx="2127">
                  <c:v>0.64649999999999996</c:v>
                </c:pt>
                <c:pt idx="2128">
                  <c:v>0.64649999999999996</c:v>
                </c:pt>
                <c:pt idx="2129">
                  <c:v>0.64849999999999997</c:v>
                </c:pt>
                <c:pt idx="2130">
                  <c:v>0.64849999999999997</c:v>
                </c:pt>
                <c:pt idx="2131">
                  <c:v>0.64870000000000005</c:v>
                </c:pt>
                <c:pt idx="2132">
                  <c:v>0.64870000000000005</c:v>
                </c:pt>
                <c:pt idx="2133">
                  <c:v>0.64929999999999999</c:v>
                </c:pt>
                <c:pt idx="2134">
                  <c:v>0.64929999999999999</c:v>
                </c:pt>
                <c:pt idx="2135">
                  <c:v>0.64970000000000006</c:v>
                </c:pt>
                <c:pt idx="2136">
                  <c:v>0.64970000000000006</c:v>
                </c:pt>
                <c:pt idx="2137">
                  <c:v>0.64990000000000003</c:v>
                </c:pt>
                <c:pt idx="2138">
                  <c:v>0.64990000000000003</c:v>
                </c:pt>
                <c:pt idx="2139">
                  <c:v>0.65110000000000001</c:v>
                </c:pt>
                <c:pt idx="2140">
                  <c:v>0.65110000000000001</c:v>
                </c:pt>
                <c:pt idx="2141">
                  <c:v>0.65229999999999999</c:v>
                </c:pt>
                <c:pt idx="2142">
                  <c:v>0.65229999999999999</c:v>
                </c:pt>
                <c:pt idx="2143">
                  <c:v>0.65329999999999999</c:v>
                </c:pt>
                <c:pt idx="2144">
                  <c:v>0.65329999999999999</c:v>
                </c:pt>
                <c:pt idx="2145">
                  <c:v>0.65369999999999995</c:v>
                </c:pt>
                <c:pt idx="2146">
                  <c:v>0.65369999999999995</c:v>
                </c:pt>
                <c:pt idx="2147">
                  <c:v>0.65410000000000001</c:v>
                </c:pt>
                <c:pt idx="2148">
                  <c:v>0.65410000000000001</c:v>
                </c:pt>
                <c:pt idx="2149">
                  <c:v>0.65429999999999999</c:v>
                </c:pt>
                <c:pt idx="2150">
                  <c:v>0.65429999999999999</c:v>
                </c:pt>
                <c:pt idx="2151">
                  <c:v>0.65620000000000001</c:v>
                </c:pt>
                <c:pt idx="2152">
                  <c:v>0.65620000000000001</c:v>
                </c:pt>
                <c:pt idx="2153">
                  <c:v>0.66139999999999999</c:v>
                </c:pt>
                <c:pt idx="2154">
                  <c:v>0.66139999999999999</c:v>
                </c:pt>
                <c:pt idx="2155">
                  <c:v>0.66159999999999997</c:v>
                </c:pt>
                <c:pt idx="2156">
                  <c:v>0.66159999999999997</c:v>
                </c:pt>
                <c:pt idx="2157">
                  <c:v>0.66220000000000001</c:v>
                </c:pt>
                <c:pt idx="2158">
                  <c:v>0.66220000000000001</c:v>
                </c:pt>
                <c:pt idx="2159">
                  <c:v>0.66259999999999997</c:v>
                </c:pt>
                <c:pt idx="2160">
                  <c:v>0.66259999999999997</c:v>
                </c:pt>
                <c:pt idx="2161">
                  <c:v>0.66320000000000001</c:v>
                </c:pt>
                <c:pt idx="2162">
                  <c:v>0.66320000000000001</c:v>
                </c:pt>
                <c:pt idx="2163">
                  <c:v>0.66549999999999998</c:v>
                </c:pt>
                <c:pt idx="2164">
                  <c:v>0.66549999999999998</c:v>
                </c:pt>
                <c:pt idx="2165">
                  <c:v>0.66849999999999998</c:v>
                </c:pt>
                <c:pt idx="2166">
                  <c:v>0.66849999999999998</c:v>
                </c:pt>
                <c:pt idx="2167">
                  <c:v>0.66869999999999996</c:v>
                </c:pt>
                <c:pt idx="2168">
                  <c:v>0.66869999999999996</c:v>
                </c:pt>
                <c:pt idx="2169">
                  <c:v>0.67149999999999999</c:v>
                </c:pt>
                <c:pt idx="2170">
                  <c:v>0.67149999999999999</c:v>
                </c:pt>
                <c:pt idx="2171">
                  <c:v>0.67169999999999996</c:v>
                </c:pt>
                <c:pt idx="2172">
                  <c:v>0.67169999999999996</c:v>
                </c:pt>
                <c:pt idx="2173">
                  <c:v>0.67190000000000005</c:v>
                </c:pt>
                <c:pt idx="2174">
                  <c:v>0.67190000000000005</c:v>
                </c:pt>
                <c:pt idx="2175">
                  <c:v>0.67210000000000003</c:v>
                </c:pt>
                <c:pt idx="2176">
                  <c:v>0.67210000000000003</c:v>
                </c:pt>
                <c:pt idx="2177">
                  <c:v>0.67269999999999996</c:v>
                </c:pt>
                <c:pt idx="2178">
                  <c:v>0.67269999999999996</c:v>
                </c:pt>
                <c:pt idx="2179">
                  <c:v>0.67290000000000005</c:v>
                </c:pt>
                <c:pt idx="2180">
                  <c:v>0.67290000000000005</c:v>
                </c:pt>
                <c:pt idx="2181">
                  <c:v>0.67330000000000001</c:v>
                </c:pt>
                <c:pt idx="2182">
                  <c:v>0.67330000000000001</c:v>
                </c:pt>
                <c:pt idx="2183">
                  <c:v>0.67369999999999997</c:v>
                </c:pt>
                <c:pt idx="2184">
                  <c:v>0.67369999999999997</c:v>
                </c:pt>
                <c:pt idx="2185">
                  <c:v>0.67469999999999997</c:v>
                </c:pt>
                <c:pt idx="2186">
                  <c:v>0.67469999999999997</c:v>
                </c:pt>
                <c:pt idx="2187">
                  <c:v>0.67490000000000006</c:v>
                </c:pt>
                <c:pt idx="2188">
                  <c:v>0.67490000000000006</c:v>
                </c:pt>
                <c:pt idx="2189">
                  <c:v>0.67659999999999998</c:v>
                </c:pt>
                <c:pt idx="2190">
                  <c:v>0.67659999999999998</c:v>
                </c:pt>
                <c:pt idx="2191">
                  <c:v>0.6774</c:v>
                </c:pt>
                <c:pt idx="2192">
                  <c:v>0.6774</c:v>
                </c:pt>
                <c:pt idx="2193">
                  <c:v>0.67800000000000005</c:v>
                </c:pt>
                <c:pt idx="2194">
                  <c:v>0.67800000000000005</c:v>
                </c:pt>
                <c:pt idx="2195">
                  <c:v>0.6794</c:v>
                </c:pt>
                <c:pt idx="2196">
                  <c:v>0.6794</c:v>
                </c:pt>
                <c:pt idx="2197">
                  <c:v>0.68020000000000003</c:v>
                </c:pt>
                <c:pt idx="2198">
                  <c:v>0.68020000000000003</c:v>
                </c:pt>
                <c:pt idx="2199">
                  <c:v>0.68079999999999996</c:v>
                </c:pt>
                <c:pt idx="2200">
                  <c:v>0.68079999999999996</c:v>
                </c:pt>
                <c:pt idx="2201">
                  <c:v>0.68240000000000001</c:v>
                </c:pt>
                <c:pt idx="2202">
                  <c:v>0.68240000000000001</c:v>
                </c:pt>
                <c:pt idx="2203">
                  <c:v>0.68259999999999998</c:v>
                </c:pt>
                <c:pt idx="2204">
                  <c:v>0.68259999999999998</c:v>
                </c:pt>
                <c:pt idx="2205">
                  <c:v>0.68320000000000003</c:v>
                </c:pt>
                <c:pt idx="2206">
                  <c:v>0.68320000000000003</c:v>
                </c:pt>
                <c:pt idx="2207">
                  <c:v>0.68440000000000001</c:v>
                </c:pt>
                <c:pt idx="2208">
                  <c:v>0.68440000000000001</c:v>
                </c:pt>
                <c:pt idx="2209">
                  <c:v>0.6855</c:v>
                </c:pt>
                <c:pt idx="2210">
                  <c:v>0.6855</c:v>
                </c:pt>
                <c:pt idx="2211">
                  <c:v>0.68610000000000004</c:v>
                </c:pt>
                <c:pt idx="2212">
                  <c:v>0.68610000000000004</c:v>
                </c:pt>
                <c:pt idx="2213">
                  <c:v>0.68669999999999998</c:v>
                </c:pt>
                <c:pt idx="2214">
                  <c:v>0.68669999999999998</c:v>
                </c:pt>
                <c:pt idx="2215">
                  <c:v>0.68730000000000002</c:v>
                </c:pt>
                <c:pt idx="2216">
                  <c:v>0.68730000000000002</c:v>
                </c:pt>
                <c:pt idx="2217">
                  <c:v>0.68810000000000004</c:v>
                </c:pt>
                <c:pt idx="2218">
                  <c:v>0.68810000000000004</c:v>
                </c:pt>
                <c:pt idx="2219">
                  <c:v>0.6915</c:v>
                </c:pt>
                <c:pt idx="2220">
                  <c:v>0.6915</c:v>
                </c:pt>
                <c:pt idx="2221">
                  <c:v>0.6925</c:v>
                </c:pt>
                <c:pt idx="2222">
                  <c:v>0.6925</c:v>
                </c:pt>
                <c:pt idx="2223">
                  <c:v>0.69269999999999998</c:v>
                </c:pt>
                <c:pt idx="2224">
                  <c:v>0.69269999999999998</c:v>
                </c:pt>
                <c:pt idx="2225">
                  <c:v>0.69599999999999995</c:v>
                </c:pt>
                <c:pt idx="2226">
                  <c:v>0.69599999999999995</c:v>
                </c:pt>
                <c:pt idx="2227">
                  <c:v>0.69620000000000004</c:v>
                </c:pt>
                <c:pt idx="2228">
                  <c:v>0.69620000000000004</c:v>
                </c:pt>
                <c:pt idx="2229">
                  <c:v>0.6976</c:v>
                </c:pt>
                <c:pt idx="2230">
                  <c:v>0.6976</c:v>
                </c:pt>
                <c:pt idx="2231">
                  <c:v>0.6986</c:v>
                </c:pt>
                <c:pt idx="2232">
                  <c:v>0.6986</c:v>
                </c:pt>
                <c:pt idx="2233">
                  <c:v>0.70140000000000002</c:v>
                </c:pt>
                <c:pt idx="2234">
                  <c:v>0.70140000000000002</c:v>
                </c:pt>
                <c:pt idx="2235">
                  <c:v>0.70299999999999996</c:v>
                </c:pt>
                <c:pt idx="2236">
                  <c:v>0.70299999999999996</c:v>
                </c:pt>
                <c:pt idx="2237">
                  <c:v>0.7046</c:v>
                </c:pt>
                <c:pt idx="2238">
                  <c:v>0.7046</c:v>
                </c:pt>
                <c:pt idx="2239">
                  <c:v>0.70509999999999995</c:v>
                </c:pt>
                <c:pt idx="2240">
                  <c:v>0.70509999999999995</c:v>
                </c:pt>
                <c:pt idx="2241">
                  <c:v>0.70550000000000002</c:v>
                </c:pt>
                <c:pt idx="2242">
                  <c:v>0.70550000000000002</c:v>
                </c:pt>
                <c:pt idx="2243">
                  <c:v>0.70569999999999999</c:v>
                </c:pt>
                <c:pt idx="2244">
                  <c:v>0.70569999999999999</c:v>
                </c:pt>
                <c:pt idx="2245">
                  <c:v>0.70609999999999995</c:v>
                </c:pt>
                <c:pt idx="2246">
                  <c:v>0.70609999999999995</c:v>
                </c:pt>
                <c:pt idx="2247">
                  <c:v>0.70650000000000002</c:v>
                </c:pt>
                <c:pt idx="2248">
                  <c:v>0.70650000000000002</c:v>
                </c:pt>
                <c:pt idx="2249">
                  <c:v>0.70669999999999999</c:v>
                </c:pt>
                <c:pt idx="2250">
                  <c:v>0.70669999999999999</c:v>
                </c:pt>
                <c:pt idx="2251">
                  <c:v>0.70689999999999997</c:v>
                </c:pt>
                <c:pt idx="2252">
                  <c:v>0.70689999999999997</c:v>
                </c:pt>
                <c:pt idx="2253">
                  <c:v>0.70709999999999995</c:v>
                </c:pt>
                <c:pt idx="2254">
                  <c:v>0.70709999999999995</c:v>
                </c:pt>
                <c:pt idx="2255">
                  <c:v>0.70730000000000004</c:v>
                </c:pt>
                <c:pt idx="2256">
                  <c:v>0.70730000000000004</c:v>
                </c:pt>
                <c:pt idx="2257">
                  <c:v>0.70889999999999997</c:v>
                </c:pt>
                <c:pt idx="2258">
                  <c:v>0.70889999999999997</c:v>
                </c:pt>
                <c:pt idx="2259">
                  <c:v>0.71109999999999995</c:v>
                </c:pt>
                <c:pt idx="2260">
                  <c:v>0.71109999999999995</c:v>
                </c:pt>
                <c:pt idx="2261">
                  <c:v>0.71250000000000002</c:v>
                </c:pt>
                <c:pt idx="2262">
                  <c:v>0.71250000000000002</c:v>
                </c:pt>
                <c:pt idx="2263">
                  <c:v>0.71289999999999998</c:v>
                </c:pt>
                <c:pt idx="2264">
                  <c:v>0.71289999999999998</c:v>
                </c:pt>
                <c:pt idx="2265">
                  <c:v>0.71309999999999996</c:v>
                </c:pt>
                <c:pt idx="2266">
                  <c:v>0.71309999999999996</c:v>
                </c:pt>
                <c:pt idx="2267">
                  <c:v>0.71409999999999996</c:v>
                </c:pt>
                <c:pt idx="2268">
                  <c:v>0.71409999999999996</c:v>
                </c:pt>
                <c:pt idx="2269">
                  <c:v>0.71430000000000005</c:v>
                </c:pt>
                <c:pt idx="2270">
                  <c:v>0.71430000000000005</c:v>
                </c:pt>
                <c:pt idx="2271">
                  <c:v>0.7147</c:v>
                </c:pt>
                <c:pt idx="2272">
                  <c:v>0.7147</c:v>
                </c:pt>
                <c:pt idx="2273">
                  <c:v>0.71519999999999995</c:v>
                </c:pt>
                <c:pt idx="2274">
                  <c:v>0.71519999999999995</c:v>
                </c:pt>
                <c:pt idx="2275">
                  <c:v>0.71540000000000004</c:v>
                </c:pt>
                <c:pt idx="2276">
                  <c:v>0.71540000000000004</c:v>
                </c:pt>
                <c:pt idx="2277">
                  <c:v>0.71619999999999995</c:v>
                </c:pt>
                <c:pt idx="2278">
                  <c:v>0.71619999999999995</c:v>
                </c:pt>
                <c:pt idx="2279">
                  <c:v>0.71919999999999995</c:v>
                </c:pt>
                <c:pt idx="2280">
                  <c:v>0.71919999999999995</c:v>
                </c:pt>
                <c:pt idx="2281">
                  <c:v>0.71940000000000004</c:v>
                </c:pt>
                <c:pt idx="2282">
                  <c:v>0.71940000000000004</c:v>
                </c:pt>
                <c:pt idx="2283">
                  <c:v>0.7198</c:v>
                </c:pt>
                <c:pt idx="2284">
                  <c:v>0.7198</c:v>
                </c:pt>
                <c:pt idx="2285">
                  <c:v>0.72</c:v>
                </c:pt>
                <c:pt idx="2286">
                  <c:v>0.72</c:v>
                </c:pt>
                <c:pt idx="2287">
                  <c:v>0.72060000000000002</c:v>
                </c:pt>
                <c:pt idx="2288">
                  <c:v>0.72060000000000002</c:v>
                </c:pt>
                <c:pt idx="2289">
                  <c:v>0.72240000000000004</c:v>
                </c:pt>
                <c:pt idx="2290">
                  <c:v>0.72240000000000004</c:v>
                </c:pt>
                <c:pt idx="2291">
                  <c:v>0.7228</c:v>
                </c:pt>
                <c:pt idx="2292">
                  <c:v>0.7228</c:v>
                </c:pt>
                <c:pt idx="2293">
                  <c:v>0.72319999999999995</c:v>
                </c:pt>
                <c:pt idx="2294">
                  <c:v>0.72319999999999995</c:v>
                </c:pt>
                <c:pt idx="2295">
                  <c:v>0.72419999999999995</c:v>
                </c:pt>
                <c:pt idx="2296">
                  <c:v>0.72419999999999995</c:v>
                </c:pt>
                <c:pt idx="2297">
                  <c:v>0.72609999999999997</c:v>
                </c:pt>
                <c:pt idx="2298">
                  <c:v>0.72609999999999997</c:v>
                </c:pt>
                <c:pt idx="2299">
                  <c:v>0.72670000000000001</c:v>
                </c:pt>
                <c:pt idx="2300">
                  <c:v>0.72670000000000001</c:v>
                </c:pt>
                <c:pt idx="2301">
                  <c:v>0.72709999999999997</c:v>
                </c:pt>
                <c:pt idx="2302">
                  <c:v>0.72709999999999997</c:v>
                </c:pt>
                <c:pt idx="2303">
                  <c:v>0.72789999999999999</c:v>
                </c:pt>
                <c:pt idx="2304">
                  <c:v>0.72789999999999999</c:v>
                </c:pt>
                <c:pt idx="2305">
                  <c:v>0.72889999999999999</c:v>
                </c:pt>
                <c:pt idx="2306">
                  <c:v>0.72889999999999999</c:v>
                </c:pt>
                <c:pt idx="2307">
                  <c:v>0.73009999999999997</c:v>
                </c:pt>
                <c:pt idx="2308">
                  <c:v>0.73009999999999997</c:v>
                </c:pt>
                <c:pt idx="2309">
                  <c:v>0.73029999999999995</c:v>
                </c:pt>
                <c:pt idx="2310">
                  <c:v>0.73029999999999995</c:v>
                </c:pt>
                <c:pt idx="2311">
                  <c:v>0.73229999999999995</c:v>
                </c:pt>
                <c:pt idx="2312">
                  <c:v>0.73229999999999995</c:v>
                </c:pt>
                <c:pt idx="2313">
                  <c:v>0.73470000000000002</c:v>
                </c:pt>
                <c:pt idx="2314">
                  <c:v>0.73470000000000002</c:v>
                </c:pt>
                <c:pt idx="2315">
                  <c:v>0.73540000000000005</c:v>
                </c:pt>
                <c:pt idx="2316">
                  <c:v>0.73540000000000005</c:v>
                </c:pt>
                <c:pt idx="2317">
                  <c:v>0.73619999999999997</c:v>
                </c:pt>
                <c:pt idx="2318">
                  <c:v>0.73619999999999997</c:v>
                </c:pt>
                <c:pt idx="2319">
                  <c:v>0.73699999999999999</c:v>
                </c:pt>
                <c:pt idx="2320">
                  <c:v>0.73699999999999999</c:v>
                </c:pt>
                <c:pt idx="2321">
                  <c:v>0.73740000000000006</c:v>
                </c:pt>
                <c:pt idx="2322">
                  <c:v>0.73740000000000006</c:v>
                </c:pt>
                <c:pt idx="2323">
                  <c:v>0.73780000000000001</c:v>
                </c:pt>
                <c:pt idx="2324">
                  <c:v>0.73780000000000001</c:v>
                </c:pt>
                <c:pt idx="2325">
                  <c:v>0.73880000000000001</c:v>
                </c:pt>
                <c:pt idx="2326">
                  <c:v>0.73880000000000001</c:v>
                </c:pt>
                <c:pt idx="2327">
                  <c:v>0.74160000000000004</c:v>
                </c:pt>
                <c:pt idx="2328">
                  <c:v>0.74160000000000004</c:v>
                </c:pt>
                <c:pt idx="2329">
                  <c:v>0.74260000000000004</c:v>
                </c:pt>
                <c:pt idx="2330">
                  <c:v>0.74260000000000004</c:v>
                </c:pt>
                <c:pt idx="2331">
                  <c:v>0.74280000000000002</c:v>
                </c:pt>
                <c:pt idx="2332">
                  <c:v>0.74280000000000002</c:v>
                </c:pt>
                <c:pt idx="2333">
                  <c:v>0.74399999999999999</c:v>
                </c:pt>
                <c:pt idx="2334">
                  <c:v>0.74399999999999999</c:v>
                </c:pt>
                <c:pt idx="2335">
                  <c:v>0.74439999999999995</c:v>
                </c:pt>
                <c:pt idx="2336">
                  <c:v>0.74439999999999995</c:v>
                </c:pt>
                <c:pt idx="2337">
                  <c:v>0.74570000000000003</c:v>
                </c:pt>
                <c:pt idx="2338">
                  <c:v>0.74570000000000003</c:v>
                </c:pt>
                <c:pt idx="2339">
                  <c:v>0.74750000000000005</c:v>
                </c:pt>
                <c:pt idx="2340">
                  <c:v>0.74750000000000005</c:v>
                </c:pt>
                <c:pt idx="2341">
                  <c:v>0.74829999999999997</c:v>
                </c:pt>
                <c:pt idx="2342">
                  <c:v>0.74829999999999997</c:v>
                </c:pt>
                <c:pt idx="2343">
                  <c:v>0.74850000000000005</c:v>
                </c:pt>
                <c:pt idx="2344">
                  <c:v>0.74850000000000005</c:v>
                </c:pt>
                <c:pt idx="2345">
                  <c:v>0.74929999999999997</c:v>
                </c:pt>
                <c:pt idx="2346">
                  <c:v>0.74929999999999997</c:v>
                </c:pt>
                <c:pt idx="2347">
                  <c:v>0.74990000000000001</c:v>
                </c:pt>
                <c:pt idx="2348">
                  <c:v>0.74990000000000001</c:v>
                </c:pt>
                <c:pt idx="2349">
                  <c:v>0.75070000000000003</c:v>
                </c:pt>
                <c:pt idx="2350">
                  <c:v>0.75070000000000003</c:v>
                </c:pt>
                <c:pt idx="2351">
                  <c:v>0.75129999999999997</c:v>
                </c:pt>
                <c:pt idx="2352">
                  <c:v>0.75129999999999997</c:v>
                </c:pt>
                <c:pt idx="2353">
                  <c:v>0.75190000000000001</c:v>
                </c:pt>
                <c:pt idx="2354">
                  <c:v>0.75190000000000001</c:v>
                </c:pt>
                <c:pt idx="2355">
                  <c:v>0.75390000000000001</c:v>
                </c:pt>
                <c:pt idx="2356">
                  <c:v>0.75390000000000001</c:v>
                </c:pt>
                <c:pt idx="2357">
                  <c:v>0.75429999999999997</c:v>
                </c:pt>
                <c:pt idx="2358">
                  <c:v>0.75429999999999997</c:v>
                </c:pt>
                <c:pt idx="2359">
                  <c:v>0.75639999999999996</c:v>
                </c:pt>
                <c:pt idx="2360">
                  <c:v>0.75639999999999996</c:v>
                </c:pt>
                <c:pt idx="2361">
                  <c:v>0.75700000000000001</c:v>
                </c:pt>
                <c:pt idx="2362">
                  <c:v>0.75700000000000001</c:v>
                </c:pt>
                <c:pt idx="2363">
                  <c:v>0.75860000000000005</c:v>
                </c:pt>
                <c:pt idx="2364">
                  <c:v>0.75860000000000005</c:v>
                </c:pt>
                <c:pt idx="2365">
                  <c:v>0.75900000000000001</c:v>
                </c:pt>
                <c:pt idx="2366">
                  <c:v>0.75900000000000001</c:v>
                </c:pt>
                <c:pt idx="2367">
                  <c:v>0.76119999999999999</c:v>
                </c:pt>
                <c:pt idx="2368">
                  <c:v>0.76119999999999999</c:v>
                </c:pt>
                <c:pt idx="2369">
                  <c:v>0.76139999999999997</c:v>
                </c:pt>
                <c:pt idx="2370">
                  <c:v>0.76139999999999997</c:v>
                </c:pt>
                <c:pt idx="2371">
                  <c:v>0.76219999999999999</c:v>
                </c:pt>
                <c:pt idx="2372">
                  <c:v>0.76219999999999999</c:v>
                </c:pt>
                <c:pt idx="2373">
                  <c:v>0.76280000000000003</c:v>
                </c:pt>
                <c:pt idx="2374">
                  <c:v>0.76280000000000003</c:v>
                </c:pt>
                <c:pt idx="2375">
                  <c:v>0.76319999999999999</c:v>
                </c:pt>
                <c:pt idx="2376">
                  <c:v>0.76319999999999999</c:v>
                </c:pt>
                <c:pt idx="2377">
                  <c:v>0.7651</c:v>
                </c:pt>
                <c:pt idx="2378">
                  <c:v>0.7651</c:v>
                </c:pt>
                <c:pt idx="2379">
                  <c:v>0.76670000000000005</c:v>
                </c:pt>
                <c:pt idx="2380">
                  <c:v>0.76670000000000005</c:v>
                </c:pt>
                <c:pt idx="2381">
                  <c:v>0.76770000000000005</c:v>
                </c:pt>
                <c:pt idx="2382">
                  <c:v>0.76770000000000005</c:v>
                </c:pt>
                <c:pt idx="2383">
                  <c:v>0.76790000000000003</c:v>
                </c:pt>
                <c:pt idx="2384">
                  <c:v>0.76790000000000003</c:v>
                </c:pt>
                <c:pt idx="2385">
                  <c:v>0.77029999999999998</c:v>
                </c:pt>
                <c:pt idx="2386">
                  <c:v>0.77029999999999998</c:v>
                </c:pt>
                <c:pt idx="2387">
                  <c:v>0.77049999999999996</c:v>
                </c:pt>
                <c:pt idx="2388">
                  <c:v>0.77049999999999996</c:v>
                </c:pt>
                <c:pt idx="2389">
                  <c:v>0.77170000000000005</c:v>
                </c:pt>
                <c:pt idx="2390">
                  <c:v>0.77170000000000005</c:v>
                </c:pt>
                <c:pt idx="2391">
                  <c:v>0.77329999999999999</c:v>
                </c:pt>
                <c:pt idx="2392">
                  <c:v>0.77329999999999999</c:v>
                </c:pt>
                <c:pt idx="2393">
                  <c:v>0.77370000000000005</c:v>
                </c:pt>
                <c:pt idx="2394">
                  <c:v>0.77370000000000005</c:v>
                </c:pt>
                <c:pt idx="2395">
                  <c:v>0.77390000000000003</c:v>
                </c:pt>
                <c:pt idx="2396">
                  <c:v>0.77390000000000003</c:v>
                </c:pt>
                <c:pt idx="2397">
                  <c:v>0.77539999999999998</c:v>
                </c:pt>
                <c:pt idx="2398">
                  <c:v>0.77539999999999998</c:v>
                </c:pt>
                <c:pt idx="2399">
                  <c:v>0.77780000000000005</c:v>
                </c:pt>
                <c:pt idx="2400">
                  <c:v>0.77780000000000005</c:v>
                </c:pt>
                <c:pt idx="2401">
                  <c:v>0.77880000000000005</c:v>
                </c:pt>
                <c:pt idx="2402">
                  <c:v>0.77880000000000005</c:v>
                </c:pt>
                <c:pt idx="2403">
                  <c:v>0.77900000000000003</c:v>
                </c:pt>
                <c:pt idx="2404">
                  <c:v>0.77900000000000003</c:v>
                </c:pt>
                <c:pt idx="2405">
                  <c:v>0.7792</c:v>
                </c:pt>
                <c:pt idx="2406">
                  <c:v>0.7792</c:v>
                </c:pt>
                <c:pt idx="2407">
                  <c:v>0.77980000000000005</c:v>
                </c:pt>
                <c:pt idx="2408">
                  <c:v>0.77980000000000005</c:v>
                </c:pt>
                <c:pt idx="2409">
                  <c:v>0.78120000000000001</c:v>
                </c:pt>
                <c:pt idx="2410">
                  <c:v>0.78120000000000001</c:v>
                </c:pt>
                <c:pt idx="2411">
                  <c:v>0.78200000000000003</c:v>
                </c:pt>
                <c:pt idx="2412">
                  <c:v>0.78200000000000003</c:v>
                </c:pt>
                <c:pt idx="2413">
                  <c:v>0.78380000000000005</c:v>
                </c:pt>
                <c:pt idx="2414">
                  <c:v>0.78380000000000005</c:v>
                </c:pt>
                <c:pt idx="2415">
                  <c:v>0.78459999999999996</c:v>
                </c:pt>
                <c:pt idx="2416">
                  <c:v>0.78459999999999996</c:v>
                </c:pt>
                <c:pt idx="2417">
                  <c:v>0.78649999999999998</c:v>
                </c:pt>
                <c:pt idx="2418">
                  <c:v>0.78649999999999998</c:v>
                </c:pt>
                <c:pt idx="2419">
                  <c:v>0.78690000000000004</c:v>
                </c:pt>
                <c:pt idx="2420">
                  <c:v>0.78690000000000004</c:v>
                </c:pt>
                <c:pt idx="2421">
                  <c:v>0.78749999999999998</c:v>
                </c:pt>
                <c:pt idx="2422">
                  <c:v>0.78749999999999998</c:v>
                </c:pt>
                <c:pt idx="2423">
                  <c:v>0.78849999999999998</c:v>
                </c:pt>
                <c:pt idx="2424">
                  <c:v>0.78849999999999998</c:v>
                </c:pt>
                <c:pt idx="2425">
                  <c:v>0.79010000000000002</c:v>
                </c:pt>
                <c:pt idx="2426">
                  <c:v>0.79010000000000002</c:v>
                </c:pt>
                <c:pt idx="2427">
                  <c:v>0.7923</c:v>
                </c:pt>
                <c:pt idx="2428">
                  <c:v>0.7923</c:v>
                </c:pt>
                <c:pt idx="2429">
                  <c:v>0.79369999999999996</c:v>
                </c:pt>
                <c:pt idx="2430">
                  <c:v>0.79369999999999996</c:v>
                </c:pt>
                <c:pt idx="2431">
                  <c:v>0.7984</c:v>
                </c:pt>
                <c:pt idx="2432">
                  <c:v>0.7984</c:v>
                </c:pt>
                <c:pt idx="2433">
                  <c:v>0.79900000000000004</c:v>
                </c:pt>
                <c:pt idx="2434">
                  <c:v>0.79900000000000004</c:v>
                </c:pt>
                <c:pt idx="2435">
                  <c:v>0.7994</c:v>
                </c:pt>
                <c:pt idx="2436">
                  <c:v>0.7994</c:v>
                </c:pt>
                <c:pt idx="2437">
                  <c:v>0.8004</c:v>
                </c:pt>
                <c:pt idx="2438">
                  <c:v>0.8004</c:v>
                </c:pt>
                <c:pt idx="2439">
                  <c:v>0.80059999999999998</c:v>
                </c:pt>
                <c:pt idx="2440">
                  <c:v>0.80059999999999998</c:v>
                </c:pt>
                <c:pt idx="2441">
                  <c:v>0.80420000000000003</c:v>
                </c:pt>
                <c:pt idx="2442">
                  <c:v>0.80420000000000003</c:v>
                </c:pt>
                <c:pt idx="2443">
                  <c:v>0.80630000000000002</c:v>
                </c:pt>
                <c:pt idx="2444">
                  <c:v>0.80630000000000002</c:v>
                </c:pt>
                <c:pt idx="2445">
                  <c:v>0.80649999999999999</c:v>
                </c:pt>
                <c:pt idx="2446">
                  <c:v>0.80649999999999999</c:v>
                </c:pt>
                <c:pt idx="2447">
                  <c:v>0.80669999999999997</c:v>
                </c:pt>
                <c:pt idx="2448">
                  <c:v>0.80669999999999997</c:v>
                </c:pt>
                <c:pt idx="2449">
                  <c:v>0.80730000000000002</c:v>
                </c:pt>
                <c:pt idx="2450">
                  <c:v>0.80730000000000002</c:v>
                </c:pt>
                <c:pt idx="2451">
                  <c:v>0.81010000000000004</c:v>
                </c:pt>
                <c:pt idx="2452">
                  <c:v>0.81010000000000004</c:v>
                </c:pt>
                <c:pt idx="2453">
                  <c:v>0.8115</c:v>
                </c:pt>
                <c:pt idx="2454">
                  <c:v>0.8115</c:v>
                </c:pt>
                <c:pt idx="2455">
                  <c:v>0.81210000000000004</c:v>
                </c:pt>
                <c:pt idx="2456">
                  <c:v>0.81210000000000004</c:v>
                </c:pt>
                <c:pt idx="2457">
                  <c:v>0.81369999999999998</c:v>
                </c:pt>
                <c:pt idx="2458">
                  <c:v>0.81369999999999998</c:v>
                </c:pt>
                <c:pt idx="2459">
                  <c:v>0.81389999999999996</c:v>
                </c:pt>
                <c:pt idx="2460">
                  <c:v>0.81389999999999996</c:v>
                </c:pt>
                <c:pt idx="2461">
                  <c:v>0.81520000000000004</c:v>
                </c:pt>
                <c:pt idx="2462">
                  <c:v>0.81520000000000004</c:v>
                </c:pt>
                <c:pt idx="2463">
                  <c:v>0.81820000000000004</c:v>
                </c:pt>
                <c:pt idx="2464">
                  <c:v>0.81820000000000004</c:v>
                </c:pt>
                <c:pt idx="2465">
                  <c:v>0.81859999999999999</c:v>
                </c:pt>
                <c:pt idx="2466">
                  <c:v>0.81859999999999999</c:v>
                </c:pt>
                <c:pt idx="2467">
                  <c:v>0.8216</c:v>
                </c:pt>
                <c:pt idx="2468">
                  <c:v>0.8216</c:v>
                </c:pt>
                <c:pt idx="2469">
                  <c:v>0.8226</c:v>
                </c:pt>
                <c:pt idx="2470">
                  <c:v>0.8226</c:v>
                </c:pt>
                <c:pt idx="2471">
                  <c:v>0.82340000000000002</c:v>
                </c:pt>
                <c:pt idx="2472">
                  <c:v>0.82340000000000002</c:v>
                </c:pt>
                <c:pt idx="2473">
                  <c:v>0.82769999999999999</c:v>
                </c:pt>
                <c:pt idx="2474">
                  <c:v>0.82769999999999999</c:v>
                </c:pt>
                <c:pt idx="2475">
                  <c:v>0.82830000000000004</c:v>
                </c:pt>
                <c:pt idx="2476">
                  <c:v>0.82830000000000004</c:v>
                </c:pt>
                <c:pt idx="2477">
                  <c:v>0.82850000000000001</c:v>
                </c:pt>
                <c:pt idx="2478">
                  <c:v>0.82850000000000001</c:v>
                </c:pt>
                <c:pt idx="2479">
                  <c:v>0.82930000000000004</c:v>
                </c:pt>
                <c:pt idx="2480">
                  <c:v>0.82930000000000004</c:v>
                </c:pt>
                <c:pt idx="2481">
                  <c:v>0.82969999999999999</c:v>
                </c:pt>
                <c:pt idx="2482">
                  <c:v>0.82969999999999999</c:v>
                </c:pt>
                <c:pt idx="2483">
                  <c:v>0.83030000000000004</c:v>
                </c:pt>
                <c:pt idx="2484">
                  <c:v>0.83030000000000004</c:v>
                </c:pt>
                <c:pt idx="2485">
                  <c:v>0.83050000000000002</c:v>
                </c:pt>
                <c:pt idx="2486">
                  <c:v>0.83050000000000002</c:v>
                </c:pt>
                <c:pt idx="2487">
                  <c:v>0.83069999999999999</c:v>
                </c:pt>
                <c:pt idx="2488">
                  <c:v>0.83069999999999999</c:v>
                </c:pt>
                <c:pt idx="2489">
                  <c:v>0.83089999999999997</c:v>
                </c:pt>
                <c:pt idx="2490">
                  <c:v>0.83089999999999997</c:v>
                </c:pt>
                <c:pt idx="2491">
                  <c:v>0.8327</c:v>
                </c:pt>
                <c:pt idx="2492">
                  <c:v>0.8327</c:v>
                </c:pt>
                <c:pt idx="2493">
                  <c:v>0.83309999999999995</c:v>
                </c:pt>
                <c:pt idx="2494">
                  <c:v>0.83309999999999995</c:v>
                </c:pt>
                <c:pt idx="2495">
                  <c:v>0.83489999999999998</c:v>
                </c:pt>
                <c:pt idx="2496">
                  <c:v>0.83489999999999998</c:v>
                </c:pt>
                <c:pt idx="2497">
                  <c:v>0.83599999999999997</c:v>
                </c:pt>
                <c:pt idx="2498">
                  <c:v>0.83599999999999997</c:v>
                </c:pt>
                <c:pt idx="2499">
                  <c:v>0.83779999999999999</c:v>
                </c:pt>
                <c:pt idx="2500">
                  <c:v>0.83779999999999999</c:v>
                </c:pt>
                <c:pt idx="2501">
                  <c:v>0.83799999999999997</c:v>
                </c:pt>
                <c:pt idx="2502">
                  <c:v>0.83799999999999997</c:v>
                </c:pt>
                <c:pt idx="2503">
                  <c:v>0.83860000000000001</c:v>
                </c:pt>
                <c:pt idx="2504">
                  <c:v>0.83860000000000001</c:v>
                </c:pt>
                <c:pt idx="2505">
                  <c:v>0.83960000000000001</c:v>
                </c:pt>
                <c:pt idx="2506">
                  <c:v>0.83960000000000001</c:v>
                </c:pt>
                <c:pt idx="2507">
                  <c:v>0.84099999999999997</c:v>
                </c:pt>
                <c:pt idx="2508">
                  <c:v>0.84099999999999997</c:v>
                </c:pt>
                <c:pt idx="2509">
                  <c:v>0.84199999999999997</c:v>
                </c:pt>
                <c:pt idx="2510">
                  <c:v>0.84199999999999997</c:v>
                </c:pt>
                <c:pt idx="2511">
                  <c:v>0.84260000000000002</c:v>
                </c:pt>
                <c:pt idx="2512">
                  <c:v>0.84260000000000002</c:v>
                </c:pt>
                <c:pt idx="2513">
                  <c:v>0.84360000000000002</c:v>
                </c:pt>
                <c:pt idx="2514">
                  <c:v>0.84360000000000002</c:v>
                </c:pt>
                <c:pt idx="2515">
                  <c:v>0.84399999999999997</c:v>
                </c:pt>
                <c:pt idx="2516">
                  <c:v>0.84399999999999997</c:v>
                </c:pt>
                <c:pt idx="2517">
                  <c:v>0.84509999999999996</c:v>
                </c:pt>
                <c:pt idx="2518">
                  <c:v>0.84509999999999996</c:v>
                </c:pt>
                <c:pt idx="2519">
                  <c:v>0.84550000000000003</c:v>
                </c:pt>
                <c:pt idx="2520">
                  <c:v>0.84550000000000003</c:v>
                </c:pt>
                <c:pt idx="2521">
                  <c:v>0.84630000000000005</c:v>
                </c:pt>
                <c:pt idx="2522">
                  <c:v>0.84630000000000005</c:v>
                </c:pt>
                <c:pt idx="2523">
                  <c:v>0.84709999999999996</c:v>
                </c:pt>
                <c:pt idx="2524">
                  <c:v>0.84709999999999996</c:v>
                </c:pt>
                <c:pt idx="2525">
                  <c:v>0.85050000000000003</c:v>
                </c:pt>
                <c:pt idx="2526">
                  <c:v>0.85050000000000003</c:v>
                </c:pt>
                <c:pt idx="2527">
                  <c:v>0.85289999999999999</c:v>
                </c:pt>
                <c:pt idx="2528">
                  <c:v>0.85289999999999999</c:v>
                </c:pt>
                <c:pt idx="2529">
                  <c:v>0.85429999999999995</c:v>
                </c:pt>
                <c:pt idx="2530">
                  <c:v>0.85429999999999995</c:v>
                </c:pt>
                <c:pt idx="2531">
                  <c:v>0.85680000000000001</c:v>
                </c:pt>
                <c:pt idx="2532">
                  <c:v>0.85680000000000001</c:v>
                </c:pt>
                <c:pt idx="2533">
                  <c:v>0.85780000000000001</c:v>
                </c:pt>
                <c:pt idx="2534">
                  <c:v>0.85780000000000001</c:v>
                </c:pt>
                <c:pt idx="2535">
                  <c:v>0.85919999999999996</c:v>
                </c:pt>
                <c:pt idx="2536">
                  <c:v>0.85919999999999996</c:v>
                </c:pt>
                <c:pt idx="2537">
                  <c:v>0.86529999999999996</c:v>
                </c:pt>
                <c:pt idx="2538">
                  <c:v>0.86529999999999996</c:v>
                </c:pt>
                <c:pt idx="2539">
                  <c:v>0.86550000000000005</c:v>
                </c:pt>
                <c:pt idx="2540">
                  <c:v>0.86550000000000005</c:v>
                </c:pt>
                <c:pt idx="2541">
                  <c:v>0.86570000000000003</c:v>
                </c:pt>
                <c:pt idx="2542">
                  <c:v>0.86570000000000003</c:v>
                </c:pt>
                <c:pt idx="2543">
                  <c:v>0.86729999999999996</c:v>
                </c:pt>
                <c:pt idx="2544">
                  <c:v>0.86729999999999996</c:v>
                </c:pt>
                <c:pt idx="2545">
                  <c:v>0.8679</c:v>
                </c:pt>
                <c:pt idx="2546">
                  <c:v>0.8679</c:v>
                </c:pt>
                <c:pt idx="2547">
                  <c:v>0.86890000000000001</c:v>
                </c:pt>
                <c:pt idx="2548">
                  <c:v>0.86890000000000001</c:v>
                </c:pt>
                <c:pt idx="2549">
                  <c:v>0.86950000000000005</c:v>
                </c:pt>
                <c:pt idx="2550">
                  <c:v>0.86950000000000005</c:v>
                </c:pt>
                <c:pt idx="2551">
                  <c:v>0.87029999999999996</c:v>
                </c:pt>
                <c:pt idx="2552">
                  <c:v>0.87029999999999996</c:v>
                </c:pt>
                <c:pt idx="2553">
                  <c:v>0.87209999999999999</c:v>
                </c:pt>
                <c:pt idx="2554">
                  <c:v>0.87209999999999999</c:v>
                </c:pt>
                <c:pt idx="2555">
                  <c:v>0.87270000000000003</c:v>
                </c:pt>
                <c:pt idx="2556">
                  <c:v>0.87270000000000003</c:v>
                </c:pt>
                <c:pt idx="2557">
                  <c:v>0.87290000000000001</c:v>
                </c:pt>
                <c:pt idx="2558">
                  <c:v>0.87290000000000001</c:v>
                </c:pt>
                <c:pt idx="2559">
                  <c:v>0.87309999999999999</c:v>
                </c:pt>
                <c:pt idx="2560">
                  <c:v>0.87309999999999999</c:v>
                </c:pt>
                <c:pt idx="2561">
                  <c:v>0.87350000000000005</c:v>
                </c:pt>
                <c:pt idx="2562">
                  <c:v>0.87350000000000005</c:v>
                </c:pt>
                <c:pt idx="2563">
                  <c:v>0.87580000000000002</c:v>
                </c:pt>
                <c:pt idx="2564">
                  <c:v>0.87580000000000002</c:v>
                </c:pt>
                <c:pt idx="2565">
                  <c:v>0.87619999999999998</c:v>
                </c:pt>
                <c:pt idx="2566">
                  <c:v>0.87619999999999998</c:v>
                </c:pt>
                <c:pt idx="2567">
                  <c:v>0.879</c:v>
                </c:pt>
                <c:pt idx="2568">
                  <c:v>0.879</c:v>
                </c:pt>
                <c:pt idx="2569">
                  <c:v>0.87919999999999998</c:v>
                </c:pt>
                <c:pt idx="2570">
                  <c:v>0.87919999999999998</c:v>
                </c:pt>
                <c:pt idx="2571">
                  <c:v>0.87960000000000005</c:v>
                </c:pt>
                <c:pt idx="2572">
                  <c:v>0.87960000000000005</c:v>
                </c:pt>
                <c:pt idx="2573">
                  <c:v>0.88</c:v>
                </c:pt>
                <c:pt idx="2574">
                  <c:v>0.88</c:v>
                </c:pt>
                <c:pt idx="2575">
                  <c:v>0.88039999999999996</c:v>
                </c:pt>
                <c:pt idx="2576">
                  <c:v>0.88039999999999996</c:v>
                </c:pt>
                <c:pt idx="2577">
                  <c:v>0.88219999999999998</c:v>
                </c:pt>
                <c:pt idx="2578">
                  <c:v>0.88219999999999998</c:v>
                </c:pt>
                <c:pt idx="2579">
                  <c:v>0.88400000000000001</c:v>
                </c:pt>
                <c:pt idx="2580">
                  <c:v>0.88400000000000001</c:v>
                </c:pt>
                <c:pt idx="2581">
                  <c:v>0.88529999999999998</c:v>
                </c:pt>
                <c:pt idx="2582">
                  <c:v>0.88529999999999998</c:v>
                </c:pt>
                <c:pt idx="2583">
                  <c:v>0.88590000000000002</c:v>
                </c:pt>
                <c:pt idx="2584">
                  <c:v>0.88590000000000002</c:v>
                </c:pt>
                <c:pt idx="2585">
                  <c:v>0.8871</c:v>
                </c:pt>
                <c:pt idx="2586">
                  <c:v>0.8871</c:v>
                </c:pt>
                <c:pt idx="2587">
                  <c:v>0.89029999999999998</c:v>
                </c:pt>
                <c:pt idx="2588">
                  <c:v>0.89029999999999998</c:v>
                </c:pt>
                <c:pt idx="2589">
                  <c:v>0.89149999999999996</c:v>
                </c:pt>
                <c:pt idx="2590">
                  <c:v>0.89149999999999996</c:v>
                </c:pt>
                <c:pt idx="2591">
                  <c:v>0.89249999999999996</c:v>
                </c:pt>
                <c:pt idx="2592">
                  <c:v>0.89249999999999996</c:v>
                </c:pt>
                <c:pt idx="2593">
                  <c:v>0.89349999999999996</c:v>
                </c:pt>
                <c:pt idx="2594">
                  <c:v>0.89349999999999996</c:v>
                </c:pt>
                <c:pt idx="2595">
                  <c:v>0.89429999999999998</c:v>
                </c:pt>
                <c:pt idx="2596">
                  <c:v>0.89429999999999998</c:v>
                </c:pt>
                <c:pt idx="2597">
                  <c:v>0.89470000000000005</c:v>
                </c:pt>
                <c:pt idx="2598">
                  <c:v>0.89470000000000005</c:v>
                </c:pt>
                <c:pt idx="2599">
                  <c:v>0.89490000000000003</c:v>
                </c:pt>
                <c:pt idx="2600">
                  <c:v>0.89490000000000003</c:v>
                </c:pt>
                <c:pt idx="2601">
                  <c:v>0.89680000000000004</c:v>
                </c:pt>
                <c:pt idx="2602">
                  <c:v>0.89680000000000004</c:v>
                </c:pt>
                <c:pt idx="2603">
                  <c:v>0.8992</c:v>
                </c:pt>
                <c:pt idx="2604">
                  <c:v>0.8992</c:v>
                </c:pt>
                <c:pt idx="2605">
                  <c:v>0.90059999999999996</c:v>
                </c:pt>
                <c:pt idx="2606">
                  <c:v>0.90059999999999996</c:v>
                </c:pt>
                <c:pt idx="2607">
                  <c:v>0.90080000000000005</c:v>
                </c:pt>
                <c:pt idx="2608">
                  <c:v>0.90080000000000005</c:v>
                </c:pt>
                <c:pt idx="2609">
                  <c:v>0.90100000000000002</c:v>
                </c:pt>
                <c:pt idx="2610">
                  <c:v>0.90100000000000002</c:v>
                </c:pt>
                <c:pt idx="2611">
                  <c:v>0.9022</c:v>
                </c:pt>
                <c:pt idx="2612">
                  <c:v>0.9022</c:v>
                </c:pt>
                <c:pt idx="2613">
                  <c:v>0.90300000000000002</c:v>
                </c:pt>
                <c:pt idx="2614">
                  <c:v>0.90300000000000002</c:v>
                </c:pt>
                <c:pt idx="2615">
                  <c:v>0.90549999999999997</c:v>
                </c:pt>
                <c:pt idx="2616">
                  <c:v>0.90549999999999997</c:v>
                </c:pt>
                <c:pt idx="2617">
                  <c:v>0.90610000000000002</c:v>
                </c:pt>
                <c:pt idx="2618">
                  <c:v>0.90610000000000002</c:v>
                </c:pt>
                <c:pt idx="2619">
                  <c:v>0.90790000000000004</c:v>
                </c:pt>
                <c:pt idx="2620">
                  <c:v>0.90790000000000004</c:v>
                </c:pt>
                <c:pt idx="2621">
                  <c:v>0.90810000000000002</c:v>
                </c:pt>
                <c:pt idx="2622">
                  <c:v>0.90810000000000002</c:v>
                </c:pt>
                <c:pt idx="2623">
                  <c:v>0.90990000000000004</c:v>
                </c:pt>
                <c:pt idx="2624">
                  <c:v>0.90990000000000004</c:v>
                </c:pt>
                <c:pt idx="2625">
                  <c:v>0.91110000000000002</c:v>
                </c:pt>
                <c:pt idx="2626">
                  <c:v>0.91110000000000002</c:v>
                </c:pt>
                <c:pt idx="2627">
                  <c:v>0.91149999999999998</c:v>
                </c:pt>
                <c:pt idx="2628">
                  <c:v>0.91149999999999998</c:v>
                </c:pt>
                <c:pt idx="2629">
                  <c:v>0.91190000000000004</c:v>
                </c:pt>
                <c:pt idx="2630">
                  <c:v>0.91190000000000004</c:v>
                </c:pt>
                <c:pt idx="2631">
                  <c:v>0.91520000000000001</c:v>
                </c:pt>
                <c:pt idx="2632">
                  <c:v>0.91520000000000001</c:v>
                </c:pt>
                <c:pt idx="2633">
                  <c:v>0.91539999999999999</c:v>
                </c:pt>
                <c:pt idx="2634">
                  <c:v>0.91539999999999999</c:v>
                </c:pt>
                <c:pt idx="2635">
                  <c:v>0.91620000000000001</c:v>
                </c:pt>
                <c:pt idx="2636">
                  <c:v>0.91620000000000001</c:v>
                </c:pt>
                <c:pt idx="2637">
                  <c:v>0.91639999999999999</c:v>
                </c:pt>
                <c:pt idx="2638">
                  <c:v>0.91639999999999999</c:v>
                </c:pt>
                <c:pt idx="2639">
                  <c:v>0.91839999999999999</c:v>
                </c:pt>
                <c:pt idx="2640">
                  <c:v>0.91839999999999999</c:v>
                </c:pt>
                <c:pt idx="2641">
                  <c:v>0.91959999999999997</c:v>
                </c:pt>
                <c:pt idx="2642">
                  <c:v>0.91959999999999997</c:v>
                </c:pt>
                <c:pt idx="2643">
                  <c:v>0.92100000000000004</c:v>
                </c:pt>
                <c:pt idx="2644">
                  <c:v>0.92100000000000004</c:v>
                </c:pt>
                <c:pt idx="2645">
                  <c:v>0.92179999999999995</c:v>
                </c:pt>
                <c:pt idx="2646">
                  <c:v>0.92179999999999995</c:v>
                </c:pt>
                <c:pt idx="2647">
                  <c:v>0.92200000000000004</c:v>
                </c:pt>
                <c:pt idx="2648">
                  <c:v>0.92200000000000004</c:v>
                </c:pt>
                <c:pt idx="2649">
                  <c:v>0.9224</c:v>
                </c:pt>
                <c:pt idx="2650">
                  <c:v>0.9224</c:v>
                </c:pt>
                <c:pt idx="2651">
                  <c:v>0.92400000000000004</c:v>
                </c:pt>
                <c:pt idx="2652">
                  <c:v>0.92400000000000004</c:v>
                </c:pt>
                <c:pt idx="2653">
                  <c:v>0.9244</c:v>
                </c:pt>
                <c:pt idx="2654">
                  <c:v>0.9244</c:v>
                </c:pt>
                <c:pt idx="2655">
                  <c:v>0.92510000000000003</c:v>
                </c:pt>
                <c:pt idx="2656">
                  <c:v>0.92510000000000003</c:v>
                </c:pt>
                <c:pt idx="2657">
                  <c:v>0.92569999999999997</c:v>
                </c:pt>
                <c:pt idx="2658">
                  <c:v>0.92569999999999997</c:v>
                </c:pt>
                <c:pt idx="2659">
                  <c:v>0.92589999999999995</c:v>
                </c:pt>
                <c:pt idx="2660">
                  <c:v>0.92589999999999995</c:v>
                </c:pt>
                <c:pt idx="2661">
                  <c:v>0.92610000000000003</c:v>
                </c:pt>
                <c:pt idx="2662">
                  <c:v>0.92610000000000003</c:v>
                </c:pt>
                <c:pt idx="2663">
                  <c:v>0.92710000000000004</c:v>
                </c:pt>
                <c:pt idx="2664">
                  <c:v>0.92710000000000004</c:v>
                </c:pt>
                <c:pt idx="2665">
                  <c:v>0.92869999999999997</c:v>
                </c:pt>
                <c:pt idx="2666">
                  <c:v>0.92869999999999997</c:v>
                </c:pt>
                <c:pt idx="2667">
                  <c:v>0.92949999999999999</c:v>
                </c:pt>
                <c:pt idx="2668">
                  <c:v>0.92949999999999999</c:v>
                </c:pt>
                <c:pt idx="2669">
                  <c:v>0.93069999999999997</c:v>
                </c:pt>
                <c:pt idx="2670">
                  <c:v>0.93069999999999997</c:v>
                </c:pt>
                <c:pt idx="2671">
                  <c:v>0.93310000000000004</c:v>
                </c:pt>
                <c:pt idx="2672">
                  <c:v>0.93310000000000004</c:v>
                </c:pt>
                <c:pt idx="2673">
                  <c:v>0.93369999999999997</c:v>
                </c:pt>
                <c:pt idx="2674">
                  <c:v>0.93369999999999997</c:v>
                </c:pt>
                <c:pt idx="2675">
                  <c:v>0.93520000000000003</c:v>
                </c:pt>
                <c:pt idx="2676">
                  <c:v>0.93520000000000003</c:v>
                </c:pt>
                <c:pt idx="2677">
                  <c:v>0.93799999999999994</c:v>
                </c:pt>
                <c:pt idx="2678">
                  <c:v>0.93799999999999994</c:v>
                </c:pt>
                <c:pt idx="2679">
                  <c:v>0.94</c:v>
                </c:pt>
                <c:pt idx="2680">
                  <c:v>0.94</c:v>
                </c:pt>
                <c:pt idx="2681">
                  <c:v>0.94079999999999997</c:v>
                </c:pt>
                <c:pt idx="2682">
                  <c:v>0.94079999999999997</c:v>
                </c:pt>
                <c:pt idx="2683">
                  <c:v>0.94179999999999997</c:v>
                </c:pt>
                <c:pt idx="2684">
                  <c:v>0.94179999999999997</c:v>
                </c:pt>
                <c:pt idx="2685">
                  <c:v>0.94279999999999997</c:v>
                </c:pt>
                <c:pt idx="2686">
                  <c:v>0.94279999999999997</c:v>
                </c:pt>
                <c:pt idx="2687">
                  <c:v>0.94340000000000002</c:v>
                </c:pt>
                <c:pt idx="2688">
                  <c:v>0.94340000000000002</c:v>
                </c:pt>
                <c:pt idx="2689">
                  <c:v>0.94479999999999997</c:v>
                </c:pt>
                <c:pt idx="2690">
                  <c:v>0.94479999999999997</c:v>
                </c:pt>
                <c:pt idx="2691">
                  <c:v>0.94689999999999996</c:v>
                </c:pt>
                <c:pt idx="2692">
                  <c:v>0.94689999999999996</c:v>
                </c:pt>
                <c:pt idx="2693">
                  <c:v>0.94710000000000005</c:v>
                </c:pt>
                <c:pt idx="2694">
                  <c:v>0.94710000000000005</c:v>
                </c:pt>
                <c:pt idx="2695">
                  <c:v>0.95050000000000001</c:v>
                </c:pt>
                <c:pt idx="2696">
                  <c:v>0.95050000000000001</c:v>
                </c:pt>
                <c:pt idx="2697">
                  <c:v>0.95150000000000001</c:v>
                </c:pt>
                <c:pt idx="2698">
                  <c:v>0.95150000000000001</c:v>
                </c:pt>
                <c:pt idx="2699">
                  <c:v>0.95209999999999995</c:v>
                </c:pt>
                <c:pt idx="2700">
                  <c:v>0.95209999999999995</c:v>
                </c:pt>
                <c:pt idx="2701">
                  <c:v>0.95350000000000001</c:v>
                </c:pt>
                <c:pt idx="2702">
                  <c:v>0.95350000000000001</c:v>
                </c:pt>
                <c:pt idx="2703">
                  <c:v>0.95679999999999998</c:v>
                </c:pt>
                <c:pt idx="2704">
                  <c:v>0.95679999999999998</c:v>
                </c:pt>
                <c:pt idx="2705">
                  <c:v>0.95720000000000005</c:v>
                </c:pt>
                <c:pt idx="2706">
                  <c:v>0.95720000000000005</c:v>
                </c:pt>
                <c:pt idx="2707">
                  <c:v>0.95779999999999998</c:v>
                </c:pt>
                <c:pt idx="2708">
                  <c:v>0.95779999999999998</c:v>
                </c:pt>
                <c:pt idx="2709">
                  <c:v>0.95799999999999996</c:v>
                </c:pt>
                <c:pt idx="2710">
                  <c:v>0.95799999999999996</c:v>
                </c:pt>
                <c:pt idx="2711">
                  <c:v>0.95979999999999999</c:v>
                </c:pt>
                <c:pt idx="2712">
                  <c:v>0.95979999999999999</c:v>
                </c:pt>
                <c:pt idx="2713">
                  <c:v>0.96020000000000005</c:v>
                </c:pt>
                <c:pt idx="2714">
                  <c:v>0.96020000000000005</c:v>
                </c:pt>
                <c:pt idx="2715">
                  <c:v>0.96140000000000003</c:v>
                </c:pt>
                <c:pt idx="2716">
                  <c:v>0.96140000000000003</c:v>
                </c:pt>
                <c:pt idx="2717">
                  <c:v>0.96199999999999997</c:v>
                </c:pt>
                <c:pt idx="2718">
                  <c:v>0.96199999999999997</c:v>
                </c:pt>
                <c:pt idx="2719">
                  <c:v>0.96360000000000001</c:v>
                </c:pt>
                <c:pt idx="2720">
                  <c:v>0.96360000000000001</c:v>
                </c:pt>
                <c:pt idx="2721">
                  <c:v>0.96399999999999997</c:v>
                </c:pt>
                <c:pt idx="2722">
                  <c:v>0.96399999999999997</c:v>
                </c:pt>
                <c:pt idx="2723">
                  <c:v>0.96440000000000003</c:v>
                </c:pt>
                <c:pt idx="2724">
                  <c:v>0.96440000000000003</c:v>
                </c:pt>
                <c:pt idx="2725">
                  <c:v>0.96460000000000001</c:v>
                </c:pt>
                <c:pt idx="2726">
                  <c:v>0.96460000000000001</c:v>
                </c:pt>
                <c:pt idx="2727">
                  <c:v>0.9657</c:v>
                </c:pt>
                <c:pt idx="2728">
                  <c:v>0.9657</c:v>
                </c:pt>
                <c:pt idx="2729">
                  <c:v>0.96589999999999998</c:v>
                </c:pt>
                <c:pt idx="2730">
                  <c:v>0.96589999999999998</c:v>
                </c:pt>
                <c:pt idx="2731">
                  <c:v>0.96650000000000003</c:v>
                </c:pt>
                <c:pt idx="2732">
                  <c:v>0.96650000000000003</c:v>
                </c:pt>
                <c:pt idx="2733">
                  <c:v>0.96789999999999998</c:v>
                </c:pt>
                <c:pt idx="2734">
                  <c:v>0.96789999999999998</c:v>
                </c:pt>
                <c:pt idx="2735">
                  <c:v>0.96870000000000001</c:v>
                </c:pt>
                <c:pt idx="2736">
                  <c:v>0.96870000000000001</c:v>
                </c:pt>
                <c:pt idx="2737">
                  <c:v>0.96889999999999998</c:v>
                </c:pt>
                <c:pt idx="2738">
                  <c:v>0.96889999999999998</c:v>
                </c:pt>
                <c:pt idx="2739">
                  <c:v>0.96930000000000005</c:v>
                </c:pt>
                <c:pt idx="2740">
                  <c:v>0.96930000000000005</c:v>
                </c:pt>
                <c:pt idx="2741">
                  <c:v>0.97009999999999996</c:v>
                </c:pt>
                <c:pt idx="2742">
                  <c:v>0.97009999999999996</c:v>
                </c:pt>
                <c:pt idx="2743">
                  <c:v>0.97070000000000001</c:v>
                </c:pt>
                <c:pt idx="2744">
                  <c:v>0.97070000000000001</c:v>
                </c:pt>
                <c:pt idx="2745">
                  <c:v>0.97130000000000005</c:v>
                </c:pt>
                <c:pt idx="2746">
                  <c:v>0.97130000000000005</c:v>
                </c:pt>
                <c:pt idx="2747">
                  <c:v>0.97350000000000003</c:v>
                </c:pt>
                <c:pt idx="2748">
                  <c:v>0.97350000000000003</c:v>
                </c:pt>
                <c:pt idx="2749">
                  <c:v>0.97540000000000004</c:v>
                </c:pt>
                <c:pt idx="2750">
                  <c:v>0.97540000000000004</c:v>
                </c:pt>
                <c:pt idx="2751">
                  <c:v>0.97560000000000002</c:v>
                </c:pt>
                <c:pt idx="2752">
                  <c:v>0.97560000000000002</c:v>
                </c:pt>
                <c:pt idx="2753">
                  <c:v>0.97640000000000005</c:v>
                </c:pt>
                <c:pt idx="2754">
                  <c:v>0.97640000000000005</c:v>
                </c:pt>
                <c:pt idx="2755">
                  <c:v>0.97840000000000005</c:v>
                </c:pt>
                <c:pt idx="2756">
                  <c:v>0.97840000000000005</c:v>
                </c:pt>
                <c:pt idx="2757">
                  <c:v>0.97919999999999996</c:v>
                </c:pt>
                <c:pt idx="2758">
                  <c:v>0.97919999999999996</c:v>
                </c:pt>
                <c:pt idx="2759">
                  <c:v>0.98040000000000005</c:v>
                </c:pt>
                <c:pt idx="2760">
                  <c:v>0.98040000000000005</c:v>
                </c:pt>
                <c:pt idx="2761">
                  <c:v>0.98080000000000001</c:v>
                </c:pt>
                <c:pt idx="2762">
                  <c:v>0.98080000000000001</c:v>
                </c:pt>
                <c:pt idx="2763">
                  <c:v>1</c:v>
                </c:pt>
                <c:pt idx="2764">
                  <c:v>1</c:v>
                </c:pt>
                <c:pt idx="2765">
                  <c:v>1</c:v>
                </c:pt>
                <c:pt idx="2766">
                  <c:v>1</c:v>
                </c:pt>
              </c:numCache>
            </c:numRef>
          </c:xVal>
          <c:yVal>
            <c:numRef>
              <c:f>Hoja2!$C$9:$C$2775</c:f>
              <c:numCache>
                <c:formatCode>General</c:formatCode>
                <c:ptCount val="2767"/>
                <c:pt idx="0">
                  <c:v>3.8200000000000012E-2</c:v>
                </c:pt>
                <c:pt idx="1">
                  <c:v>3.8200000000000012E-2</c:v>
                </c:pt>
                <c:pt idx="2">
                  <c:v>5.7499999999999996E-2</c:v>
                </c:pt>
                <c:pt idx="3">
                  <c:v>5.7499999999999996E-2</c:v>
                </c:pt>
                <c:pt idx="4">
                  <c:v>6.4300000000000024E-2</c:v>
                </c:pt>
                <c:pt idx="5">
                  <c:v>6.4300000000000024E-2</c:v>
                </c:pt>
                <c:pt idx="6">
                  <c:v>7.9600000000000004E-2</c:v>
                </c:pt>
                <c:pt idx="7">
                  <c:v>7.9600000000000004E-2</c:v>
                </c:pt>
                <c:pt idx="8">
                  <c:v>8.7899999999999978E-2</c:v>
                </c:pt>
                <c:pt idx="9">
                  <c:v>8.7899999999999978E-2</c:v>
                </c:pt>
                <c:pt idx="10">
                  <c:v>9.7899999999999987E-2</c:v>
                </c:pt>
                <c:pt idx="11">
                  <c:v>9.7899999999999987E-2</c:v>
                </c:pt>
                <c:pt idx="12">
                  <c:v>9.9300000000000055E-2</c:v>
                </c:pt>
                <c:pt idx="13">
                  <c:v>9.9300000000000055E-2</c:v>
                </c:pt>
                <c:pt idx="14">
                  <c:v>0.10070000000000001</c:v>
                </c:pt>
                <c:pt idx="15">
                  <c:v>0.10070000000000001</c:v>
                </c:pt>
                <c:pt idx="16">
                  <c:v>0.11709999999999998</c:v>
                </c:pt>
                <c:pt idx="17">
                  <c:v>0.11709999999999998</c:v>
                </c:pt>
                <c:pt idx="18">
                  <c:v>0.12</c:v>
                </c:pt>
                <c:pt idx="19">
                  <c:v>0.12</c:v>
                </c:pt>
                <c:pt idx="20">
                  <c:v>0.12639999999999996</c:v>
                </c:pt>
                <c:pt idx="21">
                  <c:v>0.12639999999999996</c:v>
                </c:pt>
                <c:pt idx="22">
                  <c:v>0.12790000000000001</c:v>
                </c:pt>
                <c:pt idx="23">
                  <c:v>0.12790000000000001</c:v>
                </c:pt>
                <c:pt idx="24">
                  <c:v>0.12890000000000001</c:v>
                </c:pt>
                <c:pt idx="25">
                  <c:v>0.12890000000000001</c:v>
                </c:pt>
                <c:pt idx="26">
                  <c:v>0.13249999999999995</c:v>
                </c:pt>
                <c:pt idx="27">
                  <c:v>0.13249999999999995</c:v>
                </c:pt>
                <c:pt idx="28">
                  <c:v>0.13360000000000005</c:v>
                </c:pt>
                <c:pt idx="29">
                  <c:v>0.13360000000000005</c:v>
                </c:pt>
                <c:pt idx="30">
                  <c:v>0.13429999999999997</c:v>
                </c:pt>
                <c:pt idx="31">
                  <c:v>0.13429999999999997</c:v>
                </c:pt>
                <c:pt idx="32">
                  <c:v>0.13460000000000005</c:v>
                </c:pt>
                <c:pt idx="33">
                  <c:v>0.13460000000000005</c:v>
                </c:pt>
                <c:pt idx="34">
                  <c:v>0.13539999999999996</c:v>
                </c:pt>
                <c:pt idx="35">
                  <c:v>0.13539999999999996</c:v>
                </c:pt>
                <c:pt idx="36">
                  <c:v>0.14180000000000004</c:v>
                </c:pt>
                <c:pt idx="37">
                  <c:v>0.14180000000000004</c:v>
                </c:pt>
                <c:pt idx="38">
                  <c:v>0.14359999999999995</c:v>
                </c:pt>
                <c:pt idx="39">
                  <c:v>0.14359999999999995</c:v>
                </c:pt>
                <c:pt idx="40">
                  <c:v>0.14459999999999995</c:v>
                </c:pt>
                <c:pt idx="41">
                  <c:v>0.14459999999999995</c:v>
                </c:pt>
                <c:pt idx="42">
                  <c:v>0.15039999999999998</c:v>
                </c:pt>
                <c:pt idx="43">
                  <c:v>0.15039999999999998</c:v>
                </c:pt>
                <c:pt idx="44">
                  <c:v>0.15539999999999998</c:v>
                </c:pt>
                <c:pt idx="45">
                  <c:v>0.15539999999999998</c:v>
                </c:pt>
                <c:pt idx="46">
                  <c:v>0.15639999999999998</c:v>
                </c:pt>
                <c:pt idx="47">
                  <c:v>0.15639999999999998</c:v>
                </c:pt>
                <c:pt idx="48">
                  <c:v>0.15749999999999997</c:v>
                </c:pt>
                <c:pt idx="49">
                  <c:v>0.15749999999999997</c:v>
                </c:pt>
                <c:pt idx="50">
                  <c:v>0.15820000000000001</c:v>
                </c:pt>
                <c:pt idx="51">
                  <c:v>0.15820000000000001</c:v>
                </c:pt>
                <c:pt idx="52">
                  <c:v>0.15890000000000004</c:v>
                </c:pt>
                <c:pt idx="53">
                  <c:v>0.15890000000000004</c:v>
                </c:pt>
                <c:pt idx="54">
                  <c:v>0.1593</c:v>
                </c:pt>
                <c:pt idx="55">
                  <c:v>0.1593</c:v>
                </c:pt>
                <c:pt idx="56">
                  <c:v>0.16000000000000003</c:v>
                </c:pt>
                <c:pt idx="57">
                  <c:v>0.16000000000000003</c:v>
                </c:pt>
                <c:pt idx="58">
                  <c:v>0.17179999999999995</c:v>
                </c:pt>
                <c:pt idx="59">
                  <c:v>0.17179999999999995</c:v>
                </c:pt>
                <c:pt idx="60">
                  <c:v>0.17500000000000004</c:v>
                </c:pt>
                <c:pt idx="61">
                  <c:v>0.17500000000000004</c:v>
                </c:pt>
                <c:pt idx="62">
                  <c:v>0.1754</c:v>
                </c:pt>
                <c:pt idx="63">
                  <c:v>0.1754</c:v>
                </c:pt>
                <c:pt idx="64">
                  <c:v>0.17679999999999996</c:v>
                </c:pt>
                <c:pt idx="65">
                  <c:v>0.17679999999999996</c:v>
                </c:pt>
                <c:pt idx="66">
                  <c:v>0.18000000000000005</c:v>
                </c:pt>
                <c:pt idx="67">
                  <c:v>0.18000000000000005</c:v>
                </c:pt>
                <c:pt idx="68">
                  <c:v>0.1804</c:v>
                </c:pt>
                <c:pt idx="69">
                  <c:v>0.1804</c:v>
                </c:pt>
                <c:pt idx="70">
                  <c:v>0.18179999999999996</c:v>
                </c:pt>
                <c:pt idx="71">
                  <c:v>0.18179999999999996</c:v>
                </c:pt>
                <c:pt idx="72">
                  <c:v>0.18289999999999995</c:v>
                </c:pt>
                <c:pt idx="73">
                  <c:v>0.18289999999999995</c:v>
                </c:pt>
                <c:pt idx="74">
                  <c:v>0.18610000000000004</c:v>
                </c:pt>
                <c:pt idx="75">
                  <c:v>0.18610000000000004</c:v>
                </c:pt>
                <c:pt idx="76">
                  <c:v>0.20140000000000002</c:v>
                </c:pt>
                <c:pt idx="77">
                  <c:v>0.20140000000000002</c:v>
                </c:pt>
                <c:pt idx="78">
                  <c:v>0.20179999999999998</c:v>
                </c:pt>
                <c:pt idx="79">
                  <c:v>0.20179999999999998</c:v>
                </c:pt>
                <c:pt idx="80">
                  <c:v>0.20250000000000001</c:v>
                </c:pt>
                <c:pt idx="81">
                  <c:v>0.20250000000000001</c:v>
                </c:pt>
                <c:pt idx="82">
                  <c:v>0.20609999999999995</c:v>
                </c:pt>
                <c:pt idx="83">
                  <c:v>0.20609999999999995</c:v>
                </c:pt>
                <c:pt idx="84">
                  <c:v>0.20679999999999998</c:v>
                </c:pt>
                <c:pt idx="85">
                  <c:v>0.20679999999999998</c:v>
                </c:pt>
                <c:pt idx="86">
                  <c:v>0.20820000000000005</c:v>
                </c:pt>
                <c:pt idx="87">
                  <c:v>0.20820000000000005</c:v>
                </c:pt>
                <c:pt idx="88">
                  <c:v>0.21109999999999995</c:v>
                </c:pt>
                <c:pt idx="89">
                  <c:v>0.21109999999999995</c:v>
                </c:pt>
                <c:pt idx="90">
                  <c:v>0.21360000000000001</c:v>
                </c:pt>
                <c:pt idx="91">
                  <c:v>0.21360000000000001</c:v>
                </c:pt>
                <c:pt idx="92">
                  <c:v>0.21430000000000005</c:v>
                </c:pt>
                <c:pt idx="93">
                  <c:v>0.21430000000000005</c:v>
                </c:pt>
                <c:pt idx="94">
                  <c:v>0.21499999999999997</c:v>
                </c:pt>
                <c:pt idx="95">
                  <c:v>0.21499999999999997</c:v>
                </c:pt>
                <c:pt idx="96">
                  <c:v>0.21540000000000004</c:v>
                </c:pt>
                <c:pt idx="97">
                  <c:v>0.21540000000000004</c:v>
                </c:pt>
                <c:pt idx="98">
                  <c:v>0.22460000000000002</c:v>
                </c:pt>
                <c:pt idx="99">
                  <c:v>0.22460000000000002</c:v>
                </c:pt>
                <c:pt idx="100">
                  <c:v>0.22499999999999998</c:v>
                </c:pt>
                <c:pt idx="101">
                  <c:v>0.22499999999999998</c:v>
                </c:pt>
                <c:pt idx="102">
                  <c:v>0.22540000000000004</c:v>
                </c:pt>
                <c:pt idx="103">
                  <c:v>0.22540000000000004</c:v>
                </c:pt>
                <c:pt idx="104">
                  <c:v>0.22819999999999996</c:v>
                </c:pt>
                <c:pt idx="105">
                  <c:v>0.22819999999999996</c:v>
                </c:pt>
                <c:pt idx="106">
                  <c:v>0.22929999999999995</c:v>
                </c:pt>
                <c:pt idx="107">
                  <c:v>0.22929999999999995</c:v>
                </c:pt>
                <c:pt idx="108">
                  <c:v>0.23040000000000005</c:v>
                </c:pt>
                <c:pt idx="109">
                  <c:v>0.23040000000000005</c:v>
                </c:pt>
                <c:pt idx="110">
                  <c:v>0.23109999999999997</c:v>
                </c:pt>
                <c:pt idx="111">
                  <c:v>0.23109999999999997</c:v>
                </c:pt>
                <c:pt idx="112">
                  <c:v>0.23460000000000003</c:v>
                </c:pt>
                <c:pt idx="113">
                  <c:v>0.23460000000000003</c:v>
                </c:pt>
                <c:pt idx="114">
                  <c:v>0.23570000000000002</c:v>
                </c:pt>
                <c:pt idx="115">
                  <c:v>0.23570000000000002</c:v>
                </c:pt>
                <c:pt idx="116">
                  <c:v>0.23640000000000005</c:v>
                </c:pt>
                <c:pt idx="117">
                  <c:v>0.23640000000000005</c:v>
                </c:pt>
                <c:pt idx="118">
                  <c:v>0.23680000000000001</c:v>
                </c:pt>
                <c:pt idx="119">
                  <c:v>0.23680000000000001</c:v>
                </c:pt>
                <c:pt idx="120">
                  <c:v>0.23860000000000003</c:v>
                </c:pt>
                <c:pt idx="121">
                  <c:v>0.23860000000000003</c:v>
                </c:pt>
                <c:pt idx="122">
                  <c:v>0.23960000000000004</c:v>
                </c:pt>
                <c:pt idx="123">
                  <c:v>0.23960000000000004</c:v>
                </c:pt>
                <c:pt idx="124">
                  <c:v>0.24250000000000005</c:v>
                </c:pt>
                <c:pt idx="125">
                  <c:v>0.24250000000000005</c:v>
                </c:pt>
                <c:pt idx="126">
                  <c:v>0.24390000000000001</c:v>
                </c:pt>
                <c:pt idx="127">
                  <c:v>0.24390000000000001</c:v>
                </c:pt>
                <c:pt idx="128">
                  <c:v>0.24429999999999996</c:v>
                </c:pt>
                <c:pt idx="129">
                  <c:v>0.24429999999999996</c:v>
                </c:pt>
                <c:pt idx="130">
                  <c:v>0.24570000000000003</c:v>
                </c:pt>
                <c:pt idx="131">
                  <c:v>0.24570000000000003</c:v>
                </c:pt>
                <c:pt idx="132">
                  <c:v>0.24639999999999995</c:v>
                </c:pt>
                <c:pt idx="133">
                  <c:v>0.24639999999999995</c:v>
                </c:pt>
                <c:pt idx="134">
                  <c:v>0.24680000000000002</c:v>
                </c:pt>
                <c:pt idx="135">
                  <c:v>0.24680000000000002</c:v>
                </c:pt>
                <c:pt idx="136">
                  <c:v>0.24860000000000004</c:v>
                </c:pt>
                <c:pt idx="137">
                  <c:v>0.24860000000000004</c:v>
                </c:pt>
                <c:pt idx="138">
                  <c:v>0.24929999999999997</c:v>
                </c:pt>
                <c:pt idx="139">
                  <c:v>0.24929999999999997</c:v>
                </c:pt>
                <c:pt idx="140">
                  <c:v>0.25</c:v>
                </c:pt>
                <c:pt idx="141">
                  <c:v>0.25</c:v>
                </c:pt>
                <c:pt idx="142">
                  <c:v>0.25180000000000002</c:v>
                </c:pt>
                <c:pt idx="143">
                  <c:v>0.25180000000000002</c:v>
                </c:pt>
                <c:pt idx="144">
                  <c:v>0.25460000000000005</c:v>
                </c:pt>
                <c:pt idx="145">
                  <c:v>0.25460000000000005</c:v>
                </c:pt>
                <c:pt idx="146">
                  <c:v>0.255</c:v>
                </c:pt>
                <c:pt idx="147">
                  <c:v>0.255</c:v>
                </c:pt>
                <c:pt idx="148">
                  <c:v>0.25570000000000004</c:v>
                </c:pt>
                <c:pt idx="149">
                  <c:v>0.25570000000000004</c:v>
                </c:pt>
                <c:pt idx="150">
                  <c:v>0.25749999999999995</c:v>
                </c:pt>
                <c:pt idx="151">
                  <c:v>0.25749999999999995</c:v>
                </c:pt>
                <c:pt idx="152">
                  <c:v>0.25790000000000002</c:v>
                </c:pt>
                <c:pt idx="153">
                  <c:v>0.25790000000000002</c:v>
                </c:pt>
                <c:pt idx="154">
                  <c:v>0.25960000000000005</c:v>
                </c:pt>
                <c:pt idx="155">
                  <c:v>0.25960000000000005</c:v>
                </c:pt>
                <c:pt idx="156">
                  <c:v>0.26</c:v>
                </c:pt>
                <c:pt idx="157">
                  <c:v>0.26</c:v>
                </c:pt>
                <c:pt idx="158">
                  <c:v>0.26139999999999997</c:v>
                </c:pt>
                <c:pt idx="159">
                  <c:v>0.26139999999999997</c:v>
                </c:pt>
                <c:pt idx="160">
                  <c:v>0.26359999999999995</c:v>
                </c:pt>
                <c:pt idx="161">
                  <c:v>0.26359999999999995</c:v>
                </c:pt>
                <c:pt idx="162">
                  <c:v>0.26539999999999997</c:v>
                </c:pt>
                <c:pt idx="163">
                  <c:v>0.26539999999999997</c:v>
                </c:pt>
                <c:pt idx="164">
                  <c:v>0.26639999999999997</c:v>
                </c:pt>
                <c:pt idx="165">
                  <c:v>0.26639999999999997</c:v>
                </c:pt>
                <c:pt idx="166">
                  <c:v>0.26819999999999999</c:v>
                </c:pt>
                <c:pt idx="167">
                  <c:v>0.26819999999999999</c:v>
                </c:pt>
                <c:pt idx="168">
                  <c:v>0.26959999999999995</c:v>
                </c:pt>
                <c:pt idx="169">
                  <c:v>0.26959999999999995</c:v>
                </c:pt>
                <c:pt idx="170">
                  <c:v>0.27139999999999997</c:v>
                </c:pt>
                <c:pt idx="171">
                  <c:v>0.27139999999999997</c:v>
                </c:pt>
                <c:pt idx="172">
                  <c:v>0.27210000000000001</c:v>
                </c:pt>
                <c:pt idx="173">
                  <c:v>0.27210000000000001</c:v>
                </c:pt>
                <c:pt idx="174">
                  <c:v>0.27290000000000003</c:v>
                </c:pt>
                <c:pt idx="175">
                  <c:v>0.27290000000000003</c:v>
                </c:pt>
                <c:pt idx="176">
                  <c:v>0.27500000000000002</c:v>
                </c:pt>
                <c:pt idx="177">
                  <c:v>0.27500000000000002</c:v>
                </c:pt>
                <c:pt idx="178">
                  <c:v>0.2782</c:v>
                </c:pt>
                <c:pt idx="179">
                  <c:v>0.2782</c:v>
                </c:pt>
                <c:pt idx="180">
                  <c:v>0.27890000000000004</c:v>
                </c:pt>
                <c:pt idx="181">
                  <c:v>0.27890000000000004</c:v>
                </c:pt>
                <c:pt idx="182">
                  <c:v>0.28000000000000003</c:v>
                </c:pt>
                <c:pt idx="183">
                  <c:v>0.28000000000000003</c:v>
                </c:pt>
                <c:pt idx="184">
                  <c:v>0.28069999999999995</c:v>
                </c:pt>
                <c:pt idx="185">
                  <c:v>0.28069999999999995</c:v>
                </c:pt>
                <c:pt idx="186">
                  <c:v>0.28139999999999998</c:v>
                </c:pt>
                <c:pt idx="187">
                  <c:v>0.28139999999999998</c:v>
                </c:pt>
                <c:pt idx="188">
                  <c:v>0.28210000000000002</c:v>
                </c:pt>
                <c:pt idx="189">
                  <c:v>0.28210000000000002</c:v>
                </c:pt>
                <c:pt idx="190">
                  <c:v>0.28249999999999997</c:v>
                </c:pt>
                <c:pt idx="191">
                  <c:v>0.28249999999999997</c:v>
                </c:pt>
                <c:pt idx="192">
                  <c:v>0.28290000000000004</c:v>
                </c:pt>
                <c:pt idx="193">
                  <c:v>0.28290000000000004</c:v>
                </c:pt>
                <c:pt idx="194">
                  <c:v>0.28539999999999999</c:v>
                </c:pt>
                <c:pt idx="195">
                  <c:v>0.28539999999999999</c:v>
                </c:pt>
                <c:pt idx="196">
                  <c:v>0.28639999999999999</c:v>
                </c:pt>
                <c:pt idx="197">
                  <c:v>0.28639999999999999</c:v>
                </c:pt>
                <c:pt idx="198">
                  <c:v>0.28680000000000005</c:v>
                </c:pt>
                <c:pt idx="199">
                  <c:v>0.28680000000000005</c:v>
                </c:pt>
                <c:pt idx="200">
                  <c:v>0.28749999999999998</c:v>
                </c:pt>
                <c:pt idx="201">
                  <c:v>0.28749999999999998</c:v>
                </c:pt>
                <c:pt idx="202">
                  <c:v>0.28820000000000001</c:v>
                </c:pt>
                <c:pt idx="203">
                  <c:v>0.28820000000000001</c:v>
                </c:pt>
                <c:pt idx="204">
                  <c:v>0.29039999999999999</c:v>
                </c:pt>
                <c:pt idx="205">
                  <c:v>0.29039999999999999</c:v>
                </c:pt>
                <c:pt idx="206">
                  <c:v>0.29139999999999999</c:v>
                </c:pt>
                <c:pt idx="207">
                  <c:v>0.29139999999999999</c:v>
                </c:pt>
                <c:pt idx="208">
                  <c:v>0.29179999999999995</c:v>
                </c:pt>
                <c:pt idx="209">
                  <c:v>0.29179999999999995</c:v>
                </c:pt>
                <c:pt idx="210">
                  <c:v>0.29210000000000003</c:v>
                </c:pt>
                <c:pt idx="211">
                  <c:v>0.29210000000000003</c:v>
                </c:pt>
                <c:pt idx="212">
                  <c:v>0.29249999999999998</c:v>
                </c:pt>
                <c:pt idx="213">
                  <c:v>0.29249999999999998</c:v>
                </c:pt>
                <c:pt idx="214">
                  <c:v>0.29320000000000002</c:v>
                </c:pt>
                <c:pt idx="215">
                  <c:v>0.29320000000000002</c:v>
                </c:pt>
                <c:pt idx="216">
                  <c:v>0.29390000000000005</c:v>
                </c:pt>
                <c:pt idx="217">
                  <c:v>0.29390000000000005</c:v>
                </c:pt>
                <c:pt idx="218">
                  <c:v>0.29459999999999997</c:v>
                </c:pt>
                <c:pt idx="219">
                  <c:v>0.29459999999999997</c:v>
                </c:pt>
                <c:pt idx="220">
                  <c:v>0.2954</c:v>
                </c:pt>
                <c:pt idx="221">
                  <c:v>0.2954</c:v>
                </c:pt>
                <c:pt idx="222">
                  <c:v>0.29569999999999996</c:v>
                </c:pt>
                <c:pt idx="223">
                  <c:v>0.29569999999999996</c:v>
                </c:pt>
                <c:pt idx="224">
                  <c:v>0.29790000000000005</c:v>
                </c:pt>
                <c:pt idx="225">
                  <c:v>0.29790000000000005</c:v>
                </c:pt>
                <c:pt idx="226">
                  <c:v>0.29820000000000002</c:v>
                </c:pt>
                <c:pt idx="227">
                  <c:v>0.29820000000000002</c:v>
                </c:pt>
                <c:pt idx="228">
                  <c:v>0.29930000000000001</c:v>
                </c:pt>
                <c:pt idx="229">
                  <c:v>0.29930000000000001</c:v>
                </c:pt>
                <c:pt idx="230">
                  <c:v>0.3004</c:v>
                </c:pt>
                <c:pt idx="231">
                  <c:v>0.3004</c:v>
                </c:pt>
                <c:pt idx="232">
                  <c:v>0.30179999999999996</c:v>
                </c:pt>
                <c:pt idx="233">
                  <c:v>0.30179999999999996</c:v>
                </c:pt>
                <c:pt idx="234">
                  <c:v>0.30389999999999995</c:v>
                </c:pt>
                <c:pt idx="235">
                  <c:v>0.30389999999999995</c:v>
                </c:pt>
                <c:pt idx="236">
                  <c:v>0.30459999999999998</c:v>
                </c:pt>
                <c:pt idx="237">
                  <c:v>0.30459999999999998</c:v>
                </c:pt>
                <c:pt idx="238">
                  <c:v>0.30500000000000005</c:v>
                </c:pt>
                <c:pt idx="239">
                  <c:v>0.30500000000000005</c:v>
                </c:pt>
                <c:pt idx="240">
                  <c:v>0.30679999999999996</c:v>
                </c:pt>
                <c:pt idx="241">
                  <c:v>0.30679999999999996</c:v>
                </c:pt>
                <c:pt idx="242">
                  <c:v>0.3075</c:v>
                </c:pt>
                <c:pt idx="243">
                  <c:v>0.3075</c:v>
                </c:pt>
                <c:pt idx="244">
                  <c:v>0.30820000000000003</c:v>
                </c:pt>
                <c:pt idx="245">
                  <c:v>0.30820000000000003</c:v>
                </c:pt>
                <c:pt idx="246">
                  <c:v>0.31000000000000005</c:v>
                </c:pt>
                <c:pt idx="247">
                  <c:v>0.31000000000000005</c:v>
                </c:pt>
                <c:pt idx="248">
                  <c:v>0.31040000000000001</c:v>
                </c:pt>
                <c:pt idx="249">
                  <c:v>0.31040000000000001</c:v>
                </c:pt>
                <c:pt idx="250">
                  <c:v>0.31210000000000004</c:v>
                </c:pt>
                <c:pt idx="251">
                  <c:v>0.31210000000000004</c:v>
                </c:pt>
                <c:pt idx="252">
                  <c:v>0.31320000000000003</c:v>
                </c:pt>
                <c:pt idx="253">
                  <c:v>0.31320000000000003</c:v>
                </c:pt>
                <c:pt idx="254">
                  <c:v>0.31359999999999999</c:v>
                </c:pt>
                <c:pt idx="255">
                  <c:v>0.31359999999999999</c:v>
                </c:pt>
                <c:pt idx="256">
                  <c:v>0.31389999999999996</c:v>
                </c:pt>
                <c:pt idx="257">
                  <c:v>0.31389999999999996</c:v>
                </c:pt>
                <c:pt idx="258">
                  <c:v>0.31569999999999998</c:v>
                </c:pt>
                <c:pt idx="259">
                  <c:v>0.31569999999999998</c:v>
                </c:pt>
                <c:pt idx="260">
                  <c:v>0.31789999999999996</c:v>
                </c:pt>
                <c:pt idx="261">
                  <c:v>0.31789999999999996</c:v>
                </c:pt>
                <c:pt idx="262">
                  <c:v>0.31820000000000004</c:v>
                </c:pt>
                <c:pt idx="263">
                  <c:v>0.31820000000000004</c:v>
                </c:pt>
                <c:pt idx="264">
                  <c:v>0.31930000000000003</c:v>
                </c:pt>
                <c:pt idx="265">
                  <c:v>0.31930000000000003</c:v>
                </c:pt>
                <c:pt idx="266">
                  <c:v>0.3196</c:v>
                </c:pt>
                <c:pt idx="267">
                  <c:v>0.3196</c:v>
                </c:pt>
                <c:pt idx="268">
                  <c:v>0.31999999999999995</c:v>
                </c:pt>
                <c:pt idx="269">
                  <c:v>0.31999999999999995</c:v>
                </c:pt>
                <c:pt idx="270">
                  <c:v>0.32210000000000005</c:v>
                </c:pt>
                <c:pt idx="271">
                  <c:v>0.32210000000000005</c:v>
                </c:pt>
                <c:pt idx="272">
                  <c:v>0.32430000000000003</c:v>
                </c:pt>
                <c:pt idx="273">
                  <c:v>0.32430000000000003</c:v>
                </c:pt>
                <c:pt idx="274">
                  <c:v>0.32640000000000002</c:v>
                </c:pt>
                <c:pt idx="275">
                  <c:v>0.32640000000000002</c:v>
                </c:pt>
                <c:pt idx="276">
                  <c:v>0.32750000000000001</c:v>
                </c:pt>
                <c:pt idx="277">
                  <c:v>0.32750000000000001</c:v>
                </c:pt>
                <c:pt idx="278">
                  <c:v>0.32930000000000004</c:v>
                </c:pt>
                <c:pt idx="279">
                  <c:v>0.32930000000000004</c:v>
                </c:pt>
                <c:pt idx="280">
                  <c:v>0.3296</c:v>
                </c:pt>
                <c:pt idx="281">
                  <c:v>0.3296</c:v>
                </c:pt>
                <c:pt idx="282">
                  <c:v>0.33040000000000003</c:v>
                </c:pt>
                <c:pt idx="283">
                  <c:v>0.33040000000000003</c:v>
                </c:pt>
                <c:pt idx="284">
                  <c:v>0.33179999999999998</c:v>
                </c:pt>
                <c:pt idx="285">
                  <c:v>0.33179999999999998</c:v>
                </c:pt>
                <c:pt idx="286">
                  <c:v>0.33289999999999997</c:v>
                </c:pt>
                <c:pt idx="287">
                  <c:v>0.33289999999999997</c:v>
                </c:pt>
                <c:pt idx="288">
                  <c:v>0.33320000000000005</c:v>
                </c:pt>
                <c:pt idx="289">
                  <c:v>0.33320000000000005</c:v>
                </c:pt>
                <c:pt idx="290">
                  <c:v>0.33389999999999997</c:v>
                </c:pt>
                <c:pt idx="291">
                  <c:v>0.33389999999999997</c:v>
                </c:pt>
                <c:pt idx="292">
                  <c:v>0.33430000000000004</c:v>
                </c:pt>
                <c:pt idx="293">
                  <c:v>0.33430000000000004</c:v>
                </c:pt>
                <c:pt idx="294">
                  <c:v>0.33750000000000002</c:v>
                </c:pt>
                <c:pt idx="295">
                  <c:v>0.33750000000000002</c:v>
                </c:pt>
                <c:pt idx="296">
                  <c:v>0.33960000000000001</c:v>
                </c:pt>
                <c:pt idx="297">
                  <c:v>0.33960000000000001</c:v>
                </c:pt>
                <c:pt idx="298">
                  <c:v>0.3407</c:v>
                </c:pt>
                <c:pt idx="299">
                  <c:v>0.3407</c:v>
                </c:pt>
                <c:pt idx="300">
                  <c:v>0.34140000000000004</c:v>
                </c:pt>
                <c:pt idx="301">
                  <c:v>0.34140000000000004</c:v>
                </c:pt>
                <c:pt idx="302">
                  <c:v>0.34179999999999999</c:v>
                </c:pt>
                <c:pt idx="303">
                  <c:v>0.34179999999999999</c:v>
                </c:pt>
                <c:pt idx="304">
                  <c:v>0.34360000000000002</c:v>
                </c:pt>
                <c:pt idx="305">
                  <c:v>0.34360000000000002</c:v>
                </c:pt>
                <c:pt idx="306">
                  <c:v>0.34460000000000002</c:v>
                </c:pt>
                <c:pt idx="307">
                  <c:v>0.34460000000000002</c:v>
                </c:pt>
                <c:pt idx="308">
                  <c:v>0.34540000000000004</c:v>
                </c:pt>
                <c:pt idx="309">
                  <c:v>0.34540000000000004</c:v>
                </c:pt>
                <c:pt idx="310">
                  <c:v>0.34609999999999996</c:v>
                </c:pt>
                <c:pt idx="311">
                  <c:v>0.34609999999999996</c:v>
                </c:pt>
                <c:pt idx="312">
                  <c:v>0.34789999999999999</c:v>
                </c:pt>
                <c:pt idx="313">
                  <c:v>0.34789999999999999</c:v>
                </c:pt>
                <c:pt idx="314">
                  <c:v>0.34889999999999999</c:v>
                </c:pt>
                <c:pt idx="315">
                  <c:v>0.34889999999999999</c:v>
                </c:pt>
                <c:pt idx="316">
                  <c:v>0.35</c:v>
                </c:pt>
                <c:pt idx="317">
                  <c:v>0.35</c:v>
                </c:pt>
                <c:pt idx="318">
                  <c:v>0.3518</c:v>
                </c:pt>
                <c:pt idx="319">
                  <c:v>0.3518</c:v>
                </c:pt>
                <c:pt idx="320">
                  <c:v>0.35429999999999995</c:v>
                </c:pt>
                <c:pt idx="321">
                  <c:v>0.35429999999999995</c:v>
                </c:pt>
                <c:pt idx="322">
                  <c:v>0.35460000000000003</c:v>
                </c:pt>
                <c:pt idx="323">
                  <c:v>0.35460000000000003</c:v>
                </c:pt>
                <c:pt idx="324">
                  <c:v>0.35499999999999998</c:v>
                </c:pt>
                <c:pt idx="325">
                  <c:v>0.35499999999999998</c:v>
                </c:pt>
                <c:pt idx="326">
                  <c:v>0.35570000000000002</c:v>
                </c:pt>
                <c:pt idx="327">
                  <c:v>0.35570000000000002</c:v>
                </c:pt>
                <c:pt idx="328">
                  <c:v>0.35640000000000005</c:v>
                </c:pt>
                <c:pt idx="329">
                  <c:v>0.35640000000000005</c:v>
                </c:pt>
                <c:pt idx="330">
                  <c:v>0.35709999999999997</c:v>
                </c:pt>
                <c:pt idx="331">
                  <c:v>0.35709999999999997</c:v>
                </c:pt>
                <c:pt idx="332">
                  <c:v>0.3589</c:v>
                </c:pt>
                <c:pt idx="333">
                  <c:v>0.3589</c:v>
                </c:pt>
                <c:pt idx="334">
                  <c:v>0.36</c:v>
                </c:pt>
                <c:pt idx="335">
                  <c:v>0.36</c:v>
                </c:pt>
                <c:pt idx="336">
                  <c:v>0.36040000000000005</c:v>
                </c:pt>
                <c:pt idx="337">
                  <c:v>0.36040000000000005</c:v>
                </c:pt>
                <c:pt idx="338">
                  <c:v>0.36070000000000002</c:v>
                </c:pt>
                <c:pt idx="339">
                  <c:v>0.36070000000000002</c:v>
                </c:pt>
                <c:pt idx="340">
                  <c:v>0.36180000000000001</c:v>
                </c:pt>
                <c:pt idx="341">
                  <c:v>0.36180000000000001</c:v>
                </c:pt>
                <c:pt idx="342">
                  <c:v>0.3629</c:v>
                </c:pt>
                <c:pt idx="343">
                  <c:v>0.3629</c:v>
                </c:pt>
                <c:pt idx="344">
                  <c:v>0.36539999999999995</c:v>
                </c:pt>
                <c:pt idx="345">
                  <c:v>0.36539999999999995</c:v>
                </c:pt>
                <c:pt idx="346">
                  <c:v>0.36609999999999998</c:v>
                </c:pt>
                <c:pt idx="347">
                  <c:v>0.36609999999999998</c:v>
                </c:pt>
                <c:pt idx="348">
                  <c:v>0.3679</c:v>
                </c:pt>
                <c:pt idx="349">
                  <c:v>0.3679</c:v>
                </c:pt>
                <c:pt idx="350">
                  <c:v>0.36860000000000004</c:v>
                </c:pt>
                <c:pt idx="351">
                  <c:v>0.36860000000000004</c:v>
                </c:pt>
                <c:pt idx="352">
                  <c:v>0.36960000000000004</c:v>
                </c:pt>
                <c:pt idx="353">
                  <c:v>0.36960000000000004</c:v>
                </c:pt>
                <c:pt idx="354">
                  <c:v>0.37039999999999995</c:v>
                </c:pt>
                <c:pt idx="355">
                  <c:v>0.37039999999999995</c:v>
                </c:pt>
                <c:pt idx="356">
                  <c:v>0.37180000000000002</c:v>
                </c:pt>
                <c:pt idx="357">
                  <c:v>0.37180000000000002</c:v>
                </c:pt>
                <c:pt idx="358">
                  <c:v>0.37290000000000001</c:v>
                </c:pt>
                <c:pt idx="359">
                  <c:v>0.37290000000000001</c:v>
                </c:pt>
                <c:pt idx="360">
                  <c:v>0.37319999999999998</c:v>
                </c:pt>
                <c:pt idx="361">
                  <c:v>0.37319999999999998</c:v>
                </c:pt>
                <c:pt idx="362">
                  <c:v>0.37360000000000004</c:v>
                </c:pt>
                <c:pt idx="363">
                  <c:v>0.37360000000000004</c:v>
                </c:pt>
                <c:pt idx="364">
                  <c:v>0.37609999999999999</c:v>
                </c:pt>
                <c:pt idx="365">
                  <c:v>0.37609999999999999</c:v>
                </c:pt>
                <c:pt idx="366">
                  <c:v>0.37709999999999999</c:v>
                </c:pt>
                <c:pt idx="367">
                  <c:v>0.37709999999999999</c:v>
                </c:pt>
                <c:pt idx="368">
                  <c:v>0.37749999999999995</c:v>
                </c:pt>
                <c:pt idx="369">
                  <c:v>0.37749999999999995</c:v>
                </c:pt>
                <c:pt idx="370">
                  <c:v>0.37790000000000001</c:v>
                </c:pt>
                <c:pt idx="371">
                  <c:v>0.37790000000000001</c:v>
                </c:pt>
                <c:pt idx="372">
                  <c:v>0.37819999999999998</c:v>
                </c:pt>
                <c:pt idx="373">
                  <c:v>0.37819999999999998</c:v>
                </c:pt>
                <c:pt idx="374">
                  <c:v>0.37860000000000005</c:v>
                </c:pt>
                <c:pt idx="375">
                  <c:v>0.37860000000000005</c:v>
                </c:pt>
                <c:pt idx="376">
                  <c:v>0.37960000000000005</c:v>
                </c:pt>
                <c:pt idx="377">
                  <c:v>0.37960000000000005</c:v>
                </c:pt>
                <c:pt idx="378">
                  <c:v>0.38039999999999996</c:v>
                </c:pt>
                <c:pt idx="379">
                  <c:v>0.38039999999999996</c:v>
                </c:pt>
                <c:pt idx="380">
                  <c:v>0.38429999999999997</c:v>
                </c:pt>
                <c:pt idx="381">
                  <c:v>0.38429999999999997</c:v>
                </c:pt>
                <c:pt idx="382">
                  <c:v>0.3871</c:v>
                </c:pt>
                <c:pt idx="383">
                  <c:v>0.3871</c:v>
                </c:pt>
                <c:pt idx="384">
                  <c:v>0.38749999999999996</c:v>
                </c:pt>
                <c:pt idx="385">
                  <c:v>0.38749999999999996</c:v>
                </c:pt>
                <c:pt idx="386">
                  <c:v>0.38790000000000002</c:v>
                </c:pt>
                <c:pt idx="387">
                  <c:v>0.38790000000000002</c:v>
                </c:pt>
                <c:pt idx="388">
                  <c:v>0.38890000000000002</c:v>
                </c:pt>
                <c:pt idx="389">
                  <c:v>0.38890000000000002</c:v>
                </c:pt>
                <c:pt idx="390">
                  <c:v>0.38929999999999998</c:v>
                </c:pt>
                <c:pt idx="391">
                  <c:v>0.38929999999999998</c:v>
                </c:pt>
                <c:pt idx="392">
                  <c:v>0.38959999999999995</c:v>
                </c:pt>
                <c:pt idx="393">
                  <c:v>0.38959999999999995</c:v>
                </c:pt>
                <c:pt idx="394">
                  <c:v>0.39</c:v>
                </c:pt>
                <c:pt idx="395">
                  <c:v>0.39</c:v>
                </c:pt>
                <c:pt idx="396">
                  <c:v>0.39039999999999997</c:v>
                </c:pt>
                <c:pt idx="397">
                  <c:v>0.39039999999999997</c:v>
                </c:pt>
                <c:pt idx="398">
                  <c:v>0.3911</c:v>
                </c:pt>
                <c:pt idx="399">
                  <c:v>0.3911</c:v>
                </c:pt>
                <c:pt idx="400">
                  <c:v>0.3921</c:v>
                </c:pt>
                <c:pt idx="401">
                  <c:v>0.3921</c:v>
                </c:pt>
                <c:pt idx="402">
                  <c:v>0.39249999999999996</c:v>
                </c:pt>
                <c:pt idx="403">
                  <c:v>0.39249999999999996</c:v>
                </c:pt>
                <c:pt idx="404">
                  <c:v>0.39290000000000003</c:v>
                </c:pt>
                <c:pt idx="405">
                  <c:v>0.39290000000000003</c:v>
                </c:pt>
                <c:pt idx="406">
                  <c:v>0.39359999999999995</c:v>
                </c:pt>
                <c:pt idx="407">
                  <c:v>0.39359999999999995</c:v>
                </c:pt>
                <c:pt idx="408">
                  <c:v>0.39429999999999998</c:v>
                </c:pt>
                <c:pt idx="409">
                  <c:v>0.39429999999999998</c:v>
                </c:pt>
                <c:pt idx="410">
                  <c:v>0.39459999999999995</c:v>
                </c:pt>
                <c:pt idx="411">
                  <c:v>0.39459999999999995</c:v>
                </c:pt>
                <c:pt idx="412">
                  <c:v>0.39500000000000002</c:v>
                </c:pt>
                <c:pt idx="413">
                  <c:v>0.39500000000000002</c:v>
                </c:pt>
                <c:pt idx="414">
                  <c:v>0.39539999999999997</c:v>
                </c:pt>
                <c:pt idx="415">
                  <c:v>0.39539999999999997</c:v>
                </c:pt>
                <c:pt idx="416">
                  <c:v>0.39570000000000005</c:v>
                </c:pt>
                <c:pt idx="417">
                  <c:v>0.39570000000000005</c:v>
                </c:pt>
                <c:pt idx="418">
                  <c:v>0.39610000000000001</c:v>
                </c:pt>
                <c:pt idx="419">
                  <c:v>0.39610000000000001</c:v>
                </c:pt>
                <c:pt idx="420">
                  <c:v>0.39680000000000004</c:v>
                </c:pt>
                <c:pt idx="421">
                  <c:v>0.39680000000000004</c:v>
                </c:pt>
                <c:pt idx="422">
                  <c:v>0.39710000000000001</c:v>
                </c:pt>
                <c:pt idx="423">
                  <c:v>0.39710000000000001</c:v>
                </c:pt>
                <c:pt idx="424">
                  <c:v>0.39749999999999996</c:v>
                </c:pt>
                <c:pt idx="425">
                  <c:v>0.39749999999999996</c:v>
                </c:pt>
                <c:pt idx="426">
                  <c:v>0.39790000000000003</c:v>
                </c:pt>
                <c:pt idx="427">
                  <c:v>0.39790000000000003</c:v>
                </c:pt>
                <c:pt idx="428">
                  <c:v>0.39929999999999999</c:v>
                </c:pt>
                <c:pt idx="429">
                  <c:v>0.39929999999999999</c:v>
                </c:pt>
                <c:pt idx="430">
                  <c:v>0.4</c:v>
                </c:pt>
                <c:pt idx="431">
                  <c:v>0.4</c:v>
                </c:pt>
                <c:pt idx="432">
                  <c:v>0.40210000000000001</c:v>
                </c:pt>
                <c:pt idx="433">
                  <c:v>0.40210000000000001</c:v>
                </c:pt>
                <c:pt idx="434">
                  <c:v>0.40249999999999997</c:v>
                </c:pt>
                <c:pt idx="435">
                  <c:v>0.40249999999999997</c:v>
                </c:pt>
                <c:pt idx="436">
                  <c:v>0.40290000000000004</c:v>
                </c:pt>
                <c:pt idx="437">
                  <c:v>0.40290000000000004</c:v>
                </c:pt>
                <c:pt idx="438">
                  <c:v>0.40359999999999996</c:v>
                </c:pt>
                <c:pt idx="439">
                  <c:v>0.40359999999999996</c:v>
                </c:pt>
                <c:pt idx="440">
                  <c:v>0.40390000000000004</c:v>
                </c:pt>
                <c:pt idx="441">
                  <c:v>0.40390000000000004</c:v>
                </c:pt>
                <c:pt idx="442">
                  <c:v>0.40500000000000003</c:v>
                </c:pt>
                <c:pt idx="443">
                  <c:v>0.40500000000000003</c:v>
                </c:pt>
                <c:pt idx="444">
                  <c:v>0.40569999999999995</c:v>
                </c:pt>
                <c:pt idx="445">
                  <c:v>0.40569999999999995</c:v>
                </c:pt>
                <c:pt idx="446">
                  <c:v>0.40610000000000002</c:v>
                </c:pt>
                <c:pt idx="447">
                  <c:v>0.40610000000000002</c:v>
                </c:pt>
                <c:pt idx="448">
                  <c:v>0.40639999999999998</c:v>
                </c:pt>
                <c:pt idx="449">
                  <c:v>0.40639999999999998</c:v>
                </c:pt>
                <c:pt idx="450">
                  <c:v>0.40710000000000002</c:v>
                </c:pt>
                <c:pt idx="451">
                  <c:v>0.40710000000000002</c:v>
                </c:pt>
                <c:pt idx="452">
                  <c:v>0.40890000000000004</c:v>
                </c:pt>
                <c:pt idx="453">
                  <c:v>0.40890000000000004</c:v>
                </c:pt>
                <c:pt idx="454">
                  <c:v>0.4093</c:v>
                </c:pt>
                <c:pt idx="455">
                  <c:v>0.4093</c:v>
                </c:pt>
                <c:pt idx="456">
                  <c:v>0.41039999999999999</c:v>
                </c:pt>
                <c:pt idx="457">
                  <c:v>0.41039999999999999</c:v>
                </c:pt>
                <c:pt idx="458">
                  <c:v>0.41110000000000002</c:v>
                </c:pt>
                <c:pt idx="459">
                  <c:v>0.41110000000000002</c:v>
                </c:pt>
                <c:pt idx="460">
                  <c:v>0.41390000000000005</c:v>
                </c:pt>
                <c:pt idx="461">
                  <c:v>0.41390000000000005</c:v>
                </c:pt>
                <c:pt idx="462">
                  <c:v>0.4143</c:v>
                </c:pt>
                <c:pt idx="463">
                  <c:v>0.4143</c:v>
                </c:pt>
                <c:pt idx="464">
                  <c:v>0.41459999999999997</c:v>
                </c:pt>
                <c:pt idx="465">
                  <c:v>0.41459999999999997</c:v>
                </c:pt>
                <c:pt idx="466">
                  <c:v>0.41539999999999999</c:v>
                </c:pt>
                <c:pt idx="467">
                  <c:v>0.41539999999999999</c:v>
                </c:pt>
                <c:pt idx="468">
                  <c:v>0.41639999999999999</c:v>
                </c:pt>
                <c:pt idx="469">
                  <c:v>0.41639999999999999</c:v>
                </c:pt>
                <c:pt idx="470">
                  <c:v>0.41749999999999998</c:v>
                </c:pt>
                <c:pt idx="471">
                  <c:v>0.41749999999999998</c:v>
                </c:pt>
                <c:pt idx="472">
                  <c:v>0.41790000000000005</c:v>
                </c:pt>
                <c:pt idx="473">
                  <c:v>0.41790000000000005</c:v>
                </c:pt>
                <c:pt idx="474">
                  <c:v>0.41820000000000002</c:v>
                </c:pt>
                <c:pt idx="475">
                  <c:v>0.41820000000000002</c:v>
                </c:pt>
                <c:pt idx="476">
                  <c:v>0.41930000000000001</c:v>
                </c:pt>
                <c:pt idx="477">
                  <c:v>0.41930000000000001</c:v>
                </c:pt>
                <c:pt idx="478">
                  <c:v>0.42249999999999999</c:v>
                </c:pt>
                <c:pt idx="479">
                  <c:v>0.42249999999999999</c:v>
                </c:pt>
                <c:pt idx="480">
                  <c:v>0.42320000000000002</c:v>
                </c:pt>
                <c:pt idx="481">
                  <c:v>0.42320000000000002</c:v>
                </c:pt>
                <c:pt idx="482">
                  <c:v>0.42359999999999998</c:v>
                </c:pt>
                <c:pt idx="483">
                  <c:v>0.42359999999999998</c:v>
                </c:pt>
                <c:pt idx="484">
                  <c:v>0.42390000000000005</c:v>
                </c:pt>
                <c:pt idx="485">
                  <c:v>0.42390000000000005</c:v>
                </c:pt>
                <c:pt idx="486">
                  <c:v>0.42430000000000001</c:v>
                </c:pt>
                <c:pt idx="487">
                  <c:v>0.42430000000000001</c:v>
                </c:pt>
                <c:pt idx="488">
                  <c:v>0.42459999999999998</c:v>
                </c:pt>
                <c:pt idx="489">
                  <c:v>0.42459999999999998</c:v>
                </c:pt>
                <c:pt idx="490">
                  <c:v>0.42569999999999997</c:v>
                </c:pt>
                <c:pt idx="491">
                  <c:v>0.42569999999999997</c:v>
                </c:pt>
                <c:pt idx="492">
                  <c:v>0.42859999999999998</c:v>
                </c:pt>
                <c:pt idx="493">
                  <c:v>0.42859999999999998</c:v>
                </c:pt>
                <c:pt idx="494">
                  <c:v>0.42889999999999995</c:v>
                </c:pt>
                <c:pt idx="495">
                  <c:v>0.42889999999999995</c:v>
                </c:pt>
                <c:pt idx="496">
                  <c:v>0.42930000000000001</c:v>
                </c:pt>
                <c:pt idx="497">
                  <c:v>0.42930000000000001</c:v>
                </c:pt>
                <c:pt idx="498">
                  <c:v>0.43000000000000005</c:v>
                </c:pt>
                <c:pt idx="499">
                  <c:v>0.43000000000000005</c:v>
                </c:pt>
                <c:pt idx="500">
                  <c:v>0.43069999999999997</c:v>
                </c:pt>
                <c:pt idx="501">
                  <c:v>0.43069999999999997</c:v>
                </c:pt>
                <c:pt idx="502">
                  <c:v>0.43110000000000004</c:v>
                </c:pt>
                <c:pt idx="503">
                  <c:v>0.43110000000000004</c:v>
                </c:pt>
                <c:pt idx="504">
                  <c:v>0.43179999999999996</c:v>
                </c:pt>
                <c:pt idx="505">
                  <c:v>0.43179999999999996</c:v>
                </c:pt>
                <c:pt idx="506">
                  <c:v>0.43210000000000004</c:v>
                </c:pt>
                <c:pt idx="507">
                  <c:v>0.43210000000000004</c:v>
                </c:pt>
                <c:pt idx="508">
                  <c:v>0.43289999999999995</c:v>
                </c:pt>
                <c:pt idx="509">
                  <c:v>0.43289999999999995</c:v>
                </c:pt>
                <c:pt idx="510">
                  <c:v>0.43320000000000003</c:v>
                </c:pt>
                <c:pt idx="511">
                  <c:v>0.43320000000000003</c:v>
                </c:pt>
                <c:pt idx="512">
                  <c:v>0.43359999999999999</c:v>
                </c:pt>
                <c:pt idx="513">
                  <c:v>0.43359999999999999</c:v>
                </c:pt>
                <c:pt idx="514">
                  <c:v>0.43500000000000005</c:v>
                </c:pt>
                <c:pt idx="515">
                  <c:v>0.43500000000000005</c:v>
                </c:pt>
                <c:pt idx="516">
                  <c:v>0.43540000000000001</c:v>
                </c:pt>
                <c:pt idx="517">
                  <c:v>0.43540000000000001</c:v>
                </c:pt>
                <c:pt idx="518">
                  <c:v>0.43569999999999998</c:v>
                </c:pt>
                <c:pt idx="519">
                  <c:v>0.43569999999999998</c:v>
                </c:pt>
                <c:pt idx="520">
                  <c:v>0.43640000000000001</c:v>
                </c:pt>
                <c:pt idx="521">
                  <c:v>0.43640000000000001</c:v>
                </c:pt>
                <c:pt idx="522">
                  <c:v>0.43679999999999997</c:v>
                </c:pt>
                <c:pt idx="523">
                  <c:v>0.43679999999999997</c:v>
                </c:pt>
                <c:pt idx="524">
                  <c:v>0.43710000000000004</c:v>
                </c:pt>
                <c:pt idx="525">
                  <c:v>0.43710000000000004</c:v>
                </c:pt>
                <c:pt idx="526">
                  <c:v>0.4375</c:v>
                </c:pt>
                <c:pt idx="527">
                  <c:v>0.4375</c:v>
                </c:pt>
                <c:pt idx="528">
                  <c:v>0.43820000000000003</c:v>
                </c:pt>
                <c:pt idx="529">
                  <c:v>0.43820000000000003</c:v>
                </c:pt>
                <c:pt idx="530">
                  <c:v>0.43930000000000002</c:v>
                </c:pt>
                <c:pt idx="531">
                  <c:v>0.43930000000000002</c:v>
                </c:pt>
                <c:pt idx="532">
                  <c:v>0.43959999999999999</c:v>
                </c:pt>
                <c:pt idx="533">
                  <c:v>0.43959999999999999</c:v>
                </c:pt>
                <c:pt idx="534">
                  <c:v>0.43999999999999995</c:v>
                </c:pt>
                <c:pt idx="535">
                  <c:v>0.43999999999999995</c:v>
                </c:pt>
                <c:pt idx="536">
                  <c:v>0.44140000000000001</c:v>
                </c:pt>
                <c:pt idx="537">
                  <c:v>0.44140000000000001</c:v>
                </c:pt>
                <c:pt idx="538">
                  <c:v>0.44179999999999997</c:v>
                </c:pt>
                <c:pt idx="539">
                  <c:v>0.44179999999999997</c:v>
                </c:pt>
                <c:pt idx="540">
                  <c:v>0.44210000000000005</c:v>
                </c:pt>
                <c:pt idx="541">
                  <c:v>0.44210000000000005</c:v>
                </c:pt>
                <c:pt idx="542">
                  <c:v>0.44320000000000004</c:v>
                </c:pt>
                <c:pt idx="543">
                  <c:v>0.44320000000000004</c:v>
                </c:pt>
                <c:pt idx="544">
                  <c:v>0.44359999999999999</c:v>
                </c:pt>
                <c:pt idx="545">
                  <c:v>0.44359999999999999</c:v>
                </c:pt>
                <c:pt idx="546">
                  <c:v>0.44430000000000003</c:v>
                </c:pt>
                <c:pt idx="547">
                  <c:v>0.44430000000000003</c:v>
                </c:pt>
                <c:pt idx="548">
                  <c:v>0.4446</c:v>
                </c:pt>
                <c:pt idx="549">
                  <c:v>0.4446</c:v>
                </c:pt>
                <c:pt idx="550">
                  <c:v>0.44540000000000002</c:v>
                </c:pt>
                <c:pt idx="551">
                  <c:v>0.44540000000000002</c:v>
                </c:pt>
                <c:pt idx="552">
                  <c:v>0.44610000000000005</c:v>
                </c:pt>
                <c:pt idx="553">
                  <c:v>0.44610000000000005</c:v>
                </c:pt>
                <c:pt idx="554">
                  <c:v>0.44640000000000002</c:v>
                </c:pt>
                <c:pt idx="555">
                  <c:v>0.44640000000000002</c:v>
                </c:pt>
                <c:pt idx="556">
                  <c:v>0.44789999999999996</c:v>
                </c:pt>
                <c:pt idx="557">
                  <c:v>0.44789999999999996</c:v>
                </c:pt>
                <c:pt idx="558">
                  <c:v>0.44889999999999997</c:v>
                </c:pt>
                <c:pt idx="559">
                  <c:v>0.44889999999999997</c:v>
                </c:pt>
                <c:pt idx="560">
                  <c:v>0.44999999999999996</c:v>
                </c:pt>
                <c:pt idx="561">
                  <c:v>0.44999999999999996</c:v>
                </c:pt>
                <c:pt idx="562">
                  <c:v>0.45140000000000002</c:v>
                </c:pt>
                <c:pt idx="563">
                  <c:v>0.45140000000000002</c:v>
                </c:pt>
                <c:pt idx="564">
                  <c:v>0.45289999999999997</c:v>
                </c:pt>
                <c:pt idx="565">
                  <c:v>0.45289999999999997</c:v>
                </c:pt>
                <c:pt idx="566">
                  <c:v>0.45320000000000005</c:v>
                </c:pt>
                <c:pt idx="567">
                  <c:v>0.45320000000000005</c:v>
                </c:pt>
                <c:pt idx="568">
                  <c:v>0.4536</c:v>
                </c:pt>
                <c:pt idx="569">
                  <c:v>0.4536</c:v>
                </c:pt>
                <c:pt idx="570">
                  <c:v>0.4546</c:v>
                </c:pt>
                <c:pt idx="571">
                  <c:v>0.4546</c:v>
                </c:pt>
                <c:pt idx="572">
                  <c:v>0.45499999999999996</c:v>
                </c:pt>
                <c:pt idx="573">
                  <c:v>0.45499999999999996</c:v>
                </c:pt>
                <c:pt idx="574">
                  <c:v>0.45540000000000003</c:v>
                </c:pt>
                <c:pt idx="575">
                  <c:v>0.45540000000000003</c:v>
                </c:pt>
                <c:pt idx="576">
                  <c:v>0.45569999999999999</c:v>
                </c:pt>
                <c:pt idx="577">
                  <c:v>0.45569999999999999</c:v>
                </c:pt>
                <c:pt idx="578">
                  <c:v>0.45750000000000002</c:v>
                </c:pt>
                <c:pt idx="579">
                  <c:v>0.45750000000000002</c:v>
                </c:pt>
                <c:pt idx="580">
                  <c:v>0.45789999999999997</c:v>
                </c:pt>
                <c:pt idx="581">
                  <c:v>0.45789999999999997</c:v>
                </c:pt>
                <c:pt idx="582">
                  <c:v>0.45960000000000001</c:v>
                </c:pt>
                <c:pt idx="583">
                  <c:v>0.45960000000000001</c:v>
                </c:pt>
                <c:pt idx="584">
                  <c:v>0.45999999999999996</c:v>
                </c:pt>
                <c:pt idx="585">
                  <c:v>0.45999999999999996</c:v>
                </c:pt>
                <c:pt idx="586">
                  <c:v>0.46040000000000003</c:v>
                </c:pt>
                <c:pt idx="587">
                  <c:v>0.46040000000000003</c:v>
                </c:pt>
                <c:pt idx="588">
                  <c:v>0.4607</c:v>
                </c:pt>
                <c:pt idx="589">
                  <c:v>0.4607</c:v>
                </c:pt>
                <c:pt idx="590">
                  <c:v>0.46140000000000003</c:v>
                </c:pt>
                <c:pt idx="591">
                  <c:v>0.46140000000000003</c:v>
                </c:pt>
                <c:pt idx="592">
                  <c:v>0.46209999999999996</c:v>
                </c:pt>
                <c:pt idx="593">
                  <c:v>0.46209999999999996</c:v>
                </c:pt>
                <c:pt idx="594">
                  <c:v>0.46250000000000002</c:v>
                </c:pt>
                <c:pt idx="595">
                  <c:v>0.46250000000000002</c:v>
                </c:pt>
                <c:pt idx="596">
                  <c:v>0.46360000000000001</c:v>
                </c:pt>
                <c:pt idx="597">
                  <c:v>0.46360000000000001</c:v>
                </c:pt>
                <c:pt idx="598">
                  <c:v>0.46460000000000001</c:v>
                </c:pt>
                <c:pt idx="599">
                  <c:v>0.46460000000000001</c:v>
                </c:pt>
                <c:pt idx="600">
                  <c:v>0.46499999999999997</c:v>
                </c:pt>
                <c:pt idx="601">
                  <c:v>0.46499999999999997</c:v>
                </c:pt>
                <c:pt idx="602">
                  <c:v>0.46540000000000004</c:v>
                </c:pt>
                <c:pt idx="603">
                  <c:v>0.46540000000000004</c:v>
                </c:pt>
                <c:pt idx="604">
                  <c:v>0.46609999999999996</c:v>
                </c:pt>
                <c:pt idx="605">
                  <c:v>0.46609999999999996</c:v>
                </c:pt>
                <c:pt idx="606">
                  <c:v>0.46709999999999996</c:v>
                </c:pt>
                <c:pt idx="607">
                  <c:v>0.46709999999999996</c:v>
                </c:pt>
                <c:pt idx="608">
                  <c:v>0.46750000000000003</c:v>
                </c:pt>
                <c:pt idx="609">
                  <c:v>0.46750000000000003</c:v>
                </c:pt>
                <c:pt idx="610">
                  <c:v>0.46789999999999998</c:v>
                </c:pt>
                <c:pt idx="611">
                  <c:v>0.46789999999999998</c:v>
                </c:pt>
                <c:pt idx="612">
                  <c:v>0.46889999999999998</c:v>
                </c:pt>
                <c:pt idx="613">
                  <c:v>0.46889999999999998</c:v>
                </c:pt>
                <c:pt idx="614">
                  <c:v>0.46930000000000005</c:v>
                </c:pt>
                <c:pt idx="615">
                  <c:v>0.46930000000000005</c:v>
                </c:pt>
                <c:pt idx="616">
                  <c:v>0.46960000000000002</c:v>
                </c:pt>
                <c:pt idx="617">
                  <c:v>0.46960000000000002</c:v>
                </c:pt>
                <c:pt idx="618">
                  <c:v>0.47</c:v>
                </c:pt>
                <c:pt idx="619">
                  <c:v>0.47</c:v>
                </c:pt>
                <c:pt idx="620">
                  <c:v>0.47040000000000004</c:v>
                </c:pt>
                <c:pt idx="621">
                  <c:v>0.47040000000000004</c:v>
                </c:pt>
                <c:pt idx="622">
                  <c:v>0.47070000000000001</c:v>
                </c:pt>
                <c:pt idx="623">
                  <c:v>0.47070000000000001</c:v>
                </c:pt>
                <c:pt idx="624">
                  <c:v>0.4718</c:v>
                </c:pt>
                <c:pt idx="625">
                  <c:v>0.4718</c:v>
                </c:pt>
                <c:pt idx="626">
                  <c:v>0.47209999999999996</c:v>
                </c:pt>
                <c:pt idx="627">
                  <c:v>0.47209999999999996</c:v>
                </c:pt>
                <c:pt idx="628">
                  <c:v>0.47289999999999999</c:v>
                </c:pt>
                <c:pt idx="629">
                  <c:v>0.47289999999999999</c:v>
                </c:pt>
                <c:pt idx="630">
                  <c:v>0.47360000000000002</c:v>
                </c:pt>
                <c:pt idx="631">
                  <c:v>0.47360000000000002</c:v>
                </c:pt>
                <c:pt idx="632">
                  <c:v>0.47609999999999997</c:v>
                </c:pt>
                <c:pt idx="633">
                  <c:v>0.47609999999999997</c:v>
                </c:pt>
                <c:pt idx="634">
                  <c:v>0.47640000000000005</c:v>
                </c:pt>
                <c:pt idx="635">
                  <c:v>0.47640000000000005</c:v>
                </c:pt>
                <c:pt idx="636">
                  <c:v>0.4768</c:v>
                </c:pt>
                <c:pt idx="637">
                  <c:v>0.4768</c:v>
                </c:pt>
                <c:pt idx="638">
                  <c:v>0.47709999999999997</c:v>
                </c:pt>
                <c:pt idx="639">
                  <c:v>0.47709999999999997</c:v>
                </c:pt>
                <c:pt idx="640">
                  <c:v>0.47750000000000004</c:v>
                </c:pt>
                <c:pt idx="641">
                  <c:v>0.47750000000000004</c:v>
                </c:pt>
                <c:pt idx="642">
                  <c:v>0.47860000000000003</c:v>
                </c:pt>
                <c:pt idx="643">
                  <c:v>0.47860000000000003</c:v>
                </c:pt>
                <c:pt idx="644">
                  <c:v>0.47929999999999995</c:v>
                </c:pt>
                <c:pt idx="645">
                  <c:v>0.47929999999999995</c:v>
                </c:pt>
                <c:pt idx="646">
                  <c:v>0.47960000000000003</c:v>
                </c:pt>
                <c:pt idx="647">
                  <c:v>0.47960000000000003</c:v>
                </c:pt>
                <c:pt idx="648">
                  <c:v>0.48040000000000005</c:v>
                </c:pt>
                <c:pt idx="649">
                  <c:v>0.48040000000000005</c:v>
                </c:pt>
                <c:pt idx="650">
                  <c:v>0.48109999999999997</c:v>
                </c:pt>
                <c:pt idx="651">
                  <c:v>0.48109999999999997</c:v>
                </c:pt>
                <c:pt idx="652">
                  <c:v>0.48180000000000001</c:v>
                </c:pt>
                <c:pt idx="653">
                  <c:v>0.48180000000000001</c:v>
                </c:pt>
                <c:pt idx="654">
                  <c:v>0.48209999999999997</c:v>
                </c:pt>
                <c:pt idx="655">
                  <c:v>0.48209999999999997</c:v>
                </c:pt>
                <c:pt idx="656">
                  <c:v>0.4829</c:v>
                </c:pt>
                <c:pt idx="657">
                  <c:v>0.4829</c:v>
                </c:pt>
                <c:pt idx="658">
                  <c:v>0.48319999999999996</c:v>
                </c:pt>
                <c:pt idx="659">
                  <c:v>0.48319999999999996</c:v>
                </c:pt>
                <c:pt idx="660">
                  <c:v>0.48460000000000003</c:v>
                </c:pt>
                <c:pt idx="661">
                  <c:v>0.48460000000000003</c:v>
                </c:pt>
                <c:pt idx="662">
                  <c:v>0.48499999999999999</c:v>
                </c:pt>
                <c:pt idx="663">
                  <c:v>0.48499999999999999</c:v>
                </c:pt>
                <c:pt idx="664">
                  <c:v>0.48540000000000005</c:v>
                </c:pt>
                <c:pt idx="665">
                  <c:v>0.48540000000000005</c:v>
                </c:pt>
                <c:pt idx="666">
                  <c:v>0.48640000000000005</c:v>
                </c:pt>
                <c:pt idx="667">
                  <c:v>0.48640000000000005</c:v>
                </c:pt>
                <c:pt idx="668">
                  <c:v>0.48680000000000001</c:v>
                </c:pt>
                <c:pt idx="669">
                  <c:v>0.48680000000000001</c:v>
                </c:pt>
                <c:pt idx="670">
                  <c:v>0.48709999999999998</c:v>
                </c:pt>
                <c:pt idx="671">
                  <c:v>0.48709999999999998</c:v>
                </c:pt>
                <c:pt idx="672">
                  <c:v>0.48750000000000004</c:v>
                </c:pt>
                <c:pt idx="673">
                  <c:v>0.48750000000000004</c:v>
                </c:pt>
                <c:pt idx="674">
                  <c:v>0.4879</c:v>
                </c:pt>
                <c:pt idx="675">
                  <c:v>0.4879</c:v>
                </c:pt>
                <c:pt idx="676">
                  <c:v>0.48819999999999997</c:v>
                </c:pt>
                <c:pt idx="677">
                  <c:v>0.48819999999999997</c:v>
                </c:pt>
                <c:pt idx="678">
                  <c:v>0.48860000000000003</c:v>
                </c:pt>
                <c:pt idx="679">
                  <c:v>0.48860000000000003</c:v>
                </c:pt>
                <c:pt idx="680">
                  <c:v>0.48929999999999996</c:v>
                </c:pt>
                <c:pt idx="681">
                  <c:v>0.48929999999999996</c:v>
                </c:pt>
                <c:pt idx="682">
                  <c:v>0.48960000000000004</c:v>
                </c:pt>
                <c:pt idx="683">
                  <c:v>0.48960000000000004</c:v>
                </c:pt>
                <c:pt idx="684">
                  <c:v>0.49</c:v>
                </c:pt>
                <c:pt idx="685">
                  <c:v>0.49</c:v>
                </c:pt>
                <c:pt idx="686">
                  <c:v>0.49109999999999998</c:v>
                </c:pt>
                <c:pt idx="687">
                  <c:v>0.49109999999999998</c:v>
                </c:pt>
                <c:pt idx="688">
                  <c:v>0.49139999999999995</c:v>
                </c:pt>
                <c:pt idx="689">
                  <c:v>0.49139999999999995</c:v>
                </c:pt>
                <c:pt idx="690">
                  <c:v>0.49180000000000001</c:v>
                </c:pt>
                <c:pt idx="691">
                  <c:v>0.49180000000000001</c:v>
                </c:pt>
                <c:pt idx="692">
                  <c:v>0.49319999999999997</c:v>
                </c:pt>
                <c:pt idx="693">
                  <c:v>0.49319999999999997</c:v>
                </c:pt>
                <c:pt idx="694">
                  <c:v>0.49429999999999996</c:v>
                </c:pt>
                <c:pt idx="695">
                  <c:v>0.49429999999999996</c:v>
                </c:pt>
                <c:pt idx="696">
                  <c:v>0.49460000000000004</c:v>
                </c:pt>
                <c:pt idx="697">
                  <c:v>0.49460000000000004</c:v>
                </c:pt>
                <c:pt idx="698">
                  <c:v>0.495</c:v>
                </c:pt>
                <c:pt idx="699">
                  <c:v>0.495</c:v>
                </c:pt>
                <c:pt idx="700">
                  <c:v>0.49570000000000003</c:v>
                </c:pt>
                <c:pt idx="701">
                  <c:v>0.49570000000000003</c:v>
                </c:pt>
                <c:pt idx="702">
                  <c:v>0.49639999999999995</c:v>
                </c:pt>
                <c:pt idx="703">
                  <c:v>0.49639999999999995</c:v>
                </c:pt>
                <c:pt idx="704">
                  <c:v>0.49680000000000002</c:v>
                </c:pt>
                <c:pt idx="705">
                  <c:v>0.49680000000000002</c:v>
                </c:pt>
                <c:pt idx="706">
                  <c:v>0.49790000000000001</c:v>
                </c:pt>
                <c:pt idx="707">
                  <c:v>0.49790000000000001</c:v>
                </c:pt>
                <c:pt idx="708">
                  <c:v>0.49860000000000004</c:v>
                </c:pt>
                <c:pt idx="709">
                  <c:v>0.49860000000000004</c:v>
                </c:pt>
                <c:pt idx="710">
                  <c:v>0.49929999999999997</c:v>
                </c:pt>
                <c:pt idx="711">
                  <c:v>0.49929999999999997</c:v>
                </c:pt>
                <c:pt idx="712">
                  <c:v>0.49960000000000004</c:v>
                </c:pt>
                <c:pt idx="713">
                  <c:v>0.49960000000000004</c:v>
                </c:pt>
                <c:pt idx="714">
                  <c:v>0.50109999999999999</c:v>
                </c:pt>
                <c:pt idx="715">
                  <c:v>0.50109999999999999</c:v>
                </c:pt>
                <c:pt idx="716">
                  <c:v>0.50140000000000007</c:v>
                </c:pt>
                <c:pt idx="717">
                  <c:v>0.50140000000000007</c:v>
                </c:pt>
                <c:pt idx="718">
                  <c:v>0.50180000000000002</c:v>
                </c:pt>
                <c:pt idx="719">
                  <c:v>0.50180000000000002</c:v>
                </c:pt>
                <c:pt idx="720">
                  <c:v>0.50209999999999999</c:v>
                </c:pt>
                <c:pt idx="721">
                  <c:v>0.50209999999999999</c:v>
                </c:pt>
                <c:pt idx="722">
                  <c:v>0.50360000000000005</c:v>
                </c:pt>
                <c:pt idx="723">
                  <c:v>0.50360000000000005</c:v>
                </c:pt>
                <c:pt idx="724">
                  <c:v>0.50429999999999997</c:v>
                </c:pt>
                <c:pt idx="725">
                  <c:v>0.50429999999999997</c:v>
                </c:pt>
                <c:pt idx="726">
                  <c:v>0.50459999999999994</c:v>
                </c:pt>
                <c:pt idx="727">
                  <c:v>0.50459999999999994</c:v>
                </c:pt>
                <c:pt idx="728">
                  <c:v>0.50570000000000004</c:v>
                </c:pt>
                <c:pt idx="729">
                  <c:v>0.50570000000000004</c:v>
                </c:pt>
                <c:pt idx="730">
                  <c:v>0.50639999999999996</c:v>
                </c:pt>
                <c:pt idx="731">
                  <c:v>0.50639999999999996</c:v>
                </c:pt>
                <c:pt idx="732">
                  <c:v>0.50679999999999992</c:v>
                </c:pt>
                <c:pt idx="733">
                  <c:v>0.50679999999999992</c:v>
                </c:pt>
                <c:pt idx="734">
                  <c:v>0.50750000000000006</c:v>
                </c:pt>
                <c:pt idx="735">
                  <c:v>0.50750000000000006</c:v>
                </c:pt>
                <c:pt idx="736">
                  <c:v>0.50790000000000002</c:v>
                </c:pt>
                <c:pt idx="737">
                  <c:v>0.50790000000000002</c:v>
                </c:pt>
                <c:pt idx="738">
                  <c:v>0.50890000000000002</c:v>
                </c:pt>
                <c:pt idx="739">
                  <c:v>0.50890000000000002</c:v>
                </c:pt>
                <c:pt idx="740">
                  <c:v>0.50960000000000005</c:v>
                </c:pt>
                <c:pt idx="741">
                  <c:v>0.50960000000000005</c:v>
                </c:pt>
                <c:pt idx="742">
                  <c:v>0.51</c:v>
                </c:pt>
                <c:pt idx="743">
                  <c:v>0.51</c:v>
                </c:pt>
                <c:pt idx="744">
                  <c:v>0.51069999999999993</c:v>
                </c:pt>
                <c:pt idx="745">
                  <c:v>0.51069999999999993</c:v>
                </c:pt>
                <c:pt idx="746">
                  <c:v>0.51140000000000008</c:v>
                </c:pt>
                <c:pt idx="747">
                  <c:v>0.51140000000000008</c:v>
                </c:pt>
                <c:pt idx="748">
                  <c:v>0.5121</c:v>
                </c:pt>
                <c:pt idx="749">
                  <c:v>0.5121</c:v>
                </c:pt>
                <c:pt idx="750">
                  <c:v>0.51249999999999996</c:v>
                </c:pt>
                <c:pt idx="751">
                  <c:v>0.51249999999999996</c:v>
                </c:pt>
                <c:pt idx="752">
                  <c:v>0.51319999999999999</c:v>
                </c:pt>
                <c:pt idx="753">
                  <c:v>0.51319999999999999</c:v>
                </c:pt>
                <c:pt idx="754">
                  <c:v>0.51360000000000006</c:v>
                </c:pt>
                <c:pt idx="755">
                  <c:v>0.51360000000000006</c:v>
                </c:pt>
                <c:pt idx="756">
                  <c:v>0.51429999999999998</c:v>
                </c:pt>
                <c:pt idx="757">
                  <c:v>0.51429999999999998</c:v>
                </c:pt>
                <c:pt idx="758">
                  <c:v>0.51459999999999995</c:v>
                </c:pt>
                <c:pt idx="759">
                  <c:v>0.51459999999999995</c:v>
                </c:pt>
                <c:pt idx="760">
                  <c:v>0.51500000000000001</c:v>
                </c:pt>
                <c:pt idx="761">
                  <c:v>0.51500000000000001</c:v>
                </c:pt>
                <c:pt idx="762">
                  <c:v>0.5161</c:v>
                </c:pt>
                <c:pt idx="763">
                  <c:v>0.5161</c:v>
                </c:pt>
                <c:pt idx="764">
                  <c:v>0.51639999999999997</c:v>
                </c:pt>
                <c:pt idx="765">
                  <c:v>0.51639999999999997</c:v>
                </c:pt>
                <c:pt idx="766">
                  <c:v>0.51750000000000007</c:v>
                </c:pt>
                <c:pt idx="767">
                  <c:v>0.51750000000000007</c:v>
                </c:pt>
                <c:pt idx="768">
                  <c:v>0.51790000000000003</c:v>
                </c:pt>
                <c:pt idx="769">
                  <c:v>0.51790000000000003</c:v>
                </c:pt>
                <c:pt idx="770">
                  <c:v>0.51819999999999999</c:v>
                </c:pt>
                <c:pt idx="771">
                  <c:v>0.51819999999999999</c:v>
                </c:pt>
                <c:pt idx="772">
                  <c:v>0.51889999999999992</c:v>
                </c:pt>
                <c:pt idx="773">
                  <c:v>0.51889999999999992</c:v>
                </c:pt>
                <c:pt idx="774">
                  <c:v>0.51929999999999998</c:v>
                </c:pt>
                <c:pt idx="775">
                  <c:v>0.51929999999999998</c:v>
                </c:pt>
                <c:pt idx="776">
                  <c:v>0.52</c:v>
                </c:pt>
                <c:pt idx="777">
                  <c:v>0.52</c:v>
                </c:pt>
                <c:pt idx="778">
                  <c:v>0.52039999999999997</c:v>
                </c:pt>
                <c:pt idx="779">
                  <c:v>0.52039999999999997</c:v>
                </c:pt>
                <c:pt idx="780">
                  <c:v>0.52069999999999994</c:v>
                </c:pt>
                <c:pt idx="781">
                  <c:v>0.52069999999999994</c:v>
                </c:pt>
                <c:pt idx="782">
                  <c:v>0.52110000000000001</c:v>
                </c:pt>
                <c:pt idx="783">
                  <c:v>0.52110000000000001</c:v>
                </c:pt>
                <c:pt idx="784">
                  <c:v>0.52210000000000001</c:v>
                </c:pt>
                <c:pt idx="785">
                  <c:v>0.52210000000000001</c:v>
                </c:pt>
                <c:pt idx="786">
                  <c:v>0.52289999999999992</c:v>
                </c:pt>
                <c:pt idx="787">
                  <c:v>0.52289999999999992</c:v>
                </c:pt>
                <c:pt idx="788">
                  <c:v>0.52360000000000007</c:v>
                </c:pt>
                <c:pt idx="789">
                  <c:v>0.52360000000000007</c:v>
                </c:pt>
                <c:pt idx="790">
                  <c:v>0.52390000000000003</c:v>
                </c:pt>
                <c:pt idx="791">
                  <c:v>0.52390000000000003</c:v>
                </c:pt>
                <c:pt idx="792">
                  <c:v>0.52429999999999999</c:v>
                </c:pt>
                <c:pt idx="793">
                  <c:v>0.52429999999999999</c:v>
                </c:pt>
                <c:pt idx="794">
                  <c:v>0.52500000000000002</c:v>
                </c:pt>
                <c:pt idx="795">
                  <c:v>0.52500000000000002</c:v>
                </c:pt>
                <c:pt idx="796">
                  <c:v>0.52539999999999998</c:v>
                </c:pt>
                <c:pt idx="797">
                  <c:v>0.52539999999999998</c:v>
                </c:pt>
                <c:pt idx="798">
                  <c:v>0.52639999999999998</c:v>
                </c:pt>
                <c:pt idx="799">
                  <c:v>0.52639999999999998</c:v>
                </c:pt>
                <c:pt idx="800">
                  <c:v>0.52679999999999993</c:v>
                </c:pt>
                <c:pt idx="801">
                  <c:v>0.52679999999999993</c:v>
                </c:pt>
                <c:pt idx="802">
                  <c:v>0.52750000000000008</c:v>
                </c:pt>
                <c:pt idx="803">
                  <c:v>0.52750000000000008</c:v>
                </c:pt>
                <c:pt idx="804">
                  <c:v>0.52790000000000004</c:v>
                </c:pt>
                <c:pt idx="805">
                  <c:v>0.52790000000000004</c:v>
                </c:pt>
                <c:pt idx="806">
                  <c:v>0.5282</c:v>
                </c:pt>
                <c:pt idx="807">
                  <c:v>0.5282</c:v>
                </c:pt>
                <c:pt idx="808">
                  <c:v>0.52859999999999996</c:v>
                </c:pt>
                <c:pt idx="809">
                  <c:v>0.52859999999999996</c:v>
                </c:pt>
                <c:pt idx="810">
                  <c:v>0.52889999999999993</c:v>
                </c:pt>
                <c:pt idx="811">
                  <c:v>0.52889999999999993</c:v>
                </c:pt>
                <c:pt idx="812">
                  <c:v>0.52960000000000007</c:v>
                </c:pt>
                <c:pt idx="813">
                  <c:v>0.52960000000000007</c:v>
                </c:pt>
                <c:pt idx="814">
                  <c:v>0.53</c:v>
                </c:pt>
                <c:pt idx="815">
                  <c:v>0.53</c:v>
                </c:pt>
                <c:pt idx="816">
                  <c:v>0.53069999999999995</c:v>
                </c:pt>
                <c:pt idx="817">
                  <c:v>0.53069999999999995</c:v>
                </c:pt>
                <c:pt idx="818">
                  <c:v>0.53139999999999998</c:v>
                </c:pt>
                <c:pt idx="819">
                  <c:v>0.53139999999999998</c:v>
                </c:pt>
                <c:pt idx="820">
                  <c:v>0.53180000000000005</c:v>
                </c:pt>
                <c:pt idx="821">
                  <c:v>0.53180000000000005</c:v>
                </c:pt>
                <c:pt idx="822">
                  <c:v>0.53249999999999997</c:v>
                </c:pt>
                <c:pt idx="823">
                  <c:v>0.53249999999999997</c:v>
                </c:pt>
                <c:pt idx="824">
                  <c:v>0.53320000000000001</c:v>
                </c:pt>
                <c:pt idx="825">
                  <c:v>0.53320000000000001</c:v>
                </c:pt>
                <c:pt idx="826">
                  <c:v>0.53610000000000002</c:v>
                </c:pt>
                <c:pt idx="827">
                  <c:v>0.53610000000000002</c:v>
                </c:pt>
                <c:pt idx="828">
                  <c:v>0.53710000000000002</c:v>
                </c:pt>
                <c:pt idx="829">
                  <c:v>0.53710000000000002</c:v>
                </c:pt>
                <c:pt idx="830">
                  <c:v>0.53749999999999998</c:v>
                </c:pt>
                <c:pt idx="831">
                  <c:v>0.53749999999999998</c:v>
                </c:pt>
                <c:pt idx="832">
                  <c:v>0.53790000000000004</c:v>
                </c:pt>
                <c:pt idx="833">
                  <c:v>0.53790000000000004</c:v>
                </c:pt>
                <c:pt idx="834">
                  <c:v>0.53820000000000001</c:v>
                </c:pt>
                <c:pt idx="835">
                  <c:v>0.53820000000000001</c:v>
                </c:pt>
                <c:pt idx="836">
                  <c:v>0.53859999999999997</c:v>
                </c:pt>
                <c:pt idx="837">
                  <c:v>0.53859999999999997</c:v>
                </c:pt>
                <c:pt idx="838">
                  <c:v>0.53889999999999993</c:v>
                </c:pt>
                <c:pt idx="839">
                  <c:v>0.53889999999999993</c:v>
                </c:pt>
                <c:pt idx="840">
                  <c:v>0.53960000000000008</c:v>
                </c:pt>
                <c:pt idx="841">
                  <c:v>0.53960000000000008</c:v>
                </c:pt>
                <c:pt idx="842">
                  <c:v>0.54039999999999999</c:v>
                </c:pt>
                <c:pt idx="843">
                  <c:v>0.54039999999999999</c:v>
                </c:pt>
                <c:pt idx="844">
                  <c:v>0.54069999999999996</c:v>
                </c:pt>
                <c:pt idx="845">
                  <c:v>0.54069999999999996</c:v>
                </c:pt>
                <c:pt idx="846">
                  <c:v>0.54110000000000003</c:v>
                </c:pt>
                <c:pt idx="847">
                  <c:v>0.54110000000000003</c:v>
                </c:pt>
                <c:pt idx="848">
                  <c:v>0.54180000000000006</c:v>
                </c:pt>
                <c:pt idx="849">
                  <c:v>0.54180000000000006</c:v>
                </c:pt>
                <c:pt idx="850">
                  <c:v>0.54210000000000003</c:v>
                </c:pt>
                <c:pt idx="851">
                  <c:v>0.54210000000000003</c:v>
                </c:pt>
                <c:pt idx="852">
                  <c:v>0.54360000000000008</c:v>
                </c:pt>
                <c:pt idx="853">
                  <c:v>0.54360000000000008</c:v>
                </c:pt>
                <c:pt idx="854">
                  <c:v>0.54430000000000001</c:v>
                </c:pt>
                <c:pt idx="855">
                  <c:v>0.54430000000000001</c:v>
                </c:pt>
                <c:pt idx="856">
                  <c:v>0.54499999999999993</c:v>
                </c:pt>
                <c:pt idx="857">
                  <c:v>0.54499999999999993</c:v>
                </c:pt>
                <c:pt idx="858">
                  <c:v>0.54570000000000007</c:v>
                </c:pt>
                <c:pt idx="859">
                  <c:v>0.54570000000000007</c:v>
                </c:pt>
                <c:pt idx="860">
                  <c:v>0.54610000000000003</c:v>
                </c:pt>
                <c:pt idx="861">
                  <c:v>0.54610000000000003</c:v>
                </c:pt>
                <c:pt idx="862">
                  <c:v>0.54679999999999995</c:v>
                </c:pt>
                <c:pt idx="863">
                  <c:v>0.54679999999999995</c:v>
                </c:pt>
                <c:pt idx="864">
                  <c:v>0.54709999999999992</c:v>
                </c:pt>
                <c:pt idx="865">
                  <c:v>0.54709999999999992</c:v>
                </c:pt>
                <c:pt idx="866">
                  <c:v>0.54749999999999999</c:v>
                </c:pt>
                <c:pt idx="867">
                  <c:v>0.54749999999999999</c:v>
                </c:pt>
                <c:pt idx="868">
                  <c:v>0.54790000000000005</c:v>
                </c:pt>
                <c:pt idx="869">
                  <c:v>0.54790000000000005</c:v>
                </c:pt>
                <c:pt idx="870">
                  <c:v>0.54820000000000002</c:v>
                </c:pt>
                <c:pt idx="871">
                  <c:v>0.54820000000000002</c:v>
                </c:pt>
                <c:pt idx="872">
                  <c:v>0.54859999999999998</c:v>
                </c:pt>
                <c:pt idx="873">
                  <c:v>0.54859999999999998</c:v>
                </c:pt>
                <c:pt idx="874">
                  <c:v>0.54889999999999994</c:v>
                </c:pt>
                <c:pt idx="875">
                  <c:v>0.54889999999999994</c:v>
                </c:pt>
                <c:pt idx="876">
                  <c:v>0.54930000000000001</c:v>
                </c:pt>
                <c:pt idx="877">
                  <c:v>0.54930000000000001</c:v>
                </c:pt>
                <c:pt idx="878">
                  <c:v>0.54959999999999998</c:v>
                </c:pt>
                <c:pt idx="879">
                  <c:v>0.54959999999999998</c:v>
                </c:pt>
                <c:pt idx="880">
                  <c:v>0.55000000000000004</c:v>
                </c:pt>
                <c:pt idx="881">
                  <c:v>0.55000000000000004</c:v>
                </c:pt>
                <c:pt idx="882">
                  <c:v>0.5504</c:v>
                </c:pt>
                <c:pt idx="883">
                  <c:v>0.5504</c:v>
                </c:pt>
                <c:pt idx="884">
                  <c:v>0.55109999999999992</c:v>
                </c:pt>
                <c:pt idx="885">
                  <c:v>0.55109999999999992</c:v>
                </c:pt>
                <c:pt idx="886">
                  <c:v>0.5514</c:v>
                </c:pt>
                <c:pt idx="887">
                  <c:v>0.5514</c:v>
                </c:pt>
                <c:pt idx="888">
                  <c:v>0.55210000000000004</c:v>
                </c:pt>
                <c:pt idx="889">
                  <c:v>0.55210000000000004</c:v>
                </c:pt>
                <c:pt idx="890">
                  <c:v>0.55249999999999999</c:v>
                </c:pt>
                <c:pt idx="891">
                  <c:v>0.55249999999999999</c:v>
                </c:pt>
                <c:pt idx="892">
                  <c:v>0.55289999999999995</c:v>
                </c:pt>
                <c:pt idx="893">
                  <c:v>0.55289999999999995</c:v>
                </c:pt>
                <c:pt idx="894">
                  <c:v>0.55320000000000003</c:v>
                </c:pt>
                <c:pt idx="895">
                  <c:v>0.55320000000000003</c:v>
                </c:pt>
                <c:pt idx="896">
                  <c:v>0.55430000000000001</c:v>
                </c:pt>
                <c:pt idx="897">
                  <c:v>0.55430000000000001</c:v>
                </c:pt>
                <c:pt idx="898">
                  <c:v>0.55459999999999998</c:v>
                </c:pt>
                <c:pt idx="899">
                  <c:v>0.55459999999999998</c:v>
                </c:pt>
                <c:pt idx="900">
                  <c:v>0.55499999999999994</c:v>
                </c:pt>
                <c:pt idx="901">
                  <c:v>0.55499999999999994</c:v>
                </c:pt>
                <c:pt idx="902">
                  <c:v>0.5554</c:v>
                </c:pt>
                <c:pt idx="903">
                  <c:v>0.5554</c:v>
                </c:pt>
                <c:pt idx="904">
                  <c:v>0.55570000000000008</c:v>
                </c:pt>
                <c:pt idx="905">
                  <c:v>0.55570000000000008</c:v>
                </c:pt>
                <c:pt idx="906">
                  <c:v>0.55610000000000004</c:v>
                </c:pt>
                <c:pt idx="907">
                  <c:v>0.55610000000000004</c:v>
                </c:pt>
                <c:pt idx="908">
                  <c:v>0.55709999999999993</c:v>
                </c:pt>
                <c:pt idx="909">
                  <c:v>0.55709999999999993</c:v>
                </c:pt>
                <c:pt idx="910">
                  <c:v>0.55820000000000003</c:v>
                </c:pt>
                <c:pt idx="911">
                  <c:v>0.55820000000000003</c:v>
                </c:pt>
                <c:pt idx="912">
                  <c:v>0.55859999999999999</c:v>
                </c:pt>
                <c:pt idx="913">
                  <c:v>0.55859999999999999</c:v>
                </c:pt>
                <c:pt idx="914">
                  <c:v>0.55930000000000002</c:v>
                </c:pt>
                <c:pt idx="915">
                  <c:v>0.55930000000000002</c:v>
                </c:pt>
                <c:pt idx="916">
                  <c:v>0.56000000000000005</c:v>
                </c:pt>
                <c:pt idx="917">
                  <c:v>0.56000000000000005</c:v>
                </c:pt>
                <c:pt idx="918">
                  <c:v>0.56040000000000001</c:v>
                </c:pt>
                <c:pt idx="919">
                  <c:v>0.56040000000000001</c:v>
                </c:pt>
                <c:pt idx="920">
                  <c:v>0.56109999999999993</c:v>
                </c:pt>
                <c:pt idx="921">
                  <c:v>0.56109999999999993</c:v>
                </c:pt>
                <c:pt idx="922">
                  <c:v>0.56140000000000001</c:v>
                </c:pt>
                <c:pt idx="923">
                  <c:v>0.56140000000000001</c:v>
                </c:pt>
                <c:pt idx="924">
                  <c:v>0.56180000000000008</c:v>
                </c:pt>
                <c:pt idx="925">
                  <c:v>0.56180000000000008</c:v>
                </c:pt>
                <c:pt idx="926">
                  <c:v>0.5625</c:v>
                </c:pt>
                <c:pt idx="927">
                  <c:v>0.5625</c:v>
                </c:pt>
                <c:pt idx="928">
                  <c:v>0.56289999999999996</c:v>
                </c:pt>
                <c:pt idx="929">
                  <c:v>0.56289999999999996</c:v>
                </c:pt>
                <c:pt idx="930">
                  <c:v>0.56359999999999999</c:v>
                </c:pt>
                <c:pt idx="931">
                  <c:v>0.56359999999999999</c:v>
                </c:pt>
                <c:pt idx="932">
                  <c:v>0.56390000000000007</c:v>
                </c:pt>
                <c:pt idx="933">
                  <c:v>0.56390000000000007</c:v>
                </c:pt>
                <c:pt idx="934">
                  <c:v>0.56430000000000002</c:v>
                </c:pt>
                <c:pt idx="935">
                  <c:v>0.56430000000000002</c:v>
                </c:pt>
                <c:pt idx="936">
                  <c:v>0.56459999999999999</c:v>
                </c:pt>
                <c:pt idx="937">
                  <c:v>0.56459999999999999</c:v>
                </c:pt>
                <c:pt idx="938">
                  <c:v>0.56499999999999995</c:v>
                </c:pt>
                <c:pt idx="939">
                  <c:v>0.56499999999999995</c:v>
                </c:pt>
                <c:pt idx="940">
                  <c:v>0.56540000000000001</c:v>
                </c:pt>
                <c:pt idx="941">
                  <c:v>0.56540000000000001</c:v>
                </c:pt>
                <c:pt idx="942">
                  <c:v>0.56610000000000005</c:v>
                </c:pt>
                <c:pt idx="943">
                  <c:v>0.56610000000000005</c:v>
                </c:pt>
                <c:pt idx="944">
                  <c:v>0.56640000000000001</c:v>
                </c:pt>
                <c:pt idx="945">
                  <c:v>0.56640000000000001</c:v>
                </c:pt>
                <c:pt idx="946">
                  <c:v>0.56679999999999997</c:v>
                </c:pt>
                <c:pt idx="947">
                  <c:v>0.56679999999999997</c:v>
                </c:pt>
                <c:pt idx="948">
                  <c:v>0.56709999999999994</c:v>
                </c:pt>
                <c:pt idx="949">
                  <c:v>0.56709999999999994</c:v>
                </c:pt>
                <c:pt idx="950">
                  <c:v>0.5675</c:v>
                </c:pt>
                <c:pt idx="951">
                  <c:v>0.5675</c:v>
                </c:pt>
                <c:pt idx="952">
                  <c:v>0.56820000000000004</c:v>
                </c:pt>
                <c:pt idx="953">
                  <c:v>0.56820000000000004</c:v>
                </c:pt>
                <c:pt idx="954">
                  <c:v>0.56859999999999999</c:v>
                </c:pt>
                <c:pt idx="955">
                  <c:v>0.56859999999999999</c:v>
                </c:pt>
                <c:pt idx="956">
                  <c:v>0.56889999999999996</c:v>
                </c:pt>
                <c:pt idx="957">
                  <c:v>0.56889999999999996</c:v>
                </c:pt>
                <c:pt idx="958">
                  <c:v>0.56929999999999992</c:v>
                </c:pt>
                <c:pt idx="959">
                  <c:v>0.56929999999999992</c:v>
                </c:pt>
                <c:pt idx="960">
                  <c:v>0.5696</c:v>
                </c:pt>
                <c:pt idx="961">
                  <c:v>0.5696</c:v>
                </c:pt>
                <c:pt idx="962">
                  <c:v>0.57000000000000006</c:v>
                </c:pt>
                <c:pt idx="963">
                  <c:v>0.57000000000000006</c:v>
                </c:pt>
                <c:pt idx="964">
                  <c:v>0.57040000000000002</c:v>
                </c:pt>
                <c:pt idx="965">
                  <c:v>0.57040000000000002</c:v>
                </c:pt>
                <c:pt idx="966">
                  <c:v>0.57109999999999994</c:v>
                </c:pt>
                <c:pt idx="967">
                  <c:v>0.57109999999999994</c:v>
                </c:pt>
                <c:pt idx="968">
                  <c:v>0.57140000000000002</c:v>
                </c:pt>
                <c:pt idx="969">
                  <c:v>0.57140000000000002</c:v>
                </c:pt>
                <c:pt idx="970">
                  <c:v>0.57179999999999997</c:v>
                </c:pt>
                <c:pt idx="971">
                  <c:v>0.57179999999999997</c:v>
                </c:pt>
                <c:pt idx="972">
                  <c:v>0.57210000000000005</c:v>
                </c:pt>
                <c:pt idx="973">
                  <c:v>0.57210000000000005</c:v>
                </c:pt>
                <c:pt idx="974">
                  <c:v>0.57250000000000001</c:v>
                </c:pt>
                <c:pt idx="975">
                  <c:v>0.57250000000000001</c:v>
                </c:pt>
                <c:pt idx="976">
                  <c:v>0.57289999999999996</c:v>
                </c:pt>
                <c:pt idx="977">
                  <c:v>0.57289999999999996</c:v>
                </c:pt>
                <c:pt idx="978">
                  <c:v>0.57319999999999993</c:v>
                </c:pt>
                <c:pt idx="979">
                  <c:v>0.57319999999999993</c:v>
                </c:pt>
                <c:pt idx="980">
                  <c:v>0.5736</c:v>
                </c:pt>
                <c:pt idx="981">
                  <c:v>0.5736</c:v>
                </c:pt>
                <c:pt idx="982">
                  <c:v>0.57390000000000008</c:v>
                </c:pt>
                <c:pt idx="983">
                  <c:v>0.57390000000000008</c:v>
                </c:pt>
                <c:pt idx="984">
                  <c:v>0.5746</c:v>
                </c:pt>
                <c:pt idx="985">
                  <c:v>0.5746</c:v>
                </c:pt>
                <c:pt idx="986">
                  <c:v>0.57569999999999999</c:v>
                </c:pt>
                <c:pt idx="987">
                  <c:v>0.57569999999999999</c:v>
                </c:pt>
                <c:pt idx="988">
                  <c:v>0.57640000000000002</c:v>
                </c:pt>
                <c:pt idx="989">
                  <c:v>0.57640000000000002</c:v>
                </c:pt>
                <c:pt idx="990">
                  <c:v>0.57709999999999995</c:v>
                </c:pt>
                <c:pt idx="991">
                  <c:v>0.57709999999999995</c:v>
                </c:pt>
                <c:pt idx="992">
                  <c:v>0.57750000000000001</c:v>
                </c:pt>
                <c:pt idx="993">
                  <c:v>0.57750000000000001</c:v>
                </c:pt>
                <c:pt idx="994">
                  <c:v>0.57790000000000008</c:v>
                </c:pt>
                <c:pt idx="995">
                  <c:v>0.57790000000000008</c:v>
                </c:pt>
                <c:pt idx="996">
                  <c:v>0.5786</c:v>
                </c:pt>
                <c:pt idx="997">
                  <c:v>0.5786</c:v>
                </c:pt>
                <c:pt idx="998">
                  <c:v>0.5796</c:v>
                </c:pt>
                <c:pt idx="999">
                  <c:v>0.5796</c:v>
                </c:pt>
                <c:pt idx="1000">
                  <c:v>0.58000000000000007</c:v>
                </c:pt>
                <c:pt idx="1001">
                  <c:v>0.58000000000000007</c:v>
                </c:pt>
                <c:pt idx="1002">
                  <c:v>0.58040000000000003</c:v>
                </c:pt>
                <c:pt idx="1003">
                  <c:v>0.58040000000000003</c:v>
                </c:pt>
                <c:pt idx="1004">
                  <c:v>0.58069999999999999</c:v>
                </c:pt>
                <c:pt idx="1005">
                  <c:v>0.58069999999999999</c:v>
                </c:pt>
                <c:pt idx="1006">
                  <c:v>0.58179999999999998</c:v>
                </c:pt>
                <c:pt idx="1007">
                  <c:v>0.58179999999999998</c:v>
                </c:pt>
                <c:pt idx="1008">
                  <c:v>0.58210000000000006</c:v>
                </c:pt>
                <c:pt idx="1009">
                  <c:v>0.58210000000000006</c:v>
                </c:pt>
                <c:pt idx="1010">
                  <c:v>0.58250000000000002</c:v>
                </c:pt>
                <c:pt idx="1011">
                  <c:v>0.58250000000000002</c:v>
                </c:pt>
                <c:pt idx="1012">
                  <c:v>0.58289999999999997</c:v>
                </c:pt>
                <c:pt idx="1013">
                  <c:v>0.58289999999999997</c:v>
                </c:pt>
                <c:pt idx="1014">
                  <c:v>0.58319999999999994</c:v>
                </c:pt>
                <c:pt idx="1015">
                  <c:v>0.58319999999999994</c:v>
                </c:pt>
                <c:pt idx="1016">
                  <c:v>0.58360000000000001</c:v>
                </c:pt>
                <c:pt idx="1017">
                  <c:v>0.58360000000000001</c:v>
                </c:pt>
                <c:pt idx="1018">
                  <c:v>0.58389999999999997</c:v>
                </c:pt>
                <c:pt idx="1019">
                  <c:v>0.58389999999999997</c:v>
                </c:pt>
                <c:pt idx="1020">
                  <c:v>0.58430000000000004</c:v>
                </c:pt>
                <c:pt idx="1021">
                  <c:v>0.58430000000000004</c:v>
                </c:pt>
                <c:pt idx="1022">
                  <c:v>0.58460000000000001</c:v>
                </c:pt>
                <c:pt idx="1023">
                  <c:v>0.58460000000000001</c:v>
                </c:pt>
                <c:pt idx="1024">
                  <c:v>0.58499999999999996</c:v>
                </c:pt>
                <c:pt idx="1025">
                  <c:v>0.58499999999999996</c:v>
                </c:pt>
                <c:pt idx="1026">
                  <c:v>0.58539999999999992</c:v>
                </c:pt>
                <c:pt idx="1027">
                  <c:v>0.58539999999999992</c:v>
                </c:pt>
                <c:pt idx="1028">
                  <c:v>0.58610000000000007</c:v>
                </c:pt>
                <c:pt idx="1029">
                  <c:v>0.58610000000000007</c:v>
                </c:pt>
                <c:pt idx="1030">
                  <c:v>0.58679999999999999</c:v>
                </c:pt>
                <c:pt idx="1031">
                  <c:v>0.58679999999999999</c:v>
                </c:pt>
                <c:pt idx="1032">
                  <c:v>0.58709999999999996</c:v>
                </c:pt>
                <c:pt idx="1033">
                  <c:v>0.58709999999999996</c:v>
                </c:pt>
                <c:pt idx="1034">
                  <c:v>0.58750000000000002</c:v>
                </c:pt>
                <c:pt idx="1035">
                  <c:v>0.58750000000000002</c:v>
                </c:pt>
                <c:pt idx="1036">
                  <c:v>0.58820000000000006</c:v>
                </c:pt>
                <c:pt idx="1037">
                  <c:v>0.58820000000000006</c:v>
                </c:pt>
                <c:pt idx="1038">
                  <c:v>0.58860000000000001</c:v>
                </c:pt>
                <c:pt idx="1039">
                  <c:v>0.58860000000000001</c:v>
                </c:pt>
                <c:pt idx="1040">
                  <c:v>0.58929999999999993</c:v>
                </c:pt>
                <c:pt idx="1041">
                  <c:v>0.58929999999999993</c:v>
                </c:pt>
                <c:pt idx="1042">
                  <c:v>0.58960000000000001</c:v>
                </c:pt>
                <c:pt idx="1043">
                  <c:v>0.58960000000000001</c:v>
                </c:pt>
                <c:pt idx="1044">
                  <c:v>0.5907</c:v>
                </c:pt>
                <c:pt idx="1045">
                  <c:v>0.5907</c:v>
                </c:pt>
                <c:pt idx="1046">
                  <c:v>0.59210000000000007</c:v>
                </c:pt>
                <c:pt idx="1047">
                  <c:v>0.59210000000000007</c:v>
                </c:pt>
                <c:pt idx="1048">
                  <c:v>0.59250000000000003</c:v>
                </c:pt>
                <c:pt idx="1049">
                  <c:v>0.59250000000000003</c:v>
                </c:pt>
                <c:pt idx="1050">
                  <c:v>0.59360000000000002</c:v>
                </c:pt>
                <c:pt idx="1051">
                  <c:v>0.59360000000000002</c:v>
                </c:pt>
                <c:pt idx="1052">
                  <c:v>0.59430000000000005</c:v>
                </c:pt>
                <c:pt idx="1053">
                  <c:v>0.59430000000000005</c:v>
                </c:pt>
                <c:pt idx="1054">
                  <c:v>0.59460000000000002</c:v>
                </c:pt>
                <c:pt idx="1055">
                  <c:v>0.59460000000000002</c:v>
                </c:pt>
                <c:pt idx="1056">
                  <c:v>0.59499999999999997</c:v>
                </c:pt>
                <c:pt idx="1057">
                  <c:v>0.59499999999999997</c:v>
                </c:pt>
                <c:pt idx="1058">
                  <c:v>0.59539999999999993</c:v>
                </c:pt>
                <c:pt idx="1059">
                  <c:v>0.59539999999999993</c:v>
                </c:pt>
                <c:pt idx="1060">
                  <c:v>0.59570000000000001</c:v>
                </c:pt>
                <c:pt idx="1061">
                  <c:v>0.59570000000000001</c:v>
                </c:pt>
                <c:pt idx="1062">
                  <c:v>0.59610000000000007</c:v>
                </c:pt>
                <c:pt idx="1063">
                  <c:v>0.59610000000000007</c:v>
                </c:pt>
                <c:pt idx="1064">
                  <c:v>0.59640000000000004</c:v>
                </c:pt>
                <c:pt idx="1065">
                  <c:v>0.59640000000000004</c:v>
                </c:pt>
                <c:pt idx="1066">
                  <c:v>0.59709999999999996</c:v>
                </c:pt>
                <c:pt idx="1067">
                  <c:v>0.59709999999999996</c:v>
                </c:pt>
                <c:pt idx="1068">
                  <c:v>0.59820000000000007</c:v>
                </c:pt>
                <c:pt idx="1069">
                  <c:v>0.59820000000000007</c:v>
                </c:pt>
                <c:pt idx="1070">
                  <c:v>0.59889999999999999</c:v>
                </c:pt>
                <c:pt idx="1071">
                  <c:v>0.59889999999999999</c:v>
                </c:pt>
                <c:pt idx="1072">
                  <c:v>0.59960000000000002</c:v>
                </c:pt>
                <c:pt idx="1073">
                  <c:v>0.59960000000000002</c:v>
                </c:pt>
                <c:pt idx="1074">
                  <c:v>0.60109999999999997</c:v>
                </c:pt>
                <c:pt idx="1075">
                  <c:v>0.60109999999999997</c:v>
                </c:pt>
                <c:pt idx="1076">
                  <c:v>0.60139999999999993</c:v>
                </c:pt>
                <c:pt idx="1077">
                  <c:v>0.60139999999999993</c:v>
                </c:pt>
                <c:pt idx="1078">
                  <c:v>0.60210000000000008</c:v>
                </c:pt>
                <c:pt idx="1079">
                  <c:v>0.60210000000000008</c:v>
                </c:pt>
                <c:pt idx="1080">
                  <c:v>0.60250000000000004</c:v>
                </c:pt>
                <c:pt idx="1081">
                  <c:v>0.60250000000000004</c:v>
                </c:pt>
                <c:pt idx="1082">
                  <c:v>0.60319999999999996</c:v>
                </c:pt>
                <c:pt idx="1083">
                  <c:v>0.60319999999999996</c:v>
                </c:pt>
                <c:pt idx="1084">
                  <c:v>0.60360000000000003</c:v>
                </c:pt>
                <c:pt idx="1085">
                  <c:v>0.60360000000000003</c:v>
                </c:pt>
                <c:pt idx="1086">
                  <c:v>0.60389999999999999</c:v>
                </c:pt>
                <c:pt idx="1087">
                  <c:v>0.60389999999999999</c:v>
                </c:pt>
                <c:pt idx="1088">
                  <c:v>0.60430000000000006</c:v>
                </c:pt>
                <c:pt idx="1089">
                  <c:v>0.60430000000000006</c:v>
                </c:pt>
                <c:pt idx="1090">
                  <c:v>0.60460000000000003</c:v>
                </c:pt>
                <c:pt idx="1091">
                  <c:v>0.60460000000000003</c:v>
                </c:pt>
                <c:pt idx="1092">
                  <c:v>0.60570000000000002</c:v>
                </c:pt>
                <c:pt idx="1093">
                  <c:v>0.60570000000000002</c:v>
                </c:pt>
                <c:pt idx="1094">
                  <c:v>0.60640000000000005</c:v>
                </c:pt>
                <c:pt idx="1095">
                  <c:v>0.60640000000000005</c:v>
                </c:pt>
                <c:pt idx="1096">
                  <c:v>0.60680000000000001</c:v>
                </c:pt>
                <c:pt idx="1097">
                  <c:v>0.60680000000000001</c:v>
                </c:pt>
                <c:pt idx="1098">
                  <c:v>0.60820000000000007</c:v>
                </c:pt>
                <c:pt idx="1099">
                  <c:v>0.60820000000000007</c:v>
                </c:pt>
                <c:pt idx="1100">
                  <c:v>0.60860000000000003</c:v>
                </c:pt>
                <c:pt idx="1101">
                  <c:v>0.60860000000000003</c:v>
                </c:pt>
                <c:pt idx="1102">
                  <c:v>0.6089</c:v>
                </c:pt>
                <c:pt idx="1103">
                  <c:v>0.6089</c:v>
                </c:pt>
                <c:pt idx="1104">
                  <c:v>0.60929999999999995</c:v>
                </c:pt>
                <c:pt idx="1105">
                  <c:v>0.60929999999999995</c:v>
                </c:pt>
                <c:pt idx="1106">
                  <c:v>0.60959999999999992</c:v>
                </c:pt>
                <c:pt idx="1107">
                  <c:v>0.60959999999999992</c:v>
                </c:pt>
                <c:pt idx="1108">
                  <c:v>0.61</c:v>
                </c:pt>
                <c:pt idx="1109">
                  <c:v>0.61</c:v>
                </c:pt>
                <c:pt idx="1110">
                  <c:v>0.61040000000000005</c:v>
                </c:pt>
                <c:pt idx="1111">
                  <c:v>0.61040000000000005</c:v>
                </c:pt>
                <c:pt idx="1112">
                  <c:v>0.61139999999999994</c:v>
                </c:pt>
                <c:pt idx="1113">
                  <c:v>0.61139999999999994</c:v>
                </c:pt>
                <c:pt idx="1114">
                  <c:v>0.61180000000000001</c:v>
                </c:pt>
                <c:pt idx="1115">
                  <c:v>0.61180000000000001</c:v>
                </c:pt>
                <c:pt idx="1116">
                  <c:v>0.61209999999999998</c:v>
                </c:pt>
                <c:pt idx="1117">
                  <c:v>0.61209999999999998</c:v>
                </c:pt>
                <c:pt idx="1118">
                  <c:v>0.61250000000000004</c:v>
                </c:pt>
                <c:pt idx="1119">
                  <c:v>0.61250000000000004</c:v>
                </c:pt>
                <c:pt idx="1120">
                  <c:v>0.61359999999999992</c:v>
                </c:pt>
                <c:pt idx="1121">
                  <c:v>0.61359999999999992</c:v>
                </c:pt>
                <c:pt idx="1122">
                  <c:v>0.61430000000000007</c:v>
                </c:pt>
                <c:pt idx="1123">
                  <c:v>0.61430000000000007</c:v>
                </c:pt>
                <c:pt idx="1124">
                  <c:v>0.61460000000000004</c:v>
                </c:pt>
                <c:pt idx="1125">
                  <c:v>0.61460000000000004</c:v>
                </c:pt>
                <c:pt idx="1126">
                  <c:v>0.61539999999999995</c:v>
                </c:pt>
                <c:pt idx="1127">
                  <c:v>0.61539999999999995</c:v>
                </c:pt>
                <c:pt idx="1128">
                  <c:v>0.61570000000000003</c:v>
                </c:pt>
                <c:pt idx="1129">
                  <c:v>0.61570000000000003</c:v>
                </c:pt>
                <c:pt idx="1130">
                  <c:v>0.61640000000000006</c:v>
                </c:pt>
                <c:pt idx="1131">
                  <c:v>0.61640000000000006</c:v>
                </c:pt>
                <c:pt idx="1132">
                  <c:v>0.61709999999999998</c:v>
                </c:pt>
                <c:pt idx="1133">
                  <c:v>0.61709999999999998</c:v>
                </c:pt>
                <c:pt idx="1134">
                  <c:v>0.61749999999999994</c:v>
                </c:pt>
                <c:pt idx="1135">
                  <c:v>0.61749999999999994</c:v>
                </c:pt>
                <c:pt idx="1136">
                  <c:v>0.61820000000000008</c:v>
                </c:pt>
                <c:pt idx="1137">
                  <c:v>0.61820000000000008</c:v>
                </c:pt>
                <c:pt idx="1138">
                  <c:v>0.61860000000000004</c:v>
                </c:pt>
                <c:pt idx="1139">
                  <c:v>0.61860000000000004</c:v>
                </c:pt>
                <c:pt idx="1140">
                  <c:v>0.61890000000000001</c:v>
                </c:pt>
                <c:pt idx="1141">
                  <c:v>0.61890000000000001</c:v>
                </c:pt>
                <c:pt idx="1142">
                  <c:v>0.61929999999999996</c:v>
                </c:pt>
                <c:pt idx="1143">
                  <c:v>0.61929999999999996</c:v>
                </c:pt>
                <c:pt idx="1144">
                  <c:v>0.62</c:v>
                </c:pt>
                <c:pt idx="1145">
                  <c:v>0.62</c:v>
                </c:pt>
                <c:pt idx="1146">
                  <c:v>0.62040000000000006</c:v>
                </c:pt>
                <c:pt idx="1147">
                  <c:v>0.62040000000000006</c:v>
                </c:pt>
                <c:pt idx="1148">
                  <c:v>0.62070000000000003</c:v>
                </c:pt>
                <c:pt idx="1149">
                  <c:v>0.62070000000000003</c:v>
                </c:pt>
                <c:pt idx="1150">
                  <c:v>0.62109999999999999</c:v>
                </c:pt>
                <c:pt idx="1151">
                  <c:v>0.62109999999999999</c:v>
                </c:pt>
                <c:pt idx="1152">
                  <c:v>0.62180000000000002</c:v>
                </c:pt>
                <c:pt idx="1153">
                  <c:v>0.62180000000000002</c:v>
                </c:pt>
                <c:pt idx="1154">
                  <c:v>0.62290000000000001</c:v>
                </c:pt>
                <c:pt idx="1155">
                  <c:v>0.62290000000000001</c:v>
                </c:pt>
                <c:pt idx="1156">
                  <c:v>0.62319999999999998</c:v>
                </c:pt>
                <c:pt idx="1157">
                  <c:v>0.62319999999999998</c:v>
                </c:pt>
                <c:pt idx="1158">
                  <c:v>0.62359999999999993</c:v>
                </c:pt>
                <c:pt idx="1159">
                  <c:v>0.62359999999999993</c:v>
                </c:pt>
                <c:pt idx="1160">
                  <c:v>0.62390000000000001</c:v>
                </c:pt>
                <c:pt idx="1161">
                  <c:v>0.62390000000000001</c:v>
                </c:pt>
                <c:pt idx="1162">
                  <c:v>0.62430000000000008</c:v>
                </c:pt>
                <c:pt idx="1163">
                  <c:v>0.62430000000000008</c:v>
                </c:pt>
                <c:pt idx="1164">
                  <c:v>0.62460000000000004</c:v>
                </c:pt>
                <c:pt idx="1165">
                  <c:v>0.62460000000000004</c:v>
                </c:pt>
                <c:pt idx="1166">
                  <c:v>0.625</c:v>
                </c:pt>
                <c:pt idx="1167">
                  <c:v>0.625</c:v>
                </c:pt>
                <c:pt idx="1168">
                  <c:v>0.62539999999999996</c:v>
                </c:pt>
                <c:pt idx="1169">
                  <c:v>0.62539999999999996</c:v>
                </c:pt>
                <c:pt idx="1170">
                  <c:v>0.62640000000000007</c:v>
                </c:pt>
                <c:pt idx="1171">
                  <c:v>0.62640000000000007</c:v>
                </c:pt>
                <c:pt idx="1172">
                  <c:v>0.62680000000000002</c:v>
                </c:pt>
                <c:pt idx="1173">
                  <c:v>0.62680000000000002</c:v>
                </c:pt>
                <c:pt idx="1174">
                  <c:v>0.62709999999999999</c:v>
                </c:pt>
                <c:pt idx="1175">
                  <c:v>0.62709999999999999</c:v>
                </c:pt>
                <c:pt idx="1176">
                  <c:v>0.62749999999999995</c:v>
                </c:pt>
                <c:pt idx="1177">
                  <c:v>0.62749999999999995</c:v>
                </c:pt>
                <c:pt idx="1178">
                  <c:v>0.62790000000000001</c:v>
                </c:pt>
                <c:pt idx="1179">
                  <c:v>0.62790000000000001</c:v>
                </c:pt>
                <c:pt idx="1180">
                  <c:v>0.62860000000000005</c:v>
                </c:pt>
                <c:pt idx="1181">
                  <c:v>0.62860000000000005</c:v>
                </c:pt>
                <c:pt idx="1182">
                  <c:v>0.62890000000000001</c:v>
                </c:pt>
                <c:pt idx="1183">
                  <c:v>0.62890000000000001</c:v>
                </c:pt>
                <c:pt idx="1184">
                  <c:v>0.62929999999999997</c:v>
                </c:pt>
                <c:pt idx="1185">
                  <c:v>0.62929999999999997</c:v>
                </c:pt>
                <c:pt idx="1186">
                  <c:v>0.63</c:v>
                </c:pt>
                <c:pt idx="1187">
                  <c:v>0.63</c:v>
                </c:pt>
                <c:pt idx="1188">
                  <c:v>0.63040000000000007</c:v>
                </c:pt>
                <c:pt idx="1189">
                  <c:v>0.63040000000000007</c:v>
                </c:pt>
                <c:pt idx="1190">
                  <c:v>0.63070000000000004</c:v>
                </c:pt>
                <c:pt idx="1191">
                  <c:v>0.63070000000000004</c:v>
                </c:pt>
                <c:pt idx="1192">
                  <c:v>0.63109999999999999</c:v>
                </c:pt>
                <c:pt idx="1193">
                  <c:v>0.63109999999999999</c:v>
                </c:pt>
                <c:pt idx="1194">
                  <c:v>0.63179999999999992</c:v>
                </c:pt>
                <c:pt idx="1195">
                  <c:v>0.63179999999999992</c:v>
                </c:pt>
                <c:pt idx="1196">
                  <c:v>0.63250000000000006</c:v>
                </c:pt>
                <c:pt idx="1197">
                  <c:v>0.63250000000000006</c:v>
                </c:pt>
                <c:pt idx="1198">
                  <c:v>0.63319999999999999</c:v>
                </c:pt>
                <c:pt idx="1199">
                  <c:v>0.63319999999999999</c:v>
                </c:pt>
                <c:pt idx="1200">
                  <c:v>0.63359999999999994</c:v>
                </c:pt>
                <c:pt idx="1201">
                  <c:v>0.63359999999999994</c:v>
                </c:pt>
                <c:pt idx="1202">
                  <c:v>0.63390000000000002</c:v>
                </c:pt>
                <c:pt idx="1203">
                  <c:v>0.63390000000000002</c:v>
                </c:pt>
                <c:pt idx="1204">
                  <c:v>0.63429999999999997</c:v>
                </c:pt>
                <c:pt idx="1205">
                  <c:v>0.63429999999999997</c:v>
                </c:pt>
                <c:pt idx="1206">
                  <c:v>0.63460000000000005</c:v>
                </c:pt>
                <c:pt idx="1207">
                  <c:v>0.63460000000000005</c:v>
                </c:pt>
                <c:pt idx="1208">
                  <c:v>0.63539999999999996</c:v>
                </c:pt>
                <c:pt idx="1209">
                  <c:v>0.63539999999999996</c:v>
                </c:pt>
                <c:pt idx="1210">
                  <c:v>0.63569999999999993</c:v>
                </c:pt>
                <c:pt idx="1211">
                  <c:v>0.63569999999999993</c:v>
                </c:pt>
                <c:pt idx="1212">
                  <c:v>0.6361</c:v>
                </c:pt>
                <c:pt idx="1213">
                  <c:v>0.6361</c:v>
                </c:pt>
                <c:pt idx="1214">
                  <c:v>0.63640000000000008</c:v>
                </c:pt>
                <c:pt idx="1215">
                  <c:v>0.63640000000000008</c:v>
                </c:pt>
                <c:pt idx="1216">
                  <c:v>0.6371</c:v>
                </c:pt>
                <c:pt idx="1217">
                  <c:v>0.6371</c:v>
                </c:pt>
                <c:pt idx="1218">
                  <c:v>0.63749999999999996</c:v>
                </c:pt>
                <c:pt idx="1219">
                  <c:v>0.63749999999999996</c:v>
                </c:pt>
                <c:pt idx="1220">
                  <c:v>0.63790000000000002</c:v>
                </c:pt>
                <c:pt idx="1221">
                  <c:v>0.63790000000000002</c:v>
                </c:pt>
                <c:pt idx="1222">
                  <c:v>0.63890000000000002</c:v>
                </c:pt>
                <c:pt idx="1223">
                  <c:v>0.63890000000000002</c:v>
                </c:pt>
                <c:pt idx="1224">
                  <c:v>0.63929999999999998</c:v>
                </c:pt>
                <c:pt idx="1225">
                  <c:v>0.63929999999999998</c:v>
                </c:pt>
                <c:pt idx="1226">
                  <c:v>0.63959999999999995</c:v>
                </c:pt>
                <c:pt idx="1227">
                  <c:v>0.63959999999999995</c:v>
                </c:pt>
                <c:pt idx="1228">
                  <c:v>0.64</c:v>
                </c:pt>
                <c:pt idx="1229">
                  <c:v>0.64</c:v>
                </c:pt>
                <c:pt idx="1230">
                  <c:v>0.64040000000000008</c:v>
                </c:pt>
                <c:pt idx="1231">
                  <c:v>0.64040000000000008</c:v>
                </c:pt>
                <c:pt idx="1232">
                  <c:v>0.6411</c:v>
                </c:pt>
                <c:pt idx="1233">
                  <c:v>0.6411</c:v>
                </c:pt>
                <c:pt idx="1234">
                  <c:v>0.64139999999999997</c:v>
                </c:pt>
                <c:pt idx="1235">
                  <c:v>0.64139999999999997</c:v>
                </c:pt>
                <c:pt idx="1236">
                  <c:v>0.64179999999999993</c:v>
                </c:pt>
                <c:pt idx="1237">
                  <c:v>0.64179999999999993</c:v>
                </c:pt>
                <c:pt idx="1238">
                  <c:v>0.6421</c:v>
                </c:pt>
                <c:pt idx="1239">
                  <c:v>0.6421</c:v>
                </c:pt>
                <c:pt idx="1240">
                  <c:v>0.64359999999999995</c:v>
                </c:pt>
                <c:pt idx="1241">
                  <c:v>0.64359999999999995</c:v>
                </c:pt>
                <c:pt idx="1242">
                  <c:v>0.64429999999999998</c:v>
                </c:pt>
                <c:pt idx="1243">
                  <c:v>0.64429999999999998</c:v>
                </c:pt>
                <c:pt idx="1244">
                  <c:v>0.64460000000000006</c:v>
                </c:pt>
                <c:pt idx="1245">
                  <c:v>0.64460000000000006</c:v>
                </c:pt>
                <c:pt idx="1246">
                  <c:v>0.64500000000000002</c:v>
                </c:pt>
                <c:pt idx="1247">
                  <c:v>0.64500000000000002</c:v>
                </c:pt>
                <c:pt idx="1248">
                  <c:v>0.64539999999999997</c:v>
                </c:pt>
                <c:pt idx="1249">
                  <c:v>0.64539999999999997</c:v>
                </c:pt>
                <c:pt idx="1250">
                  <c:v>0.64569999999999994</c:v>
                </c:pt>
                <c:pt idx="1251">
                  <c:v>0.64569999999999994</c:v>
                </c:pt>
                <c:pt idx="1252">
                  <c:v>0.64639999999999997</c:v>
                </c:pt>
                <c:pt idx="1253">
                  <c:v>0.64639999999999997</c:v>
                </c:pt>
                <c:pt idx="1254">
                  <c:v>0.64749999999999996</c:v>
                </c:pt>
                <c:pt idx="1255">
                  <c:v>0.64749999999999996</c:v>
                </c:pt>
                <c:pt idx="1256">
                  <c:v>0.6482</c:v>
                </c:pt>
                <c:pt idx="1257">
                  <c:v>0.6482</c:v>
                </c:pt>
                <c:pt idx="1258">
                  <c:v>0.64890000000000003</c:v>
                </c:pt>
                <c:pt idx="1259">
                  <c:v>0.64890000000000003</c:v>
                </c:pt>
                <c:pt idx="1260">
                  <c:v>0.64929999999999999</c:v>
                </c:pt>
                <c:pt idx="1261">
                  <c:v>0.64929999999999999</c:v>
                </c:pt>
                <c:pt idx="1262">
                  <c:v>0.64959999999999996</c:v>
                </c:pt>
                <c:pt idx="1263">
                  <c:v>0.64959999999999996</c:v>
                </c:pt>
                <c:pt idx="1264">
                  <c:v>0.65</c:v>
                </c:pt>
                <c:pt idx="1265">
                  <c:v>0.65</c:v>
                </c:pt>
                <c:pt idx="1266">
                  <c:v>0.65039999999999998</c:v>
                </c:pt>
                <c:pt idx="1267">
                  <c:v>0.65039999999999998</c:v>
                </c:pt>
                <c:pt idx="1268">
                  <c:v>0.65110000000000001</c:v>
                </c:pt>
                <c:pt idx="1269">
                  <c:v>0.65110000000000001</c:v>
                </c:pt>
                <c:pt idx="1270">
                  <c:v>0.65139999999999998</c:v>
                </c:pt>
                <c:pt idx="1271">
                  <c:v>0.65139999999999998</c:v>
                </c:pt>
                <c:pt idx="1272">
                  <c:v>0.65179999999999993</c:v>
                </c:pt>
                <c:pt idx="1273">
                  <c:v>0.65179999999999993</c:v>
                </c:pt>
                <c:pt idx="1274">
                  <c:v>0.65210000000000001</c:v>
                </c:pt>
                <c:pt idx="1275">
                  <c:v>0.65210000000000001</c:v>
                </c:pt>
                <c:pt idx="1276">
                  <c:v>0.65290000000000004</c:v>
                </c:pt>
                <c:pt idx="1277">
                  <c:v>0.65290000000000004</c:v>
                </c:pt>
                <c:pt idx="1278">
                  <c:v>0.6532</c:v>
                </c:pt>
                <c:pt idx="1279">
                  <c:v>0.6532</c:v>
                </c:pt>
                <c:pt idx="1280">
                  <c:v>0.65359999999999996</c:v>
                </c:pt>
                <c:pt idx="1281">
                  <c:v>0.65359999999999996</c:v>
                </c:pt>
                <c:pt idx="1282">
                  <c:v>0.65389999999999993</c:v>
                </c:pt>
                <c:pt idx="1283">
                  <c:v>0.65389999999999993</c:v>
                </c:pt>
                <c:pt idx="1284">
                  <c:v>0.65429999999999999</c:v>
                </c:pt>
                <c:pt idx="1285">
                  <c:v>0.65429999999999999</c:v>
                </c:pt>
                <c:pt idx="1286">
                  <c:v>0.65460000000000007</c:v>
                </c:pt>
                <c:pt idx="1287">
                  <c:v>0.65460000000000007</c:v>
                </c:pt>
                <c:pt idx="1288">
                  <c:v>0.65539999999999998</c:v>
                </c:pt>
                <c:pt idx="1289">
                  <c:v>0.65539999999999998</c:v>
                </c:pt>
                <c:pt idx="1290">
                  <c:v>0.65569999999999995</c:v>
                </c:pt>
                <c:pt idx="1291">
                  <c:v>0.65569999999999995</c:v>
                </c:pt>
                <c:pt idx="1292">
                  <c:v>0.65680000000000005</c:v>
                </c:pt>
                <c:pt idx="1293">
                  <c:v>0.65680000000000005</c:v>
                </c:pt>
                <c:pt idx="1294">
                  <c:v>0.65710000000000002</c:v>
                </c:pt>
                <c:pt idx="1295">
                  <c:v>0.65710000000000002</c:v>
                </c:pt>
                <c:pt idx="1296">
                  <c:v>0.65749999999999997</c:v>
                </c:pt>
                <c:pt idx="1297">
                  <c:v>0.65749999999999997</c:v>
                </c:pt>
                <c:pt idx="1298">
                  <c:v>0.65820000000000001</c:v>
                </c:pt>
                <c:pt idx="1299">
                  <c:v>0.65820000000000001</c:v>
                </c:pt>
                <c:pt idx="1300">
                  <c:v>0.65860000000000007</c:v>
                </c:pt>
                <c:pt idx="1301">
                  <c:v>0.65860000000000007</c:v>
                </c:pt>
                <c:pt idx="1302">
                  <c:v>0.65890000000000004</c:v>
                </c:pt>
                <c:pt idx="1303">
                  <c:v>0.65890000000000004</c:v>
                </c:pt>
                <c:pt idx="1304">
                  <c:v>0.65959999999999996</c:v>
                </c:pt>
                <c:pt idx="1305">
                  <c:v>0.65959999999999996</c:v>
                </c:pt>
                <c:pt idx="1306">
                  <c:v>0.65999999999999992</c:v>
                </c:pt>
                <c:pt idx="1307">
                  <c:v>0.65999999999999992</c:v>
                </c:pt>
                <c:pt idx="1308">
                  <c:v>0.66039999999999999</c:v>
                </c:pt>
                <c:pt idx="1309">
                  <c:v>0.66039999999999999</c:v>
                </c:pt>
                <c:pt idx="1310">
                  <c:v>0.66070000000000007</c:v>
                </c:pt>
                <c:pt idx="1311">
                  <c:v>0.66070000000000007</c:v>
                </c:pt>
                <c:pt idx="1312">
                  <c:v>0.66110000000000002</c:v>
                </c:pt>
                <c:pt idx="1313">
                  <c:v>0.66110000000000002</c:v>
                </c:pt>
                <c:pt idx="1314">
                  <c:v>0.66210000000000002</c:v>
                </c:pt>
                <c:pt idx="1315">
                  <c:v>0.66210000000000002</c:v>
                </c:pt>
                <c:pt idx="1316">
                  <c:v>0.66249999999999998</c:v>
                </c:pt>
                <c:pt idx="1317">
                  <c:v>0.66249999999999998</c:v>
                </c:pt>
                <c:pt idx="1318">
                  <c:v>0.66320000000000001</c:v>
                </c:pt>
                <c:pt idx="1319">
                  <c:v>0.66320000000000001</c:v>
                </c:pt>
                <c:pt idx="1320">
                  <c:v>0.66359999999999997</c:v>
                </c:pt>
                <c:pt idx="1321">
                  <c:v>0.66359999999999997</c:v>
                </c:pt>
                <c:pt idx="1322">
                  <c:v>0.66389999999999993</c:v>
                </c:pt>
                <c:pt idx="1323">
                  <c:v>0.66389999999999993</c:v>
                </c:pt>
                <c:pt idx="1324">
                  <c:v>0.66460000000000008</c:v>
                </c:pt>
                <c:pt idx="1325">
                  <c:v>0.66460000000000008</c:v>
                </c:pt>
                <c:pt idx="1326">
                  <c:v>0.66539999999999999</c:v>
                </c:pt>
                <c:pt idx="1327">
                  <c:v>0.66539999999999999</c:v>
                </c:pt>
                <c:pt idx="1328">
                  <c:v>0.66569999999999996</c:v>
                </c:pt>
                <c:pt idx="1329">
                  <c:v>0.66569999999999996</c:v>
                </c:pt>
                <c:pt idx="1330">
                  <c:v>0.66610000000000003</c:v>
                </c:pt>
                <c:pt idx="1331">
                  <c:v>0.66610000000000003</c:v>
                </c:pt>
                <c:pt idx="1332">
                  <c:v>0.66710000000000003</c:v>
                </c:pt>
                <c:pt idx="1333">
                  <c:v>0.66710000000000003</c:v>
                </c:pt>
                <c:pt idx="1334">
                  <c:v>0.66749999999999998</c:v>
                </c:pt>
                <c:pt idx="1335">
                  <c:v>0.66749999999999998</c:v>
                </c:pt>
                <c:pt idx="1336">
                  <c:v>0.66789999999999994</c:v>
                </c:pt>
                <c:pt idx="1337">
                  <c:v>0.66789999999999994</c:v>
                </c:pt>
                <c:pt idx="1338">
                  <c:v>0.66820000000000002</c:v>
                </c:pt>
                <c:pt idx="1339">
                  <c:v>0.66820000000000002</c:v>
                </c:pt>
                <c:pt idx="1340">
                  <c:v>0.66860000000000008</c:v>
                </c:pt>
                <c:pt idx="1341">
                  <c:v>0.66860000000000008</c:v>
                </c:pt>
                <c:pt idx="1342">
                  <c:v>0.66890000000000005</c:v>
                </c:pt>
                <c:pt idx="1343">
                  <c:v>0.66890000000000005</c:v>
                </c:pt>
                <c:pt idx="1344">
                  <c:v>0.66930000000000001</c:v>
                </c:pt>
                <c:pt idx="1345">
                  <c:v>0.66930000000000001</c:v>
                </c:pt>
                <c:pt idx="1346">
                  <c:v>0.66959999999999997</c:v>
                </c:pt>
                <c:pt idx="1347">
                  <c:v>0.66959999999999997</c:v>
                </c:pt>
                <c:pt idx="1348">
                  <c:v>0.66999999999999993</c:v>
                </c:pt>
                <c:pt idx="1349">
                  <c:v>0.66999999999999993</c:v>
                </c:pt>
                <c:pt idx="1350">
                  <c:v>0.6704</c:v>
                </c:pt>
                <c:pt idx="1351">
                  <c:v>0.6704</c:v>
                </c:pt>
                <c:pt idx="1352">
                  <c:v>0.67070000000000007</c:v>
                </c:pt>
                <c:pt idx="1353">
                  <c:v>0.67070000000000007</c:v>
                </c:pt>
                <c:pt idx="1354">
                  <c:v>0.67110000000000003</c:v>
                </c:pt>
                <c:pt idx="1355">
                  <c:v>0.67110000000000003</c:v>
                </c:pt>
                <c:pt idx="1356">
                  <c:v>0.6714</c:v>
                </c:pt>
                <c:pt idx="1357">
                  <c:v>0.6714</c:v>
                </c:pt>
                <c:pt idx="1358">
                  <c:v>0.67179999999999995</c:v>
                </c:pt>
                <c:pt idx="1359">
                  <c:v>0.67179999999999995</c:v>
                </c:pt>
                <c:pt idx="1360">
                  <c:v>0.67209999999999992</c:v>
                </c:pt>
                <c:pt idx="1361">
                  <c:v>0.67209999999999992</c:v>
                </c:pt>
                <c:pt idx="1362">
                  <c:v>0.67249999999999999</c:v>
                </c:pt>
                <c:pt idx="1363">
                  <c:v>0.67249999999999999</c:v>
                </c:pt>
                <c:pt idx="1364">
                  <c:v>0.67320000000000002</c:v>
                </c:pt>
                <c:pt idx="1365">
                  <c:v>0.67320000000000002</c:v>
                </c:pt>
                <c:pt idx="1366">
                  <c:v>0.67430000000000001</c:v>
                </c:pt>
                <c:pt idx="1367">
                  <c:v>0.67430000000000001</c:v>
                </c:pt>
                <c:pt idx="1368">
                  <c:v>0.67459999999999998</c:v>
                </c:pt>
                <c:pt idx="1369">
                  <c:v>0.67459999999999998</c:v>
                </c:pt>
                <c:pt idx="1370">
                  <c:v>0.67500000000000004</c:v>
                </c:pt>
                <c:pt idx="1371">
                  <c:v>0.67500000000000004</c:v>
                </c:pt>
                <c:pt idx="1372">
                  <c:v>0.6754</c:v>
                </c:pt>
                <c:pt idx="1373">
                  <c:v>0.6754</c:v>
                </c:pt>
                <c:pt idx="1374">
                  <c:v>0.6764</c:v>
                </c:pt>
                <c:pt idx="1375">
                  <c:v>0.6764</c:v>
                </c:pt>
                <c:pt idx="1376">
                  <c:v>0.67680000000000007</c:v>
                </c:pt>
                <c:pt idx="1377">
                  <c:v>0.67680000000000007</c:v>
                </c:pt>
                <c:pt idx="1378">
                  <c:v>0.67710000000000004</c:v>
                </c:pt>
                <c:pt idx="1379">
                  <c:v>0.67710000000000004</c:v>
                </c:pt>
                <c:pt idx="1380">
                  <c:v>0.67749999999999999</c:v>
                </c:pt>
                <c:pt idx="1381">
                  <c:v>0.67749999999999999</c:v>
                </c:pt>
                <c:pt idx="1382">
                  <c:v>0.67789999999999995</c:v>
                </c:pt>
                <c:pt idx="1383">
                  <c:v>0.67789999999999995</c:v>
                </c:pt>
                <c:pt idx="1384">
                  <c:v>0.67820000000000003</c:v>
                </c:pt>
                <c:pt idx="1385">
                  <c:v>0.67820000000000003</c:v>
                </c:pt>
                <c:pt idx="1386">
                  <c:v>0.67859999999999998</c:v>
                </c:pt>
                <c:pt idx="1387">
                  <c:v>0.67859999999999998</c:v>
                </c:pt>
                <c:pt idx="1388">
                  <c:v>0.67890000000000006</c:v>
                </c:pt>
                <c:pt idx="1389">
                  <c:v>0.67890000000000006</c:v>
                </c:pt>
                <c:pt idx="1390">
                  <c:v>0.67930000000000001</c:v>
                </c:pt>
                <c:pt idx="1391">
                  <c:v>0.67930000000000001</c:v>
                </c:pt>
                <c:pt idx="1392">
                  <c:v>0.67959999999999998</c:v>
                </c:pt>
                <c:pt idx="1393">
                  <c:v>0.67959999999999998</c:v>
                </c:pt>
                <c:pt idx="1394">
                  <c:v>0.67999999999999994</c:v>
                </c:pt>
                <c:pt idx="1395">
                  <c:v>0.67999999999999994</c:v>
                </c:pt>
                <c:pt idx="1396">
                  <c:v>0.6804</c:v>
                </c:pt>
                <c:pt idx="1397">
                  <c:v>0.6804</c:v>
                </c:pt>
                <c:pt idx="1398">
                  <c:v>0.68110000000000004</c:v>
                </c:pt>
                <c:pt idx="1399">
                  <c:v>0.68110000000000004</c:v>
                </c:pt>
                <c:pt idx="1400">
                  <c:v>0.68179999999999996</c:v>
                </c:pt>
                <c:pt idx="1401">
                  <c:v>0.68179999999999996</c:v>
                </c:pt>
                <c:pt idx="1402">
                  <c:v>0.6825</c:v>
                </c:pt>
                <c:pt idx="1403">
                  <c:v>0.6825</c:v>
                </c:pt>
                <c:pt idx="1404">
                  <c:v>0.68359999999999999</c:v>
                </c:pt>
                <c:pt idx="1405">
                  <c:v>0.68359999999999999</c:v>
                </c:pt>
                <c:pt idx="1406">
                  <c:v>0.68389999999999995</c:v>
                </c:pt>
                <c:pt idx="1407">
                  <c:v>0.68389999999999995</c:v>
                </c:pt>
                <c:pt idx="1408">
                  <c:v>0.68430000000000002</c:v>
                </c:pt>
                <c:pt idx="1409">
                  <c:v>0.68430000000000002</c:v>
                </c:pt>
                <c:pt idx="1410">
                  <c:v>0.68459999999999999</c:v>
                </c:pt>
                <c:pt idx="1411">
                  <c:v>0.68459999999999999</c:v>
                </c:pt>
                <c:pt idx="1412">
                  <c:v>0.68500000000000005</c:v>
                </c:pt>
                <c:pt idx="1413">
                  <c:v>0.68500000000000005</c:v>
                </c:pt>
                <c:pt idx="1414">
                  <c:v>0.68569999999999998</c:v>
                </c:pt>
                <c:pt idx="1415">
                  <c:v>0.68569999999999998</c:v>
                </c:pt>
                <c:pt idx="1416">
                  <c:v>0.68609999999999993</c:v>
                </c:pt>
                <c:pt idx="1417">
                  <c:v>0.68609999999999993</c:v>
                </c:pt>
                <c:pt idx="1418">
                  <c:v>0.68640000000000001</c:v>
                </c:pt>
                <c:pt idx="1419">
                  <c:v>0.68640000000000001</c:v>
                </c:pt>
                <c:pt idx="1420">
                  <c:v>0.68680000000000008</c:v>
                </c:pt>
                <c:pt idx="1421">
                  <c:v>0.68680000000000008</c:v>
                </c:pt>
                <c:pt idx="1422">
                  <c:v>0.68710000000000004</c:v>
                </c:pt>
                <c:pt idx="1423">
                  <c:v>0.68710000000000004</c:v>
                </c:pt>
                <c:pt idx="1424">
                  <c:v>0.6875</c:v>
                </c:pt>
                <c:pt idx="1425">
                  <c:v>0.6875</c:v>
                </c:pt>
                <c:pt idx="1426">
                  <c:v>0.68819999999999992</c:v>
                </c:pt>
                <c:pt idx="1427">
                  <c:v>0.68819999999999992</c:v>
                </c:pt>
                <c:pt idx="1428">
                  <c:v>0.68859999999999999</c:v>
                </c:pt>
                <c:pt idx="1429">
                  <c:v>0.68859999999999999</c:v>
                </c:pt>
                <c:pt idx="1430">
                  <c:v>0.68930000000000002</c:v>
                </c:pt>
                <c:pt idx="1431">
                  <c:v>0.68930000000000002</c:v>
                </c:pt>
                <c:pt idx="1432">
                  <c:v>0.69</c:v>
                </c:pt>
                <c:pt idx="1433">
                  <c:v>0.69</c:v>
                </c:pt>
                <c:pt idx="1434">
                  <c:v>0.69040000000000001</c:v>
                </c:pt>
                <c:pt idx="1435">
                  <c:v>0.69040000000000001</c:v>
                </c:pt>
                <c:pt idx="1436">
                  <c:v>0.69110000000000005</c:v>
                </c:pt>
                <c:pt idx="1437">
                  <c:v>0.69110000000000005</c:v>
                </c:pt>
                <c:pt idx="1438">
                  <c:v>0.69179999999999997</c:v>
                </c:pt>
                <c:pt idx="1439">
                  <c:v>0.69179999999999997</c:v>
                </c:pt>
                <c:pt idx="1440">
                  <c:v>0.69209999999999994</c:v>
                </c:pt>
                <c:pt idx="1441">
                  <c:v>0.69209999999999994</c:v>
                </c:pt>
                <c:pt idx="1442">
                  <c:v>0.69320000000000004</c:v>
                </c:pt>
                <c:pt idx="1443">
                  <c:v>0.69320000000000004</c:v>
                </c:pt>
                <c:pt idx="1444">
                  <c:v>0.69359999999999999</c:v>
                </c:pt>
                <c:pt idx="1445">
                  <c:v>0.69359999999999999</c:v>
                </c:pt>
                <c:pt idx="1446">
                  <c:v>0.69389999999999996</c:v>
                </c:pt>
                <c:pt idx="1447">
                  <c:v>0.69389999999999996</c:v>
                </c:pt>
                <c:pt idx="1448">
                  <c:v>0.69429999999999992</c:v>
                </c:pt>
                <c:pt idx="1449">
                  <c:v>0.69429999999999992</c:v>
                </c:pt>
                <c:pt idx="1450">
                  <c:v>0.6946</c:v>
                </c:pt>
                <c:pt idx="1451">
                  <c:v>0.6946</c:v>
                </c:pt>
                <c:pt idx="1452">
                  <c:v>0.69500000000000006</c:v>
                </c:pt>
                <c:pt idx="1453">
                  <c:v>0.69500000000000006</c:v>
                </c:pt>
                <c:pt idx="1454">
                  <c:v>0.69540000000000002</c:v>
                </c:pt>
                <c:pt idx="1455">
                  <c:v>0.69540000000000002</c:v>
                </c:pt>
                <c:pt idx="1456">
                  <c:v>0.69609999999999994</c:v>
                </c:pt>
                <c:pt idx="1457">
                  <c:v>0.69609999999999994</c:v>
                </c:pt>
                <c:pt idx="1458">
                  <c:v>0.69640000000000002</c:v>
                </c:pt>
                <c:pt idx="1459">
                  <c:v>0.69640000000000002</c:v>
                </c:pt>
                <c:pt idx="1460">
                  <c:v>0.69679999999999997</c:v>
                </c:pt>
                <c:pt idx="1461">
                  <c:v>0.69679999999999997</c:v>
                </c:pt>
                <c:pt idx="1462">
                  <c:v>0.69710000000000005</c:v>
                </c:pt>
                <c:pt idx="1463">
                  <c:v>0.69710000000000005</c:v>
                </c:pt>
                <c:pt idx="1464">
                  <c:v>0.69750000000000001</c:v>
                </c:pt>
                <c:pt idx="1465">
                  <c:v>0.69750000000000001</c:v>
                </c:pt>
                <c:pt idx="1466">
                  <c:v>0.69819999999999993</c:v>
                </c:pt>
                <c:pt idx="1467">
                  <c:v>0.69819999999999993</c:v>
                </c:pt>
                <c:pt idx="1468">
                  <c:v>0.6996</c:v>
                </c:pt>
                <c:pt idx="1469">
                  <c:v>0.6996</c:v>
                </c:pt>
                <c:pt idx="1470">
                  <c:v>0.7</c:v>
                </c:pt>
                <c:pt idx="1471">
                  <c:v>0.7</c:v>
                </c:pt>
                <c:pt idx="1472">
                  <c:v>0.70069999999999999</c:v>
                </c:pt>
                <c:pt idx="1473">
                  <c:v>0.70069999999999999</c:v>
                </c:pt>
                <c:pt idx="1474">
                  <c:v>0.70110000000000006</c:v>
                </c:pt>
                <c:pt idx="1475">
                  <c:v>0.70110000000000006</c:v>
                </c:pt>
                <c:pt idx="1476">
                  <c:v>0.70140000000000002</c:v>
                </c:pt>
                <c:pt idx="1477">
                  <c:v>0.70140000000000002</c:v>
                </c:pt>
                <c:pt idx="1478">
                  <c:v>0.70209999999999995</c:v>
                </c:pt>
                <c:pt idx="1479">
                  <c:v>0.70209999999999995</c:v>
                </c:pt>
                <c:pt idx="1480">
                  <c:v>0.70250000000000001</c:v>
                </c:pt>
                <c:pt idx="1481">
                  <c:v>0.70250000000000001</c:v>
                </c:pt>
                <c:pt idx="1482">
                  <c:v>0.70290000000000008</c:v>
                </c:pt>
                <c:pt idx="1483">
                  <c:v>0.70290000000000008</c:v>
                </c:pt>
                <c:pt idx="1484">
                  <c:v>0.70320000000000005</c:v>
                </c:pt>
                <c:pt idx="1485">
                  <c:v>0.70320000000000005</c:v>
                </c:pt>
                <c:pt idx="1486">
                  <c:v>0.70389999999999997</c:v>
                </c:pt>
                <c:pt idx="1487">
                  <c:v>0.70389999999999997</c:v>
                </c:pt>
                <c:pt idx="1488">
                  <c:v>0.70429999999999993</c:v>
                </c:pt>
                <c:pt idx="1489">
                  <c:v>0.70429999999999993</c:v>
                </c:pt>
                <c:pt idx="1490">
                  <c:v>0.7046</c:v>
                </c:pt>
                <c:pt idx="1491">
                  <c:v>0.7046</c:v>
                </c:pt>
                <c:pt idx="1492">
                  <c:v>0.70500000000000007</c:v>
                </c:pt>
                <c:pt idx="1493">
                  <c:v>0.70500000000000007</c:v>
                </c:pt>
                <c:pt idx="1494">
                  <c:v>0.70540000000000003</c:v>
                </c:pt>
                <c:pt idx="1495">
                  <c:v>0.70540000000000003</c:v>
                </c:pt>
                <c:pt idx="1496">
                  <c:v>0.70569999999999999</c:v>
                </c:pt>
                <c:pt idx="1497">
                  <c:v>0.70569999999999999</c:v>
                </c:pt>
                <c:pt idx="1498">
                  <c:v>0.70609999999999995</c:v>
                </c:pt>
                <c:pt idx="1499">
                  <c:v>0.70609999999999995</c:v>
                </c:pt>
                <c:pt idx="1500">
                  <c:v>0.70639999999999992</c:v>
                </c:pt>
                <c:pt idx="1501">
                  <c:v>0.70639999999999992</c:v>
                </c:pt>
                <c:pt idx="1502">
                  <c:v>0.70679999999999998</c:v>
                </c:pt>
                <c:pt idx="1503">
                  <c:v>0.70679999999999998</c:v>
                </c:pt>
                <c:pt idx="1504">
                  <c:v>0.70789999999999997</c:v>
                </c:pt>
                <c:pt idx="1505">
                  <c:v>0.70789999999999997</c:v>
                </c:pt>
                <c:pt idx="1506">
                  <c:v>0.70860000000000001</c:v>
                </c:pt>
                <c:pt idx="1507">
                  <c:v>0.70860000000000001</c:v>
                </c:pt>
                <c:pt idx="1508">
                  <c:v>0.70889999999999997</c:v>
                </c:pt>
                <c:pt idx="1509">
                  <c:v>0.70889999999999997</c:v>
                </c:pt>
                <c:pt idx="1510">
                  <c:v>0.70960000000000001</c:v>
                </c:pt>
                <c:pt idx="1511">
                  <c:v>0.70960000000000001</c:v>
                </c:pt>
                <c:pt idx="1512">
                  <c:v>0.71</c:v>
                </c:pt>
                <c:pt idx="1513">
                  <c:v>0.71</c:v>
                </c:pt>
                <c:pt idx="1514">
                  <c:v>0.71039999999999992</c:v>
                </c:pt>
                <c:pt idx="1515">
                  <c:v>0.71039999999999992</c:v>
                </c:pt>
                <c:pt idx="1516">
                  <c:v>0.71110000000000007</c:v>
                </c:pt>
                <c:pt idx="1517">
                  <c:v>0.71110000000000007</c:v>
                </c:pt>
                <c:pt idx="1518">
                  <c:v>0.71140000000000003</c:v>
                </c:pt>
                <c:pt idx="1519">
                  <c:v>0.71140000000000003</c:v>
                </c:pt>
                <c:pt idx="1520">
                  <c:v>0.71179999999999999</c:v>
                </c:pt>
                <c:pt idx="1521">
                  <c:v>0.71179999999999999</c:v>
                </c:pt>
                <c:pt idx="1522">
                  <c:v>0.71209999999999996</c:v>
                </c:pt>
                <c:pt idx="1523">
                  <c:v>0.71209999999999996</c:v>
                </c:pt>
                <c:pt idx="1524">
                  <c:v>0.71250000000000002</c:v>
                </c:pt>
                <c:pt idx="1525">
                  <c:v>0.71250000000000002</c:v>
                </c:pt>
                <c:pt idx="1526">
                  <c:v>0.71320000000000006</c:v>
                </c:pt>
                <c:pt idx="1527">
                  <c:v>0.71320000000000006</c:v>
                </c:pt>
                <c:pt idx="1528">
                  <c:v>0.71389999999999998</c:v>
                </c:pt>
                <c:pt idx="1529">
                  <c:v>0.71389999999999998</c:v>
                </c:pt>
                <c:pt idx="1530">
                  <c:v>0.71429999999999993</c:v>
                </c:pt>
                <c:pt idx="1531">
                  <c:v>0.71429999999999993</c:v>
                </c:pt>
                <c:pt idx="1532">
                  <c:v>0.71460000000000001</c:v>
                </c:pt>
                <c:pt idx="1533">
                  <c:v>0.71460000000000001</c:v>
                </c:pt>
                <c:pt idx="1534">
                  <c:v>0.71500000000000008</c:v>
                </c:pt>
                <c:pt idx="1535">
                  <c:v>0.71500000000000008</c:v>
                </c:pt>
                <c:pt idx="1536">
                  <c:v>0.7157</c:v>
                </c:pt>
                <c:pt idx="1537">
                  <c:v>0.7157</c:v>
                </c:pt>
                <c:pt idx="1538">
                  <c:v>0.71609999999999996</c:v>
                </c:pt>
                <c:pt idx="1539">
                  <c:v>0.71609999999999996</c:v>
                </c:pt>
                <c:pt idx="1540">
                  <c:v>0.71639999999999993</c:v>
                </c:pt>
                <c:pt idx="1541">
                  <c:v>0.71639999999999993</c:v>
                </c:pt>
                <c:pt idx="1542">
                  <c:v>0.71679999999999999</c:v>
                </c:pt>
                <c:pt idx="1543">
                  <c:v>0.71679999999999999</c:v>
                </c:pt>
                <c:pt idx="1544">
                  <c:v>0.71710000000000007</c:v>
                </c:pt>
                <c:pt idx="1545">
                  <c:v>0.71710000000000007</c:v>
                </c:pt>
                <c:pt idx="1546">
                  <c:v>0.71750000000000003</c:v>
                </c:pt>
                <c:pt idx="1547">
                  <c:v>0.71750000000000003</c:v>
                </c:pt>
                <c:pt idx="1548">
                  <c:v>0.71819999999999995</c:v>
                </c:pt>
                <c:pt idx="1549">
                  <c:v>0.71819999999999995</c:v>
                </c:pt>
                <c:pt idx="1550">
                  <c:v>0.71860000000000002</c:v>
                </c:pt>
                <c:pt idx="1551">
                  <c:v>0.71860000000000002</c:v>
                </c:pt>
                <c:pt idx="1552">
                  <c:v>0.71889999999999998</c:v>
                </c:pt>
                <c:pt idx="1553">
                  <c:v>0.71889999999999998</c:v>
                </c:pt>
                <c:pt idx="1554">
                  <c:v>0.71930000000000005</c:v>
                </c:pt>
                <c:pt idx="1555">
                  <c:v>0.71930000000000005</c:v>
                </c:pt>
                <c:pt idx="1556">
                  <c:v>0.71960000000000002</c:v>
                </c:pt>
                <c:pt idx="1557">
                  <c:v>0.71960000000000002</c:v>
                </c:pt>
                <c:pt idx="1558">
                  <c:v>0.72</c:v>
                </c:pt>
                <c:pt idx="1559">
                  <c:v>0.72</c:v>
                </c:pt>
                <c:pt idx="1560">
                  <c:v>0.72039999999999993</c:v>
                </c:pt>
                <c:pt idx="1561">
                  <c:v>0.72039999999999993</c:v>
                </c:pt>
                <c:pt idx="1562">
                  <c:v>0.72070000000000001</c:v>
                </c:pt>
                <c:pt idx="1563">
                  <c:v>0.72070000000000001</c:v>
                </c:pt>
                <c:pt idx="1564">
                  <c:v>0.72110000000000007</c:v>
                </c:pt>
                <c:pt idx="1565">
                  <c:v>0.72110000000000007</c:v>
                </c:pt>
                <c:pt idx="1566">
                  <c:v>0.72140000000000004</c:v>
                </c:pt>
                <c:pt idx="1567">
                  <c:v>0.72140000000000004</c:v>
                </c:pt>
                <c:pt idx="1568">
                  <c:v>0.7218</c:v>
                </c:pt>
                <c:pt idx="1569">
                  <c:v>0.7218</c:v>
                </c:pt>
                <c:pt idx="1570">
                  <c:v>0.72209999999999996</c:v>
                </c:pt>
                <c:pt idx="1571">
                  <c:v>0.72209999999999996</c:v>
                </c:pt>
                <c:pt idx="1572">
                  <c:v>0.72249999999999992</c:v>
                </c:pt>
                <c:pt idx="1573">
                  <c:v>0.72249999999999992</c:v>
                </c:pt>
                <c:pt idx="1574">
                  <c:v>0.72289999999999999</c:v>
                </c:pt>
                <c:pt idx="1575">
                  <c:v>0.72289999999999999</c:v>
                </c:pt>
                <c:pt idx="1576">
                  <c:v>0.72320000000000007</c:v>
                </c:pt>
                <c:pt idx="1577">
                  <c:v>0.72320000000000007</c:v>
                </c:pt>
                <c:pt idx="1578">
                  <c:v>0.72389999999999999</c:v>
                </c:pt>
                <c:pt idx="1579">
                  <c:v>0.72389999999999999</c:v>
                </c:pt>
                <c:pt idx="1580">
                  <c:v>0.72429999999999994</c:v>
                </c:pt>
                <c:pt idx="1581">
                  <c:v>0.72429999999999994</c:v>
                </c:pt>
                <c:pt idx="1582">
                  <c:v>0.72460000000000002</c:v>
                </c:pt>
                <c:pt idx="1583">
                  <c:v>0.72460000000000002</c:v>
                </c:pt>
                <c:pt idx="1584">
                  <c:v>0.72499999999999998</c:v>
                </c:pt>
                <c:pt idx="1585">
                  <c:v>0.72499999999999998</c:v>
                </c:pt>
                <c:pt idx="1586">
                  <c:v>0.72540000000000004</c:v>
                </c:pt>
                <c:pt idx="1587">
                  <c:v>0.72540000000000004</c:v>
                </c:pt>
                <c:pt idx="1588">
                  <c:v>0.72609999999999997</c:v>
                </c:pt>
                <c:pt idx="1589">
                  <c:v>0.72609999999999997</c:v>
                </c:pt>
                <c:pt idx="1590">
                  <c:v>0.7268</c:v>
                </c:pt>
                <c:pt idx="1591">
                  <c:v>0.7268</c:v>
                </c:pt>
                <c:pt idx="1592">
                  <c:v>0.72750000000000004</c:v>
                </c:pt>
                <c:pt idx="1593">
                  <c:v>0.72750000000000004</c:v>
                </c:pt>
                <c:pt idx="1594">
                  <c:v>0.72789999999999999</c:v>
                </c:pt>
                <c:pt idx="1595">
                  <c:v>0.72789999999999999</c:v>
                </c:pt>
                <c:pt idx="1596">
                  <c:v>0.72889999999999999</c:v>
                </c:pt>
                <c:pt idx="1597">
                  <c:v>0.72889999999999999</c:v>
                </c:pt>
                <c:pt idx="1598">
                  <c:v>0.72930000000000006</c:v>
                </c:pt>
                <c:pt idx="1599">
                  <c:v>0.72930000000000006</c:v>
                </c:pt>
                <c:pt idx="1600">
                  <c:v>0.72960000000000003</c:v>
                </c:pt>
                <c:pt idx="1601">
                  <c:v>0.72960000000000003</c:v>
                </c:pt>
                <c:pt idx="1602">
                  <c:v>0.73</c:v>
                </c:pt>
                <c:pt idx="1603">
                  <c:v>0.73</c:v>
                </c:pt>
                <c:pt idx="1604">
                  <c:v>0.73039999999999994</c:v>
                </c:pt>
                <c:pt idx="1605">
                  <c:v>0.73039999999999994</c:v>
                </c:pt>
                <c:pt idx="1606">
                  <c:v>0.73070000000000002</c:v>
                </c:pt>
                <c:pt idx="1607">
                  <c:v>0.73070000000000002</c:v>
                </c:pt>
                <c:pt idx="1608">
                  <c:v>0.73110000000000008</c:v>
                </c:pt>
                <c:pt idx="1609">
                  <c:v>0.73110000000000008</c:v>
                </c:pt>
                <c:pt idx="1610">
                  <c:v>0.73140000000000005</c:v>
                </c:pt>
                <c:pt idx="1611">
                  <c:v>0.73140000000000005</c:v>
                </c:pt>
                <c:pt idx="1612">
                  <c:v>0.73180000000000001</c:v>
                </c:pt>
                <c:pt idx="1613">
                  <c:v>0.73180000000000001</c:v>
                </c:pt>
                <c:pt idx="1614">
                  <c:v>0.73209999999999997</c:v>
                </c:pt>
                <c:pt idx="1615">
                  <c:v>0.73209999999999997</c:v>
                </c:pt>
                <c:pt idx="1616">
                  <c:v>0.73249999999999993</c:v>
                </c:pt>
                <c:pt idx="1617">
                  <c:v>0.73249999999999993</c:v>
                </c:pt>
                <c:pt idx="1618">
                  <c:v>0.7329</c:v>
                </c:pt>
                <c:pt idx="1619">
                  <c:v>0.7329</c:v>
                </c:pt>
                <c:pt idx="1620">
                  <c:v>0.73320000000000007</c:v>
                </c:pt>
                <c:pt idx="1621">
                  <c:v>0.73320000000000007</c:v>
                </c:pt>
                <c:pt idx="1622">
                  <c:v>0.73360000000000003</c:v>
                </c:pt>
                <c:pt idx="1623">
                  <c:v>0.73360000000000003</c:v>
                </c:pt>
                <c:pt idx="1624">
                  <c:v>0.7339</c:v>
                </c:pt>
                <c:pt idx="1625">
                  <c:v>0.7339</c:v>
                </c:pt>
                <c:pt idx="1626">
                  <c:v>0.73429999999999995</c:v>
                </c:pt>
                <c:pt idx="1627">
                  <c:v>0.73429999999999995</c:v>
                </c:pt>
                <c:pt idx="1628">
                  <c:v>0.73459999999999992</c:v>
                </c:pt>
                <c:pt idx="1629">
                  <c:v>0.73459999999999992</c:v>
                </c:pt>
                <c:pt idx="1630">
                  <c:v>0.73499999999999999</c:v>
                </c:pt>
                <c:pt idx="1631">
                  <c:v>0.73499999999999999</c:v>
                </c:pt>
                <c:pt idx="1632">
                  <c:v>0.73540000000000005</c:v>
                </c:pt>
                <c:pt idx="1633">
                  <c:v>0.73540000000000005</c:v>
                </c:pt>
                <c:pt idx="1634">
                  <c:v>0.73570000000000002</c:v>
                </c:pt>
                <c:pt idx="1635">
                  <c:v>0.73570000000000002</c:v>
                </c:pt>
                <c:pt idx="1636">
                  <c:v>0.73639999999999994</c:v>
                </c:pt>
                <c:pt idx="1637">
                  <c:v>0.73639999999999994</c:v>
                </c:pt>
                <c:pt idx="1638">
                  <c:v>0.73709999999999998</c:v>
                </c:pt>
                <c:pt idx="1639">
                  <c:v>0.73709999999999998</c:v>
                </c:pt>
                <c:pt idx="1640">
                  <c:v>0.7379</c:v>
                </c:pt>
                <c:pt idx="1641">
                  <c:v>0.7379</c:v>
                </c:pt>
                <c:pt idx="1642">
                  <c:v>0.73819999999999997</c:v>
                </c:pt>
                <c:pt idx="1643">
                  <c:v>0.73819999999999997</c:v>
                </c:pt>
                <c:pt idx="1644">
                  <c:v>0.73859999999999992</c:v>
                </c:pt>
                <c:pt idx="1645">
                  <c:v>0.73859999999999992</c:v>
                </c:pt>
                <c:pt idx="1646">
                  <c:v>0.7389</c:v>
                </c:pt>
                <c:pt idx="1647">
                  <c:v>0.7389</c:v>
                </c:pt>
                <c:pt idx="1648">
                  <c:v>0.73930000000000007</c:v>
                </c:pt>
                <c:pt idx="1649">
                  <c:v>0.73930000000000007</c:v>
                </c:pt>
                <c:pt idx="1650">
                  <c:v>0.73960000000000004</c:v>
                </c:pt>
                <c:pt idx="1651">
                  <c:v>0.73960000000000004</c:v>
                </c:pt>
                <c:pt idx="1652">
                  <c:v>0.74039999999999995</c:v>
                </c:pt>
                <c:pt idx="1653">
                  <c:v>0.74039999999999995</c:v>
                </c:pt>
                <c:pt idx="1654">
                  <c:v>0.74070000000000003</c:v>
                </c:pt>
                <c:pt idx="1655">
                  <c:v>0.74070000000000003</c:v>
                </c:pt>
                <c:pt idx="1656">
                  <c:v>0.74109999999999998</c:v>
                </c:pt>
                <c:pt idx="1657">
                  <c:v>0.74109999999999998</c:v>
                </c:pt>
                <c:pt idx="1658">
                  <c:v>0.74209999999999998</c:v>
                </c:pt>
                <c:pt idx="1659">
                  <c:v>0.74209999999999998</c:v>
                </c:pt>
                <c:pt idx="1660">
                  <c:v>0.74249999999999994</c:v>
                </c:pt>
                <c:pt idx="1661">
                  <c:v>0.74249999999999994</c:v>
                </c:pt>
                <c:pt idx="1662">
                  <c:v>0.7429</c:v>
                </c:pt>
                <c:pt idx="1663">
                  <c:v>0.7429</c:v>
                </c:pt>
                <c:pt idx="1664">
                  <c:v>0.74320000000000008</c:v>
                </c:pt>
                <c:pt idx="1665">
                  <c:v>0.74320000000000008</c:v>
                </c:pt>
                <c:pt idx="1666">
                  <c:v>0.74360000000000004</c:v>
                </c:pt>
                <c:pt idx="1667">
                  <c:v>0.74360000000000004</c:v>
                </c:pt>
                <c:pt idx="1668">
                  <c:v>0.74390000000000001</c:v>
                </c:pt>
                <c:pt idx="1669">
                  <c:v>0.74390000000000001</c:v>
                </c:pt>
                <c:pt idx="1670">
                  <c:v>0.74429999999999996</c:v>
                </c:pt>
                <c:pt idx="1671">
                  <c:v>0.74429999999999996</c:v>
                </c:pt>
                <c:pt idx="1672">
                  <c:v>0.74459999999999993</c:v>
                </c:pt>
                <c:pt idx="1673">
                  <c:v>0.74459999999999993</c:v>
                </c:pt>
                <c:pt idx="1674">
                  <c:v>0.745</c:v>
                </c:pt>
                <c:pt idx="1675">
                  <c:v>0.745</c:v>
                </c:pt>
                <c:pt idx="1676">
                  <c:v>0.74540000000000006</c:v>
                </c:pt>
                <c:pt idx="1677">
                  <c:v>0.74540000000000006</c:v>
                </c:pt>
                <c:pt idx="1678">
                  <c:v>0.74570000000000003</c:v>
                </c:pt>
                <c:pt idx="1679">
                  <c:v>0.74570000000000003</c:v>
                </c:pt>
                <c:pt idx="1680">
                  <c:v>0.74609999999999999</c:v>
                </c:pt>
                <c:pt idx="1681">
                  <c:v>0.74609999999999999</c:v>
                </c:pt>
                <c:pt idx="1682">
                  <c:v>0.74639999999999995</c:v>
                </c:pt>
                <c:pt idx="1683">
                  <c:v>0.74639999999999995</c:v>
                </c:pt>
                <c:pt idx="1684">
                  <c:v>0.74680000000000002</c:v>
                </c:pt>
                <c:pt idx="1685">
                  <c:v>0.74680000000000002</c:v>
                </c:pt>
                <c:pt idx="1686">
                  <c:v>0.74709999999999999</c:v>
                </c:pt>
                <c:pt idx="1687">
                  <c:v>0.74709999999999999</c:v>
                </c:pt>
                <c:pt idx="1688">
                  <c:v>0.74790000000000001</c:v>
                </c:pt>
                <c:pt idx="1689">
                  <c:v>0.74790000000000001</c:v>
                </c:pt>
                <c:pt idx="1690">
                  <c:v>0.74819999999999998</c:v>
                </c:pt>
                <c:pt idx="1691">
                  <c:v>0.74819999999999998</c:v>
                </c:pt>
                <c:pt idx="1692">
                  <c:v>0.74859999999999993</c:v>
                </c:pt>
                <c:pt idx="1693">
                  <c:v>0.74859999999999993</c:v>
                </c:pt>
                <c:pt idx="1694">
                  <c:v>0.74930000000000008</c:v>
                </c:pt>
                <c:pt idx="1695">
                  <c:v>0.74930000000000008</c:v>
                </c:pt>
                <c:pt idx="1696">
                  <c:v>0.74960000000000004</c:v>
                </c:pt>
                <c:pt idx="1697">
                  <c:v>0.74960000000000004</c:v>
                </c:pt>
                <c:pt idx="1698">
                  <c:v>0.75</c:v>
                </c:pt>
                <c:pt idx="1699">
                  <c:v>0.75</c:v>
                </c:pt>
                <c:pt idx="1700">
                  <c:v>0.75039999999999996</c:v>
                </c:pt>
                <c:pt idx="1701">
                  <c:v>0.75039999999999996</c:v>
                </c:pt>
                <c:pt idx="1702">
                  <c:v>0.75070000000000003</c:v>
                </c:pt>
                <c:pt idx="1703">
                  <c:v>0.75070000000000003</c:v>
                </c:pt>
                <c:pt idx="1704">
                  <c:v>0.75140000000000007</c:v>
                </c:pt>
                <c:pt idx="1705">
                  <c:v>0.75140000000000007</c:v>
                </c:pt>
                <c:pt idx="1706">
                  <c:v>0.75180000000000002</c:v>
                </c:pt>
                <c:pt idx="1707">
                  <c:v>0.75180000000000002</c:v>
                </c:pt>
                <c:pt idx="1708">
                  <c:v>0.75209999999999999</c:v>
                </c:pt>
                <c:pt idx="1709">
                  <c:v>0.75209999999999999</c:v>
                </c:pt>
                <c:pt idx="1710">
                  <c:v>0.75290000000000001</c:v>
                </c:pt>
                <c:pt idx="1711">
                  <c:v>0.75290000000000001</c:v>
                </c:pt>
                <c:pt idx="1712">
                  <c:v>0.75360000000000005</c:v>
                </c:pt>
                <c:pt idx="1713">
                  <c:v>0.75360000000000005</c:v>
                </c:pt>
                <c:pt idx="1714">
                  <c:v>0.75459999999999994</c:v>
                </c:pt>
                <c:pt idx="1715">
                  <c:v>0.75459999999999994</c:v>
                </c:pt>
                <c:pt idx="1716">
                  <c:v>0.755</c:v>
                </c:pt>
                <c:pt idx="1717">
                  <c:v>0.755</c:v>
                </c:pt>
                <c:pt idx="1718">
                  <c:v>0.75539999999999996</c:v>
                </c:pt>
                <c:pt idx="1719">
                  <c:v>0.75539999999999996</c:v>
                </c:pt>
                <c:pt idx="1720">
                  <c:v>0.75609999999999999</c:v>
                </c:pt>
                <c:pt idx="1721">
                  <c:v>0.75609999999999999</c:v>
                </c:pt>
                <c:pt idx="1722">
                  <c:v>0.75639999999999996</c:v>
                </c:pt>
                <c:pt idx="1723">
                  <c:v>0.75639999999999996</c:v>
                </c:pt>
                <c:pt idx="1724">
                  <c:v>0.75680000000000003</c:v>
                </c:pt>
                <c:pt idx="1725">
                  <c:v>0.75680000000000003</c:v>
                </c:pt>
                <c:pt idx="1726">
                  <c:v>0.7571</c:v>
                </c:pt>
                <c:pt idx="1727">
                  <c:v>0.7571</c:v>
                </c:pt>
                <c:pt idx="1728">
                  <c:v>0.75750000000000006</c:v>
                </c:pt>
                <c:pt idx="1729">
                  <c:v>0.75750000000000006</c:v>
                </c:pt>
                <c:pt idx="1730">
                  <c:v>0.75819999999999999</c:v>
                </c:pt>
                <c:pt idx="1731">
                  <c:v>0.75819999999999999</c:v>
                </c:pt>
                <c:pt idx="1732">
                  <c:v>0.75859999999999994</c:v>
                </c:pt>
                <c:pt idx="1733">
                  <c:v>0.75859999999999994</c:v>
                </c:pt>
                <c:pt idx="1734">
                  <c:v>0.75929999999999997</c:v>
                </c:pt>
                <c:pt idx="1735">
                  <c:v>0.75929999999999997</c:v>
                </c:pt>
                <c:pt idx="1736">
                  <c:v>0.76</c:v>
                </c:pt>
                <c:pt idx="1737">
                  <c:v>0.76</c:v>
                </c:pt>
                <c:pt idx="1738">
                  <c:v>0.76039999999999996</c:v>
                </c:pt>
                <c:pt idx="1739">
                  <c:v>0.76039999999999996</c:v>
                </c:pt>
                <c:pt idx="1740">
                  <c:v>0.76069999999999993</c:v>
                </c:pt>
                <c:pt idx="1741">
                  <c:v>0.76069999999999993</c:v>
                </c:pt>
                <c:pt idx="1742">
                  <c:v>0.7611</c:v>
                </c:pt>
                <c:pt idx="1743">
                  <c:v>0.7611</c:v>
                </c:pt>
                <c:pt idx="1744">
                  <c:v>0.76180000000000003</c:v>
                </c:pt>
                <c:pt idx="1745">
                  <c:v>0.76180000000000003</c:v>
                </c:pt>
                <c:pt idx="1746">
                  <c:v>0.7621</c:v>
                </c:pt>
                <c:pt idx="1747">
                  <c:v>0.7621</c:v>
                </c:pt>
                <c:pt idx="1748">
                  <c:v>0.76319999999999999</c:v>
                </c:pt>
                <c:pt idx="1749">
                  <c:v>0.76319999999999999</c:v>
                </c:pt>
                <c:pt idx="1750">
                  <c:v>0.76360000000000006</c:v>
                </c:pt>
                <c:pt idx="1751">
                  <c:v>0.76360000000000006</c:v>
                </c:pt>
                <c:pt idx="1752">
                  <c:v>0.76429999999999998</c:v>
                </c:pt>
                <c:pt idx="1753">
                  <c:v>0.76429999999999998</c:v>
                </c:pt>
                <c:pt idx="1754">
                  <c:v>0.76459999999999995</c:v>
                </c:pt>
                <c:pt idx="1755">
                  <c:v>0.76459999999999995</c:v>
                </c:pt>
                <c:pt idx="1756">
                  <c:v>0.76570000000000005</c:v>
                </c:pt>
                <c:pt idx="1757">
                  <c:v>0.76570000000000005</c:v>
                </c:pt>
                <c:pt idx="1758">
                  <c:v>0.7661</c:v>
                </c:pt>
                <c:pt idx="1759">
                  <c:v>0.7661</c:v>
                </c:pt>
                <c:pt idx="1760">
                  <c:v>0.76639999999999997</c:v>
                </c:pt>
                <c:pt idx="1761">
                  <c:v>0.76639999999999997</c:v>
                </c:pt>
                <c:pt idx="1762">
                  <c:v>0.76680000000000004</c:v>
                </c:pt>
                <c:pt idx="1763">
                  <c:v>0.76680000000000004</c:v>
                </c:pt>
                <c:pt idx="1764">
                  <c:v>0.7671</c:v>
                </c:pt>
                <c:pt idx="1765">
                  <c:v>0.7671</c:v>
                </c:pt>
                <c:pt idx="1766">
                  <c:v>0.76749999999999996</c:v>
                </c:pt>
                <c:pt idx="1767">
                  <c:v>0.76749999999999996</c:v>
                </c:pt>
                <c:pt idx="1768">
                  <c:v>0.76790000000000003</c:v>
                </c:pt>
                <c:pt idx="1769">
                  <c:v>0.76790000000000003</c:v>
                </c:pt>
                <c:pt idx="1770">
                  <c:v>0.76890000000000003</c:v>
                </c:pt>
                <c:pt idx="1771">
                  <c:v>0.76890000000000003</c:v>
                </c:pt>
                <c:pt idx="1772">
                  <c:v>0.76929999999999998</c:v>
                </c:pt>
                <c:pt idx="1773">
                  <c:v>0.76929999999999998</c:v>
                </c:pt>
                <c:pt idx="1774">
                  <c:v>0.76960000000000006</c:v>
                </c:pt>
                <c:pt idx="1775">
                  <c:v>0.76960000000000006</c:v>
                </c:pt>
                <c:pt idx="1776">
                  <c:v>0.77039999999999997</c:v>
                </c:pt>
                <c:pt idx="1777">
                  <c:v>0.77039999999999997</c:v>
                </c:pt>
                <c:pt idx="1778">
                  <c:v>0.77110000000000001</c:v>
                </c:pt>
                <c:pt idx="1779">
                  <c:v>0.77110000000000001</c:v>
                </c:pt>
                <c:pt idx="1780">
                  <c:v>0.77139999999999997</c:v>
                </c:pt>
                <c:pt idx="1781">
                  <c:v>0.77139999999999997</c:v>
                </c:pt>
                <c:pt idx="1782">
                  <c:v>0.77180000000000004</c:v>
                </c:pt>
                <c:pt idx="1783">
                  <c:v>0.77180000000000004</c:v>
                </c:pt>
                <c:pt idx="1784">
                  <c:v>0.77210000000000001</c:v>
                </c:pt>
                <c:pt idx="1785">
                  <c:v>0.77210000000000001</c:v>
                </c:pt>
                <c:pt idx="1786">
                  <c:v>0.77249999999999996</c:v>
                </c:pt>
                <c:pt idx="1787">
                  <c:v>0.77249999999999996</c:v>
                </c:pt>
                <c:pt idx="1788">
                  <c:v>0.77290000000000003</c:v>
                </c:pt>
                <c:pt idx="1789">
                  <c:v>0.77290000000000003</c:v>
                </c:pt>
                <c:pt idx="1790">
                  <c:v>0.7732</c:v>
                </c:pt>
                <c:pt idx="1791">
                  <c:v>0.7732</c:v>
                </c:pt>
                <c:pt idx="1792">
                  <c:v>0.77390000000000003</c:v>
                </c:pt>
                <c:pt idx="1793">
                  <c:v>0.77390000000000003</c:v>
                </c:pt>
                <c:pt idx="1794">
                  <c:v>0.77429999999999999</c:v>
                </c:pt>
                <c:pt idx="1795">
                  <c:v>0.77429999999999999</c:v>
                </c:pt>
                <c:pt idx="1796">
                  <c:v>0.77459999999999996</c:v>
                </c:pt>
                <c:pt idx="1797">
                  <c:v>0.77459999999999996</c:v>
                </c:pt>
                <c:pt idx="1798">
                  <c:v>0.77500000000000002</c:v>
                </c:pt>
                <c:pt idx="1799">
                  <c:v>0.77500000000000002</c:v>
                </c:pt>
                <c:pt idx="1800">
                  <c:v>0.77570000000000006</c:v>
                </c:pt>
                <c:pt idx="1801">
                  <c:v>0.77570000000000006</c:v>
                </c:pt>
                <c:pt idx="1802">
                  <c:v>0.77610000000000001</c:v>
                </c:pt>
                <c:pt idx="1803">
                  <c:v>0.77610000000000001</c:v>
                </c:pt>
                <c:pt idx="1804">
                  <c:v>0.77639999999999998</c:v>
                </c:pt>
                <c:pt idx="1805">
                  <c:v>0.77639999999999998</c:v>
                </c:pt>
                <c:pt idx="1806">
                  <c:v>0.77679999999999993</c:v>
                </c:pt>
                <c:pt idx="1807">
                  <c:v>0.77679999999999993</c:v>
                </c:pt>
                <c:pt idx="1808">
                  <c:v>0.77710000000000001</c:v>
                </c:pt>
                <c:pt idx="1809">
                  <c:v>0.77710000000000001</c:v>
                </c:pt>
                <c:pt idx="1810">
                  <c:v>0.77749999999999997</c:v>
                </c:pt>
                <c:pt idx="1811">
                  <c:v>0.77749999999999997</c:v>
                </c:pt>
                <c:pt idx="1812">
                  <c:v>0.77790000000000004</c:v>
                </c:pt>
                <c:pt idx="1813">
                  <c:v>0.77790000000000004</c:v>
                </c:pt>
                <c:pt idx="1814">
                  <c:v>0.77859999999999996</c:v>
                </c:pt>
                <c:pt idx="1815">
                  <c:v>0.77859999999999996</c:v>
                </c:pt>
                <c:pt idx="1816">
                  <c:v>0.77929999999999999</c:v>
                </c:pt>
                <c:pt idx="1817">
                  <c:v>0.77929999999999999</c:v>
                </c:pt>
                <c:pt idx="1818">
                  <c:v>0.77959999999999996</c:v>
                </c:pt>
                <c:pt idx="1819">
                  <c:v>0.77959999999999996</c:v>
                </c:pt>
                <c:pt idx="1820">
                  <c:v>0.78</c:v>
                </c:pt>
                <c:pt idx="1821">
                  <c:v>0.78</c:v>
                </c:pt>
                <c:pt idx="1822">
                  <c:v>0.78039999999999998</c:v>
                </c:pt>
                <c:pt idx="1823">
                  <c:v>0.78039999999999998</c:v>
                </c:pt>
                <c:pt idx="1824">
                  <c:v>0.78069999999999995</c:v>
                </c:pt>
                <c:pt idx="1825">
                  <c:v>0.78069999999999995</c:v>
                </c:pt>
                <c:pt idx="1826">
                  <c:v>0.78110000000000002</c:v>
                </c:pt>
                <c:pt idx="1827">
                  <c:v>0.78110000000000002</c:v>
                </c:pt>
                <c:pt idx="1828">
                  <c:v>0.78180000000000005</c:v>
                </c:pt>
                <c:pt idx="1829">
                  <c:v>0.78180000000000005</c:v>
                </c:pt>
                <c:pt idx="1830">
                  <c:v>0.78210000000000002</c:v>
                </c:pt>
                <c:pt idx="1831">
                  <c:v>0.78210000000000002</c:v>
                </c:pt>
                <c:pt idx="1832">
                  <c:v>0.78249999999999997</c:v>
                </c:pt>
                <c:pt idx="1833">
                  <c:v>0.78249999999999997</c:v>
                </c:pt>
                <c:pt idx="1834">
                  <c:v>0.78320000000000001</c:v>
                </c:pt>
                <c:pt idx="1835">
                  <c:v>0.78320000000000001</c:v>
                </c:pt>
                <c:pt idx="1836">
                  <c:v>0.78390000000000004</c:v>
                </c:pt>
                <c:pt idx="1837">
                  <c:v>0.78390000000000004</c:v>
                </c:pt>
                <c:pt idx="1838">
                  <c:v>0.7843</c:v>
                </c:pt>
                <c:pt idx="1839">
                  <c:v>0.7843</c:v>
                </c:pt>
                <c:pt idx="1840">
                  <c:v>0.78459999999999996</c:v>
                </c:pt>
                <c:pt idx="1841">
                  <c:v>0.78459999999999996</c:v>
                </c:pt>
                <c:pt idx="1842">
                  <c:v>0.78500000000000003</c:v>
                </c:pt>
                <c:pt idx="1843">
                  <c:v>0.78500000000000003</c:v>
                </c:pt>
                <c:pt idx="1844">
                  <c:v>0.78539999999999999</c:v>
                </c:pt>
                <c:pt idx="1845">
                  <c:v>0.78539999999999999</c:v>
                </c:pt>
                <c:pt idx="1846">
                  <c:v>0.78639999999999999</c:v>
                </c:pt>
                <c:pt idx="1847">
                  <c:v>0.78639999999999999</c:v>
                </c:pt>
                <c:pt idx="1848">
                  <c:v>0.78679999999999994</c:v>
                </c:pt>
                <c:pt idx="1849">
                  <c:v>0.78679999999999994</c:v>
                </c:pt>
                <c:pt idx="1850">
                  <c:v>0.78710000000000002</c:v>
                </c:pt>
                <c:pt idx="1851">
                  <c:v>0.78710000000000002</c:v>
                </c:pt>
                <c:pt idx="1852">
                  <c:v>0.78749999999999998</c:v>
                </c:pt>
                <c:pt idx="1853">
                  <c:v>0.78749999999999998</c:v>
                </c:pt>
                <c:pt idx="1854">
                  <c:v>0.78790000000000004</c:v>
                </c:pt>
                <c:pt idx="1855">
                  <c:v>0.78790000000000004</c:v>
                </c:pt>
                <c:pt idx="1856">
                  <c:v>0.78820000000000001</c:v>
                </c:pt>
                <c:pt idx="1857">
                  <c:v>0.78820000000000001</c:v>
                </c:pt>
                <c:pt idx="1858">
                  <c:v>0.78859999999999997</c:v>
                </c:pt>
                <c:pt idx="1859">
                  <c:v>0.78859999999999997</c:v>
                </c:pt>
                <c:pt idx="1860">
                  <c:v>0.78889999999999993</c:v>
                </c:pt>
                <c:pt idx="1861">
                  <c:v>0.78889999999999993</c:v>
                </c:pt>
                <c:pt idx="1862">
                  <c:v>0.78959999999999997</c:v>
                </c:pt>
                <c:pt idx="1863">
                  <c:v>0.78959999999999997</c:v>
                </c:pt>
                <c:pt idx="1864">
                  <c:v>0.79</c:v>
                </c:pt>
                <c:pt idx="1865">
                  <c:v>0.79</c:v>
                </c:pt>
                <c:pt idx="1866">
                  <c:v>0.79039999999999999</c:v>
                </c:pt>
                <c:pt idx="1867">
                  <c:v>0.79039999999999999</c:v>
                </c:pt>
                <c:pt idx="1868">
                  <c:v>0.79110000000000003</c:v>
                </c:pt>
                <c:pt idx="1869">
                  <c:v>0.79110000000000003</c:v>
                </c:pt>
                <c:pt idx="1870">
                  <c:v>0.79139999999999999</c:v>
                </c:pt>
                <c:pt idx="1871">
                  <c:v>0.79139999999999999</c:v>
                </c:pt>
                <c:pt idx="1872">
                  <c:v>0.79210000000000003</c:v>
                </c:pt>
                <c:pt idx="1873">
                  <c:v>0.79210000000000003</c:v>
                </c:pt>
                <c:pt idx="1874">
                  <c:v>0.79249999999999998</c:v>
                </c:pt>
                <c:pt idx="1875">
                  <c:v>0.79249999999999998</c:v>
                </c:pt>
                <c:pt idx="1876">
                  <c:v>0.79289999999999994</c:v>
                </c:pt>
                <c:pt idx="1877">
                  <c:v>0.79289999999999994</c:v>
                </c:pt>
                <c:pt idx="1878">
                  <c:v>0.79320000000000002</c:v>
                </c:pt>
                <c:pt idx="1879">
                  <c:v>0.79320000000000002</c:v>
                </c:pt>
                <c:pt idx="1880">
                  <c:v>0.79359999999999997</c:v>
                </c:pt>
                <c:pt idx="1881">
                  <c:v>0.79359999999999997</c:v>
                </c:pt>
                <c:pt idx="1882">
                  <c:v>0.79459999999999997</c:v>
                </c:pt>
                <c:pt idx="1883">
                  <c:v>0.79459999999999997</c:v>
                </c:pt>
                <c:pt idx="1884">
                  <c:v>0.79500000000000004</c:v>
                </c:pt>
                <c:pt idx="1885">
                  <c:v>0.79500000000000004</c:v>
                </c:pt>
                <c:pt idx="1886">
                  <c:v>0.7954</c:v>
                </c:pt>
                <c:pt idx="1887">
                  <c:v>0.7954</c:v>
                </c:pt>
                <c:pt idx="1888">
                  <c:v>0.79569999999999996</c:v>
                </c:pt>
                <c:pt idx="1889">
                  <c:v>0.79569999999999996</c:v>
                </c:pt>
                <c:pt idx="1890">
                  <c:v>0.79610000000000003</c:v>
                </c:pt>
                <c:pt idx="1891">
                  <c:v>0.79610000000000003</c:v>
                </c:pt>
                <c:pt idx="1892">
                  <c:v>0.79679999999999995</c:v>
                </c:pt>
                <c:pt idx="1893">
                  <c:v>0.79679999999999995</c:v>
                </c:pt>
                <c:pt idx="1894">
                  <c:v>0.79749999999999999</c:v>
                </c:pt>
                <c:pt idx="1895">
                  <c:v>0.79749999999999999</c:v>
                </c:pt>
                <c:pt idx="1896">
                  <c:v>0.79790000000000005</c:v>
                </c:pt>
                <c:pt idx="1897">
                  <c:v>0.79790000000000005</c:v>
                </c:pt>
                <c:pt idx="1898">
                  <c:v>0.79820000000000002</c:v>
                </c:pt>
                <c:pt idx="1899">
                  <c:v>0.79820000000000002</c:v>
                </c:pt>
                <c:pt idx="1900">
                  <c:v>0.79889999999999994</c:v>
                </c:pt>
                <c:pt idx="1901">
                  <c:v>0.79889999999999994</c:v>
                </c:pt>
                <c:pt idx="1902">
                  <c:v>0.79930000000000001</c:v>
                </c:pt>
                <c:pt idx="1903">
                  <c:v>0.79930000000000001</c:v>
                </c:pt>
                <c:pt idx="1904">
                  <c:v>0.79959999999999998</c:v>
                </c:pt>
                <c:pt idx="1905">
                  <c:v>0.79959999999999998</c:v>
                </c:pt>
                <c:pt idx="1906">
                  <c:v>0.8</c:v>
                </c:pt>
                <c:pt idx="1907">
                  <c:v>0.8</c:v>
                </c:pt>
                <c:pt idx="1908">
                  <c:v>0.8004</c:v>
                </c:pt>
                <c:pt idx="1909">
                  <c:v>0.8004</c:v>
                </c:pt>
                <c:pt idx="1910">
                  <c:v>0.80069999999999997</c:v>
                </c:pt>
                <c:pt idx="1911">
                  <c:v>0.80069999999999997</c:v>
                </c:pt>
                <c:pt idx="1912">
                  <c:v>0.80210000000000004</c:v>
                </c:pt>
                <c:pt idx="1913">
                  <c:v>0.80210000000000004</c:v>
                </c:pt>
                <c:pt idx="1914">
                  <c:v>0.80249999999999999</c:v>
                </c:pt>
                <c:pt idx="1915">
                  <c:v>0.80249999999999999</c:v>
                </c:pt>
                <c:pt idx="1916">
                  <c:v>0.80289999999999995</c:v>
                </c:pt>
                <c:pt idx="1917">
                  <c:v>0.80289999999999995</c:v>
                </c:pt>
                <c:pt idx="1918">
                  <c:v>0.80320000000000003</c:v>
                </c:pt>
                <c:pt idx="1919">
                  <c:v>0.80320000000000003</c:v>
                </c:pt>
                <c:pt idx="1920">
                  <c:v>0.80359999999999998</c:v>
                </c:pt>
                <c:pt idx="1921">
                  <c:v>0.80359999999999998</c:v>
                </c:pt>
                <c:pt idx="1922">
                  <c:v>0.80390000000000006</c:v>
                </c:pt>
                <c:pt idx="1923">
                  <c:v>0.80390000000000006</c:v>
                </c:pt>
                <c:pt idx="1924">
                  <c:v>0.80430000000000001</c:v>
                </c:pt>
                <c:pt idx="1925">
                  <c:v>0.80430000000000001</c:v>
                </c:pt>
                <c:pt idx="1926">
                  <c:v>0.80459999999999998</c:v>
                </c:pt>
                <c:pt idx="1927">
                  <c:v>0.80459999999999998</c:v>
                </c:pt>
                <c:pt idx="1928">
                  <c:v>0.80499999999999994</c:v>
                </c:pt>
                <c:pt idx="1929">
                  <c:v>0.80499999999999994</c:v>
                </c:pt>
                <c:pt idx="1930">
                  <c:v>0.8054</c:v>
                </c:pt>
                <c:pt idx="1931">
                  <c:v>0.8054</c:v>
                </c:pt>
                <c:pt idx="1932">
                  <c:v>0.80610000000000004</c:v>
                </c:pt>
                <c:pt idx="1933">
                  <c:v>0.80610000000000004</c:v>
                </c:pt>
                <c:pt idx="1934">
                  <c:v>0.80640000000000001</c:v>
                </c:pt>
                <c:pt idx="1935">
                  <c:v>0.80640000000000001</c:v>
                </c:pt>
                <c:pt idx="1936">
                  <c:v>0.80710000000000004</c:v>
                </c:pt>
                <c:pt idx="1937">
                  <c:v>0.80710000000000004</c:v>
                </c:pt>
                <c:pt idx="1938">
                  <c:v>0.8075</c:v>
                </c:pt>
                <c:pt idx="1939">
                  <c:v>0.8075</c:v>
                </c:pt>
                <c:pt idx="1940">
                  <c:v>0.80820000000000003</c:v>
                </c:pt>
                <c:pt idx="1941">
                  <c:v>0.80820000000000003</c:v>
                </c:pt>
                <c:pt idx="1942">
                  <c:v>0.80859999999999999</c:v>
                </c:pt>
                <c:pt idx="1943">
                  <c:v>0.80859999999999999</c:v>
                </c:pt>
                <c:pt idx="1944">
                  <c:v>0.80959999999999999</c:v>
                </c:pt>
                <c:pt idx="1945">
                  <c:v>0.80959999999999999</c:v>
                </c:pt>
                <c:pt idx="1946">
                  <c:v>0.81069999999999998</c:v>
                </c:pt>
                <c:pt idx="1947">
                  <c:v>0.81069999999999998</c:v>
                </c:pt>
                <c:pt idx="1948">
                  <c:v>0.81140000000000001</c:v>
                </c:pt>
                <c:pt idx="1949">
                  <c:v>0.81140000000000001</c:v>
                </c:pt>
                <c:pt idx="1950">
                  <c:v>0.81179999999999997</c:v>
                </c:pt>
                <c:pt idx="1951">
                  <c:v>0.81179999999999997</c:v>
                </c:pt>
                <c:pt idx="1952">
                  <c:v>0.81210000000000004</c:v>
                </c:pt>
                <c:pt idx="1953">
                  <c:v>0.81210000000000004</c:v>
                </c:pt>
                <c:pt idx="1954">
                  <c:v>0.8125</c:v>
                </c:pt>
                <c:pt idx="1955">
                  <c:v>0.8125</c:v>
                </c:pt>
                <c:pt idx="1956">
                  <c:v>0.81289999999999996</c:v>
                </c:pt>
                <c:pt idx="1957">
                  <c:v>0.81289999999999996</c:v>
                </c:pt>
                <c:pt idx="1958">
                  <c:v>0.81320000000000003</c:v>
                </c:pt>
                <c:pt idx="1959">
                  <c:v>0.81320000000000003</c:v>
                </c:pt>
                <c:pt idx="1960">
                  <c:v>0.81359999999999999</c:v>
                </c:pt>
                <c:pt idx="1961">
                  <c:v>0.81359999999999999</c:v>
                </c:pt>
                <c:pt idx="1962">
                  <c:v>0.81390000000000007</c:v>
                </c:pt>
                <c:pt idx="1963">
                  <c:v>0.81390000000000007</c:v>
                </c:pt>
                <c:pt idx="1964">
                  <c:v>0.81459999999999999</c:v>
                </c:pt>
                <c:pt idx="1965">
                  <c:v>0.81459999999999999</c:v>
                </c:pt>
                <c:pt idx="1966">
                  <c:v>0.81499999999999995</c:v>
                </c:pt>
                <c:pt idx="1967">
                  <c:v>0.81499999999999995</c:v>
                </c:pt>
                <c:pt idx="1968">
                  <c:v>0.81540000000000001</c:v>
                </c:pt>
                <c:pt idx="1969">
                  <c:v>0.81540000000000001</c:v>
                </c:pt>
                <c:pt idx="1970">
                  <c:v>0.81569999999999998</c:v>
                </c:pt>
                <c:pt idx="1971">
                  <c:v>0.81569999999999998</c:v>
                </c:pt>
                <c:pt idx="1972">
                  <c:v>0.81610000000000005</c:v>
                </c:pt>
                <c:pt idx="1973">
                  <c:v>0.81610000000000005</c:v>
                </c:pt>
                <c:pt idx="1974">
                  <c:v>0.81640000000000001</c:v>
                </c:pt>
                <c:pt idx="1975">
                  <c:v>0.81640000000000001</c:v>
                </c:pt>
                <c:pt idx="1976">
                  <c:v>0.81709999999999994</c:v>
                </c:pt>
                <c:pt idx="1977">
                  <c:v>0.81709999999999994</c:v>
                </c:pt>
                <c:pt idx="1978">
                  <c:v>0.81789999999999996</c:v>
                </c:pt>
                <c:pt idx="1979">
                  <c:v>0.81789999999999996</c:v>
                </c:pt>
                <c:pt idx="1980">
                  <c:v>0.81820000000000004</c:v>
                </c:pt>
                <c:pt idx="1981">
                  <c:v>0.81820000000000004</c:v>
                </c:pt>
                <c:pt idx="1982">
                  <c:v>0.81859999999999999</c:v>
                </c:pt>
                <c:pt idx="1983">
                  <c:v>0.81859999999999999</c:v>
                </c:pt>
                <c:pt idx="1984">
                  <c:v>0.81889999999999996</c:v>
                </c:pt>
                <c:pt idx="1985">
                  <c:v>0.81889999999999996</c:v>
                </c:pt>
                <c:pt idx="1986">
                  <c:v>0.8196</c:v>
                </c:pt>
                <c:pt idx="1987">
                  <c:v>0.8196</c:v>
                </c:pt>
                <c:pt idx="1988">
                  <c:v>0.82000000000000006</c:v>
                </c:pt>
                <c:pt idx="1989">
                  <c:v>0.82000000000000006</c:v>
                </c:pt>
                <c:pt idx="1990">
                  <c:v>0.82040000000000002</c:v>
                </c:pt>
                <c:pt idx="1991">
                  <c:v>0.82040000000000002</c:v>
                </c:pt>
                <c:pt idx="1992">
                  <c:v>0.82069999999999999</c:v>
                </c:pt>
                <c:pt idx="1993">
                  <c:v>0.82069999999999999</c:v>
                </c:pt>
                <c:pt idx="1994">
                  <c:v>0.82140000000000002</c:v>
                </c:pt>
                <c:pt idx="1995">
                  <c:v>0.82140000000000002</c:v>
                </c:pt>
                <c:pt idx="1996">
                  <c:v>0.82179999999999997</c:v>
                </c:pt>
                <c:pt idx="1997">
                  <c:v>0.82179999999999997</c:v>
                </c:pt>
                <c:pt idx="1998">
                  <c:v>0.82210000000000005</c:v>
                </c:pt>
                <c:pt idx="1999">
                  <c:v>0.82210000000000005</c:v>
                </c:pt>
                <c:pt idx="2000">
                  <c:v>0.82250000000000001</c:v>
                </c:pt>
                <c:pt idx="2001">
                  <c:v>0.82250000000000001</c:v>
                </c:pt>
                <c:pt idx="2002">
                  <c:v>0.82289999999999996</c:v>
                </c:pt>
                <c:pt idx="2003">
                  <c:v>0.82289999999999996</c:v>
                </c:pt>
                <c:pt idx="2004">
                  <c:v>0.82319999999999993</c:v>
                </c:pt>
                <c:pt idx="2005">
                  <c:v>0.82319999999999993</c:v>
                </c:pt>
                <c:pt idx="2006">
                  <c:v>0.8236</c:v>
                </c:pt>
                <c:pt idx="2007">
                  <c:v>0.8236</c:v>
                </c:pt>
                <c:pt idx="2008">
                  <c:v>0.82389999999999997</c:v>
                </c:pt>
                <c:pt idx="2009">
                  <c:v>0.82389999999999997</c:v>
                </c:pt>
                <c:pt idx="2010">
                  <c:v>0.82430000000000003</c:v>
                </c:pt>
                <c:pt idx="2011">
                  <c:v>0.82430000000000003</c:v>
                </c:pt>
                <c:pt idx="2012">
                  <c:v>0.8246</c:v>
                </c:pt>
                <c:pt idx="2013">
                  <c:v>0.8246</c:v>
                </c:pt>
                <c:pt idx="2014">
                  <c:v>0.82499999999999996</c:v>
                </c:pt>
                <c:pt idx="2015">
                  <c:v>0.82499999999999996</c:v>
                </c:pt>
                <c:pt idx="2016">
                  <c:v>0.82540000000000002</c:v>
                </c:pt>
                <c:pt idx="2017">
                  <c:v>0.82540000000000002</c:v>
                </c:pt>
                <c:pt idx="2018">
                  <c:v>0.82569999999999999</c:v>
                </c:pt>
                <c:pt idx="2019">
                  <c:v>0.82569999999999999</c:v>
                </c:pt>
                <c:pt idx="2020">
                  <c:v>0.82610000000000006</c:v>
                </c:pt>
                <c:pt idx="2021">
                  <c:v>0.82610000000000006</c:v>
                </c:pt>
                <c:pt idx="2022">
                  <c:v>0.82640000000000002</c:v>
                </c:pt>
                <c:pt idx="2023">
                  <c:v>0.82640000000000002</c:v>
                </c:pt>
                <c:pt idx="2024">
                  <c:v>0.82679999999999998</c:v>
                </c:pt>
                <c:pt idx="2025">
                  <c:v>0.82679999999999998</c:v>
                </c:pt>
                <c:pt idx="2026">
                  <c:v>0.82709999999999995</c:v>
                </c:pt>
                <c:pt idx="2027">
                  <c:v>0.82709999999999995</c:v>
                </c:pt>
                <c:pt idx="2028">
                  <c:v>0.82820000000000005</c:v>
                </c:pt>
                <c:pt idx="2029">
                  <c:v>0.82820000000000005</c:v>
                </c:pt>
                <c:pt idx="2030">
                  <c:v>0.82889999999999997</c:v>
                </c:pt>
                <c:pt idx="2031">
                  <c:v>0.82889999999999997</c:v>
                </c:pt>
                <c:pt idx="2032">
                  <c:v>0.82930000000000004</c:v>
                </c:pt>
                <c:pt idx="2033">
                  <c:v>0.82930000000000004</c:v>
                </c:pt>
                <c:pt idx="2034">
                  <c:v>0.83</c:v>
                </c:pt>
                <c:pt idx="2035">
                  <c:v>0.83</c:v>
                </c:pt>
                <c:pt idx="2036">
                  <c:v>0.83040000000000003</c:v>
                </c:pt>
                <c:pt idx="2037">
                  <c:v>0.83040000000000003</c:v>
                </c:pt>
                <c:pt idx="2038">
                  <c:v>0.83140000000000003</c:v>
                </c:pt>
                <c:pt idx="2039">
                  <c:v>0.83140000000000003</c:v>
                </c:pt>
                <c:pt idx="2040">
                  <c:v>0.83179999999999998</c:v>
                </c:pt>
                <c:pt idx="2041">
                  <c:v>0.83179999999999998</c:v>
                </c:pt>
                <c:pt idx="2042">
                  <c:v>0.83250000000000002</c:v>
                </c:pt>
                <c:pt idx="2043">
                  <c:v>0.83250000000000002</c:v>
                </c:pt>
                <c:pt idx="2044">
                  <c:v>0.83289999999999997</c:v>
                </c:pt>
                <c:pt idx="2045">
                  <c:v>0.83289999999999997</c:v>
                </c:pt>
                <c:pt idx="2046">
                  <c:v>0.83319999999999994</c:v>
                </c:pt>
                <c:pt idx="2047">
                  <c:v>0.83319999999999994</c:v>
                </c:pt>
                <c:pt idx="2048">
                  <c:v>0.83389999999999997</c:v>
                </c:pt>
                <c:pt idx="2049">
                  <c:v>0.83389999999999997</c:v>
                </c:pt>
                <c:pt idx="2050">
                  <c:v>0.83430000000000004</c:v>
                </c:pt>
                <c:pt idx="2051">
                  <c:v>0.83430000000000004</c:v>
                </c:pt>
                <c:pt idx="2052">
                  <c:v>0.83460000000000001</c:v>
                </c:pt>
                <c:pt idx="2053">
                  <c:v>0.83460000000000001</c:v>
                </c:pt>
                <c:pt idx="2054">
                  <c:v>0.83499999999999996</c:v>
                </c:pt>
                <c:pt idx="2055">
                  <c:v>0.83499999999999996</c:v>
                </c:pt>
                <c:pt idx="2056">
                  <c:v>0.83540000000000003</c:v>
                </c:pt>
                <c:pt idx="2057">
                  <c:v>0.83540000000000003</c:v>
                </c:pt>
                <c:pt idx="2058">
                  <c:v>0.83610000000000007</c:v>
                </c:pt>
                <c:pt idx="2059">
                  <c:v>0.83610000000000007</c:v>
                </c:pt>
                <c:pt idx="2060">
                  <c:v>0.83640000000000003</c:v>
                </c:pt>
                <c:pt idx="2061">
                  <c:v>0.83640000000000003</c:v>
                </c:pt>
                <c:pt idx="2062">
                  <c:v>0.83750000000000002</c:v>
                </c:pt>
                <c:pt idx="2063">
                  <c:v>0.83750000000000002</c:v>
                </c:pt>
                <c:pt idx="2064">
                  <c:v>0.83789999999999998</c:v>
                </c:pt>
                <c:pt idx="2065">
                  <c:v>0.83789999999999998</c:v>
                </c:pt>
                <c:pt idx="2066">
                  <c:v>0.83820000000000006</c:v>
                </c:pt>
                <c:pt idx="2067">
                  <c:v>0.83820000000000006</c:v>
                </c:pt>
                <c:pt idx="2068">
                  <c:v>0.83860000000000001</c:v>
                </c:pt>
                <c:pt idx="2069">
                  <c:v>0.83860000000000001</c:v>
                </c:pt>
                <c:pt idx="2070">
                  <c:v>0.83889999999999998</c:v>
                </c:pt>
                <c:pt idx="2071">
                  <c:v>0.83889999999999998</c:v>
                </c:pt>
                <c:pt idx="2072">
                  <c:v>0.83929999999999993</c:v>
                </c:pt>
                <c:pt idx="2073">
                  <c:v>0.83929999999999993</c:v>
                </c:pt>
                <c:pt idx="2074">
                  <c:v>0.83960000000000001</c:v>
                </c:pt>
                <c:pt idx="2075">
                  <c:v>0.83960000000000001</c:v>
                </c:pt>
                <c:pt idx="2076">
                  <c:v>0.84</c:v>
                </c:pt>
                <c:pt idx="2077">
                  <c:v>0.84</c:v>
                </c:pt>
                <c:pt idx="2078">
                  <c:v>0.84040000000000004</c:v>
                </c:pt>
                <c:pt idx="2079">
                  <c:v>0.84040000000000004</c:v>
                </c:pt>
                <c:pt idx="2080">
                  <c:v>0.84109999999999996</c:v>
                </c:pt>
                <c:pt idx="2081">
                  <c:v>0.84109999999999996</c:v>
                </c:pt>
                <c:pt idx="2082">
                  <c:v>0.84140000000000004</c:v>
                </c:pt>
                <c:pt idx="2083">
                  <c:v>0.84140000000000004</c:v>
                </c:pt>
                <c:pt idx="2084">
                  <c:v>0.84179999999999999</c:v>
                </c:pt>
                <c:pt idx="2085">
                  <c:v>0.84179999999999999</c:v>
                </c:pt>
                <c:pt idx="2086">
                  <c:v>0.84250000000000003</c:v>
                </c:pt>
                <c:pt idx="2087">
                  <c:v>0.84250000000000003</c:v>
                </c:pt>
                <c:pt idx="2088">
                  <c:v>0.84289999999999998</c:v>
                </c:pt>
                <c:pt idx="2089">
                  <c:v>0.84289999999999998</c:v>
                </c:pt>
                <c:pt idx="2090">
                  <c:v>0.84319999999999995</c:v>
                </c:pt>
                <c:pt idx="2091">
                  <c:v>0.84319999999999995</c:v>
                </c:pt>
                <c:pt idx="2092">
                  <c:v>0.84360000000000002</c:v>
                </c:pt>
                <c:pt idx="2093">
                  <c:v>0.84360000000000002</c:v>
                </c:pt>
                <c:pt idx="2094">
                  <c:v>0.84389999999999998</c:v>
                </c:pt>
                <c:pt idx="2095">
                  <c:v>0.84389999999999998</c:v>
                </c:pt>
                <c:pt idx="2096">
                  <c:v>0.84430000000000005</c:v>
                </c:pt>
                <c:pt idx="2097">
                  <c:v>0.84430000000000005</c:v>
                </c:pt>
                <c:pt idx="2098">
                  <c:v>0.84540000000000004</c:v>
                </c:pt>
                <c:pt idx="2099">
                  <c:v>0.84540000000000004</c:v>
                </c:pt>
                <c:pt idx="2100">
                  <c:v>0.84570000000000001</c:v>
                </c:pt>
                <c:pt idx="2101">
                  <c:v>0.84570000000000001</c:v>
                </c:pt>
                <c:pt idx="2102">
                  <c:v>0.84609999999999996</c:v>
                </c:pt>
                <c:pt idx="2103">
                  <c:v>0.84609999999999996</c:v>
                </c:pt>
                <c:pt idx="2104">
                  <c:v>0.84640000000000004</c:v>
                </c:pt>
                <c:pt idx="2105">
                  <c:v>0.84640000000000004</c:v>
                </c:pt>
                <c:pt idx="2106">
                  <c:v>0.84709999999999996</c:v>
                </c:pt>
                <c:pt idx="2107">
                  <c:v>0.84709999999999996</c:v>
                </c:pt>
                <c:pt idx="2108">
                  <c:v>0.84750000000000003</c:v>
                </c:pt>
                <c:pt idx="2109">
                  <c:v>0.84750000000000003</c:v>
                </c:pt>
                <c:pt idx="2110">
                  <c:v>0.84789999999999999</c:v>
                </c:pt>
                <c:pt idx="2111">
                  <c:v>0.84789999999999999</c:v>
                </c:pt>
                <c:pt idx="2112">
                  <c:v>0.84820000000000007</c:v>
                </c:pt>
                <c:pt idx="2113">
                  <c:v>0.84820000000000007</c:v>
                </c:pt>
                <c:pt idx="2114">
                  <c:v>0.84860000000000002</c:v>
                </c:pt>
                <c:pt idx="2115">
                  <c:v>0.84860000000000002</c:v>
                </c:pt>
                <c:pt idx="2116">
                  <c:v>0.84889999999999999</c:v>
                </c:pt>
                <c:pt idx="2117">
                  <c:v>0.84889999999999999</c:v>
                </c:pt>
                <c:pt idx="2118">
                  <c:v>0.84929999999999994</c:v>
                </c:pt>
                <c:pt idx="2119">
                  <c:v>0.84929999999999994</c:v>
                </c:pt>
                <c:pt idx="2120">
                  <c:v>0.85</c:v>
                </c:pt>
                <c:pt idx="2121">
                  <c:v>0.85</c:v>
                </c:pt>
                <c:pt idx="2122">
                  <c:v>0.85070000000000001</c:v>
                </c:pt>
                <c:pt idx="2123">
                  <c:v>0.85070000000000001</c:v>
                </c:pt>
                <c:pt idx="2124">
                  <c:v>0.85139999999999993</c:v>
                </c:pt>
                <c:pt idx="2125">
                  <c:v>0.85139999999999993</c:v>
                </c:pt>
                <c:pt idx="2126">
                  <c:v>0.85209999999999997</c:v>
                </c:pt>
                <c:pt idx="2127">
                  <c:v>0.85209999999999997</c:v>
                </c:pt>
                <c:pt idx="2128">
                  <c:v>0.85250000000000004</c:v>
                </c:pt>
                <c:pt idx="2129">
                  <c:v>0.85250000000000004</c:v>
                </c:pt>
                <c:pt idx="2130">
                  <c:v>0.85289999999999999</c:v>
                </c:pt>
                <c:pt idx="2131">
                  <c:v>0.85289999999999999</c:v>
                </c:pt>
                <c:pt idx="2132">
                  <c:v>0.85319999999999996</c:v>
                </c:pt>
                <c:pt idx="2133">
                  <c:v>0.85319999999999996</c:v>
                </c:pt>
                <c:pt idx="2134">
                  <c:v>0.85360000000000003</c:v>
                </c:pt>
                <c:pt idx="2135">
                  <c:v>0.85360000000000003</c:v>
                </c:pt>
                <c:pt idx="2136">
                  <c:v>0.85389999999999999</c:v>
                </c:pt>
                <c:pt idx="2137">
                  <c:v>0.85389999999999999</c:v>
                </c:pt>
                <c:pt idx="2138">
                  <c:v>0.85430000000000006</c:v>
                </c:pt>
                <c:pt idx="2139">
                  <c:v>0.85430000000000006</c:v>
                </c:pt>
                <c:pt idx="2140">
                  <c:v>0.85499999999999998</c:v>
                </c:pt>
                <c:pt idx="2141">
                  <c:v>0.85499999999999998</c:v>
                </c:pt>
                <c:pt idx="2142">
                  <c:v>0.85539999999999994</c:v>
                </c:pt>
                <c:pt idx="2143">
                  <c:v>0.85539999999999994</c:v>
                </c:pt>
                <c:pt idx="2144">
                  <c:v>0.85609999999999997</c:v>
                </c:pt>
                <c:pt idx="2145">
                  <c:v>0.85609999999999997</c:v>
                </c:pt>
                <c:pt idx="2146">
                  <c:v>0.85640000000000005</c:v>
                </c:pt>
                <c:pt idx="2147">
                  <c:v>0.85640000000000005</c:v>
                </c:pt>
                <c:pt idx="2148">
                  <c:v>0.85680000000000001</c:v>
                </c:pt>
                <c:pt idx="2149">
                  <c:v>0.85680000000000001</c:v>
                </c:pt>
                <c:pt idx="2150">
                  <c:v>0.85709999999999997</c:v>
                </c:pt>
                <c:pt idx="2151">
                  <c:v>0.85709999999999997</c:v>
                </c:pt>
                <c:pt idx="2152">
                  <c:v>0.85750000000000004</c:v>
                </c:pt>
                <c:pt idx="2153">
                  <c:v>0.85750000000000004</c:v>
                </c:pt>
                <c:pt idx="2154">
                  <c:v>0.8579</c:v>
                </c:pt>
                <c:pt idx="2155">
                  <c:v>0.8579</c:v>
                </c:pt>
                <c:pt idx="2156">
                  <c:v>0.85819999999999996</c:v>
                </c:pt>
                <c:pt idx="2157">
                  <c:v>0.85819999999999996</c:v>
                </c:pt>
                <c:pt idx="2158">
                  <c:v>0.85860000000000003</c:v>
                </c:pt>
                <c:pt idx="2159">
                  <c:v>0.85860000000000003</c:v>
                </c:pt>
                <c:pt idx="2160">
                  <c:v>0.8589</c:v>
                </c:pt>
                <c:pt idx="2161">
                  <c:v>0.8589</c:v>
                </c:pt>
                <c:pt idx="2162">
                  <c:v>0.85960000000000003</c:v>
                </c:pt>
                <c:pt idx="2163">
                  <c:v>0.85960000000000003</c:v>
                </c:pt>
                <c:pt idx="2164">
                  <c:v>0.86</c:v>
                </c:pt>
                <c:pt idx="2165">
                  <c:v>0.86</c:v>
                </c:pt>
                <c:pt idx="2166">
                  <c:v>0.86040000000000005</c:v>
                </c:pt>
                <c:pt idx="2167">
                  <c:v>0.86040000000000005</c:v>
                </c:pt>
                <c:pt idx="2168">
                  <c:v>0.86070000000000002</c:v>
                </c:pt>
                <c:pt idx="2169">
                  <c:v>0.86070000000000002</c:v>
                </c:pt>
                <c:pt idx="2170">
                  <c:v>0.86109999999999998</c:v>
                </c:pt>
                <c:pt idx="2171">
                  <c:v>0.86109999999999998</c:v>
                </c:pt>
                <c:pt idx="2172">
                  <c:v>0.86139999999999994</c:v>
                </c:pt>
                <c:pt idx="2173">
                  <c:v>0.86139999999999994</c:v>
                </c:pt>
                <c:pt idx="2174">
                  <c:v>0.86180000000000001</c:v>
                </c:pt>
                <c:pt idx="2175">
                  <c:v>0.86180000000000001</c:v>
                </c:pt>
                <c:pt idx="2176">
                  <c:v>0.86209999999999998</c:v>
                </c:pt>
                <c:pt idx="2177">
                  <c:v>0.86209999999999998</c:v>
                </c:pt>
                <c:pt idx="2178">
                  <c:v>0.86250000000000004</c:v>
                </c:pt>
                <c:pt idx="2179">
                  <c:v>0.86250000000000004</c:v>
                </c:pt>
                <c:pt idx="2180">
                  <c:v>0.8629</c:v>
                </c:pt>
                <c:pt idx="2181">
                  <c:v>0.8629</c:v>
                </c:pt>
                <c:pt idx="2182">
                  <c:v>0.86319999999999997</c:v>
                </c:pt>
                <c:pt idx="2183">
                  <c:v>0.86319999999999997</c:v>
                </c:pt>
                <c:pt idx="2184">
                  <c:v>0.86360000000000003</c:v>
                </c:pt>
                <c:pt idx="2185">
                  <c:v>0.86360000000000003</c:v>
                </c:pt>
                <c:pt idx="2186">
                  <c:v>0.8639</c:v>
                </c:pt>
                <c:pt idx="2187">
                  <c:v>0.8639</c:v>
                </c:pt>
                <c:pt idx="2188">
                  <c:v>0.86499999999999999</c:v>
                </c:pt>
                <c:pt idx="2189">
                  <c:v>0.86499999999999999</c:v>
                </c:pt>
                <c:pt idx="2190">
                  <c:v>0.86539999999999995</c:v>
                </c:pt>
                <c:pt idx="2191">
                  <c:v>0.86539999999999995</c:v>
                </c:pt>
                <c:pt idx="2192">
                  <c:v>0.86570000000000003</c:v>
                </c:pt>
                <c:pt idx="2193">
                  <c:v>0.86570000000000003</c:v>
                </c:pt>
                <c:pt idx="2194">
                  <c:v>0.86609999999999998</c:v>
                </c:pt>
                <c:pt idx="2195">
                  <c:v>0.86609999999999998</c:v>
                </c:pt>
                <c:pt idx="2196">
                  <c:v>0.86640000000000006</c:v>
                </c:pt>
                <c:pt idx="2197">
                  <c:v>0.86640000000000006</c:v>
                </c:pt>
                <c:pt idx="2198">
                  <c:v>0.86680000000000001</c:v>
                </c:pt>
                <c:pt idx="2199">
                  <c:v>0.86680000000000001</c:v>
                </c:pt>
                <c:pt idx="2200">
                  <c:v>0.86709999999999998</c:v>
                </c:pt>
                <c:pt idx="2201">
                  <c:v>0.86709999999999998</c:v>
                </c:pt>
                <c:pt idx="2202">
                  <c:v>0.86749999999999994</c:v>
                </c:pt>
                <c:pt idx="2203">
                  <c:v>0.86749999999999994</c:v>
                </c:pt>
                <c:pt idx="2204">
                  <c:v>0.8679</c:v>
                </c:pt>
                <c:pt idx="2205">
                  <c:v>0.8679</c:v>
                </c:pt>
                <c:pt idx="2206">
                  <c:v>0.86860000000000004</c:v>
                </c:pt>
                <c:pt idx="2207">
                  <c:v>0.86860000000000004</c:v>
                </c:pt>
                <c:pt idx="2208">
                  <c:v>0.86929999999999996</c:v>
                </c:pt>
                <c:pt idx="2209">
                  <c:v>0.86929999999999996</c:v>
                </c:pt>
                <c:pt idx="2210">
                  <c:v>0.87</c:v>
                </c:pt>
                <c:pt idx="2211">
                  <c:v>0.87</c:v>
                </c:pt>
                <c:pt idx="2212">
                  <c:v>0.87040000000000006</c:v>
                </c:pt>
                <c:pt idx="2213">
                  <c:v>0.87040000000000006</c:v>
                </c:pt>
                <c:pt idx="2214">
                  <c:v>0.87070000000000003</c:v>
                </c:pt>
                <c:pt idx="2215">
                  <c:v>0.87070000000000003</c:v>
                </c:pt>
                <c:pt idx="2216">
                  <c:v>0.87109999999999999</c:v>
                </c:pt>
                <c:pt idx="2217">
                  <c:v>0.87109999999999999</c:v>
                </c:pt>
                <c:pt idx="2218">
                  <c:v>0.87180000000000002</c:v>
                </c:pt>
                <c:pt idx="2219">
                  <c:v>0.87180000000000002</c:v>
                </c:pt>
                <c:pt idx="2220">
                  <c:v>0.87209999999999999</c:v>
                </c:pt>
                <c:pt idx="2221">
                  <c:v>0.87209999999999999</c:v>
                </c:pt>
                <c:pt idx="2222">
                  <c:v>0.87250000000000005</c:v>
                </c:pt>
                <c:pt idx="2223">
                  <c:v>0.87250000000000005</c:v>
                </c:pt>
                <c:pt idx="2224">
                  <c:v>0.87290000000000001</c:v>
                </c:pt>
                <c:pt idx="2225">
                  <c:v>0.87290000000000001</c:v>
                </c:pt>
                <c:pt idx="2226">
                  <c:v>0.87319999999999998</c:v>
                </c:pt>
                <c:pt idx="2227">
                  <c:v>0.87319999999999998</c:v>
                </c:pt>
                <c:pt idx="2228">
                  <c:v>0.87359999999999993</c:v>
                </c:pt>
                <c:pt idx="2229">
                  <c:v>0.87359999999999993</c:v>
                </c:pt>
                <c:pt idx="2230">
                  <c:v>0.87390000000000001</c:v>
                </c:pt>
                <c:pt idx="2231">
                  <c:v>0.87390000000000001</c:v>
                </c:pt>
                <c:pt idx="2232">
                  <c:v>0.87429999999999997</c:v>
                </c:pt>
                <c:pt idx="2233">
                  <c:v>0.87429999999999997</c:v>
                </c:pt>
                <c:pt idx="2234">
                  <c:v>0.87460000000000004</c:v>
                </c:pt>
                <c:pt idx="2235">
                  <c:v>0.87460000000000004</c:v>
                </c:pt>
                <c:pt idx="2236">
                  <c:v>0.875</c:v>
                </c:pt>
                <c:pt idx="2237">
                  <c:v>0.875</c:v>
                </c:pt>
                <c:pt idx="2238">
                  <c:v>0.87539999999999996</c:v>
                </c:pt>
                <c:pt idx="2239">
                  <c:v>0.87539999999999996</c:v>
                </c:pt>
                <c:pt idx="2240">
                  <c:v>0.87570000000000003</c:v>
                </c:pt>
                <c:pt idx="2241">
                  <c:v>0.87570000000000003</c:v>
                </c:pt>
                <c:pt idx="2242">
                  <c:v>0.87609999999999999</c:v>
                </c:pt>
                <c:pt idx="2243">
                  <c:v>0.87609999999999999</c:v>
                </c:pt>
                <c:pt idx="2244">
                  <c:v>0.87639999999999996</c:v>
                </c:pt>
                <c:pt idx="2245">
                  <c:v>0.87639999999999996</c:v>
                </c:pt>
                <c:pt idx="2246">
                  <c:v>0.87680000000000002</c:v>
                </c:pt>
                <c:pt idx="2247">
                  <c:v>0.87680000000000002</c:v>
                </c:pt>
                <c:pt idx="2248">
                  <c:v>0.87709999999999999</c:v>
                </c:pt>
                <c:pt idx="2249">
                  <c:v>0.87709999999999999</c:v>
                </c:pt>
                <c:pt idx="2250">
                  <c:v>0.87749999999999995</c:v>
                </c:pt>
                <c:pt idx="2251">
                  <c:v>0.87749999999999995</c:v>
                </c:pt>
                <c:pt idx="2252">
                  <c:v>0.87790000000000001</c:v>
                </c:pt>
                <c:pt idx="2253">
                  <c:v>0.87790000000000001</c:v>
                </c:pt>
                <c:pt idx="2254">
                  <c:v>0.87819999999999998</c:v>
                </c:pt>
                <c:pt idx="2255">
                  <c:v>0.87819999999999998</c:v>
                </c:pt>
                <c:pt idx="2256">
                  <c:v>0.87860000000000005</c:v>
                </c:pt>
                <c:pt idx="2257">
                  <c:v>0.87860000000000005</c:v>
                </c:pt>
                <c:pt idx="2258">
                  <c:v>0.87890000000000001</c:v>
                </c:pt>
                <c:pt idx="2259">
                  <c:v>0.87890000000000001</c:v>
                </c:pt>
                <c:pt idx="2260">
                  <c:v>0.87929999999999997</c:v>
                </c:pt>
                <c:pt idx="2261">
                  <c:v>0.87929999999999997</c:v>
                </c:pt>
                <c:pt idx="2262">
                  <c:v>0.87960000000000005</c:v>
                </c:pt>
                <c:pt idx="2263">
                  <c:v>0.87960000000000005</c:v>
                </c:pt>
                <c:pt idx="2264">
                  <c:v>0.88</c:v>
                </c:pt>
                <c:pt idx="2265">
                  <c:v>0.88</c:v>
                </c:pt>
                <c:pt idx="2266">
                  <c:v>0.88039999999999996</c:v>
                </c:pt>
                <c:pt idx="2267">
                  <c:v>0.88039999999999996</c:v>
                </c:pt>
                <c:pt idx="2268">
                  <c:v>0.88070000000000004</c:v>
                </c:pt>
                <c:pt idx="2269">
                  <c:v>0.88070000000000004</c:v>
                </c:pt>
                <c:pt idx="2270">
                  <c:v>0.88109999999999999</c:v>
                </c:pt>
                <c:pt idx="2271">
                  <c:v>0.88109999999999999</c:v>
                </c:pt>
                <c:pt idx="2272">
                  <c:v>0.88139999999999996</c:v>
                </c:pt>
                <c:pt idx="2273">
                  <c:v>0.88139999999999996</c:v>
                </c:pt>
                <c:pt idx="2274">
                  <c:v>0.88180000000000003</c:v>
                </c:pt>
                <c:pt idx="2275">
                  <c:v>0.88180000000000003</c:v>
                </c:pt>
                <c:pt idx="2276">
                  <c:v>0.8821</c:v>
                </c:pt>
                <c:pt idx="2277">
                  <c:v>0.8821</c:v>
                </c:pt>
                <c:pt idx="2278">
                  <c:v>0.88250000000000006</c:v>
                </c:pt>
                <c:pt idx="2279">
                  <c:v>0.88250000000000006</c:v>
                </c:pt>
                <c:pt idx="2280">
                  <c:v>0.88290000000000002</c:v>
                </c:pt>
                <c:pt idx="2281">
                  <c:v>0.88290000000000002</c:v>
                </c:pt>
                <c:pt idx="2282">
                  <c:v>0.88319999999999999</c:v>
                </c:pt>
                <c:pt idx="2283">
                  <c:v>0.88319999999999999</c:v>
                </c:pt>
                <c:pt idx="2284">
                  <c:v>0.88429999999999997</c:v>
                </c:pt>
                <c:pt idx="2285">
                  <c:v>0.88429999999999997</c:v>
                </c:pt>
                <c:pt idx="2286">
                  <c:v>0.88460000000000005</c:v>
                </c:pt>
                <c:pt idx="2287">
                  <c:v>0.88460000000000005</c:v>
                </c:pt>
                <c:pt idx="2288">
                  <c:v>0.88539999999999996</c:v>
                </c:pt>
                <c:pt idx="2289">
                  <c:v>0.88539999999999996</c:v>
                </c:pt>
                <c:pt idx="2290">
                  <c:v>0.88570000000000004</c:v>
                </c:pt>
                <c:pt idx="2291">
                  <c:v>0.88570000000000004</c:v>
                </c:pt>
                <c:pt idx="2292">
                  <c:v>0.8861</c:v>
                </c:pt>
                <c:pt idx="2293">
                  <c:v>0.8861</c:v>
                </c:pt>
                <c:pt idx="2294">
                  <c:v>0.88680000000000003</c:v>
                </c:pt>
                <c:pt idx="2295">
                  <c:v>0.88680000000000003</c:v>
                </c:pt>
                <c:pt idx="2296">
                  <c:v>0.8871</c:v>
                </c:pt>
                <c:pt idx="2297">
                  <c:v>0.8871</c:v>
                </c:pt>
                <c:pt idx="2298">
                  <c:v>0.88749999999999996</c:v>
                </c:pt>
                <c:pt idx="2299">
                  <c:v>0.88749999999999996</c:v>
                </c:pt>
                <c:pt idx="2300">
                  <c:v>0.88790000000000002</c:v>
                </c:pt>
                <c:pt idx="2301">
                  <c:v>0.88790000000000002</c:v>
                </c:pt>
                <c:pt idx="2302">
                  <c:v>0.88819999999999999</c:v>
                </c:pt>
                <c:pt idx="2303">
                  <c:v>0.88819999999999999</c:v>
                </c:pt>
                <c:pt idx="2304">
                  <c:v>0.88860000000000006</c:v>
                </c:pt>
                <c:pt idx="2305">
                  <c:v>0.88860000000000006</c:v>
                </c:pt>
                <c:pt idx="2306">
                  <c:v>0.88890000000000002</c:v>
                </c:pt>
                <c:pt idx="2307">
                  <c:v>0.88890000000000002</c:v>
                </c:pt>
                <c:pt idx="2308">
                  <c:v>0.88959999999999995</c:v>
                </c:pt>
                <c:pt idx="2309">
                  <c:v>0.88959999999999995</c:v>
                </c:pt>
                <c:pt idx="2310">
                  <c:v>0.89039999999999997</c:v>
                </c:pt>
                <c:pt idx="2311">
                  <c:v>0.89039999999999997</c:v>
                </c:pt>
                <c:pt idx="2312">
                  <c:v>0.89070000000000005</c:v>
                </c:pt>
                <c:pt idx="2313">
                  <c:v>0.89070000000000005</c:v>
                </c:pt>
                <c:pt idx="2314">
                  <c:v>0.8911</c:v>
                </c:pt>
                <c:pt idx="2315">
                  <c:v>0.8911</c:v>
                </c:pt>
                <c:pt idx="2316">
                  <c:v>0.89139999999999997</c:v>
                </c:pt>
                <c:pt idx="2317">
                  <c:v>0.89139999999999997</c:v>
                </c:pt>
                <c:pt idx="2318">
                  <c:v>0.89180000000000004</c:v>
                </c:pt>
                <c:pt idx="2319">
                  <c:v>0.89180000000000004</c:v>
                </c:pt>
                <c:pt idx="2320">
                  <c:v>0.89249999999999996</c:v>
                </c:pt>
                <c:pt idx="2321">
                  <c:v>0.89249999999999996</c:v>
                </c:pt>
                <c:pt idx="2322">
                  <c:v>0.89290000000000003</c:v>
                </c:pt>
                <c:pt idx="2323">
                  <c:v>0.89290000000000003</c:v>
                </c:pt>
                <c:pt idx="2324">
                  <c:v>0.89319999999999999</c:v>
                </c:pt>
                <c:pt idx="2325">
                  <c:v>0.89319999999999999</c:v>
                </c:pt>
                <c:pt idx="2326">
                  <c:v>0.89359999999999995</c:v>
                </c:pt>
                <c:pt idx="2327">
                  <c:v>0.89359999999999995</c:v>
                </c:pt>
                <c:pt idx="2328">
                  <c:v>0.89390000000000003</c:v>
                </c:pt>
                <c:pt idx="2329">
                  <c:v>0.89390000000000003</c:v>
                </c:pt>
                <c:pt idx="2330">
                  <c:v>0.89429999999999998</c:v>
                </c:pt>
                <c:pt idx="2331">
                  <c:v>0.89429999999999998</c:v>
                </c:pt>
                <c:pt idx="2332">
                  <c:v>0.89500000000000002</c:v>
                </c:pt>
                <c:pt idx="2333">
                  <c:v>0.89500000000000002</c:v>
                </c:pt>
                <c:pt idx="2334">
                  <c:v>0.89569999999999994</c:v>
                </c:pt>
                <c:pt idx="2335">
                  <c:v>0.89569999999999994</c:v>
                </c:pt>
                <c:pt idx="2336">
                  <c:v>0.89610000000000001</c:v>
                </c:pt>
                <c:pt idx="2337">
                  <c:v>0.89610000000000001</c:v>
                </c:pt>
                <c:pt idx="2338">
                  <c:v>0.89639999999999997</c:v>
                </c:pt>
                <c:pt idx="2339">
                  <c:v>0.89639999999999997</c:v>
                </c:pt>
                <c:pt idx="2340">
                  <c:v>0.89710000000000001</c:v>
                </c:pt>
                <c:pt idx="2341">
                  <c:v>0.89710000000000001</c:v>
                </c:pt>
                <c:pt idx="2342">
                  <c:v>0.89749999999999996</c:v>
                </c:pt>
                <c:pt idx="2343">
                  <c:v>0.89749999999999996</c:v>
                </c:pt>
                <c:pt idx="2344">
                  <c:v>0.89790000000000003</c:v>
                </c:pt>
                <c:pt idx="2345">
                  <c:v>0.89790000000000003</c:v>
                </c:pt>
                <c:pt idx="2346">
                  <c:v>0.89890000000000003</c:v>
                </c:pt>
                <c:pt idx="2347">
                  <c:v>0.89890000000000003</c:v>
                </c:pt>
                <c:pt idx="2348">
                  <c:v>0.89929999999999999</c:v>
                </c:pt>
                <c:pt idx="2349">
                  <c:v>0.89929999999999999</c:v>
                </c:pt>
                <c:pt idx="2350">
                  <c:v>0.9</c:v>
                </c:pt>
                <c:pt idx="2351">
                  <c:v>0.9</c:v>
                </c:pt>
                <c:pt idx="2352">
                  <c:v>0.90070000000000006</c:v>
                </c:pt>
                <c:pt idx="2353">
                  <c:v>0.90070000000000006</c:v>
                </c:pt>
                <c:pt idx="2354">
                  <c:v>0.90110000000000001</c:v>
                </c:pt>
                <c:pt idx="2355">
                  <c:v>0.90110000000000001</c:v>
                </c:pt>
                <c:pt idx="2356">
                  <c:v>0.90139999999999998</c:v>
                </c:pt>
                <c:pt idx="2357">
                  <c:v>0.90139999999999998</c:v>
                </c:pt>
                <c:pt idx="2358">
                  <c:v>0.90210000000000001</c:v>
                </c:pt>
                <c:pt idx="2359">
                  <c:v>0.90210000000000001</c:v>
                </c:pt>
                <c:pt idx="2360">
                  <c:v>0.90249999999999997</c:v>
                </c:pt>
                <c:pt idx="2361">
                  <c:v>0.90249999999999997</c:v>
                </c:pt>
                <c:pt idx="2362">
                  <c:v>0.9032</c:v>
                </c:pt>
                <c:pt idx="2363">
                  <c:v>0.9032</c:v>
                </c:pt>
                <c:pt idx="2364">
                  <c:v>0.90359999999999996</c:v>
                </c:pt>
                <c:pt idx="2365">
                  <c:v>0.90359999999999996</c:v>
                </c:pt>
                <c:pt idx="2366">
                  <c:v>0.90390000000000004</c:v>
                </c:pt>
                <c:pt idx="2367">
                  <c:v>0.90390000000000004</c:v>
                </c:pt>
                <c:pt idx="2368">
                  <c:v>0.90429999999999999</c:v>
                </c:pt>
                <c:pt idx="2369">
                  <c:v>0.90429999999999999</c:v>
                </c:pt>
                <c:pt idx="2370">
                  <c:v>0.90500000000000003</c:v>
                </c:pt>
                <c:pt idx="2371">
                  <c:v>0.90500000000000003</c:v>
                </c:pt>
                <c:pt idx="2372">
                  <c:v>0.90539999999999998</c:v>
                </c:pt>
                <c:pt idx="2373">
                  <c:v>0.90539999999999998</c:v>
                </c:pt>
                <c:pt idx="2374">
                  <c:v>0.90569999999999995</c:v>
                </c:pt>
                <c:pt idx="2375">
                  <c:v>0.90569999999999995</c:v>
                </c:pt>
                <c:pt idx="2376">
                  <c:v>0.90610000000000002</c:v>
                </c:pt>
                <c:pt idx="2377">
                  <c:v>0.90610000000000002</c:v>
                </c:pt>
                <c:pt idx="2378">
                  <c:v>0.90639999999999998</c:v>
                </c:pt>
                <c:pt idx="2379">
                  <c:v>0.90639999999999998</c:v>
                </c:pt>
                <c:pt idx="2380">
                  <c:v>0.90710000000000002</c:v>
                </c:pt>
                <c:pt idx="2381">
                  <c:v>0.90710000000000002</c:v>
                </c:pt>
                <c:pt idx="2382">
                  <c:v>0.90749999999999997</c:v>
                </c:pt>
                <c:pt idx="2383">
                  <c:v>0.90749999999999997</c:v>
                </c:pt>
                <c:pt idx="2384">
                  <c:v>0.90790000000000004</c:v>
                </c:pt>
                <c:pt idx="2385">
                  <c:v>0.90790000000000004</c:v>
                </c:pt>
                <c:pt idx="2386">
                  <c:v>0.90820000000000001</c:v>
                </c:pt>
                <c:pt idx="2387">
                  <c:v>0.90820000000000001</c:v>
                </c:pt>
                <c:pt idx="2388">
                  <c:v>0.90890000000000004</c:v>
                </c:pt>
                <c:pt idx="2389">
                  <c:v>0.90890000000000004</c:v>
                </c:pt>
                <c:pt idx="2390">
                  <c:v>0.9093</c:v>
                </c:pt>
                <c:pt idx="2391">
                  <c:v>0.9093</c:v>
                </c:pt>
                <c:pt idx="2392">
                  <c:v>0.90959999999999996</c:v>
                </c:pt>
                <c:pt idx="2393">
                  <c:v>0.90959999999999996</c:v>
                </c:pt>
                <c:pt idx="2394">
                  <c:v>0.91039999999999999</c:v>
                </c:pt>
                <c:pt idx="2395">
                  <c:v>0.91039999999999999</c:v>
                </c:pt>
                <c:pt idx="2396">
                  <c:v>0.91069999999999995</c:v>
                </c:pt>
                <c:pt idx="2397">
                  <c:v>0.91069999999999995</c:v>
                </c:pt>
                <c:pt idx="2398">
                  <c:v>0.91139999999999999</c:v>
                </c:pt>
                <c:pt idx="2399">
                  <c:v>0.91139999999999999</c:v>
                </c:pt>
                <c:pt idx="2400">
                  <c:v>0.91179999999999994</c:v>
                </c:pt>
                <c:pt idx="2401">
                  <c:v>0.91179999999999994</c:v>
                </c:pt>
                <c:pt idx="2402">
                  <c:v>0.91210000000000002</c:v>
                </c:pt>
                <c:pt idx="2403">
                  <c:v>0.91210000000000002</c:v>
                </c:pt>
                <c:pt idx="2404">
                  <c:v>0.91249999999999998</c:v>
                </c:pt>
                <c:pt idx="2405">
                  <c:v>0.91249999999999998</c:v>
                </c:pt>
                <c:pt idx="2406">
                  <c:v>0.91320000000000001</c:v>
                </c:pt>
                <c:pt idx="2407">
                  <c:v>0.91320000000000001</c:v>
                </c:pt>
                <c:pt idx="2408">
                  <c:v>0.91359999999999997</c:v>
                </c:pt>
                <c:pt idx="2409">
                  <c:v>0.91359999999999997</c:v>
                </c:pt>
                <c:pt idx="2410">
                  <c:v>0.91390000000000005</c:v>
                </c:pt>
                <c:pt idx="2411">
                  <c:v>0.91390000000000005</c:v>
                </c:pt>
                <c:pt idx="2412">
                  <c:v>0.9143</c:v>
                </c:pt>
                <c:pt idx="2413">
                  <c:v>0.9143</c:v>
                </c:pt>
                <c:pt idx="2414">
                  <c:v>0.91500000000000004</c:v>
                </c:pt>
                <c:pt idx="2415">
                  <c:v>0.91500000000000004</c:v>
                </c:pt>
                <c:pt idx="2416">
                  <c:v>0.91539999999999999</c:v>
                </c:pt>
                <c:pt idx="2417">
                  <c:v>0.91539999999999999</c:v>
                </c:pt>
                <c:pt idx="2418">
                  <c:v>0.91569999999999996</c:v>
                </c:pt>
                <c:pt idx="2419">
                  <c:v>0.91569999999999996</c:v>
                </c:pt>
                <c:pt idx="2420">
                  <c:v>0.91610000000000003</c:v>
                </c:pt>
                <c:pt idx="2421">
                  <c:v>0.91610000000000003</c:v>
                </c:pt>
                <c:pt idx="2422">
                  <c:v>0.91639999999999999</c:v>
                </c:pt>
                <c:pt idx="2423">
                  <c:v>0.91639999999999999</c:v>
                </c:pt>
                <c:pt idx="2424">
                  <c:v>0.91680000000000006</c:v>
                </c:pt>
                <c:pt idx="2425">
                  <c:v>0.91680000000000006</c:v>
                </c:pt>
                <c:pt idx="2426">
                  <c:v>0.91749999999999998</c:v>
                </c:pt>
                <c:pt idx="2427">
                  <c:v>0.91749999999999998</c:v>
                </c:pt>
                <c:pt idx="2428">
                  <c:v>0.91789999999999994</c:v>
                </c:pt>
                <c:pt idx="2429">
                  <c:v>0.91789999999999994</c:v>
                </c:pt>
                <c:pt idx="2430">
                  <c:v>0.91820000000000002</c:v>
                </c:pt>
                <c:pt idx="2431">
                  <c:v>0.91820000000000002</c:v>
                </c:pt>
                <c:pt idx="2432">
                  <c:v>0.91959999999999997</c:v>
                </c:pt>
                <c:pt idx="2433">
                  <c:v>0.91959999999999997</c:v>
                </c:pt>
                <c:pt idx="2434">
                  <c:v>0.92</c:v>
                </c:pt>
                <c:pt idx="2435">
                  <c:v>0.92</c:v>
                </c:pt>
                <c:pt idx="2436">
                  <c:v>0.9204</c:v>
                </c:pt>
                <c:pt idx="2437">
                  <c:v>0.9204</c:v>
                </c:pt>
                <c:pt idx="2438">
                  <c:v>0.92069999999999996</c:v>
                </c:pt>
                <c:pt idx="2439">
                  <c:v>0.92069999999999996</c:v>
                </c:pt>
                <c:pt idx="2440">
                  <c:v>0.92110000000000003</c:v>
                </c:pt>
                <c:pt idx="2441">
                  <c:v>0.92110000000000003</c:v>
                </c:pt>
                <c:pt idx="2442">
                  <c:v>0.9214</c:v>
                </c:pt>
                <c:pt idx="2443">
                  <c:v>0.9214</c:v>
                </c:pt>
                <c:pt idx="2444">
                  <c:v>0.92179999999999995</c:v>
                </c:pt>
                <c:pt idx="2445">
                  <c:v>0.92179999999999995</c:v>
                </c:pt>
                <c:pt idx="2446">
                  <c:v>0.92210000000000003</c:v>
                </c:pt>
                <c:pt idx="2447">
                  <c:v>0.92210000000000003</c:v>
                </c:pt>
                <c:pt idx="2448">
                  <c:v>0.92249999999999999</c:v>
                </c:pt>
                <c:pt idx="2449">
                  <c:v>0.92249999999999999</c:v>
                </c:pt>
                <c:pt idx="2450">
                  <c:v>0.92290000000000005</c:v>
                </c:pt>
                <c:pt idx="2451">
                  <c:v>0.92290000000000005</c:v>
                </c:pt>
                <c:pt idx="2452">
                  <c:v>0.92320000000000002</c:v>
                </c:pt>
                <c:pt idx="2453">
                  <c:v>0.92320000000000002</c:v>
                </c:pt>
                <c:pt idx="2454">
                  <c:v>0.92359999999999998</c:v>
                </c:pt>
                <c:pt idx="2455">
                  <c:v>0.92359999999999998</c:v>
                </c:pt>
                <c:pt idx="2456">
                  <c:v>0.92389999999999994</c:v>
                </c:pt>
                <c:pt idx="2457">
                  <c:v>0.92389999999999994</c:v>
                </c:pt>
                <c:pt idx="2458">
                  <c:v>0.92430000000000001</c:v>
                </c:pt>
                <c:pt idx="2459">
                  <c:v>0.92430000000000001</c:v>
                </c:pt>
                <c:pt idx="2460">
                  <c:v>0.92459999999999998</c:v>
                </c:pt>
                <c:pt idx="2461">
                  <c:v>0.92459999999999998</c:v>
                </c:pt>
                <c:pt idx="2462">
                  <c:v>0.92500000000000004</c:v>
                </c:pt>
                <c:pt idx="2463">
                  <c:v>0.92500000000000004</c:v>
                </c:pt>
                <c:pt idx="2464">
                  <c:v>0.9254</c:v>
                </c:pt>
                <c:pt idx="2465">
                  <c:v>0.9254</c:v>
                </c:pt>
                <c:pt idx="2466">
                  <c:v>0.92569999999999997</c:v>
                </c:pt>
                <c:pt idx="2467">
                  <c:v>0.92569999999999997</c:v>
                </c:pt>
                <c:pt idx="2468">
                  <c:v>0.92610000000000003</c:v>
                </c:pt>
                <c:pt idx="2469">
                  <c:v>0.92610000000000003</c:v>
                </c:pt>
                <c:pt idx="2470">
                  <c:v>0.9264</c:v>
                </c:pt>
                <c:pt idx="2471">
                  <c:v>0.9264</c:v>
                </c:pt>
                <c:pt idx="2472">
                  <c:v>0.92679999999999996</c:v>
                </c:pt>
                <c:pt idx="2473">
                  <c:v>0.92679999999999996</c:v>
                </c:pt>
                <c:pt idx="2474">
                  <c:v>0.92749999999999999</c:v>
                </c:pt>
                <c:pt idx="2475">
                  <c:v>0.92749999999999999</c:v>
                </c:pt>
                <c:pt idx="2476">
                  <c:v>0.92789999999999995</c:v>
                </c:pt>
                <c:pt idx="2477">
                  <c:v>0.92789999999999995</c:v>
                </c:pt>
                <c:pt idx="2478">
                  <c:v>0.92820000000000003</c:v>
                </c:pt>
                <c:pt idx="2479">
                  <c:v>0.92820000000000003</c:v>
                </c:pt>
                <c:pt idx="2480">
                  <c:v>0.92859999999999998</c:v>
                </c:pt>
                <c:pt idx="2481">
                  <c:v>0.92859999999999998</c:v>
                </c:pt>
                <c:pt idx="2482">
                  <c:v>0.92890000000000006</c:v>
                </c:pt>
                <c:pt idx="2483">
                  <c:v>0.92890000000000006</c:v>
                </c:pt>
                <c:pt idx="2484">
                  <c:v>0.92930000000000001</c:v>
                </c:pt>
                <c:pt idx="2485">
                  <c:v>0.92930000000000001</c:v>
                </c:pt>
                <c:pt idx="2486">
                  <c:v>0.92959999999999998</c:v>
                </c:pt>
                <c:pt idx="2487">
                  <c:v>0.92959999999999998</c:v>
                </c:pt>
                <c:pt idx="2488">
                  <c:v>0.92999999999999994</c:v>
                </c:pt>
                <c:pt idx="2489">
                  <c:v>0.92999999999999994</c:v>
                </c:pt>
                <c:pt idx="2490">
                  <c:v>0.9304</c:v>
                </c:pt>
                <c:pt idx="2491">
                  <c:v>0.9304</c:v>
                </c:pt>
                <c:pt idx="2492">
                  <c:v>0.93069999999999997</c:v>
                </c:pt>
                <c:pt idx="2493">
                  <c:v>0.93069999999999997</c:v>
                </c:pt>
                <c:pt idx="2494">
                  <c:v>0.93110000000000004</c:v>
                </c:pt>
                <c:pt idx="2495">
                  <c:v>0.93110000000000004</c:v>
                </c:pt>
                <c:pt idx="2496">
                  <c:v>0.93140000000000001</c:v>
                </c:pt>
                <c:pt idx="2497">
                  <c:v>0.93140000000000001</c:v>
                </c:pt>
                <c:pt idx="2498">
                  <c:v>0.93179999999999996</c:v>
                </c:pt>
                <c:pt idx="2499">
                  <c:v>0.93179999999999996</c:v>
                </c:pt>
                <c:pt idx="2500">
                  <c:v>0.93210000000000004</c:v>
                </c:pt>
                <c:pt idx="2501">
                  <c:v>0.93210000000000004</c:v>
                </c:pt>
                <c:pt idx="2502">
                  <c:v>0.9325</c:v>
                </c:pt>
                <c:pt idx="2503">
                  <c:v>0.9325</c:v>
                </c:pt>
                <c:pt idx="2504">
                  <c:v>0.93289999999999995</c:v>
                </c:pt>
                <c:pt idx="2505">
                  <c:v>0.93289999999999995</c:v>
                </c:pt>
                <c:pt idx="2506">
                  <c:v>0.93320000000000003</c:v>
                </c:pt>
                <c:pt idx="2507">
                  <c:v>0.93320000000000003</c:v>
                </c:pt>
                <c:pt idx="2508">
                  <c:v>0.93359999999999999</c:v>
                </c:pt>
                <c:pt idx="2509">
                  <c:v>0.93359999999999999</c:v>
                </c:pt>
                <c:pt idx="2510">
                  <c:v>0.93389999999999995</c:v>
                </c:pt>
                <c:pt idx="2511">
                  <c:v>0.93389999999999995</c:v>
                </c:pt>
                <c:pt idx="2512">
                  <c:v>0.93430000000000002</c:v>
                </c:pt>
                <c:pt idx="2513">
                  <c:v>0.93430000000000002</c:v>
                </c:pt>
                <c:pt idx="2514">
                  <c:v>0.93459999999999999</c:v>
                </c:pt>
                <c:pt idx="2515">
                  <c:v>0.93459999999999999</c:v>
                </c:pt>
                <c:pt idx="2516">
                  <c:v>0.93500000000000005</c:v>
                </c:pt>
                <c:pt idx="2517">
                  <c:v>0.93500000000000005</c:v>
                </c:pt>
                <c:pt idx="2518">
                  <c:v>0.93540000000000001</c:v>
                </c:pt>
                <c:pt idx="2519">
                  <c:v>0.93540000000000001</c:v>
                </c:pt>
                <c:pt idx="2520">
                  <c:v>0.93569999999999998</c:v>
                </c:pt>
                <c:pt idx="2521">
                  <c:v>0.93569999999999998</c:v>
                </c:pt>
                <c:pt idx="2522">
                  <c:v>0.93610000000000004</c:v>
                </c:pt>
                <c:pt idx="2523">
                  <c:v>0.93610000000000004</c:v>
                </c:pt>
                <c:pt idx="2524">
                  <c:v>0.93640000000000001</c:v>
                </c:pt>
                <c:pt idx="2525">
                  <c:v>0.93640000000000001</c:v>
                </c:pt>
                <c:pt idx="2526">
                  <c:v>0.93679999999999997</c:v>
                </c:pt>
                <c:pt idx="2527">
                  <c:v>0.93679999999999997</c:v>
                </c:pt>
                <c:pt idx="2528">
                  <c:v>0.93710000000000004</c:v>
                </c:pt>
                <c:pt idx="2529">
                  <c:v>0.93710000000000004</c:v>
                </c:pt>
                <c:pt idx="2530">
                  <c:v>0.9375</c:v>
                </c:pt>
                <c:pt idx="2531">
                  <c:v>0.9375</c:v>
                </c:pt>
                <c:pt idx="2532">
                  <c:v>0.93789999999999996</c:v>
                </c:pt>
                <c:pt idx="2533">
                  <c:v>0.93789999999999996</c:v>
                </c:pt>
                <c:pt idx="2534">
                  <c:v>0.93859999999999999</c:v>
                </c:pt>
                <c:pt idx="2535">
                  <c:v>0.93859999999999999</c:v>
                </c:pt>
                <c:pt idx="2536">
                  <c:v>0.93889999999999996</c:v>
                </c:pt>
                <c:pt idx="2537">
                  <c:v>0.93889999999999996</c:v>
                </c:pt>
                <c:pt idx="2538">
                  <c:v>0.93930000000000002</c:v>
                </c:pt>
                <c:pt idx="2539">
                  <c:v>0.93930000000000002</c:v>
                </c:pt>
                <c:pt idx="2540">
                  <c:v>0.94</c:v>
                </c:pt>
                <c:pt idx="2541">
                  <c:v>0.94</c:v>
                </c:pt>
                <c:pt idx="2542">
                  <c:v>0.94040000000000001</c:v>
                </c:pt>
                <c:pt idx="2543">
                  <c:v>0.94040000000000001</c:v>
                </c:pt>
                <c:pt idx="2544">
                  <c:v>0.94110000000000005</c:v>
                </c:pt>
                <c:pt idx="2545">
                  <c:v>0.94110000000000005</c:v>
                </c:pt>
                <c:pt idx="2546">
                  <c:v>0.94140000000000001</c:v>
                </c:pt>
                <c:pt idx="2547">
                  <c:v>0.94140000000000001</c:v>
                </c:pt>
                <c:pt idx="2548">
                  <c:v>0.94179999999999997</c:v>
                </c:pt>
                <c:pt idx="2549">
                  <c:v>0.94179999999999997</c:v>
                </c:pt>
                <c:pt idx="2550">
                  <c:v>0.9425</c:v>
                </c:pt>
                <c:pt idx="2551">
                  <c:v>0.9425</c:v>
                </c:pt>
                <c:pt idx="2552">
                  <c:v>0.94289999999999996</c:v>
                </c:pt>
                <c:pt idx="2553">
                  <c:v>0.94289999999999996</c:v>
                </c:pt>
                <c:pt idx="2554">
                  <c:v>0.94320000000000004</c:v>
                </c:pt>
                <c:pt idx="2555">
                  <c:v>0.94320000000000004</c:v>
                </c:pt>
                <c:pt idx="2556">
                  <c:v>0.94359999999999999</c:v>
                </c:pt>
                <c:pt idx="2557">
                  <c:v>0.94359999999999999</c:v>
                </c:pt>
                <c:pt idx="2558">
                  <c:v>0.9446</c:v>
                </c:pt>
                <c:pt idx="2559">
                  <c:v>0.9446</c:v>
                </c:pt>
                <c:pt idx="2560">
                  <c:v>0.94499999999999995</c:v>
                </c:pt>
                <c:pt idx="2561">
                  <c:v>0.94499999999999995</c:v>
                </c:pt>
                <c:pt idx="2562">
                  <c:v>0.94540000000000002</c:v>
                </c:pt>
                <c:pt idx="2563">
                  <c:v>0.94540000000000002</c:v>
                </c:pt>
                <c:pt idx="2564">
                  <c:v>0.94569999999999999</c:v>
                </c:pt>
                <c:pt idx="2565">
                  <c:v>0.94569999999999999</c:v>
                </c:pt>
                <c:pt idx="2566">
                  <c:v>0.94609999999999994</c:v>
                </c:pt>
                <c:pt idx="2567">
                  <c:v>0.94609999999999994</c:v>
                </c:pt>
                <c:pt idx="2568">
                  <c:v>0.94640000000000002</c:v>
                </c:pt>
                <c:pt idx="2569">
                  <c:v>0.94640000000000002</c:v>
                </c:pt>
                <c:pt idx="2570">
                  <c:v>0.94710000000000005</c:v>
                </c:pt>
                <c:pt idx="2571">
                  <c:v>0.94710000000000005</c:v>
                </c:pt>
                <c:pt idx="2572">
                  <c:v>0.94750000000000001</c:v>
                </c:pt>
                <c:pt idx="2573">
                  <c:v>0.94750000000000001</c:v>
                </c:pt>
                <c:pt idx="2574">
                  <c:v>0.94789999999999996</c:v>
                </c:pt>
                <c:pt idx="2575">
                  <c:v>0.94789999999999996</c:v>
                </c:pt>
                <c:pt idx="2576">
                  <c:v>0.94820000000000004</c:v>
                </c:pt>
                <c:pt idx="2577">
                  <c:v>0.94820000000000004</c:v>
                </c:pt>
                <c:pt idx="2578">
                  <c:v>0.94889999999999997</c:v>
                </c:pt>
                <c:pt idx="2579">
                  <c:v>0.94889999999999997</c:v>
                </c:pt>
                <c:pt idx="2580">
                  <c:v>0.9496</c:v>
                </c:pt>
                <c:pt idx="2581">
                  <c:v>0.9496</c:v>
                </c:pt>
                <c:pt idx="2582">
                  <c:v>0.95</c:v>
                </c:pt>
                <c:pt idx="2583">
                  <c:v>0.95</c:v>
                </c:pt>
                <c:pt idx="2584">
                  <c:v>0.95069999999999999</c:v>
                </c:pt>
                <c:pt idx="2585">
                  <c:v>0.95069999999999999</c:v>
                </c:pt>
                <c:pt idx="2586">
                  <c:v>0.95110000000000006</c:v>
                </c:pt>
                <c:pt idx="2587">
                  <c:v>0.95110000000000006</c:v>
                </c:pt>
                <c:pt idx="2588">
                  <c:v>0.95140000000000002</c:v>
                </c:pt>
                <c:pt idx="2589">
                  <c:v>0.95140000000000002</c:v>
                </c:pt>
                <c:pt idx="2590">
                  <c:v>0.95179999999999998</c:v>
                </c:pt>
                <c:pt idx="2591">
                  <c:v>0.95179999999999998</c:v>
                </c:pt>
                <c:pt idx="2592">
                  <c:v>0.95209999999999995</c:v>
                </c:pt>
                <c:pt idx="2593">
                  <c:v>0.95209999999999995</c:v>
                </c:pt>
                <c:pt idx="2594">
                  <c:v>0.95250000000000001</c:v>
                </c:pt>
                <c:pt idx="2595">
                  <c:v>0.95250000000000001</c:v>
                </c:pt>
                <c:pt idx="2596">
                  <c:v>0.95289999999999997</c:v>
                </c:pt>
                <c:pt idx="2597">
                  <c:v>0.95289999999999997</c:v>
                </c:pt>
                <c:pt idx="2598">
                  <c:v>0.95320000000000005</c:v>
                </c:pt>
                <c:pt idx="2599">
                  <c:v>0.95320000000000005</c:v>
                </c:pt>
                <c:pt idx="2600">
                  <c:v>0.95389999999999997</c:v>
                </c:pt>
                <c:pt idx="2601">
                  <c:v>0.95389999999999997</c:v>
                </c:pt>
                <c:pt idx="2602">
                  <c:v>0.95430000000000004</c:v>
                </c:pt>
                <c:pt idx="2603">
                  <c:v>0.95430000000000004</c:v>
                </c:pt>
                <c:pt idx="2604">
                  <c:v>0.9546</c:v>
                </c:pt>
                <c:pt idx="2605">
                  <c:v>0.9546</c:v>
                </c:pt>
                <c:pt idx="2606">
                  <c:v>0.95499999999999996</c:v>
                </c:pt>
                <c:pt idx="2607">
                  <c:v>0.95499999999999996</c:v>
                </c:pt>
                <c:pt idx="2608">
                  <c:v>0.95609999999999995</c:v>
                </c:pt>
                <c:pt idx="2609">
                  <c:v>0.95609999999999995</c:v>
                </c:pt>
                <c:pt idx="2610">
                  <c:v>0.95640000000000003</c:v>
                </c:pt>
                <c:pt idx="2611">
                  <c:v>0.95640000000000003</c:v>
                </c:pt>
                <c:pt idx="2612">
                  <c:v>0.95679999999999998</c:v>
                </c:pt>
                <c:pt idx="2613">
                  <c:v>0.95679999999999998</c:v>
                </c:pt>
                <c:pt idx="2614">
                  <c:v>0.95709999999999995</c:v>
                </c:pt>
                <c:pt idx="2615">
                  <c:v>0.95709999999999995</c:v>
                </c:pt>
                <c:pt idx="2616">
                  <c:v>0.95750000000000002</c:v>
                </c:pt>
                <c:pt idx="2617">
                  <c:v>0.95750000000000002</c:v>
                </c:pt>
                <c:pt idx="2618">
                  <c:v>0.95789999999999997</c:v>
                </c:pt>
                <c:pt idx="2619">
                  <c:v>0.95789999999999997</c:v>
                </c:pt>
                <c:pt idx="2620">
                  <c:v>0.95820000000000005</c:v>
                </c:pt>
                <c:pt idx="2621">
                  <c:v>0.95820000000000005</c:v>
                </c:pt>
                <c:pt idx="2622">
                  <c:v>0.95860000000000001</c:v>
                </c:pt>
                <c:pt idx="2623">
                  <c:v>0.95860000000000001</c:v>
                </c:pt>
                <c:pt idx="2624">
                  <c:v>0.95889999999999997</c:v>
                </c:pt>
                <c:pt idx="2625">
                  <c:v>0.95889999999999997</c:v>
                </c:pt>
                <c:pt idx="2626">
                  <c:v>0.95930000000000004</c:v>
                </c:pt>
                <c:pt idx="2627">
                  <c:v>0.95930000000000004</c:v>
                </c:pt>
                <c:pt idx="2628">
                  <c:v>0.95960000000000001</c:v>
                </c:pt>
                <c:pt idx="2629">
                  <c:v>0.95960000000000001</c:v>
                </c:pt>
                <c:pt idx="2630">
                  <c:v>0.96</c:v>
                </c:pt>
                <c:pt idx="2631">
                  <c:v>0.96</c:v>
                </c:pt>
                <c:pt idx="2632">
                  <c:v>0.96040000000000003</c:v>
                </c:pt>
                <c:pt idx="2633">
                  <c:v>0.96040000000000003</c:v>
                </c:pt>
                <c:pt idx="2634">
                  <c:v>0.96109999999999995</c:v>
                </c:pt>
                <c:pt idx="2635">
                  <c:v>0.96109999999999995</c:v>
                </c:pt>
                <c:pt idx="2636">
                  <c:v>0.96179999999999999</c:v>
                </c:pt>
                <c:pt idx="2637">
                  <c:v>0.96179999999999999</c:v>
                </c:pt>
                <c:pt idx="2638">
                  <c:v>0.96209999999999996</c:v>
                </c:pt>
                <c:pt idx="2639">
                  <c:v>0.96209999999999996</c:v>
                </c:pt>
                <c:pt idx="2640">
                  <c:v>0.96289999999999998</c:v>
                </c:pt>
                <c:pt idx="2641">
                  <c:v>0.96289999999999998</c:v>
                </c:pt>
                <c:pt idx="2642">
                  <c:v>0.96320000000000006</c:v>
                </c:pt>
                <c:pt idx="2643">
                  <c:v>0.96320000000000006</c:v>
                </c:pt>
                <c:pt idx="2644">
                  <c:v>0.96360000000000001</c:v>
                </c:pt>
                <c:pt idx="2645">
                  <c:v>0.96360000000000001</c:v>
                </c:pt>
                <c:pt idx="2646">
                  <c:v>0.96389999999999998</c:v>
                </c:pt>
                <c:pt idx="2647">
                  <c:v>0.96389999999999998</c:v>
                </c:pt>
                <c:pt idx="2648">
                  <c:v>0.96460000000000001</c:v>
                </c:pt>
                <c:pt idx="2649">
                  <c:v>0.96460000000000001</c:v>
                </c:pt>
                <c:pt idx="2650">
                  <c:v>0.96499999999999997</c:v>
                </c:pt>
                <c:pt idx="2651">
                  <c:v>0.96499999999999997</c:v>
                </c:pt>
                <c:pt idx="2652">
                  <c:v>0.96540000000000004</c:v>
                </c:pt>
                <c:pt idx="2653">
                  <c:v>0.96540000000000004</c:v>
                </c:pt>
                <c:pt idx="2654">
                  <c:v>0.9657</c:v>
                </c:pt>
                <c:pt idx="2655">
                  <c:v>0.9657</c:v>
                </c:pt>
                <c:pt idx="2656">
                  <c:v>0.96609999999999996</c:v>
                </c:pt>
                <c:pt idx="2657">
                  <c:v>0.96609999999999996</c:v>
                </c:pt>
                <c:pt idx="2658">
                  <c:v>0.96819999999999995</c:v>
                </c:pt>
                <c:pt idx="2659">
                  <c:v>0.96819999999999995</c:v>
                </c:pt>
                <c:pt idx="2660">
                  <c:v>0.96860000000000002</c:v>
                </c:pt>
                <c:pt idx="2661">
                  <c:v>0.96860000000000002</c:v>
                </c:pt>
                <c:pt idx="2662">
                  <c:v>0.96930000000000005</c:v>
                </c:pt>
                <c:pt idx="2663">
                  <c:v>0.96930000000000005</c:v>
                </c:pt>
                <c:pt idx="2664">
                  <c:v>0.96960000000000002</c:v>
                </c:pt>
                <c:pt idx="2665">
                  <c:v>0.96960000000000002</c:v>
                </c:pt>
                <c:pt idx="2666">
                  <c:v>0.97040000000000004</c:v>
                </c:pt>
                <c:pt idx="2667">
                  <c:v>0.97040000000000004</c:v>
                </c:pt>
                <c:pt idx="2668">
                  <c:v>0.97070000000000001</c:v>
                </c:pt>
                <c:pt idx="2669">
                  <c:v>0.97070000000000001</c:v>
                </c:pt>
                <c:pt idx="2670">
                  <c:v>0.97109999999999996</c:v>
                </c:pt>
                <c:pt idx="2671">
                  <c:v>0.97109999999999996</c:v>
                </c:pt>
                <c:pt idx="2672">
                  <c:v>0.97140000000000004</c:v>
                </c:pt>
                <c:pt idx="2673">
                  <c:v>0.97140000000000004</c:v>
                </c:pt>
                <c:pt idx="2674">
                  <c:v>0.9718</c:v>
                </c:pt>
                <c:pt idx="2675">
                  <c:v>0.9718</c:v>
                </c:pt>
                <c:pt idx="2676">
                  <c:v>0.97209999999999996</c:v>
                </c:pt>
                <c:pt idx="2677">
                  <c:v>0.97209999999999996</c:v>
                </c:pt>
                <c:pt idx="2678">
                  <c:v>0.97250000000000003</c:v>
                </c:pt>
                <c:pt idx="2679">
                  <c:v>0.97250000000000003</c:v>
                </c:pt>
                <c:pt idx="2680">
                  <c:v>0.97289999999999999</c:v>
                </c:pt>
                <c:pt idx="2681">
                  <c:v>0.97289999999999999</c:v>
                </c:pt>
                <c:pt idx="2682">
                  <c:v>0.97319999999999995</c:v>
                </c:pt>
                <c:pt idx="2683">
                  <c:v>0.97319999999999995</c:v>
                </c:pt>
                <c:pt idx="2684">
                  <c:v>0.97360000000000002</c:v>
                </c:pt>
                <c:pt idx="2685">
                  <c:v>0.97360000000000002</c:v>
                </c:pt>
                <c:pt idx="2686">
                  <c:v>0.97389999999999999</c:v>
                </c:pt>
                <c:pt idx="2687">
                  <c:v>0.97389999999999999</c:v>
                </c:pt>
                <c:pt idx="2688">
                  <c:v>0.97429999999999994</c:v>
                </c:pt>
                <c:pt idx="2689">
                  <c:v>0.97429999999999994</c:v>
                </c:pt>
                <c:pt idx="2690">
                  <c:v>0.97460000000000002</c:v>
                </c:pt>
                <c:pt idx="2691">
                  <c:v>0.97460000000000002</c:v>
                </c:pt>
                <c:pt idx="2692">
                  <c:v>0.97499999999999998</c:v>
                </c:pt>
                <c:pt idx="2693">
                  <c:v>0.97499999999999998</c:v>
                </c:pt>
                <c:pt idx="2694">
                  <c:v>0.97540000000000004</c:v>
                </c:pt>
                <c:pt idx="2695">
                  <c:v>0.97540000000000004</c:v>
                </c:pt>
                <c:pt idx="2696">
                  <c:v>0.97570000000000001</c:v>
                </c:pt>
                <c:pt idx="2697">
                  <c:v>0.97570000000000001</c:v>
                </c:pt>
                <c:pt idx="2698">
                  <c:v>0.97609999999999997</c:v>
                </c:pt>
                <c:pt idx="2699">
                  <c:v>0.97609999999999997</c:v>
                </c:pt>
                <c:pt idx="2700">
                  <c:v>0.9768</c:v>
                </c:pt>
                <c:pt idx="2701">
                  <c:v>0.9768</c:v>
                </c:pt>
                <c:pt idx="2702">
                  <c:v>0.97789999999999999</c:v>
                </c:pt>
                <c:pt idx="2703">
                  <c:v>0.97789999999999999</c:v>
                </c:pt>
                <c:pt idx="2704">
                  <c:v>0.97819999999999996</c:v>
                </c:pt>
                <c:pt idx="2705">
                  <c:v>0.97819999999999996</c:v>
                </c:pt>
                <c:pt idx="2706">
                  <c:v>0.97889999999999999</c:v>
                </c:pt>
                <c:pt idx="2707">
                  <c:v>0.97889999999999999</c:v>
                </c:pt>
                <c:pt idx="2708">
                  <c:v>0.97960000000000003</c:v>
                </c:pt>
                <c:pt idx="2709">
                  <c:v>0.97960000000000003</c:v>
                </c:pt>
                <c:pt idx="2710">
                  <c:v>0.98</c:v>
                </c:pt>
                <c:pt idx="2711">
                  <c:v>0.98</c:v>
                </c:pt>
                <c:pt idx="2712">
                  <c:v>0.98040000000000005</c:v>
                </c:pt>
                <c:pt idx="2713">
                  <c:v>0.98040000000000005</c:v>
                </c:pt>
                <c:pt idx="2714">
                  <c:v>0.98070000000000002</c:v>
                </c:pt>
                <c:pt idx="2715">
                  <c:v>0.98070000000000002</c:v>
                </c:pt>
                <c:pt idx="2716">
                  <c:v>0.98109999999999997</c:v>
                </c:pt>
                <c:pt idx="2717">
                  <c:v>0.98109999999999997</c:v>
                </c:pt>
                <c:pt idx="2718">
                  <c:v>0.98140000000000005</c:v>
                </c:pt>
                <c:pt idx="2719">
                  <c:v>0.98140000000000005</c:v>
                </c:pt>
                <c:pt idx="2720">
                  <c:v>0.98180000000000001</c:v>
                </c:pt>
                <c:pt idx="2721">
                  <c:v>0.98180000000000001</c:v>
                </c:pt>
                <c:pt idx="2722">
                  <c:v>0.98209999999999997</c:v>
                </c:pt>
                <c:pt idx="2723">
                  <c:v>0.98209999999999997</c:v>
                </c:pt>
                <c:pt idx="2724">
                  <c:v>0.98250000000000004</c:v>
                </c:pt>
                <c:pt idx="2725">
                  <c:v>0.98250000000000004</c:v>
                </c:pt>
                <c:pt idx="2726">
                  <c:v>0.9829</c:v>
                </c:pt>
                <c:pt idx="2727">
                  <c:v>0.9829</c:v>
                </c:pt>
                <c:pt idx="2728">
                  <c:v>0.98319999999999996</c:v>
                </c:pt>
                <c:pt idx="2729">
                  <c:v>0.98319999999999996</c:v>
                </c:pt>
                <c:pt idx="2730">
                  <c:v>0.98360000000000003</c:v>
                </c:pt>
                <c:pt idx="2731">
                  <c:v>0.98360000000000003</c:v>
                </c:pt>
                <c:pt idx="2732">
                  <c:v>0.98429999999999995</c:v>
                </c:pt>
                <c:pt idx="2733">
                  <c:v>0.98429999999999995</c:v>
                </c:pt>
                <c:pt idx="2734">
                  <c:v>0.98460000000000003</c:v>
                </c:pt>
                <c:pt idx="2735">
                  <c:v>0.98460000000000003</c:v>
                </c:pt>
                <c:pt idx="2736">
                  <c:v>0.98499999999999999</c:v>
                </c:pt>
                <c:pt idx="2737">
                  <c:v>0.98499999999999999</c:v>
                </c:pt>
                <c:pt idx="2738">
                  <c:v>0.98540000000000005</c:v>
                </c:pt>
                <c:pt idx="2739">
                  <c:v>0.98540000000000005</c:v>
                </c:pt>
                <c:pt idx="2740">
                  <c:v>0.98570000000000002</c:v>
                </c:pt>
                <c:pt idx="2741">
                  <c:v>0.98570000000000002</c:v>
                </c:pt>
                <c:pt idx="2742">
                  <c:v>0.98640000000000005</c:v>
                </c:pt>
                <c:pt idx="2743">
                  <c:v>0.98640000000000005</c:v>
                </c:pt>
                <c:pt idx="2744">
                  <c:v>0.98680000000000001</c:v>
                </c:pt>
                <c:pt idx="2745">
                  <c:v>0.98680000000000001</c:v>
                </c:pt>
                <c:pt idx="2746">
                  <c:v>0.98709999999999998</c:v>
                </c:pt>
                <c:pt idx="2747">
                  <c:v>0.98709999999999998</c:v>
                </c:pt>
                <c:pt idx="2748">
                  <c:v>0.98819999999999997</c:v>
                </c:pt>
                <c:pt idx="2749">
                  <c:v>0.98819999999999997</c:v>
                </c:pt>
                <c:pt idx="2750">
                  <c:v>0.9889</c:v>
                </c:pt>
                <c:pt idx="2751">
                  <c:v>0.9889</c:v>
                </c:pt>
                <c:pt idx="2752">
                  <c:v>0.98929999999999996</c:v>
                </c:pt>
                <c:pt idx="2753">
                  <c:v>0.98929999999999996</c:v>
                </c:pt>
                <c:pt idx="2754">
                  <c:v>0.98960000000000004</c:v>
                </c:pt>
                <c:pt idx="2755">
                  <c:v>0.98960000000000004</c:v>
                </c:pt>
                <c:pt idx="2756">
                  <c:v>0.99</c:v>
                </c:pt>
                <c:pt idx="2757">
                  <c:v>0.99</c:v>
                </c:pt>
                <c:pt idx="2758">
                  <c:v>0.99039999999999995</c:v>
                </c:pt>
                <c:pt idx="2759">
                  <c:v>0.99039999999999995</c:v>
                </c:pt>
                <c:pt idx="2760">
                  <c:v>0.99070000000000003</c:v>
                </c:pt>
                <c:pt idx="2761">
                  <c:v>0.99070000000000003</c:v>
                </c:pt>
                <c:pt idx="2762">
                  <c:v>0.99109999999999998</c:v>
                </c:pt>
                <c:pt idx="2763">
                  <c:v>0.99109999999999998</c:v>
                </c:pt>
                <c:pt idx="2764">
                  <c:v>1</c:v>
                </c:pt>
                <c:pt idx="2765">
                  <c:v>1</c:v>
                </c:pt>
                <c:pt idx="2766">
                  <c:v>1</c:v>
                </c:pt>
              </c:numCache>
            </c:numRef>
          </c:yVal>
          <c:smooth val="0"/>
        </c:ser>
        <c:dLbls>
          <c:showLegendKey val="0"/>
          <c:showVal val="0"/>
          <c:showCatName val="0"/>
          <c:showSerName val="0"/>
          <c:showPercent val="0"/>
          <c:showBubbleSize val="0"/>
        </c:dLbls>
        <c:axId val="68173184"/>
        <c:axId val="68179840"/>
      </c:scatterChart>
      <c:valAx>
        <c:axId val="68173184"/>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s-ES" sz="2400" b="1" dirty="0"/>
                  <a:t>FMR</a:t>
                </a:r>
                <a:endParaRPr lang="es-ES" sz="1200" b="1" dirty="0"/>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s-US"/>
          </a:p>
        </c:txPr>
        <c:crossAx val="68179840"/>
        <c:crosses val="autoZero"/>
        <c:crossBetween val="midCat"/>
      </c:valAx>
      <c:valAx>
        <c:axId val="68179840"/>
        <c:scaling>
          <c:orientation val="minMax"/>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s-ES" sz="2000" b="1" dirty="0"/>
                  <a:t>GAR</a:t>
                </a:r>
                <a:endParaRPr lang="es-ES" sz="1200" b="1" dirty="0"/>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s-US"/>
          </a:p>
        </c:txPr>
        <c:crossAx val="68173184"/>
        <c:crosses val="autoZero"/>
        <c:crossBetween val="midCat"/>
      </c:valAx>
      <c:spPr>
        <a:noFill/>
        <a:ln>
          <a:noFill/>
        </a:ln>
        <a:effectLst/>
      </c:spPr>
    </c:plotArea>
    <c:legend>
      <c:legendPos val="r"/>
      <c:layout>
        <c:manualLayout>
          <c:xMode val="edge"/>
          <c:yMode val="edge"/>
          <c:x val="0.8467448490419508"/>
          <c:y val="0.37551969052049772"/>
          <c:w val="0.14901670936071507"/>
          <c:h val="0.1662875131929785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s-US"/>
        </a:p>
      </c:txPr>
    </c:legend>
    <c:plotVisOnly val="1"/>
    <c:dispBlanksAs val="gap"/>
    <c:showDLblsOverMax val="0"/>
  </c:chart>
  <c:spPr>
    <a:solidFill>
      <a:schemeClr val="bg1"/>
    </a:solidFill>
    <a:ln w="9525" cap="flat" cmpd="sng" algn="ctr">
      <a:noFill/>
      <a:round/>
    </a:ln>
    <a:effectLst/>
  </c:spPr>
  <c:txPr>
    <a:bodyPr/>
    <a:lstStyle/>
    <a:p>
      <a:pPr>
        <a:defRPr>
          <a:solidFill>
            <a:schemeClr val="tx1"/>
          </a:solidFill>
        </a:defRPr>
      </a:pPr>
      <a:endParaRPr lang="es-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2042D3-C0AD-461C-8544-22D78900DA1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63ECAE37-1446-434C-868F-E64FB97CAA74}">
      <dgm:prSet phldrT="[Texto]" custT="1"/>
      <dgm:spPr/>
      <dgm:t>
        <a:bodyPr/>
        <a:lstStyle/>
        <a:p>
          <a:r>
            <a:rPr lang="en-US" sz="2800" b="1" dirty="0" err="1" smtClean="0"/>
            <a:t>Análisis</a:t>
          </a:r>
          <a:r>
            <a:rPr lang="en-US" sz="2800" b="1" dirty="0" smtClean="0"/>
            <a:t> local</a:t>
          </a:r>
          <a:endParaRPr lang="es-ES" sz="2800" b="1" dirty="0"/>
        </a:p>
      </dgm:t>
    </dgm:pt>
    <dgm:pt modelId="{B922A866-283B-415A-86F8-B88327BD45F2}" type="parTrans" cxnId="{908460AC-A0AD-4A81-9079-A52837CCE520}">
      <dgm:prSet/>
      <dgm:spPr/>
      <dgm:t>
        <a:bodyPr/>
        <a:lstStyle/>
        <a:p>
          <a:endParaRPr lang="es-ES"/>
        </a:p>
      </dgm:t>
    </dgm:pt>
    <dgm:pt modelId="{94F82918-9573-4518-ABB2-9BAE90FD366B}" type="sibTrans" cxnId="{908460AC-A0AD-4A81-9079-A52837CCE520}">
      <dgm:prSet/>
      <dgm:spPr/>
      <dgm:t>
        <a:bodyPr/>
        <a:lstStyle/>
        <a:p>
          <a:endParaRPr lang="es-ES"/>
        </a:p>
      </dgm:t>
    </dgm:pt>
    <dgm:pt modelId="{0D19599E-CA89-416C-B693-19CD5F0DCB54}">
      <dgm:prSet phldrT="[Texto]" custT="1"/>
      <dgm:spPr>
        <a:noFill/>
      </dgm:spPr>
      <dgm:t>
        <a:bodyPr/>
        <a:lstStyle/>
        <a:p>
          <a:r>
            <a:rPr lang="en-US" sz="2400" dirty="0" smtClean="0"/>
            <a:t>No </a:t>
          </a:r>
          <a:r>
            <a:rPr lang="en-US" sz="2400" dirty="0" err="1" smtClean="0"/>
            <a:t>homogeneidad</a:t>
          </a:r>
          <a:r>
            <a:rPr lang="en-US" sz="2400" dirty="0" smtClean="0"/>
            <a:t>.</a:t>
          </a:r>
          <a:endParaRPr lang="es-ES" sz="2400" dirty="0"/>
        </a:p>
      </dgm:t>
    </dgm:pt>
    <dgm:pt modelId="{38146482-AED8-41E9-BDF1-98635FAD8D68}" type="parTrans" cxnId="{971754F8-17E5-48CB-88D4-A925BFF4AFB1}">
      <dgm:prSet/>
      <dgm:spPr/>
      <dgm:t>
        <a:bodyPr/>
        <a:lstStyle/>
        <a:p>
          <a:endParaRPr lang="es-ES"/>
        </a:p>
      </dgm:t>
    </dgm:pt>
    <dgm:pt modelId="{D0BE039D-89B8-4330-A4A9-003BBFC7B506}" type="sibTrans" cxnId="{971754F8-17E5-48CB-88D4-A925BFF4AFB1}">
      <dgm:prSet/>
      <dgm:spPr/>
      <dgm:t>
        <a:bodyPr/>
        <a:lstStyle/>
        <a:p>
          <a:endParaRPr lang="es-ES"/>
        </a:p>
      </dgm:t>
    </dgm:pt>
    <dgm:pt modelId="{0C396527-3747-4C81-8B8A-3B5F62F783DC}">
      <dgm:prSet phldrT="[Texto]" custT="1"/>
      <dgm:spPr>
        <a:noFill/>
      </dgm:spPr>
      <dgm:t>
        <a:bodyPr/>
        <a:lstStyle/>
        <a:p>
          <a:r>
            <a:rPr lang="en-US" sz="2400" dirty="0" err="1" smtClean="0"/>
            <a:t>Contraste</a:t>
          </a:r>
          <a:r>
            <a:rPr lang="en-US" sz="2400" dirty="0" smtClean="0"/>
            <a:t> </a:t>
          </a:r>
          <a:r>
            <a:rPr lang="en-US" sz="2400" dirty="0" err="1" smtClean="0"/>
            <a:t>direccional</a:t>
          </a:r>
          <a:r>
            <a:rPr lang="en-US" sz="2400" dirty="0" smtClean="0"/>
            <a:t>.</a:t>
          </a:r>
          <a:endParaRPr lang="es-ES" sz="2400" dirty="0"/>
        </a:p>
      </dgm:t>
    </dgm:pt>
    <dgm:pt modelId="{6AFB6E0B-BA1D-4DB7-8985-AFDF70209DAD}" type="parTrans" cxnId="{6AD94EF3-1E06-48E1-844D-5C9E02CC23C2}">
      <dgm:prSet/>
      <dgm:spPr/>
      <dgm:t>
        <a:bodyPr/>
        <a:lstStyle/>
        <a:p>
          <a:endParaRPr lang="es-ES"/>
        </a:p>
      </dgm:t>
    </dgm:pt>
    <dgm:pt modelId="{70E5A51C-B5CF-48B3-91FD-48F4BC98687D}" type="sibTrans" cxnId="{6AD94EF3-1E06-48E1-844D-5C9E02CC23C2}">
      <dgm:prSet/>
      <dgm:spPr/>
      <dgm:t>
        <a:bodyPr/>
        <a:lstStyle/>
        <a:p>
          <a:endParaRPr lang="es-ES"/>
        </a:p>
      </dgm:t>
    </dgm:pt>
    <dgm:pt modelId="{A49B6443-B8A1-4AC9-A0D1-B4EA460F6381}" type="pres">
      <dgm:prSet presAssocID="{B62042D3-C0AD-461C-8544-22D78900DA15}" presName="Name0" presStyleCnt="0">
        <dgm:presLayoutVars>
          <dgm:dir/>
          <dgm:animLvl val="lvl"/>
          <dgm:resizeHandles val="exact"/>
        </dgm:presLayoutVars>
      </dgm:prSet>
      <dgm:spPr/>
      <dgm:t>
        <a:bodyPr/>
        <a:lstStyle/>
        <a:p>
          <a:endParaRPr lang="es-ES"/>
        </a:p>
      </dgm:t>
    </dgm:pt>
    <dgm:pt modelId="{08D9A671-261B-4FD6-9557-DD11380573FB}" type="pres">
      <dgm:prSet presAssocID="{63ECAE37-1446-434C-868F-E64FB97CAA74}" presName="composite" presStyleCnt="0"/>
      <dgm:spPr/>
    </dgm:pt>
    <dgm:pt modelId="{5E0279D6-5562-4F15-8BA4-299217498138}" type="pres">
      <dgm:prSet presAssocID="{63ECAE37-1446-434C-868F-E64FB97CAA74}" presName="parTx" presStyleLbl="alignNode1" presStyleIdx="0" presStyleCnt="1">
        <dgm:presLayoutVars>
          <dgm:chMax val="0"/>
          <dgm:chPref val="0"/>
          <dgm:bulletEnabled val="1"/>
        </dgm:presLayoutVars>
      </dgm:prSet>
      <dgm:spPr/>
      <dgm:t>
        <a:bodyPr/>
        <a:lstStyle/>
        <a:p>
          <a:endParaRPr lang="es-ES"/>
        </a:p>
      </dgm:t>
    </dgm:pt>
    <dgm:pt modelId="{C623DC9B-5C04-4100-93CC-8C2A30804732}" type="pres">
      <dgm:prSet presAssocID="{63ECAE37-1446-434C-868F-E64FB97CAA74}" presName="desTx" presStyleLbl="alignAccFollowNode1" presStyleIdx="0" presStyleCnt="1">
        <dgm:presLayoutVars>
          <dgm:bulletEnabled val="1"/>
        </dgm:presLayoutVars>
      </dgm:prSet>
      <dgm:spPr/>
      <dgm:t>
        <a:bodyPr/>
        <a:lstStyle/>
        <a:p>
          <a:endParaRPr lang="es-ES"/>
        </a:p>
      </dgm:t>
    </dgm:pt>
  </dgm:ptLst>
  <dgm:cxnLst>
    <dgm:cxn modelId="{4FA2C8FD-BFCB-47BF-BB63-2887EE2A134C}" type="presOf" srcId="{63ECAE37-1446-434C-868F-E64FB97CAA74}" destId="{5E0279D6-5562-4F15-8BA4-299217498138}" srcOrd="0" destOrd="0" presId="urn:microsoft.com/office/officeart/2005/8/layout/hList1"/>
    <dgm:cxn modelId="{7631A2AD-EBF5-400A-9E70-9FB31E3EA2CE}" type="presOf" srcId="{0D19599E-CA89-416C-B693-19CD5F0DCB54}" destId="{C623DC9B-5C04-4100-93CC-8C2A30804732}" srcOrd="0" destOrd="0" presId="urn:microsoft.com/office/officeart/2005/8/layout/hList1"/>
    <dgm:cxn modelId="{6AD94EF3-1E06-48E1-844D-5C9E02CC23C2}" srcId="{63ECAE37-1446-434C-868F-E64FB97CAA74}" destId="{0C396527-3747-4C81-8B8A-3B5F62F783DC}" srcOrd="1" destOrd="0" parTransId="{6AFB6E0B-BA1D-4DB7-8985-AFDF70209DAD}" sibTransId="{70E5A51C-B5CF-48B3-91FD-48F4BC98687D}"/>
    <dgm:cxn modelId="{65A9C937-020C-443F-8F17-84CE5819CA29}" type="presOf" srcId="{B62042D3-C0AD-461C-8544-22D78900DA15}" destId="{A49B6443-B8A1-4AC9-A0D1-B4EA460F6381}" srcOrd="0" destOrd="0" presId="urn:microsoft.com/office/officeart/2005/8/layout/hList1"/>
    <dgm:cxn modelId="{971754F8-17E5-48CB-88D4-A925BFF4AFB1}" srcId="{63ECAE37-1446-434C-868F-E64FB97CAA74}" destId="{0D19599E-CA89-416C-B693-19CD5F0DCB54}" srcOrd="0" destOrd="0" parTransId="{38146482-AED8-41E9-BDF1-98635FAD8D68}" sibTransId="{D0BE039D-89B8-4330-A4A9-003BBFC7B506}"/>
    <dgm:cxn modelId="{908460AC-A0AD-4A81-9079-A52837CCE520}" srcId="{B62042D3-C0AD-461C-8544-22D78900DA15}" destId="{63ECAE37-1446-434C-868F-E64FB97CAA74}" srcOrd="0" destOrd="0" parTransId="{B922A866-283B-415A-86F8-B88327BD45F2}" sibTransId="{94F82918-9573-4518-ABB2-9BAE90FD366B}"/>
    <dgm:cxn modelId="{D91C4C2C-B049-4A14-817C-15A0D7D2E820}" type="presOf" srcId="{0C396527-3747-4C81-8B8A-3B5F62F783DC}" destId="{C623DC9B-5C04-4100-93CC-8C2A30804732}" srcOrd="0" destOrd="1" presId="urn:microsoft.com/office/officeart/2005/8/layout/hList1"/>
    <dgm:cxn modelId="{E36A234A-E8F6-4593-85B8-8F51B7DEFFA6}" type="presParOf" srcId="{A49B6443-B8A1-4AC9-A0D1-B4EA460F6381}" destId="{08D9A671-261B-4FD6-9557-DD11380573FB}" srcOrd="0" destOrd="0" presId="urn:microsoft.com/office/officeart/2005/8/layout/hList1"/>
    <dgm:cxn modelId="{38762AE8-89A5-4EAC-8CED-891867583D46}" type="presParOf" srcId="{08D9A671-261B-4FD6-9557-DD11380573FB}" destId="{5E0279D6-5562-4F15-8BA4-299217498138}" srcOrd="0" destOrd="0" presId="urn:microsoft.com/office/officeart/2005/8/layout/hList1"/>
    <dgm:cxn modelId="{74C854BB-35EB-40E2-A221-12B2FC2CBF4D}" type="presParOf" srcId="{08D9A671-261B-4FD6-9557-DD11380573FB}" destId="{C623DC9B-5C04-4100-93CC-8C2A30804732}"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2042D3-C0AD-461C-8544-22D78900DA1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63ECAE37-1446-434C-868F-E64FB97CAA74}">
      <dgm:prSet phldrT="[Texto]" custT="1"/>
      <dgm:spPr/>
      <dgm:t>
        <a:bodyPr/>
        <a:lstStyle/>
        <a:p>
          <a:r>
            <a:rPr lang="en-US" sz="2800" b="1" dirty="0" err="1" smtClean="0"/>
            <a:t>Análisis</a:t>
          </a:r>
          <a:r>
            <a:rPr lang="en-US" sz="2800" b="1" dirty="0" smtClean="0"/>
            <a:t> Global</a:t>
          </a:r>
          <a:endParaRPr lang="es-ES" sz="2800" b="1" dirty="0"/>
        </a:p>
      </dgm:t>
    </dgm:pt>
    <dgm:pt modelId="{B922A866-283B-415A-86F8-B88327BD45F2}" type="parTrans" cxnId="{908460AC-A0AD-4A81-9079-A52837CCE520}">
      <dgm:prSet/>
      <dgm:spPr/>
      <dgm:t>
        <a:bodyPr/>
        <a:lstStyle/>
        <a:p>
          <a:endParaRPr lang="es-ES"/>
        </a:p>
      </dgm:t>
    </dgm:pt>
    <dgm:pt modelId="{94F82918-9573-4518-ABB2-9BAE90FD366B}" type="sibTrans" cxnId="{908460AC-A0AD-4A81-9079-A52837CCE520}">
      <dgm:prSet/>
      <dgm:spPr/>
      <dgm:t>
        <a:bodyPr/>
        <a:lstStyle/>
        <a:p>
          <a:endParaRPr lang="es-ES"/>
        </a:p>
      </dgm:t>
    </dgm:pt>
    <dgm:pt modelId="{0D19599E-CA89-416C-B693-19CD5F0DCB54}">
      <dgm:prSet phldrT="[Texto]"/>
      <dgm:spPr>
        <a:noFill/>
      </dgm:spPr>
      <dgm:t>
        <a:bodyPr/>
        <a:lstStyle/>
        <a:p>
          <a:r>
            <a:rPr lang="es-ES" noProof="0" dirty="0" smtClean="0"/>
            <a:t>Concentración de la energía en el espectro de Fourier.</a:t>
          </a:r>
          <a:endParaRPr lang="es-ES" noProof="0" dirty="0"/>
        </a:p>
      </dgm:t>
    </dgm:pt>
    <dgm:pt modelId="{38146482-AED8-41E9-BDF1-98635FAD8D68}" type="parTrans" cxnId="{971754F8-17E5-48CB-88D4-A925BFF4AFB1}">
      <dgm:prSet/>
      <dgm:spPr/>
      <dgm:t>
        <a:bodyPr/>
        <a:lstStyle/>
        <a:p>
          <a:endParaRPr lang="es-ES"/>
        </a:p>
      </dgm:t>
    </dgm:pt>
    <dgm:pt modelId="{D0BE039D-89B8-4330-A4A9-003BBFC7B506}" type="sibTrans" cxnId="{971754F8-17E5-48CB-88D4-A925BFF4AFB1}">
      <dgm:prSet/>
      <dgm:spPr/>
      <dgm:t>
        <a:bodyPr/>
        <a:lstStyle/>
        <a:p>
          <a:endParaRPr lang="es-ES"/>
        </a:p>
      </dgm:t>
    </dgm:pt>
    <dgm:pt modelId="{A49B6443-B8A1-4AC9-A0D1-B4EA460F6381}" type="pres">
      <dgm:prSet presAssocID="{B62042D3-C0AD-461C-8544-22D78900DA15}" presName="Name0" presStyleCnt="0">
        <dgm:presLayoutVars>
          <dgm:dir/>
          <dgm:animLvl val="lvl"/>
          <dgm:resizeHandles val="exact"/>
        </dgm:presLayoutVars>
      </dgm:prSet>
      <dgm:spPr/>
      <dgm:t>
        <a:bodyPr/>
        <a:lstStyle/>
        <a:p>
          <a:endParaRPr lang="es-ES"/>
        </a:p>
      </dgm:t>
    </dgm:pt>
    <dgm:pt modelId="{08D9A671-261B-4FD6-9557-DD11380573FB}" type="pres">
      <dgm:prSet presAssocID="{63ECAE37-1446-434C-868F-E64FB97CAA74}" presName="composite" presStyleCnt="0"/>
      <dgm:spPr/>
    </dgm:pt>
    <dgm:pt modelId="{5E0279D6-5562-4F15-8BA4-299217498138}" type="pres">
      <dgm:prSet presAssocID="{63ECAE37-1446-434C-868F-E64FB97CAA74}" presName="parTx" presStyleLbl="alignNode1" presStyleIdx="0" presStyleCnt="1">
        <dgm:presLayoutVars>
          <dgm:chMax val="0"/>
          <dgm:chPref val="0"/>
          <dgm:bulletEnabled val="1"/>
        </dgm:presLayoutVars>
      </dgm:prSet>
      <dgm:spPr/>
      <dgm:t>
        <a:bodyPr/>
        <a:lstStyle/>
        <a:p>
          <a:endParaRPr lang="es-ES"/>
        </a:p>
      </dgm:t>
    </dgm:pt>
    <dgm:pt modelId="{C623DC9B-5C04-4100-93CC-8C2A30804732}" type="pres">
      <dgm:prSet presAssocID="{63ECAE37-1446-434C-868F-E64FB97CAA74}" presName="desTx" presStyleLbl="alignAccFollowNode1" presStyleIdx="0" presStyleCnt="1">
        <dgm:presLayoutVars>
          <dgm:bulletEnabled val="1"/>
        </dgm:presLayoutVars>
      </dgm:prSet>
      <dgm:spPr/>
      <dgm:t>
        <a:bodyPr/>
        <a:lstStyle/>
        <a:p>
          <a:endParaRPr lang="es-ES"/>
        </a:p>
      </dgm:t>
    </dgm:pt>
  </dgm:ptLst>
  <dgm:cxnLst>
    <dgm:cxn modelId="{658ACE6D-9ADD-4C0A-92AB-D3387A755969}" type="presOf" srcId="{0D19599E-CA89-416C-B693-19CD5F0DCB54}" destId="{C623DC9B-5C04-4100-93CC-8C2A30804732}" srcOrd="0" destOrd="0" presId="urn:microsoft.com/office/officeart/2005/8/layout/hList1"/>
    <dgm:cxn modelId="{971754F8-17E5-48CB-88D4-A925BFF4AFB1}" srcId="{63ECAE37-1446-434C-868F-E64FB97CAA74}" destId="{0D19599E-CA89-416C-B693-19CD5F0DCB54}" srcOrd="0" destOrd="0" parTransId="{38146482-AED8-41E9-BDF1-98635FAD8D68}" sibTransId="{D0BE039D-89B8-4330-A4A9-003BBFC7B506}"/>
    <dgm:cxn modelId="{908460AC-A0AD-4A81-9079-A52837CCE520}" srcId="{B62042D3-C0AD-461C-8544-22D78900DA15}" destId="{63ECAE37-1446-434C-868F-E64FB97CAA74}" srcOrd="0" destOrd="0" parTransId="{B922A866-283B-415A-86F8-B88327BD45F2}" sibTransId="{94F82918-9573-4518-ABB2-9BAE90FD366B}"/>
    <dgm:cxn modelId="{1720DDA8-E193-422B-BFFE-03DEF3E01836}" type="presOf" srcId="{63ECAE37-1446-434C-868F-E64FB97CAA74}" destId="{5E0279D6-5562-4F15-8BA4-299217498138}" srcOrd="0" destOrd="0" presId="urn:microsoft.com/office/officeart/2005/8/layout/hList1"/>
    <dgm:cxn modelId="{ADEFEA7E-B2DA-426B-B88C-05A3A7A7B29F}" type="presOf" srcId="{B62042D3-C0AD-461C-8544-22D78900DA15}" destId="{A49B6443-B8A1-4AC9-A0D1-B4EA460F6381}" srcOrd="0" destOrd="0" presId="urn:microsoft.com/office/officeart/2005/8/layout/hList1"/>
    <dgm:cxn modelId="{925E8F1B-5A16-47D2-B034-21CD0181B71F}" type="presParOf" srcId="{A49B6443-B8A1-4AC9-A0D1-B4EA460F6381}" destId="{08D9A671-261B-4FD6-9557-DD11380573FB}" srcOrd="0" destOrd="0" presId="urn:microsoft.com/office/officeart/2005/8/layout/hList1"/>
    <dgm:cxn modelId="{29EA6BC5-300A-4882-8386-D39433B321C2}" type="presParOf" srcId="{08D9A671-261B-4FD6-9557-DD11380573FB}" destId="{5E0279D6-5562-4F15-8BA4-299217498138}" srcOrd="0" destOrd="0" presId="urn:microsoft.com/office/officeart/2005/8/layout/hList1"/>
    <dgm:cxn modelId="{4A2120B0-6A81-46A4-A982-A4D04CEC668F}" type="presParOf" srcId="{08D9A671-261B-4FD6-9557-DD11380573FB}" destId="{C623DC9B-5C04-4100-93CC-8C2A30804732}"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2042D3-C0AD-461C-8544-22D78900DA1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63ECAE37-1446-434C-868F-E64FB97CAA74}">
      <dgm:prSet phldrT="[Texto]" custT="1"/>
      <dgm:spPr/>
      <dgm:t>
        <a:bodyPr/>
        <a:lstStyle/>
        <a:p>
          <a:r>
            <a:rPr lang="en-US" sz="2800" b="1" dirty="0" err="1" smtClean="0"/>
            <a:t>Análisis</a:t>
          </a:r>
          <a:r>
            <a:rPr lang="en-US" sz="2800" b="1" dirty="0" smtClean="0"/>
            <a:t> Global</a:t>
          </a:r>
          <a:endParaRPr lang="es-ES" sz="2800" b="1" dirty="0"/>
        </a:p>
      </dgm:t>
    </dgm:pt>
    <dgm:pt modelId="{B922A866-283B-415A-86F8-B88327BD45F2}" type="parTrans" cxnId="{908460AC-A0AD-4A81-9079-A52837CCE520}">
      <dgm:prSet/>
      <dgm:spPr/>
      <dgm:t>
        <a:bodyPr/>
        <a:lstStyle/>
        <a:p>
          <a:endParaRPr lang="es-ES"/>
        </a:p>
      </dgm:t>
    </dgm:pt>
    <dgm:pt modelId="{94F82918-9573-4518-ABB2-9BAE90FD366B}" type="sibTrans" cxnId="{908460AC-A0AD-4A81-9079-A52837CCE520}">
      <dgm:prSet/>
      <dgm:spPr/>
      <dgm:t>
        <a:bodyPr/>
        <a:lstStyle/>
        <a:p>
          <a:endParaRPr lang="es-ES"/>
        </a:p>
      </dgm:t>
    </dgm:pt>
    <dgm:pt modelId="{0D19599E-CA89-416C-B693-19CD5F0DCB54}">
      <dgm:prSet phldrT="[Texto]"/>
      <dgm:spPr>
        <a:noFill/>
      </dgm:spPr>
      <dgm:t>
        <a:bodyPr/>
        <a:lstStyle/>
        <a:p>
          <a:r>
            <a:rPr lang="es-ES" noProof="0" dirty="0" smtClean="0"/>
            <a:t>Concentración de la energía en el espectro de Fourier.</a:t>
          </a:r>
          <a:endParaRPr lang="es-ES" noProof="0" dirty="0"/>
        </a:p>
      </dgm:t>
    </dgm:pt>
    <dgm:pt modelId="{38146482-AED8-41E9-BDF1-98635FAD8D68}" type="parTrans" cxnId="{971754F8-17E5-48CB-88D4-A925BFF4AFB1}">
      <dgm:prSet/>
      <dgm:spPr/>
      <dgm:t>
        <a:bodyPr/>
        <a:lstStyle/>
        <a:p>
          <a:endParaRPr lang="es-ES"/>
        </a:p>
      </dgm:t>
    </dgm:pt>
    <dgm:pt modelId="{D0BE039D-89B8-4330-A4A9-003BBFC7B506}" type="sibTrans" cxnId="{971754F8-17E5-48CB-88D4-A925BFF4AFB1}">
      <dgm:prSet/>
      <dgm:spPr/>
      <dgm:t>
        <a:bodyPr/>
        <a:lstStyle/>
        <a:p>
          <a:endParaRPr lang="es-ES"/>
        </a:p>
      </dgm:t>
    </dgm:pt>
    <dgm:pt modelId="{A49B6443-B8A1-4AC9-A0D1-B4EA460F6381}" type="pres">
      <dgm:prSet presAssocID="{B62042D3-C0AD-461C-8544-22D78900DA15}" presName="Name0" presStyleCnt="0">
        <dgm:presLayoutVars>
          <dgm:dir/>
          <dgm:animLvl val="lvl"/>
          <dgm:resizeHandles val="exact"/>
        </dgm:presLayoutVars>
      </dgm:prSet>
      <dgm:spPr/>
      <dgm:t>
        <a:bodyPr/>
        <a:lstStyle/>
        <a:p>
          <a:endParaRPr lang="es-ES"/>
        </a:p>
      </dgm:t>
    </dgm:pt>
    <dgm:pt modelId="{08D9A671-261B-4FD6-9557-DD11380573FB}" type="pres">
      <dgm:prSet presAssocID="{63ECAE37-1446-434C-868F-E64FB97CAA74}" presName="composite" presStyleCnt="0"/>
      <dgm:spPr/>
    </dgm:pt>
    <dgm:pt modelId="{5E0279D6-5562-4F15-8BA4-299217498138}" type="pres">
      <dgm:prSet presAssocID="{63ECAE37-1446-434C-868F-E64FB97CAA74}" presName="parTx" presStyleLbl="alignNode1" presStyleIdx="0" presStyleCnt="1">
        <dgm:presLayoutVars>
          <dgm:chMax val="0"/>
          <dgm:chPref val="0"/>
          <dgm:bulletEnabled val="1"/>
        </dgm:presLayoutVars>
      </dgm:prSet>
      <dgm:spPr/>
      <dgm:t>
        <a:bodyPr/>
        <a:lstStyle/>
        <a:p>
          <a:endParaRPr lang="es-ES"/>
        </a:p>
      </dgm:t>
    </dgm:pt>
    <dgm:pt modelId="{C623DC9B-5C04-4100-93CC-8C2A30804732}" type="pres">
      <dgm:prSet presAssocID="{63ECAE37-1446-434C-868F-E64FB97CAA74}" presName="desTx" presStyleLbl="alignAccFollowNode1" presStyleIdx="0" presStyleCnt="1">
        <dgm:presLayoutVars>
          <dgm:bulletEnabled val="1"/>
        </dgm:presLayoutVars>
      </dgm:prSet>
      <dgm:spPr/>
      <dgm:t>
        <a:bodyPr/>
        <a:lstStyle/>
        <a:p>
          <a:endParaRPr lang="es-ES"/>
        </a:p>
      </dgm:t>
    </dgm:pt>
  </dgm:ptLst>
  <dgm:cxnLst>
    <dgm:cxn modelId="{526A3CAF-7FDA-4156-96F4-E332DBEB8945}" type="presOf" srcId="{63ECAE37-1446-434C-868F-E64FB97CAA74}" destId="{5E0279D6-5562-4F15-8BA4-299217498138}" srcOrd="0" destOrd="0" presId="urn:microsoft.com/office/officeart/2005/8/layout/hList1"/>
    <dgm:cxn modelId="{DFB644C9-858C-4B6A-A7CB-CC4DC0D45D54}" type="presOf" srcId="{0D19599E-CA89-416C-B693-19CD5F0DCB54}" destId="{C623DC9B-5C04-4100-93CC-8C2A30804732}" srcOrd="0" destOrd="0" presId="urn:microsoft.com/office/officeart/2005/8/layout/hList1"/>
    <dgm:cxn modelId="{971754F8-17E5-48CB-88D4-A925BFF4AFB1}" srcId="{63ECAE37-1446-434C-868F-E64FB97CAA74}" destId="{0D19599E-CA89-416C-B693-19CD5F0DCB54}" srcOrd="0" destOrd="0" parTransId="{38146482-AED8-41E9-BDF1-98635FAD8D68}" sibTransId="{D0BE039D-89B8-4330-A4A9-003BBFC7B506}"/>
    <dgm:cxn modelId="{908460AC-A0AD-4A81-9079-A52837CCE520}" srcId="{B62042D3-C0AD-461C-8544-22D78900DA15}" destId="{63ECAE37-1446-434C-868F-E64FB97CAA74}" srcOrd="0" destOrd="0" parTransId="{B922A866-283B-415A-86F8-B88327BD45F2}" sibTransId="{94F82918-9573-4518-ABB2-9BAE90FD366B}"/>
    <dgm:cxn modelId="{1641EFF2-19F6-4260-AFBA-11005470C2AB}" type="presOf" srcId="{B62042D3-C0AD-461C-8544-22D78900DA15}" destId="{A49B6443-B8A1-4AC9-A0D1-B4EA460F6381}" srcOrd="0" destOrd="0" presId="urn:microsoft.com/office/officeart/2005/8/layout/hList1"/>
    <dgm:cxn modelId="{1B24E21F-E5CA-4FA0-A6F6-2A738AA3027A}" type="presParOf" srcId="{A49B6443-B8A1-4AC9-A0D1-B4EA460F6381}" destId="{08D9A671-261B-4FD6-9557-DD11380573FB}" srcOrd="0" destOrd="0" presId="urn:microsoft.com/office/officeart/2005/8/layout/hList1"/>
    <dgm:cxn modelId="{CB7AFCAB-B59A-47E4-B9F0-356745992F48}" type="presParOf" srcId="{08D9A671-261B-4FD6-9557-DD11380573FB}" destId="{5E0279D6-5562-4F15-8BA4-299217498138}" srcOrd="0" destOrd="0" presId="urn:microsoft.com/office/officeart/2005/8/layout/hList1"/>
    <dgm:cxn modelId="{813CF0CD-50CF-49DE-92BB-E35B088E2E57}" type="presParOf" srcId="{08D9A671-261B-4FD6-9557-DD11380573FB}" destId="{C623DC9B-5C04-4100-93CC-8C2A30804732}"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C86182-982B-4375-88FF-891BE89B038E}"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s-ES_tradnl"/>
        </a:p>
      </dgm:t>
    </dgm:pt>
    <dgm:pt modelId="{1C574AA1-5FFC-401A-B296-8742085F9B37}">
      <dgm:prSet phldrT="[Texto]"/>
      <dgm:spPr/>
      <dgm:t>
        <a:bodyPr/>
        <a:lstStyle/>
        <a:p>
          <a:r>
            <a:rPr lang="es-ES_tradnl" dirty="0" smtClean="0"/>
            <a:t>1</a:t>
          </a:r>
          <a:endParaRPr lang="es-ES_tradnl" dirty="0"/>
        </a:p>
      </dgm:t>
    </dgm:pt>
    <dgm:pt modelId="{4F29232B-DBD7-4A4D-AA94-FD3E029DD7A2}" type="parTrans" cxnId="{DC10E146-ABF1-44BB-8A27-B72AB1AA5B40}">
      <dgm:prSet/>
      <dgm:spPr/>
      <dgm:t>
        <a:bodyPr/>
        <a:lstStyle/>
        <a:p>
          <a:endParaRPr lang="es-ES_tradnl"/>
        </a:p>
      </dgm:t>
    </dgm:pt>
    <dgm:pt modelId="{0FF48B59-2735-46FD-8C35-D53B4193B069}" type="sibTrans" cxnId="{DC10E146-ABF1-44BB-8A27-B72AB1AA5B40}">
      <dgm:prSet/>
      <dgm:spPr/>
      <dgm:t>
        <a:bodyPr/>
        <a:lstStyle/>
        <a:p>
          <a:endParaRPr lang="es-ES_tradnl"/>
        </a:p>
      </dgm:t>
    </dgm:pt>
    <dgm:pt modelId="{85BCE9E3-93A4-412F-B85E-B7AE44B17841}">
      <dgm:prSet phldrT="[Texto]"/>
      <dgm:spPr/>
      <dgm:t>
        <a:bodyPr/>
        <a:lstStyle/>
        <a:p>
          <a:r>
            <a:rPr lang="es-ES_tradnl" dirty="0" smtClean="0"/>
            <a:t>2</a:t>
          </a:r>
          <a:endParaRPr lang="es-ES_tradnl" dirty="0"/>
        </a:p>
      </dgm:t>
    </dgm:pt>
    <dgm:pt modelId="{87F5A1C7-1D1E-485F-B703-4C38BD929B10}" type="parTrans" cxnId="{44DA52FB-874E-408C-8036-F6D89D19C9FD}">
      <dgm:prSet/>
      <dgm:spPr/>
      <dgm:t>
        <a:bodyPr/>
        <a:lstStyle/>
        <a:p>
          <a:endParaRPr lang="es-ES"/>
        </a:p>
      </dgm:t>
    </dgm:pt>
    <dgm:pt modelId="{62079BF5-26AC-44A7-A0D3-CF71D7498EBF}" type="sibTrans" cxnId="{44DA52FB-874E-408C-8036-F6D89D19C9FD}">
      <dgm:prSet/>
      <dgm:spPr/>
      <dgm:t>
        <a:bodyPr/>
        <a:lstStyle/>
        <a:p>
          <a:endParaRPr lang="es-ES"/>
        </a:p>
      </dgm:t>
    </dgm:pt>
    <dgm:pt modelId="{F7FD1F0C-A325-4A2D-AE87-00F0618C827B}" type="pres">
      <dgm:prSet presAssocID="{94C86182-982B-4375-88FF-891BE89B038E}" presName="composite" presStyleCnt="0">
        <dgm:presLayoutVars>
          <dgm:chMax val="5"/>
          <dgm:dir/>
          <dgm:animLvl val="ctr"/>
          <dgm:resizeHandles val="exact"/>
        </dgm:presLayoutVars>
      </dgm:prSet>
      <dgm:spPr/>
      <dgm:t>
        <a:bodyPr/>
        <a:lstStyle/>
        <a:p>
          <a:endParaRPr lang="es-PE"/>
        </a:p>
      </dgm:t>
    </dgm:pt>
    <dgm:pt modelId="{2967EF65-4420-4B3A-8815-B801FB6D7AA9}" type="pres">
      <dgm:prSet presAssocID="{94C86182-982B-4375-88FF-891BE89B038E}" presName="cycle" presStyleCnt="0"/>
      <dgm:spPr/>
    </dgm:pt>
    <dgm:pt modelId="{A40526E5-B3B2-47F9-93C9-3535102DF4C9}" type="pres">
      <dgm:prSet presAssocID="{94C86182-982B-4375-88FF-891BE89B038E}" presName="centerShape" presStyleCnt="0"/>
      <dgm:spPr/>
    </dgm:pt>
    <dgm:pt modelId="{B52F4FD6-69DE-44F8-AAE6-F7D4089889DE}" type="pres">
      <dgm:prSet presAssocID="{94C86182-982B-4375-88FF-891BE89B038E}" presName="connSite" presStyleLbl="node1" presStyleIdx="0" presStyleCnt="3"/>
      <dgm:spPr/>
    </dgm:pt>
    <dgm:pt modelId="{7F1B560D-5C9C-4803-8C9C-308A53F348E6}" type="pres">
      <dgm:prSet presAssocID="{94C86182-982B-4375-88FF-891BE89B038E}" presName="visible" presStyleLbl="node1" presStyleIdx="0" presStyleCnt="3" custLinFactNeighborX="-10662" custLinFactNeighborY="-2029"/>
      <dgm:spPr/>
    </dgm:pt>
    <dgm:pt modelId="{5C89B7CB-A640-49F9-B50A-FFD8D27C9EB7}" type="pres">
      <dgm:prSet presAssocID="{4F29232B-DBD7-4A4D-AA94-FD3E029DD7A2}" presName="Name25" presStyleLbl="parChTrans1D1" presStyleIdx="0" presStyleCnt="2"/>
      <dgm:spPr/>
      <dgm:t>
        <a:bodyPr/>
        <a:lstStyle/>
        <a:p>
          <a:endParaRPr lang="es-PE"/>
        </a:p>
      </dgm:t>
    </dgm:pt>
    <dgm:pt modelId="{7A310CFC-BD1A-4532-9C79-35B9817F7F16}" type="pres">
      <dgm:prSet presAssocID="{1C574AA1-5FFC-401A-B296-8742085F9B37}" presName="node" presStyleCnt="0"/>
      <dgm:spPr/>
    </dgm:pt>
    <dgm:pt modelId="{F8D06DA8-56FE-4FCE-AC99-7131AB8078C9}" type="pres">
      <dgm:prSet presAssocID="{1C574AA1-5FFC-401A-B296-8742085F9B37}" presName="parentNode" presStyleLbl="node1" presStyleIdx="1" presStyleCnt="3" custLinFactNeighborX="-13015" custLinFactNeighborY="-9583">
        <dgm:presLayoutVars>
          <dgm:chMax val="1"/>
          <dgm:bulletEnabled val="1"/>
        </dgm:presLayoutVars>
      </dgm:prSet>
      <dgm:spPr/>
      <dgm:t>
        <a:bodyPr/>
        <a:lstStyle/>
        <a:p>
          <a:endParaRPr lang="es-PE"/>
        </a:p>
      </dgm:t>
    </dgm:pt>
    <dgm:pt modelId="{7E5E2595-ED78-4055-8DE9-9D71C4BE5709}" type="pres">
      <dgm:prSet presAssocID="{1C574AA1-5FFC-401A-B296-8742085F9B37}" presName="childNode" presStyleLbl="revTx" presStyleIdx="0" presStyleCnt="0">
        <dgm:presLayoutVars>
          <dgm:bulletEnabled val="1"/>
        </dgm:presLayoutVars>
      </dgm:prSet>
      <dgm:spPr/>
      <dgm:t>
        <a:bodyPr/>
        <a:lstStyle/>
        <a:p>
          <a:endParaRPr lang="es-ES_tradnl"/>
        </a:p>
      </dgm:t>
    </dgm:pt>
    <dgm:pt modelId="{BAEE1F0D-EC23-40CF-80CD-BAA8F34914D4}" type="pres">
      <dgm:prSet presAssocID="{87F5A1C7-1D1E-485F-B703-4C38BD929B10}" presName="Name25" presStyleLbl="parChTrans1D1" presStyleIdx="1" presStyleCnt="2"/>
      <dgm:spPr/>
      <dgm:t>
        <a:bodyPr/>
        <a:lstStyle/>
        <a:p>
          <a:endParaRPr lang="es-ES"/>
        </a:p>
      </dgm:t>
    </dgm:pt>
    <dgm:pt modelId="{B4AA1268-C34A-430D-B516-1B8CEC11385C}" type="pres">
      <dgm:prSet presAssocID="{85BCE9E3-93A4-412F-B85E-B7AE44B17841}" presName="node" presStyleCnt="0"/>
      <dgm:spPr/>
    </dgm:pt>
    <dgm:pt modelId="{B6E5806B-8232-4BDF-91FD-ADB0A3A4BDE1}" type="pres">
      <dgm:prSet presAssocID="{85BCE9E3-93A4-412F-B85E-B7AE44B17841}" presName="parentNode" presStyleLbl="node1" presStyleIdx="2" presStyleCnt="3">
        <dgm:presLayoutVars>
          <dgm:chMax val="1"/>
          <dgm:bulletEnabled val="1"/>
        </dgm:presLayoutVars>
      </dgm:prSet>
      <dgm:spPr/>
      <dgm:t>
        <a:bodyPr/>
        <a:lstStyle/>
        <a:p>
          <a:endParaRPr lang="es-ES"/>
        </a:p>
      </dgm:t>
    </dgm:pt>
    <dgm:pt modelId="{0890F691-0EB4-4041-8D4F-346199F24FF9}" type="pres">
      <dgm:prSet presAssocID="{85BCE9E3-93A4-412F-B85E-B7AE44B17841}" presName="childNode" presStyleLbl="revTx" presStyleIdx="0" presStyleCnt="0">
        <dgm:presLayoutVars>
          <dgm:bulletEnabled val="1"/>
        </dgm:presLayoutVars>
      </dgm:prSet>
      <dgm:spPr/>
    </dgm:pt>
  </dgm:ptLst>
  <dgm:cxnLst>
    <dgm:cxn modelId="{7CC5A6CF-0660-447E-B6D9-31A421B0EF67}" type="presOf" srcId="{87F5A1C7-1D1E-485F-B703-4C38BD929B10}" destId="{BAEE1F0D-EC23-40CF-80CD-BAA8F34914D4}" srcOrd="0" destOrd="0" presId="urn:microsoft.com/office/officeart/2005/8/layout/radial2"/>
    <dgm:cxn modelId="{BBE7D0C2-3933-4B2F-8B7B-BC1F8357FD3B}" type="presOf" srcId="{4F29232B-DBD7-4A4D-AA94-FD3E029DD7A2}" destId="{5C89B7CB-A640-49F9-B50A-FFD8D27C9EB7}" srcOrd="0" destOrd="0" presId="urn:microsoft.com/office/officeart/2005/8/layout/radial2"/>
    <dgm:cxn modelId="{3CB65270-07AC-450C-9F15-87471EDDABCB}" type="presOf" srcId="{94C86182-982B-4375-88FF-891BE89B038E}" destId="{F7FD1F0C-A325-4A2D-AE87-00F0618C827B}" srcOrd="0" destOrd="0" presId="urn:microsoft.com/office/officeart/2005/8/layout/radial2"/>
    <dgm:cxn modelId="{12752678-B66A-496C-86FD-2A64BFD2C59C}" type="presOf" srcId="{85BCE9E3-93A4-412F-B85E-B7AE44B17841}" destId="{B6E5806B-8232-4BDF-91FD-ADB0A3A4BDE1}" srcOrd="0" destOrd="0" presId="urn:microsoft.com/office/officeart/2005/8/layout/radial2"/>
    <dgm:cxn modelId="{44DA52FB-874E-408C-8036-F6D89D19C9FD}" srcId="{94C86182-982B-4375-88FF-891BE89B038E}" destId="{85BCE9E3-93A4-412F-B85E-B7AE44B17841}" srcOrd="1" destOrd="0" parTransId="{87F5A1C7-1D1E-485F-B703-4C38BD929B10}" sibTransId="{62079BF5-26AC-44A7-A0D3-CF71D7498EBF}"/>
    <dgm:cxn modelId="{DC10E146-ABF1-44BB-8A27-B72AB1AA5B40}" srcId="{94C86182-982B-4375-88FF-891BE89B038E}" destId="{1C574AA1-5FFC-401A-B296-8742085F9B37}" srcOrd="0" destOrd="0" parTransId="{4F29232B-DBD7-4A4D-AA94-FD3E029DD7A2}" sibTransId="{0FF48B59-2735-46FD-8C35-D53B4193B069}"/>
    <dgm:cxn modelId="{FF03FC9C-BB7A-4FD9-BAD9-ED7002ADF434}" type="presOf" srcId="{1C574AA1-5FFC-401A-B296-8742085F9B37}" destId="{F8D06DA8-56FE-4FCE-AC99-7131AB8078C9}" srcOrd="0" destOrd="0" presId="urn:microsoft.com/office/officeart/2005/8/layout/radial2"/>
    <dgm:cxn modelId="{865FDA5E-79B1-4CC5-B444-03145077D1EC}" type="presParOf" srcId="{F7FD1F0C-A325-4A2D-AE87-00F0618C827B}" destId="{2967EF65-4420-4B3A-8815-B801FB6D7AA9}" srcOrd="0" destOrd="0" presId="urn:microsoft.com/office/officeart/2005/8/layout/radial2"/>
    <dgm:cxn modelId="{204F39FD-DBA7-4EF1-B61F-886F4676BB38}" type="presParOf" srcId="{2967EF65-4420-4B3A-8815-B801FB6D7AA9}" destId="{A40526E5-B3B2-47F9-93C9-3535102DF4C9}" srcOrd="0" destOrd="0" presId="urn:microsoft.com/office/officeart/2005/8/layout/radial2"/>
    <dgm:cxn modelId="{32370FCE-76B8-432C-8FB9-5E666B3CF163}" type="presParOf" srcId="{A40526E5-B3B2-47F9-93C9-3535102DF4C9}" destId="{B52F4FD6-69DE-44F8-AAE6-F7D4089889DE}" srcOrd="0" destOrd="0" presId="urn:microsoft.com/office/officeart/2005/8/layout/radial2"/>
    <dgm:cxn modelId="{7E5B8906-57EA-4892-9067-734E9A2C113E}" type="presParOf" srcId="{A40526E5-B3B2-47F9-93C9-3535102DF4C9}" destId="{7F1B560D-5C9C-4803-8C9C-308A53F348E6}" srcOrd="1" destOrd="0" presId="urn:microsoft.com/office/officeart/2005/8/layout/radial2"/>
    <dgm:cxn modelId="{95DFDF7C-B9C7-4B82-B562-AF87192DC44C}" type="presParOf" srcId="{2967EF65-4420-4B3A-8815-B801FB6D7AA9}" destId="{5C89B7CB-A640-49F9-B50A-FFD8D27C9EB7}" srcOrd="1" destOrd="0" presId="urn:microsoft.com/office/officeart/2005/8/layout/radial2"/>
    <dgm:cxn modelId="{8AD36513-F756-4990-B6EC-645E9F266B56}" type="presParOf" srcId="{2967EF65-4420-4B3A-8815-B801FB6D7AA9}" destId="{7A310CFC-BD1A-4532-9C79-35B9817F7F16}" srcOrd="2" destOrd="0" presId="urn:microsoft.com/office/officeart/2005/8/layout/radial2"/>
    <dgm:cxn modelId="{023A05A1-7B69-44D7-8F24-FE23747B553D}" type="presParOf" srcId="{7A310CFC-BD1A-4532-9C79-35B9817F7F16}" destId="{F8D06DA8-56FE-4FCE-AC99-7131AB8078C9}" srcOrd="0" destOrd="0" presId="urn:microsoft.com/office/officeart/2005/8/layout/radial2"/>
    <dgm:cxn modelId="{7B75C274-7990-462F-BB20-A6E776E02DA2}" type="presParOf" srcId="{7A310CFC-BD1A-4532-9C79-35B9817F7F16}" destId="{7E5E2595-ED78-4055-8DE9-9D71C4BE5709}" srcOrd="1" destOrd="0" presId="urn:microsoft.com/office/officeart/2005/8/layout/radial2"/>
    <dgm:cxn modelId="{2CD7D190-7711-4542-BC87-146FB016F030}" type="presParOf" srcId="{2967EF65-4420-4B3A-8815-B801FB6D7AA9}" destId="{BAEE1F0D-EC23-40CF-80CD-BAA8F34914D4}" srcOrd="3" destOrd="0" presId="urn:microsoft.com/office/officeart/2005/8/layout/radial2"/>
    <dgm:cxn modelId="{3BE7032D-D19D-40DC-BD7D-98CF2660A1B1}" type="presParOf" srcId="{2967EF65-4420-4B3A-8815-B801FB6D7AA9}" destId="{B4AA1268-C34A-430D-B516-1B8CEC11385C}" srcOrd="4" destOrd="0" presId="urn:microsoft.com/office/officeart/2005/8/layout/radial2"/>
    <dgm:cxn modelId="{1F735686-979C-47C6-AA0F-0ECE653B415F}" type="presParOf" srcId="{B4AA1268-C34A-430D-B516-1B8CEC11385C}" destId="{B6E5806B-8232-4BDF-91FD-ADB0A3A4BDE1}" srcOrd="0" destOrd="0" presId="urn:microsoft.com/office/officeart/2005/8/layout/radial2"/>
    <dgm:cxn modelId="{055E1E96-35FA-49C7-A256-19E25A0B5403}" type="presParOf" srcId="{B4AA1268-C34A-430D-B516-1B8CEC11385C}" destId="{0890F691-0EB4-4041-8D4F-346199F24FF9}" srcOrd="1" destOrd="0" presId="urn:microsoft.com/office/officeart/2005/8/layout/radial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C86182-982B-4375-88FF-891BE89B038E}"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s-ES_tradnl"/>
        </a:p>
      </dgm:t>
    </dgm:pt>
    <dgm:pt modelId="{1C574AA1-5FFC-401A-B296-8742085F9B37}">
      <dgm:prSet phldrT="[Texto]"/>
      <dgm:spPr/>
      <dgm:t>
        <a:bodyPr/>
        <a:lstStyle/>
        <a:p>
          <a:r>
            <a:rPr lang="es-ES_tradnl" dirty="0" smtClean="0"/>
            <a:t>3</a:t>
          </a:r>
          <a:endParaRPr lang="es-ES_tradnl" dirty="0"/>
        </a:p>
      </dgm:t>
    </dgm:pt>
    <dgm:pt modelId="{4F29232B-DBD7-4A4D-AA94-FD3E029DD7A2}" type="parTrans" cxnId="{DC10E146-ABF1-44BB-8A27-B72AB1AA5B40}">
      <dgm:prSet/>
      <dgm:spPr/>
      <dgm:t>
        <a:bodyPr/>
        <a:lstStyle/>
        <a:p>
          <a:endParaRPr lang="es-ES_tradnl"/>
        </a:p>
      </dgm:t>
    </dgm:pt>
    <dgm:pt modelId="{0FF48B59-2735-46FD-8C35-D53B4193B069}" type="sibTrans" cxnId="{DC10E146-ABF1-44BB-8A27-B72AB1AA5B40}">
      <dgm:prSet/>
      <dgm:spPr/>
      <dgm:t>
        <a:bodyPr/>
        <a:lstStyle/>
        <a:p>
          <a:endParaRPr lang="es-ES_tradnl"/>
        </a:p>
      </dgm:t>
    </dgm:pt>
    <dgm:pt modelId="{85BCE9E3-93A4-412F-B85E-B7AE44B17841}">
      <dgm:prSet phldrT="[Texto]"/>
      <dgm:spPr/>
      <dgm:t>
        <a:bodyPr/>
        <a:lstStyle/>
        <a:p>
          <a:r>
            <a:rPr lang="es-ES_tradnl" dirty="0" smtClean="0"/>
            <a:t>4</a:t>
          </a:r>
          <a:endParaRPr lang="es-ES_tradnl" dirty="0"/>
        </a:p>
      </dgm:t>
    </dgm:pt>
    <dgm:pt modelId="{87F5A1C7-1D1E-485F-B703-4C38BD929B10}" type="parTrans" cxnId="{44DA52FB-874E-408C-8036-F6D89D19C9FD}">
      <dgm:prSet/>
      <dgm:spPr/>
      <dgm:t>
        <a:bodyPr/>
        <a:lstStyle/>
        <a:p>
          <a:endParaRPr lang="es-ES"/>
        </a:p>
      </dgm:t>
    </dgm:pt>
    <dgm:pt modelId="{62079BF5-26AC-44A7-A0D3-CF71D7498EBF}" type="sibTrans" cxnId="{44DA52FB-874E-408C-8036-F6D89D19C9FD}">
      <dgm:prSet/>
      <dgm:spPr/>
      <dgm:t>
        <a:bodyPr/>
        <a:lstStyle/>
        <a:p>
          <a:endParaRPr lang="es-ES"/>
        </a:p>
      </dgm:t>
    </dgm:pt>
    <dgm:pt modelId="{F7FD1F0C-A325-4A2D-AE87-00F0618C827B}" type="pres">
      <dgm:prSet presAssocID="{94C86182-982B-4375-88FF-891BE89B038E}" presName="composite" presStyleCnt="0">
        <dgm:presLayoutVars>
          <dgm:chMax val="5"/>
          <dgm:dir/>
          <dgm:animLvl val="ctr"/>
          <dgm:resizeHandles val="exact"/>
        </dgm:presLayoutVars>
      </dgm:prSet>
      <dgm:spPr/>
      <dgm:t>
        <a:bodyPr/>
        <a:lstStyle/>
        <a:p>
          <a:endParaRPr lang="es-PE"/>
        </a:p>
      </dgm:t>
    </dgm:pt>
    <dgm:pt modelId="{2967EF65-4420-4B3A-8815-B801FB6D7AA9}" type="pres">
      <dgm:prSet presAssocID="{94C86182-982B-4375-88FF-891BE89B038E}" presName="cycle" presStyleCnt="0"/>
      <dgm:spPr/>
    </dgm:pt>
    <dgm:pt modelId="{A40526E5-B3B2-47F9-93C9-3535102DF4C9}" type="pres">
      <dgm:prSet presAssocID="{94C86182-982B-4375-88FF-891BE89B038E}" presName="centerShape" presStyleCnt="0"/>
      <dgm:spPr/>
    </dgm:pt>
    <dgm:pt modelId="{B52F4FD6-69DE-44F8-AAE6-F7D4089889DE}" type="pres">
      <dgm:prSet presAssocID="{94C86182-982B-4375-88FF-891BE89B038E}" presName="connSite" presStyleLbl="node1" presStyleIdx="0" presStyleCnt="3"/>
      <dgm:spPr/>
    </dgm:pt>
    <dgm:pt modelId="{7F1B560D-5C9C-4803-8C9C-308A53F348E6}" type="pres">
      <dgm:prSet presAssocID="{94C86182-982B-4375-88FF-891BE89B038E}" presName="visible" presStyleLbl="node1" presStyleIdx="0" presStyleCnt="3" custLinFactNeighborX="-10662" custLinFactNeighborY="-2029"/>
      <dgm:spPr/>
    </dgm:pt>
    <dgm:pt modelId="{5C89B7CB-A640-49F9-B50A-FFD8D27C9EB7}" type="pres">
      <dgm:prSet presAssocID="{4F29232B-DBD7-4A4D-AA94-FD3E029DD7A2}" presName="Name25" presStyleLbl="parChTrans1D1" presStyleIdx="0" presStyleCnt="2"/>
      <dgm:spPr/>
      <dgm:t>
        <a:bodyPr/>
        <a:lstStyle/>
        <a:p>
          <a:endParaRPr lang="es-PE"/>
        </a:p>
      </dgm:t>
    </dgm:pt>
    <dgm:pt modelId="{7A310CFC-BD1A-4532-9C79-35B9817F7F16}" type="pres">
      <dgm:prSet presAssocID="{1C574AA1-5FFC-401A-B296-8742085F9B37}" presName="node" presStyleCnt="0"/>
      <dgm:spPr/>
    </dgm:pt>
    <dgm:pt modelId="{F8D06DA8-56FE-4FCE-AC99-7131AB8078C9}" type="pres">
      <dgm:prSet presAssocID="{1C574AA1-5FFC-401A-B296-8742085F9B37}" presName="parentNode" presStyleLbl="node1" presStyleIdx="1" presStyleCnt="3" custLinFactNeighborX="-13015" custLinFactNeighborY="-9583">
        <dgm:presLayoutVars>
          <dgm:chMax val="1"/>
          <dgm:bulletEnabled val="1"/>
        </dgm:presLayoutVars>
      </dgm:prSet>
      <dgm:spPr/>
      <dgm:t>
        <a:bodyPr/>
        <a:lstStyle/>
        <a:p>
          <a:endParaRPr lang="es-PE"/>
        </a:p>
      </dgm:t>
    </dgm:pt>
    <dgm:pt modelId="{7E5E2595-ED78-4055-8DE9-9D71C4BE5709}" type="pres">
      <dgm:prSet presAssocID="{1C574AA1-5FFC-401A-B296-8742085F9B37}" presName="childNode" presStyleLbl="revTx" presStyleIdx="0" presStyleCnt="0">
        <dgm:presLayoutVars>
          <dgm:bulletEnabled val="1"/>
        </dgm:presLayoutVars>
      </dgm:prSet>
      <dgm:spPr/>
      <dgm:t>
        <a:bodyPr/>
        <a:lstStyle/>
        <a:p>
          <a:endParaRPr lang="es-ES_tradnl"/>
        </a:p>
      </dgm:t>
    </dgm:pt>
    <dgm:pt modelId="{BAEE1F0D-EC23-40CF-80CD-BAA8F34914D4}" type="pres">
      <dgm:prSet presAssocID="{87F5A1C7-1D1E-485F-B703-4C38BD929B10}" presName="Name25" presStyleLbl="parChTrans1D1" presStyleIdx="1" presStyleCnt="2"/>
      <dgm:spPr/>
      <dgm:t>
        <a:bodyPr/>
        <a:lstStyle/>
        <a:p>
          <a:endParaRPr lang="es-ES"/>
        </a:p>
      </dgm:t>
    </dgm:pt>
    <dgm:pt modelId="{B4AA1268-C34A-430D-B516-1B8CEC11385C}" type="pres">
      <dgm:prSet presAssocID="{85BCE9E3-93A4-412F-B85E-B7AE44B17841}" presName="node" presStyleCnt="0"/>
      <dgm:spPr/>
    </dgm:pt>
    <dgm:pt modelId="{B6E5806B-8232-4BDF-91FD-ADB0A3A4BDE1}" type="pres">
      <dgm:prSet presAssocID="{85BCE9E3-93A4-412F-B85E-B7AE44B17841}" presName="parentNode" presStyleLbl="node1" presStyleIdx="2" presStyleCnt="3">
        <dgm:presLayoutVars>
          <dgm:chMax val="1"/>
          <dgm:bulletEnabled val="1"/>
        </dgm:presLayoutVars>
      </dgm:prSet>
      <dgm:spPr/>
      <dgm:t>
        <a:bodyPr/>
        <a:lstStyle/>
        <a:p>
          <a:endParaRPr lang="es-ES"/>
        </a:p>
      </dgm:t>
    </dgm:pt>
    <dgm:pt modelId="{0890F691-0EB4-4041-8D4F-346199F24FF9}" type="pres">
      <dgm:prSet presAssocID="{85BCE9E3-93A4-412F-B85E-B7AE44B17841}" presName="childNode" presStyleLbl="revTx" presStyleIdx="0" presStyleCnt="0">
        <dgm:presLayoutVars>
          <dgm:bulletEnabled val="1"/>
        </dgm:presLayoutVars>
      </dgm:prSet>
      <dgm:spPr/>
    </dgm:pt>
  </dgm:ptLst>
  <dgm:cxnLst>
    <dgm:cxn modelId="{DC10E146-ABF1-44BB-8A27-B72AB1AA5B40}" srcId="{94C86182-982B-4375-88FF-891BE89B038E}" destId="{1C574AA1-5FFC-401A-B296-8742085F9B37}" srcOrd="0" destOrd="0" parTransId="{4F29232B-DBD7-4A4D-AA94-FD3E029DD7A2}" sibTransId="{0FF48B59-2735-46FD-8C35-D53B4193B069}"/>
    <dgm:cxn modelId="{44DA52FB-874E-408C-8036-F6D89D19C9FD}" srcId="{94C86182-982B-4375-88FF-891BE89B038E}" destId="{85BCE9E3-93A4-412F-B85E-B7AE44B17841}" srcOrd="1" destOrd="0" parTransId="{87F5A1C7-1D1E-485F-B703-4C38BD929B10}" sibTransId="{62079BF5-26AC-44A7-A0D3-CF71D7498EBF}"/>
    <dgm:cxn modelId="{4DD04B19-229F-4EB1-B01C-E8D0F921BF81}" type="presOf" srcId="{87F5A1C7-1D1E-485F-B703-4C38BD929B10}" destId="{BAEE1F0D-EC23-40CF-80CD-BAA8F34914D4}" srcOrd="0" destOrd="0" presId="urn:microsoft.com/office/officeart/2005/8/layout/radial2"/>
    <dgm:cxn modelId="{87BB56E5-5B97-46A8-824C-1A98FF3E16D2}" type="presOf" srcId="{1C574AA1-5FFC-401A-B296-8742085F9B37}" destId="{F8D06DA8-56FE-4FCE-AC99-7131AB8078C9}" srcOrd="0" destOrd="0" presId="urn:microsoft.com/office/officeart/2005/8/layout/radial2"/>
    <dgm:cxn modelId="{59289873-4B54-465B-81EB-B3710F2DDDB8}" type="presOf" srcId="{85BCE9E3-93A4-412F-B85E-B7AE44B17841}" destId="{B6E5806B-8232-4BDF-91FD-ADB0A3A4BDE1}" srcOrd="0" destOrd="0" presId="urn:microsoft.com/office/officeart/2005/8/layout/radial2"/>
    <dgm:cxn modelId="{17933CA4-4123-4FFF-811F-321B4533351C}" type="presOf" srcId="{94C86182-982B-4375-88FF-891BE89B038E}" destId="{F7FD1F0C-A325-4A2D-AE87-00F0618C827B}" srcOrd="0" destOrd="0" presId="urn:microsoft.com/office/officeart/2005/8/layout/radial2"/>
    <dgm:cxn modelId="{91032B32-E6F3-46C8-87F5-6323DB3E3C63}" type="presOf" srcId="{4F29232B-DBD7-4A4D-AA94-FD3E029DD7A2}" destId="{5C89B7CB-A640-49F9-B50A-FFD8D27C9EB7}" srcOrd="0" destOrd="0" presId="urn:microsoft.com/office/officeart/2005/8/layout/radial2"/>
    <dgm:cxn modelId="{235C64BA-2989-4318-92A9-B4E7A28F4CFD}" type="presParOf" srcId="{F7FD1F0C-A325-4A2D-AE87-00F0618C827B}" destId="{2967EF65-4420-4B3A-8815-B801FB6D7AA9}" srcOrd="0" destOrd="0" presId="urn:microsoft.com/office/officeart/2005/8/layout/radial2"/>
    <dgm:cxn modelId="{E9CC0FBE-3699-4247-BD5D-969F61D424DB}" type="presParOf" srcId="{2967EF65-4420-4B3A-8815-B801FB6D7AA9}" destId="{A40526E5-B3B2-47F9-93C9-3535102DF4C9}" srcOrd="0" destOrd="0" presId="urn:microsoft.com/office/officeart/2005/8/layout/radial2"/>
    <dgm:cxn modelId="{874C2AF4-A369-48E8-AACF-0EBC01B53C79}" type="presParOf" srcId="{A40526E5-B3B2-47F9-93C9-3535102DF4C9}" destId="{B52F4FD6-69DE-44F8-AAE6-F7D4089889DE}" srcOrd="0" destOrd="0" presId="urn:microsoft.com/office/officeart/2005/8/layout/radial2"/>
    <dgm:cxn modelId="{63F7C643-5DD6-48A7-BC0F-B46F672364C6}" type="presParOf" srcId="{A40526E5-B3B2-47F9-93C9-3535102DF4C9}" destId="{7F1B560D-5C9C-4803-8C9C-308A53F348E6}" srcOrd="1" destOrd="0" presId="urn:microsoft.com/office/officeart/2005/8/layout/radial2"/>
    <dgm:cxn modelId="{2A478BC9-237B-4314-8049-8467E183817A}" type="presParOf" srcId="{2967EF65-4420-4B3A-8815-B801FB6D7AA9}" destId="{5C89B7CB-A640-49F9-B50A-FFD8D27C9EB7}" srcOrd="1" destOrd="0" presId="urn:microsoft.com/office/officeart/2005/8/layout/radial2"/>
    <dgm:cxn modelId="{6D7DB305-9D35-462D-A9A0-723FA4F58594}" type="presParOf" srcId="{2967EF65-4420-4B3A-8815-B801FB6D7AA9}" destId="{7A310CFC-BD1A-4532-9C79-35B9817F7F16}" srcOrd="2" destOrd="0" presId="urn:microsoft.com/office/officeart/2005/8/layout/radial2"/>
    <dgm:cxn modelId="{FFCE1E62-9876-4FCB-8EB2-8AAD483F27A3}" type="presParOf" srcId="{7A310CFC-BD1A-4532-9C79-35B9817F7F16}" destId="{F8D06DA8-56FE-4FCE-AC99-7131AB8078C9}" srcOrd="0" destOrd="0" presId="urn:microsoft.com/office/officeart/2005/8/layout/radial2"/>
    <dgm:cxn modelId="{D652CE8A-2A45-4D66-935F-2BFA26D3E84A}" type="presParOf" srcId="{7A310CFC-BD1A-4532-9C79-35B9817F7F16}" destId="{7E5E2595-ED78-4055-8DE9-9D71C4BE5709}" srcOrd="1" destOrd="0" presId="urn:microsoft.com/office/officeart/2005/8/layout/radial2"/>
    <dgm:cxn modelId="{7082E5D4-C07A-42BC-9DDB-E3CB3AC653D5}" type="presParOf" srcId="{2967EF65-4420-4B3A-8815-B801FB6D7AA9}" destId="{BAEE1F0D-EC23-40CF-80CD-BAA8F34914D4}" srcOrd="3" destOrd="0" presId="urn:microsoft.com/office/officeart/2005/8/layout/radial2"/>
    <dgm:cxn modelId="{14C1ADB9-DA89-44C6-B1F6-25ACCECA7B5D}" type="presParOf" srcId="{2967EF65-4420-4B3A-8815-B801FB6D7AA9}" destId="{B4AA1268-C34A-430D-B516-1B8CEC11385C}" srcOrd="4" destOrd="0" presId="urn:microsoft.com/office/officeart/2005/8/layout/radial2"/>
    <dgm:cxn modelId="{0D8E5C9E-D89E-4BC7-B85A-B86CD3048B19}" type="presParOf" srcId="{B4AA1268-C34A-430D-B516-1B8CEC11385C}" destId="{B6E5806B-8232-4BDF-91FD-ADB0A3A4BDE1}" srcOrd="0" destOrd="0" presId="urn:microsoft.com/office/officeart/2005/8/layout/radial2"/>
    <dgm:cxn modelId="{DF2A73CF-505C-47FB-90D4-08314EC74017}" type="presParOf" srcId="{B4AA1268-C34A-430D-B516-1B8CEC11385C}" destId="{0890F691-0EB4-4041-8D4F-346199F24FF9}" srcOrd="1" destOrd="0" presId="urn:microsoft.com/office/officeart/2005/8/layout/radial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117613-E54C-4D90-B300-056618A15647}" type="doc">
      <dgm:prSet loTypeId="urn:microsoft.com/office/officeart/2005/8/layout/chevron2" loCatId="list" qsTypeId="urn:microsoft.com/office/officeart/2005/8/quickstyle/simple4" qsCatId="simple" csTypeId="urn:microsoft.com/office/officeart/2005/8/colors/accent0_3" csCatId="mainScheme" phldr="1"/>
      <dgm:spPr/>
      <dgm:t>
        <a:bodyPr/>
        <a:lstStyle/>
        <a:p>
          <a:endParaRPr lang="es-ES"/>
        </a:p>
      </dgm:t>
    </dgm:pt>
    <dgm:pt modelId="{CE96B1CE-C177-4890-B6C2-3D4E8AEDC9D2}">
      <dgm:prSet phldrT="[Texto]"/>
      <dgm:spPr/>
      <dgm:t>
        <a:bodyPr/>
        <a:lstStyle/>
        <a:p>
          <a:r>
            <a:rPr lang="en-US" smtClean="0"/>
            <a:t>1</a:t>
          </a:r>
          <a:endParaRPr lang="es-ES" dirty="0"/>
        </a:p>
      </dgm:t>
    </dgm:pt>
    <dgm:pt modelId="{369502AC-2BCA-4AA7-AB82-1C72D39AFC8C}" type="parTrans" cxnId="{3AD91788-78D3-4F8E-BA36-083CE7073C65}">
      <dgm:prSet/>
      <dgm:spPr/>
      <dgm:t>
        <a:bodyPr/>
        <a:lstStyle/>
        <a:p>
          <a:endParaRPr lang="es-ES"/>
        </a:p>
      </dgm:t>
    </dgm:pt>
    <dgm:pt modelId="{607D5AC2-C3EE-4C96-ADB3-F12A3D06FBD4}" type="sibTrans" cxnId="{3AD91788-78D3-4F8E-BA36-083CE7073C65}">
      <dgm:prSet/>
      <dgm:spPr/>
      <dgm:t>
        <a:bodyPr/>
        <a:lstStyle/>
        <a:p>
          <a:endParaRPr lang="es-ES"/>
        </a:p>
      </dgm:t>
    </dgm:pt>
    <dgm:pt modelId="{04F78F29-071F-4F07-B98A-D42B588AE956}">
      <dgm:prSet phldrT="[Texto]"/>
      <dgm:spPr/>
      <dgm:t>
        <a:bodyPr/>
        <a:lstStyle/>
        <a:p>
          <a:r>
            <a:rPr lang="en-US" dirty="0" smtClean="0"/>
            <a:t>2</a:t>
          </a:r>
          <a:endParaRPr lang="es-ES" dirty="0"/>
        </a:p>
      </dgm:t>
    </dgm:pt>
    <dgm:pt modelId="{B0AF10F7-498B-45BC-8B16-69AC0C7142B7}" type="parTrans" cxnId="{641DD607-33EE-4AD3-A173-603D13040529}">
      <dgm:prSet/>
      <dgm:spPr/>
      <dgm:t>
        <a:bodyPr/>
        <a:lstStyle/>
        <a:p>
          <a:endParaRPr lang="es-ES"/>
        </a:p>
      </dgm:t>
    </dgm:pt>
    <dgm:pt modelId="{0D78C8B7-660E-4A35-ADAE-828B3533A388}" type="sibTrans" cxnId="{641DD607-33EE-4AD3-A173-603D13040529}">
      <dgm:prSet/>
      <dgm:spPr/>
      <dgm:t>
        <a:bodyPr/>
        <a:lstStyle/>
        <a:p>
          <a:endParaRPr lang="es-ES"/>
        </a:p>
      </dgm:t>
    </dgm:pt>
    <dgm:pt modelId="{91CA536B-58AB-405A-B453-A5B3B3776FEE}">
      <dgm:prSet phldrT="[Texto]"/>
      <dgm:spPr>
        <a:noFill/>
      </dgm:spPr>
      <dgm:t>
        <a:bodyPr/>
        <a:lstStyle/>
        <a:p>
          <a:pPr algn="just"/>
          <a:r>
            <a:rPr lang="es-ES" dirty="0" smtClean="0"/>
            <a:t>Implementar otros algoritmos de medición de calidad de imágenes de huellas.</a:t>
          </a:r>
          <a:endParaRPr lang="es-ES" dirty="0"/>
        </a:p>
      </dgm:t>
    </dgm:pt>
    <dgm:pt modelId="{60818B42-378E-4545-B27E-AFCF4D8E5894}" type="parTrans" cxnId="{3167E48E-8FB6-4838-B3C3-6C0377296E99}">
      <dgm:prSet/>
      <dgm:spPr/>
      <dgm:t>
        <a:bodyPr/>
        <a:lstStyle/>
        <a:p>
          <a:endParaRPr lang="es-ES"/>
        </a:p>
      </dgm:t>
    </dgm:pt>
    <dgm:pt modelId="{A0C938ED-4735-4575-A281-A0617A1695E4}" type="sibTrans" cxnId="{3167E48E-8FB6-4838-B3C3-6C0377296E99}">
      <dgm:prSet/>
      <dgm:spPr/>
      <dgm:t>
        <a:bodyPr/>
        <a:lstStyle/>
        <a:p>
          <a:endParaRPr lang="es-ES"/>
        </a:p>
      </dgm:t>
    </dgm:pt>
    <dgm:pt modelId="{19451131-E2AA-4F26-9600-A6A30BD8C685}">
      <dgm:prSet phldrT="[Texto]"/>
      <dgm:spPr/>
      <dgm:t>
        <a:bodyPr/>
        <a:lstStyle/>
        <a:p>
          <a:r>
            <a:rPr lang="en-US" dirty="0" smtClean="0"/>
            <a:t>3</a:t>
          </a:r>
          <a:endParaRPr lang="es-ES" dirty="0"/>
        </a:p>
      </dgm:t>
    </dgm:pt>
    <dgm:pt modelId="{1A7B5CAD-2412-49AA-8265-247AB3329855}" type="parTrans" cxnId="{6CA9D863-28E5-4C05-8A16-CF94DA70D847}">
      <dgm:prSet/>
      <dgm:spPr/>
      <dgm:t>
        <a:bodyPr/>
        <a:lstStyle/>
        <a:p>
          <a:endParaRPr lang="es-ES"/>
        </a:p>
      </dgm:t>
    </dgm:pt>
    <dgm:pt modelId="{C144E103-B816-4634-A546-26A76DAA2FFC}" type="sibTrans" cxnId="{6CA9D863-28E5-4C05-8A16-CF94DA70D847}">
      <dgm:prSet/>
      <dgm:spPr/>
      <dgm:t>
        <a:bodyPr/>
        <a:lstStyle/>
        <a:p>
          <a:endParaRPr lang="es-ES"/>
        </a:p>
      </dgm:t>
    </dgm:pt>
    <dgm:pt modelId="{A2015CB5-6E78-4981-9F28-A0A95C9DA38E}">
      <dgm:prSet phldrT="[Texto]"/>
      <dgm:spPr>
        <a:noFill/>
      </dgm:spPr>
      <dgm:t>
        <a:bodyPr/>
        <a:lstStyle/>
        <a:p>
          <a:pPr algn="just"/>
          <a:r>
            <a:rPr lang="es-ES" dirty="0" smtClean="0"/>
            <a:t>Utilizar la programación en paralelo para mejorar los tiempos de respuesta del componente.</a:t>
          </a:r>
          <a:endParaRPr lang="es-ES" dirty="0"/>
        </a:p>
      </dgm:t>
    </dgm:pt>
    <dgm:pt modelId="{69790E55-99DA-4937-B655-F1C10F2E0571}" type="parTrans" cxnId="{1155DB96-8BEB-4411-BD9D-EEFDC222DE82}">
      <dgm:prSet/>
      <dgm:spPr/>
      <dgm:t>
        <a:bodyPr/>
        <a:lstStyle/>
        <a:p>
          <a:endParaRPr lang="es-ES"/>
        </a:p>
      </dgm:t>
    </dgm:pt>
    <dgm:pt modelId="{C46FDAF5-E966-49C6-9CD3-97B5683FA49B}" type="sibTrans" cxnId="{1155DB96-8BEB-4411-BD9D-EEFDC222DE82}">
      <dgm:prSet/>
      <dgm:spPr/>
      <dgm:t>
        <a:bodyPr/>
        <a:lstStyle/>
        <a:p>
          <a:endParaRPr lang="es-ES"/>
        </a:p>
      </dgm:t>
    </dgm:pt>
    <dgm:pt modelId="{A5FE9274-457C-4FEB-9FD3-E00120DB4662}">
      <dgm:prSet phldrT="[Texto]"/>
      <dgm:spPr>
        <a:noFill/>
        <a:ln>
          <a:solidFill>
            <a:srgbClr val="002060"/>
          </a:solidFill>
        </a:ln>
      </dgm:spPr>
      <dgm:t>
        <a:bodyPr/>
        <a:lstStyle/>
        <a:p>
          <a:pPr algn="just"/>
          <a:r>
            <a:rPr lang="es-ES" dirty="0" smtClean="0"/>
            <a:t>Perfeccionar las métricas de medición de calidad de imágenes de huellas dactilares del componente.</a:t>
          </a:r>
          <a:endParaRPr lang="es-ES" dirty="0"/>
        </a:p>
      </dgm:t>
    </dgm:pt>
    <dgm:pt modelId="{413819D0-B288-4C06-94AB-79F9AD25ADF5}" type="sibTrans" cxnId="{ED312E28-8172-41B4-8D1B-478D9D7638DA}">
      <dgm:prSet/>
      <dgm:spPr/>
      <dgm:t>
        <a:bodyPr/>
        <a:lstStyle/>
        <a:p>
          <a:endParaRPr lang="es-ES"/>
        </a:p>
      </dgm:t>
    </dgm:pt>
    <dgm:pt modelId="{3286DC5D-8C06-4B5D-8A8C-FA1911286F7C}" type="parTrans" cxnId="{ED312E28-8172-41B4-8D1B-478D9D7638DA}">
      <dgm:prSet/>
      <dgm:spPr/>
      <dgm:t>
        <a:bodyPr/>
        <a:lstStyle/>
        <a:p>
          <a:endParaRPr lang="es-ES"/>
        </a:p>
      </dgm:t>
    </dgm:pt>
    <dgm:pt modelId="{F73BF3CC-ACB2-49BB-B63A-749E8F662CAA}" type="pres">
      <dgm:prSet presAssocID="{94117613-E54C-4D90-B300-056618A15647}" presName="linearFlow" presStyleCnt="0">
        <dgm:presLayoutVars>
          <dgm:dir/>
          <dgm:animLvl val="lvl"/>
          <dgm:resizeHandles val="exact"/>
        </dgm:presLayoutVars>
      </dgm:prSet>
      <dgm:spPr/>
      <dgm:t>
        <a:bodyPr/>
        <a:lstStyle/>
        <a:p>
          <a:endParaRPr lang="es-ES"/>
        </a:p>
      </dgm:t>
    </dgm:pt>
    <dgm:pt modelId="{1A9C0EA3-259C-423B-978D-D1CAF340872C}" type="pres">
      <dgm:prSet presAssocID="{CE96B1CE-C177-4890-B6C2-3D4E8AEDC9D2}" presName="composite" presStyleCnt="0"/>
      <dgm:spPr/>
    </dgm:pt>
    <dgm:pt modelId="{2A410D06-2E11-4A6A-9DBB-255DD022C366}" type="pres">
      <dgm:prSet presAssocID="{CE96B1CE-C177-4890-B6C2-3D4E8AEDC9D2}" presName="parentText" presStyleLbl="alignNode1" presStyleIdx="0" presStyleCnt="3">
        <dgm:presLayoutVars>
          <dgm:chMax val="1"/>
          <dgm:bulletEnabled val="1"/>
        </dgm:presLayoutVars>
      </dgm:prSet>
      <dgm:spPr/>
      <dgm:t>
        <a:bodyPr/>
        <a:lstStyle/>
        <a:p>
          <a:endParaRPr lang="es-ES"/>
        </a:p>
      </dgm:t>
    </dgm:pt>
    <dgm:pt modelId="{08702055-A808-4443-9C74-93FF6223C2CE}" type="pres">
      <dgm:prSet presAssocID="{CE96B1CE-C177-4890-B6C2-3D4E8AEDC9D2}" presName="descendantText" presStyleLbl="alignAcc1" presStyleIdx="0" presStyleCnt="3">
        <dgm:presLayoutVars>
          <dgm:bulletEnabled val="1"/>
        </dgm:presLayoutVars>
      </dgm:prSet>
      <dgm:spPr/>
      <dgm:t>
        <a:bodyPr/>
        <a:lstStyle/>
        <a:p>
          <a:endParaRPr lang="es-ES"/>
        </a:p>
      </dgm:t>
    </dgm:pt>
    <dgm:pt modelId="{5285ADDC-0183-4D3E-BAA0-F04BB484FF4A}" type="pres">
      <dgm:prSet presAssocID="{607D5AC2-C3EE-4C96-ADB3-F12A3D06FBD4}" presName="sp" presStyleCnt="0"/>
      <dgm:spPr/>
    </dgm:pt>
    <dgm:pt modelId="{7A6DDB43-D447-4A12-983C-3E0162F9E8B1}" type="pres">
      <dgm:prSet presAssocID="{04F78F29-071F-4F07-B98A-D42B588AE956}" presName="composite" presStyleCnt="0"/>
      <dgm:spPr/>
    </dgm:pt>
    <dgm:pt modelId="{82308E23-46D6-4DB1-AAF1-AE270EA243A1}" type="pres">
      <dgm:prSet presAssocID="{04F78F29-071F-4F07-B98A-D42B588AE956}" presName="parentText" presStyleLbl="alignNode1" presStyleIdx="1" presStyleCnt="3">
        <dgm:presLayoutVars>
          <dgm:chMax val="1"/>
          <dgm:bulletEnabled val="1"/>
        </dgm:presLayoutVars>
      </dgm:prSet>
      <dgm:spPr/>
      <dgm:t>
        <a:bodyPr/>
        <a:lstStyle/>
        <a:p>
          <a:endParaRPr lang="es-ES"/>
        </a:p>
      </dgm:t>
    </dgm:pt>
    <dgm:pt modelId="{4CFB695A-5EC7-4B4D-B0DF-2F8FF9DABD77}" type="pres">
      <dgm:prSet presAssocID="{04F78F29-071F-4F07-B98A-D42B588AE956}" presName="descendantText" presStyleLbl="alignAcc1" presStyleIdx="1" presStyleCnt="3">
        <dgm:presLayoutVars>
          <dgm:bulletEnabled val="1"/>
        </dgm:presLayoutVars>
      </dgm:prSet>
      <dgm:spPr/>
      <dgm:t>
        <a:bodyPr/>
        <a:lstStyle/>
        <a:p>
          <a:endParaRPr lang="es-ES"/>
        </a:p>
      </dgm:t>
    </dgm:pt>
    <dgm:pt modelId="{35EAE19E-8DD7-4097-868E-BC2EAD4C1EC9}" type="pres">
      <dgm:prSet presAssocID="{0D78C8B7-660E-4A35-ADAE-828B3533A388}" presName="sp" presStyleCnt="0"/>
      <dgm:spPr/>
    </dgm:pt>
    <dgm:pt modelId="{44D2ADA3-0F5E-4188-AEE8-8BB6CCB3621D}" type="pres">
      <dgm:prSet presAssocID="{19451131-E2AA-4F26-9600-A6A30BD8C685}" presName="composite" presStyleCnt="0"/>
      <dgm:spPr/>
    </dgm:pt>
    <dgm:pt modelId="{892F623F-B696-42D2-99AC-275B2B12E6EC}" type="pres">
      <dgm:prSet presAssocID="{19451131-E2AA-4F26-9600-A6A30BD8C685}" presName="parentText" presStyleLbl="alignNode1" presStyleIdx="2" presStyleCnt="3">
        <dgm:presLayoutVars>
          <dgm:chMax val="1"/>
          <dgm:bulletEnabled val="1"/>
        </dgm:presLayoutVars>
      </dgm:prSet>
      <dgm:spPr/>
      <dgm:t>
        <a:bodyPr/>
        <a:lstStyle/>
        <a:p>
          <a:endParaRPr lang="es-ES"/>
        </a:p>
      </dgm:t>
    </dgm:pt>
    <dgm:pt modelId="{5526EEE4-DB07-4CD9-921D-5E3F2800D643}" type="pres">
      <dgm:prSet presAssocID="{19451131-E2AA-4F26-9600-A6A30BD8C685}" presName="descendantText" presStyleLbl="alignAcc1" presStyleIdx="2" presStyleCnt="3">
        <dgm:presLayoutVars>
          <dgm:bulletEnabled val="1"/>
        </dgm:presLayoutVars>
      </dgm:prSet>
      <dgm:spPr/>
      <dgm:t>
        <a:bodyPr/>
        <a:lstStyle/>
        <a:p>
          <a:endParaRPr lang="es-ES"/>
        </a:p>
      </dgm:t>
    </dgm:pt>
  </dgm:ptLst>
  <dgm:cxnLst>
    <dgm:cxn modelId="{1155DB96-8BEB-4411-BD9D-EEFDC222DE82}" srcId="{19451131-E2AA-4F26-9600-A6A30BD8C685}" destId="{A2015CB5-6E78-4981-9F28-A0A95C9DA38E}" srcOrd="0" destOrd="0" parTransId="{69790E55-99DA-4937-B655-F1C10F2E0571}" sibTransId="{C46FDAF5-E966-49C6-9CD3-97B5683FA49B}"/>
    <dgm:cxn modelId="{E85D737F-8CA7-4D7C-8FE9-C571753A5154}" type="presOf" srcId="{A2015CB5-6E78-4981-9F28-A0A95C9DA38E}" destId="{5526EEE4-DB07-4CD9-921D-5E3F2800D643}" srcOrd="0" destOrd="0" presId="urn:microsoft.com/office/officeart/2005/8/layout/chevron2"/>
    <dgm:cxn modelId="{3167E48E-8FB6-4838-B3C3-6C0377296E99}" srcId="{04F78F29-071F-4F07-B98A-D42B588AE956}" destId="{91CA536B-58AB-405A-B453-A5B3B3776FEE}" srcOrd="0" destOrd="0" parTransId="{60818B42-378E-4545-B27E-AFCF4D8E5894}" sibTransId="{A0C938ED-4735-4575-A281-A0617A1695E4}"/>
    <dgm:cxn modelId="{ED312E28-8172-41B4-8D1B-478D9D7638DA}" srcId="{CE96B1CE-C177-4890-B6C2-3D4E8AEDC9D2}" destId="{A5FE9274-457C-4FEB-9FD3-E00120DB4662}" srcOrd="0" destOrd="0" parTransId="{3286DC5D-8C06-4B5D-8A8C-FA1911286F7C}" sibTransId="{413819D0-B288-4C06-94AB-79F9AD25ADF5}"/>
    <dgm:cxn modelId="{1395CE6C-9FCE-4F09-8817-1F0E5CAEE19B}" type="presOf" srcId="{91CA536B-58AB-405A-B453-A5B3B3776FEE}" destId="{4CFB695A-5EC7-4B4D-B0DF-2F8FF9DABD77}" srcOrd="0" destOrd="0" presId="urn:microsoft.com/office/officeart/2005/8/layout/chevron2"/>
    <dgm:cxn modelId="{641DD607-33EE-4AD3-A173-603D13040529}" srcId="{94117613-E54C-4D90-B300-056618A15647}" destId="{04F78F29-071F-4F07-B98A-D42B588AE956}" srcOrd="1" destOrd="0" parTransId="{B0AF10F7-498B-45BC-8B16-69AC0C7142B7}" sibTransId="{0D78C8B7-660E-4A35-ADAE-828B3533A388}"/>
    <dgm:cxn modelId="{3AD91788-78D3-4F8E-BA36-083CE7073C65}" srcId="{94117613-E54C-4D90-B300-056618A15647}" destId="{CE96B1CE-C177-4890-B6C2-3D4E8AEDC9D2}" srcOrd="0" destOrd="0" parTransId="{369502AC-2BCA-4AA7-AB82-1C72D39AFC8C}" sibTransId="{607D5AC2-C3EE-4C96-ADB3-F12A3D06FBD4}"/>
    <dgm:cxn modelId="{27BC4BCF-7559-4705-8099-F1D9777CA461}" type="presOf" srcId="{A5FE9274-457C-4FEB-9FD3-E00120DB4662}" destId="{08702055-A808-4443-9C74-93FF6223C2CE}" srcOrd="0" destOrd="0" presId="urn:microsoft.com/office/officeart/2005/8/layout/chevron2"/>
    <dgm:cxn modelId="{0CA3BE95-600B-4EEA-8362-F63D3B291A7F}" type="presOf" srcId="{94117613-E54C-4D90-B300-056618A15647}" destId="{F73BF3CC-ACB2-49BB-B63A-749E8F662CAA}" srcOrd="0" destOrd="0" presId="urn:microsoft.com/office/officeart/2005/8/layout/chevron2"/>
    <dgm:cxn modelId="{379E00B5-CB63-49F1-9D90-24ED87114FBE}" type="presOf" srcId="{19451131-E2AA-4F26-9600-A6A30BD8C685}" destId="{892F623F-B696-42D2-99AC-275B2B12E6EC}" srcOrd="0" destOrd="0" presId="urn:microsoft.com/office/officeart/2005/8/layout/chevron2"/>
    <dgm:cxn modelId="{CCD649DF-B6CB-4AF4-A01D-22C4439F455F}" type="presOf" srcId="{04F78F29-071F-4F07-B98A-D42B588AE956}" destId="{82308E23-46D6-4DB1-AAF1-AE270EA243A1}" srcOrd="0" destOrd="0" presId="urn:microsoft.com/office/officeart/2005/8/layout/chevron2"/>
    <dgm:cxn modelId="{EAD093A7-3B5E-4C30-9F0A-1404166512EF}" type="presOf" srcId="{CE96B1CE-C177-4890-B6C2-3D4E8AEDC9D2}" destId="{2A410D06-2E11-4A6A-9DBB-255DD022C366}" srcOrd="0" destOrd="0" presId="urn:microsoft.com/office/officeart/2005/8/layout/chevron2"/>
    <dgm:cxn modelId="{6CA9D863-28E5-4C05-8A16-CF94DA70D847}" srcId="{94117613-E54C-4D90-B300-056618A15647}" destId="{19451131-E2AA-4F26-9600-A6A30BD8C685}" srcOrd="2" destOrd="0" parTransId="{1A7B5CAD-2412-49AA-8265-247AB3329855}" sibTransId="{C144E103-B816-4634-A546-26A76DAA2FFC}"/>
    <dgm:cxn modelId="{35905771-1B7E-4EC5-B17B-59FD0EA08AE9}" type="presParOf" srcId="{F73BF3CC-ACB2-49BB-B63A-749E8F662CAA}" destId="{1A9C0EA3-259C-423B-978D-D1CAF340872C}" srcOrd="0" destOrd="0" presId="urn:microsoft.com/office/officeart/2005/8/layout/chevron2"/>
    <dgm:cxn modelId="{85E0CAD5-196C-42E3-97EC-D3DFEB84DFE9}" type="presParOf" srcId="{1A9C0EA3-259C-423B-978D-D1CAF340872C}" destId="{2A410D06-2E11-4A6A-9DBB-255DD022C366}" srcOrd="0" destOrd="0" presId="urn:microsoft.com/office/officeart/2005/8/layout/chevron2"/>
    <dgm:cxn modelId="{A44686C8-F70B-454C-B3CC-D977208BCFE3}" type="presParOf" srcId="{1A9C0EA3-259C-423B-978D-D1CAF340872C}" destId="{08702055-A808-4443-9C74-93FF6223C2CE}" srcOrd="1" destOrd="0" presId="urn:microsoft.com/office/officeart/2005/8/layout/chevron2"/>
    <dgm:cxn modelId="{AA042A95-4A0B-4898-BEAF-FB479D7DBA69}" type="presParOf" srcId="{F73BF3CC-ACB2-49BB-B63A-749E8F662CAA}" destId="{5285ADDC-0183-4D3E-BAA0-F04BB484FF4A}" srcOrd="1" destOrd="0" presId="urn:microsoft.com/office/officeart/2005/8/layout/chevron2"/>
    <dgm:cxn modelId="{B7F02B10-069A-4828-B244-5972068536E1}" type="presParOf" srcId="{F73BF3CC-ACB2-49BB-B63A-749E8F662CAA}" destId="{7A6DDB43-D447-4A12-983C-3E0162F9E8B1}" srcOrd="2" destOrd="0" presId="urn:microsoft.com/office/officeart/2005/8/layout/chevron2"/>
    <dgm:cxn modelId="{401CE60E-3F7C-4DA5-9101-344B812AC106}" type="presParOf" srcId="{7A6DDB43-D447-4A12-983C-3E0162F9E8B1}" destId="{82308E23-46D6-4DB1-AAF1-AE270EA243A1}" srcOrd="0" destOrd="0" presId="urn:microsoft.com/office/officeart/2005/8/layout/chevron2"/>
    <dgm:cxn modelId="{049E6300-FA02-40DE-A8D3-F67AACA2EC01}" type="presParOf" srcId="{7A6DDB43-D447-4A12-983C-3E0162F9E8B1}" destId="{4CFB695A-5EC7-4B4D-B0DF-2F8FF9DABD77}" srcOrd="1" destOrd="0" presId="urn:microsoft.com/office/officeart/2005/8/layout/chevron2"/>
    <dgm:cxn modelId="{8CD3BA69-171B-4E8C-A203-CF17FFD68081}" type="presParOf" srcId="{F73BF3CC-ACB2-49BB-B63A-749E8F662CAA}" destId="{35EAE19E-8DD7-4097-868E-BC2EAD4C1EC9}" srcOrd="3" destOrd="0" presId="urn:microsoft.com/office/officeart/2005/8/layout/chevron2"/>
    <dgm:cxn modelId="{5B77CF84-95B6-4BF1-8644-50A0F32133A5}" type="presParOf" srcId="{F73BF3CC-ACB2-49BB-B63A-749E8F662CAA}" destId="{44D2ADA3-0F5E-4188-AEE8-8BB6CCB3621D}" srcOrd="4" destOrd="0" presId="urn:microsoft.com/office/officeart/2005/8/layout/chevron2"/>
    <dgm:cxn modelId="{A5DFEA93-752A-4B4D-B868-3D3B94C61039}" type="presParOf" srcId="{44D2ADA3-0F5E-4188-AEE8-8BB6CCB3621D}" destId="{892F623F-B696-42D2-99AC-275B2B12E6EC}" srcOrd="0" destOrd="0" presId="urn:microsoft.com/office/officeart/2005/8/layout/chevron2"/>
    <dgm:cxn modelId="{76E07A12-E719-4BB1-8439-6B27087CB589}" type="presParOf" srcId="{44D2ADA3-0F5E-4188-AEE8-8BB6CCB3621D}" destId="{5526EEE4-DB07-4CD9-921D-5E3F2800D643}"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279D6-5562-4F15-8BA4-299217498138}">
      <dsp:nvSpPr>
        <dsp:cNvPr id="0" name=""/>
        <dsp:cNvSpPr/>
      </dsp:nvSpPr>
      <dsp:spPr>
        <a:xfrm>
          <a:off x="0" y="18883"/>
          <a:ext cx="3910807"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err="1" smtClean="0"/>
            <a:t>Análisis</a:t>
          </a:r>
          <a:r>
            <a:rPr lang="en-US" sz="2800" b="1" kern="1200" dirty="0" smtClean="0"/>
            <a:t> local</a:t>
          </a:r>
          <a:endParaRPr lang="es-ES" sz="2800" b="1" kern="1200" dirty="0"/>
        </a:p>
      </dsp:txBody>
      <dsp:txXfrm>
        <a:off x="0" y="18883"/>
        <a:ext cx="3910807" cy="633600"/>
      </dsp:txXfrm>
    </dsp:sp>
    <dsp:sp modelId="{C623DC9B-5C04-4100-93CC-8C2A30804732}">
      <dsp:nvSpPr>
        <dsp:cNvPr id="0" name=""/>
        <dsp:cNvSpPr/>
      </dsp:nvSpPr>
      <dsp:spPr>
        <a:xfrm>
          <a:off x="0" y="652483"/>
          <a:ext cx="3910807" cy="1056825"/>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No </a:t>
          </a:r>
          <a:r>
            <a:rPr lang="en-US" sz="2400" kern="1200" dirty="0" err="1" smtClean="0"/>
            <a:t>homogeneidad</a:t>
          </a:r>
          <a:r>
            <a:rPr lang="en-US" sz="2400" kern="1200" dirty="0" smtClean="0"/>
            <a:t>.</a:t>
          </a:r>
          <a:endParaRPr lang="es-ES" sz="2400" kern="1200" dirty="0"/>
        </a:p>
        <a:p>
          <a:pPr marL="228600" lvl="1" indent="-228600" algn="l" defTabSz="1066800">
            <a:lnSpc>
              <a:spcPct val="90000"/>
            </a:lnSpc>
            <a:spcBef>
              <a:spcPct val="0"/>
            </a:spcBef>
            <a:spcAft>
              <a:spcPct val="15000"/>
            </a:spcAft>
            <a:buChar char="••"/>
          </a:pPr>
          <a:r>
            <a:rPr lang="en-US" sz="2400" kern="1200" dirty="0" err="1" smtClean="0"/>
            <a:t>Contraste</a:t>
          </a:r>
          <a:r>
            <a:rPr lang="en-US" sz="2400" kern="1200" dirty="0" smtClean="0"/>
            <a:t> </a:t>
          </a:r>
          <a:r>
            <a:rPr lang="en-US" sz="2400" kern="1200" dirty="0" err="1" smtClean="0"/>
            <a:t>direccional</a:t>
          </a:r>
          <a:r>
            <a:rPr lang="en-US" sz="2400" kern="1200" dirty="0" smtClean="0"/>
            <a:t>.</a:t>
          </a:r>
          <a:endParaRPr lang="es-ES" sz="2400" kern="1200" dirty="0"/>
        </a:p>
      </dsp:txBody>
      <dsp:txXfrm>
        <a:off x="0" y="652483"/>
        <a:ext cx="3910807" cy="1056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279D6-5562-4F15-8BA4-299217498138}">
      <dsp:nvSpPr>
        <dsp:cNvPr id="0" name=""/>
        <dsp:cNvSpPr/>
      </dsp:nvSpPr>
      <dsp:spPr>
        <a:xfrm>
          <a:off x="0" y="107712"/>
          <a:ext cx="3960440"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err="1" smtClean="0"/>
            <a:t>Análisis</a:t>
          </a:r>
          <a:r>
            <a:rPr lang="en-US" sz="2800" b="1" kern="1200" dirty="0" smtClean="0"/>
            <a:t> Global</a:t>
          </a:r>
          <a:endParaRPr lang="es-ES" sz="2800" b="1" kern="1200" dirty="0"/>
        </a:p>
      </dsp:txBody>
      <dsp:txXfrm>
        <a:off x="0" y="107712"/>
        <a:ext cx="3960440" cy="662400"/>
      </dsp:txXfrm>
    </dsp:sp>
    <dsp:sp modelId="{C623DC9B-5C04-4100-93CC-8C2A30804732}">
      <dsp:nvSpPr>
        <dsp:cNvPr id="0" name=""/>
        <dsp:cNvSpPr/>
      </dsp:nvSpPr>
      <dsp:spPr>
        <a:xfrm>
          <a:off x="0" y="770112"/>
          <a:ext cx="3960440" cy="1010160"/>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ES" sz="2300" kern="1200" noProof="0" dirty="0" smtClean="0"/>
            <a:t>Concentración de la energía en el espectro de Fourier.</a:t>
          </a:r>
          <a:endParaRPr lang="es-ES" sz="2300" kern="1200" noProof="0" dirty="0"/>
        </a:p>
      </dsp:txBody>
      <dsp:txXfrm>
        <a:off x="0" y="770112"/>
        <a:ext cx="3960440" cy="1010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279D6-5562-4F15-8BA4-299217498138}">
      <dsp:nvSpPr>
        <dsp:cNvPr id="0" name=""/>
        <dsp:cNvSpPr/>
      </dsp:nvSpPr>
      <dsp:spPr>
        <a:xfrm>
          <a:off x="0" y="107712"/>
          <a:ext cx="3960440"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err="1" smtClean="0"/>
            <a:t>Análisis</a:t>
          </a:r>
          <a:r>
            <a:rPr lang="en-US" sz="2800" b="1" kern="1200" dirty="0" smtClean="0"/>
            <a:t> Global</a:t>
          </a:r>
          <a:endParaRPr lang="es-ES" sz="2800" b="1" kern="1200" dirty="0"/>
        </a:p>
      </dsp:txBody>
      <dsp:txXfrm>
        <a:off x="0" y="107712"/>
        <a:ext cx="3960440" cy="662400"/>
      </dsp:txXfrm>
    </dsp:sp>
    <dsp:sp modelId="{C623DC9B-5C04-4100-93CC-8C2A30804732}">
      <dsp:nvSpPr>
        <dsp:cNvPr id="0" name=""/>
        <dsp:cNvSpPr/>
      </dsp:nvSpPr>
      <dsp:spPr>
        <a:xfrm>
          <a:off x="0" y="770112"/>
          <a:ext cx="3960440" cy="1010160"/>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ES" sz="2300" kern="1200" noProof="0" dirty="0" smtClean="0"/>
            <a:t>Concentración de la energía en el espectro de Fourier.</a:t>
          </a:r>
          <a:endParaRPr lang="es-ES" sz="2300" kern="1200" noProof="0" dirty="0"/>
        </a:p>
      </dsp:txBody>
      <dsp:txXfrm>
        <a:off x="0" y="770112"/>
        <a:ext cx="3960440" cy="1010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E1F0D-EC23-40CF-80CD-BAA8F34914D4}">
      <dsp:nvSpPr>
        <dsp:cNvPr id="0" name=""/>
        <dsp:cNvSpPr/>
      </dsp:nvSpPr>
      <dsp:spPr>
        <a:xfrm rot="1714651">
          <a:off x="1242772" y="2294711"/>
          <a:ext cx="605298" cy="66005"/>
        </a:xfrm>
        <a:custGeom>
          <a:avLst/>
          <a:gdLst/>
          <a:ahLst/>
          <a:cxnLst/>
          <a:rect l="0" t="0" r="0" b="0"/>
          <a:pathLst>
            <a:path>
              <a:moveTo>
                <a:pt x="0" y="33002"/>
              </a:moveTo>
              <a:lnTo>
                <a:pt x="605298" y="3300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C89B7CB-A640-49F9-B50A-FFD8D27C9EB7}">
      <dsp:nvSpPr>
        <dsp:cNvPr id="0" name=""/>
        <dsp:cNvSpPr/>
      </dsp:nvSpPr>
      <dsp:spPr>
        <a:xfrm rot="19601002">
          <a:off x="1237042" y="1374366"/>
          <a:ext cx="518426" cy="66005"/>
        </a:xfrm>
        <a:custGeom>
          <a:avLst/>
          <a:gdLst/>
          <a:ahLst/>
          <a:cxnLst/>
          <a:rect l="0" t="0" r="0" b="0"/>
          <a:pathLst>
            <a:path>
              <a:moveTo>
                <a:pt x="0" y="33002"/>
              </a:moveTo>
              <a:lnTo>
                <a:pt x="518426" y="3300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F1B560D-5C9C-4803-8C9C-308A53F348E6}">
      <dsp:nvSpPr>
        <dsp:cNvPr id="0" name=""/>
        <dsp:cNvSpPr/>
      </dsp:nvSpPr>
      <dsp:spPr>
        <a:xfrm>
          <a:off x="0" y="1112909"/>
          <a:ext cx="1505100" cy="15051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8D06DA8-56FE-4FCE-AC99-7131AB8078C9}">
      <dsp:nvSpPr>
        <dsp:cNvPr id="0" name=""/>
        <dsp:cNvSpPr/>
      </dsp:nvSpPr>
      <dsp:spPr>
        <a:xfrm>
          <a:off x="1638656" y="565452"/>
          <a:ext cx="903060" cy="90306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s-ES_tradnl" sz="4100" kern="1200" dirty="0" smtClean="0"/>
            <a:t>1</a:t>
          </a:r>
          <a:endParaRPr lang="es-ES_tradnl" sz="4100" kern="1200" dirty="0"/>
        </a:p>
      </dsp:txBody>
      <dsp:txXfrm>
        <a:off x="1770906" y="697702"/>
        <a:ext cx="638560" cy="638560"/>
      </dsp:txXfrm>
    </dsp:sp>
    <dsp:sp modelId="{B6E5806B-8232-4BDF-91FD-ADB0A3A4BDE1}">
      <dsp:nvSpPr>
        <dsp:cNvPr id="0" name=""/>
        <dsp:cNvSpPr/>
      </dsp:nvSpPr>
      <dsp:spPr>
        <a:xfrm>
          <a:off x="1756190" y="2236944"/>
          <a:ext cx="903060" cy="90306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s-ES_tradnl" sz="4100" kern="1200" dirty="0" smtClean="0"/>
            <a:t>2</a:t>
          </a:r>
          <a:endParaRPr lang="es-ES_tradnl" sz="4100" kern="1200" dirty="0"/>
        </a:p>
      </dsp:txBody>
      <dsp:txXfrm>
        <a:off x="1888440" y="2369194"/>
        <a:ext cx="638560" cy="638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E1F0D-EC23-40CF-80CD-BAA8F34914D4}">
      <dsp:nvSpPr>
        <dsp:cNvPr id="0" name=""/>
        <dsp:cNvSpPr/>
      </dsp:nvSpPr>
      <dsp:spPr>
        <a:xfrm rot="1714651">
          <a:off x="1242772" y="2294711"/>
          <a:ext cx="605298" cy="66005"/>
        </a:xfrm>
        <a:custGeom>
          <a:avLst/>
          <a:gdLst/>
          <a:ahLst/>
          <a:cxnLst/>
          <a:rect l="0" t="0" r="0" b="0"/>
          <a:pathLst>
            <a:path>
              <a:moveTo>
                <a:pt x="0" y="33002"/>
              </a:moveTo>
              <a:lnTo>
                <a:pt x="605298" y="3300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C89B7CB-A640-49F9-B50A-FFD8D27C9EB7}">
      <dsp:nvSpPr>
        <dsp:cNvPr id="0" name=""/>
        <dsp:cNvSpPr/>
      </dsp:nvSpPr>
      <dsp:spPr>
        <a:xfrm rot="19601002">
          <a:off x="1237042" y="1374366"/>
          <a:ext cx="518426" cy="66005"/>
        </a:xfrm>
        <a:custGeom>
          <a:avLst/>
          <a:gdLst/>
          <a:ahLst/>
          <a:cxnLst/>
          <a:rect l="0" t="0" r="0" b="0"/>
          <a:pathLst>
            <a:path>
              <a:moveTo>
                <a:pt x="0" y="33002"/>
              </a:moveTo>
              <a:lnTo>
                <a:pt x="518426" y="3300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F1B560D-5C9C-4803-8C9C-308A53F348E6}">
      <dsp:nvSpPr>
        <dsp:cNvPr id="0" name=""/>
        <dsp:cNvSpPr/>
      </dsp:nvSpPr>
      <dsp:spPr>
        <a:xfrm>
          <a:off x="0" y="1112909"/>
          <a:ext cx="1505100" cy="15051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8D06DA8-56FE-4FCE-AC99-7131AB8078C9}">
      <dsp:nvSpPr>
        <dsp:cNvPr id="0" name=""/>
        <dsp:cNvSpPr/>
      </dsp:nvSpPr>
      <dsp:spPr>
        <a:xfrm>
          <a:off x="1638656" y="565452"/>
          <a:ext cx="903060" cy="90306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s-ES_tradnl" sz="4100" kern="1200" dirty="0" smtClean="0"/>
            <a:t>3</a:t>
          </a:r>
          <a:endParaRPr lang="es-ES_tradnl" sz="4100" kern="1200" dirty="0"/>
        </a:p>
      </dsp:txBody>
      <dsp:txXfrm>
        <a:off x="1770906" y="697702"/>
        <a:ext cx="638560" cy="638560"/>
      </dsp:txXfrm>
    </dsp:sp>
    <dsp:sp modelId="{B6E5806B-8232-4BDF-91FD-ADB0A3A4BDE1}">
      <dsp:nvSpPr>
        <dsp:cNvPr id="0" name=""/>
        <dsp:cNvSpPr/>
      </dsp:nvSpPr>
      <dsp:spPr>
        <a:xfrm>
          <a:off x="1756190" y="2236944"/>
          <a:ext cx="903060" cy="90306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s-ES_tradnl" sz="4100" kern="1200" dirty="0" smtClean="0"/>
            <a:t>4</a:t>
          </a:r>
          <a:endParaRPr lang="es-ES_tradnl" sz="4100" kern="1200" dirty="0"/>
        </a:p>
      </dsp:txBody>
      <dsp:txXfrm>
        <a:off x="1888440" y="2369194"/>
        <a:ext cx="638560" cy="6385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10D06-2E11-4A6A-9DBB-255DD022C366}">
      <dsp:nvSpPr>
        <dsp:cNvPr id="0" name=""/>
        <dsp:cNvSpPr/>
      </dsp:nvSpPr>
      <dsp:spPr>
        <a:xfrm rot="5400000">
          <a:off x="-260426" y="261205"/>
          <a:ext cx="1736173" cy="1215321"/>
        </a:xfrm>
        <a:prstGeom prst="chevron">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smtClean="0"/>
            <a:t>1</a:t>
          </a:r>
          <a:endParaRPr lang="es-ES" sz="3400" kern="1200" dirty="0"/>
        </a:p>
      </dsp:txBody>
      <dsp:txXfrm rot="-5400000">
        <a:off x="1" y="608440"/>
        <a:ext cx="1215321" cy="520852"/>
      </dsp:txXfrm>
    </dsp:sp>
    <dsp:sp modelId="{08702055-A808-4443-9C74-93FF6223C2CE}">
      <dsp:nvSpPr>
        <dsp:cNvPr id="0" name=""/>
        <dsp:cNvSpPr/>
      </dsp:nvSpPr>
      <dsp:spPr>
        <a:xfrm rot="5400000">
          <a:off x="4377440" y="-3161339"/>
          <a:ext cx="1128512" cy="7452750"/>
        </a:xfrm>
        <a:prstGeom prst="round2SameRect">
          <a:avLst/>
        </a:prstGeom>
        <a:noFill/>
        <a:ln w="9525" cap="flat" cmpd="sng" algn="ctr">
          <a:solidFill>
            <a:srgbClr val="002060"/>
          </a:solidFill>
          <a:prstDash val="solid"/>
        </a:ln>
        <a:effectLst/>
      </dsp:spPr>
      <dsp:style>
        <a:lnRef idx="1">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just" defTabSz="1155700">
            <a:lnSpc>
              <a:spcPct val="90000"/>
            </a:lnSpc>
            <a:spcBef>
              <a:spcPct val="0"/>
            </a:spcBef>
            <a:spcAft>
              <a:spcPct val="15000"/>
            </a:spcAft>
            <a:buChar char="••"/>
          </a:pPr>
          <a:r>
            <a:rPr lang="es-ES" sz="2600" kern="1200" dirty="0" smtClean="0"/>
            <a:t>Perfeccionar las métricas de medición de calidad de imágenes de huellas dactilares del componente.</a:t>
          </a:r>
          <a:endParaRPr lang="es-ES" sz="2600" kern="1200" dirty="0"/>
        </a:p>
      </dsp:txBody>
      <dsp:txXfrm rot="-5400000">
        <a:off x="1215322" y="55868"/>
        <a:ext cx="7397661" cy="1018334"/>
      </dsp:txXfrm>
    </dsp:sp>
    <dsp:sp modelId="{82308E23-46D6-4DB1-AAF1-AE270EA243A1}">
      <dsp:nvSpPr>
        <dsp:cNvPr id="0" name=""/>
        <dsp:cNvSpPr/>
      </dsp:nvSpPr>
      <dsp:spPr>
        <a:xfrm rot="5400000">
          <a:off x="-260426" y="1804607"/>
          <a:ext cx="1736173" cy="1215321"/>
        </a:xfrm>
        <a:prstGeom prst="chevron">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2</a:t>
          </a:r>
          <a:endParaRPr lang="es-ES" sz="3400" kern="1200" dirty="0"/>
        </a:p>
      </dsp:txBody>
      <dsp:txXfrm rot="-5400000">
        <a:off x="1" y="2151842"/>
        <a:ext cx="1215321" cy="520852"/>
      </dsp:txXfrm>
    </dsp:sp>
    <dsp:sp modelId="{4CFB695A-5EC7-4B4D-B0DF-2F8FF9DABD77}">
      <dsp:nvSpPr>
        <dsp:cNvPr id="0" name=""/>
        <dsp:cNvSpPr/>
      </dsp:nvSpPr>
      <dsp:spPr>
        <a:xfrm rot="5400000">
          <a:off x="4377440" y="-1617937"/>
          <a:ext cx="1128512" cy="7452750"/>
        </a:xfrm>
        <a:prstGeom prst="round2SameRect">
          <a:avLst/>
        </a:prstGeom>
        <a:no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just" defTabSz="1155700">
            <a:lnSpc>
              <a:spcPct val="90000"/>
            </a:lnSpc>
            <a:spcBef>
              <a:spcPct val="0"/>
            </a:spcBef>
            <a:spcAft>
              <a:spcPct val="15000"/>
            </a:spcAft>
            <a:buChar char="••"/>
          </a:pPr>
          <a:r>
            <a:rPr lang="es-ES" sz="2600" kern="1200" dirty="0" smtClean="0"/>
            <a:t>Implementar otros algoritmos de medición de calidad de imágenes de huellas.</a:t>
          </a:r>
          <a:endParaRPr lang="es-ES" sz="2600" kern="1200" dirty="0"/>
        </a:p>
      </dsp:txBody>
      <dsp:txXfrm rot="-5400000">
        <a:off x="1215322" y="1599270"/>
        <a:ext cx="7397661" cy="1018334"/>
      </dsp:txXfrm>
    </dsp:sp>
    <dsp:sp modelId="{892F623F-B696-42D2-99AC-275B2B12E6EC}">
      <dsp:nvSpPr>
        <dsp:cNvPr id="0" name=""/>
        <dsp:cNvSpPr/>
      </dsp:nvSpPr>
      <dsp:spPr>
        <a:xfrm rot="5400000">
          <a:off x="-260426" y="3348009"/>
          <a:ext cx="1736173" cy="1215321"/>
        </a:xfrm>
        <a:prstGeom prst="chevron">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3</a:t>
          </a:r>
          <a:endParaRPr lang="es-ES" sz="3400" kern="1200" dirty="0"/>
        </a:p>
      </dsp:txBody>
      <dsp:txXfrm rot="-5400000">
        <a:off x="1" y="3695244"/>
        <a:ext cx="1215321" cy="520852"/>
      </dsp:txXfrm>
    </dsp:sp>
    <dsp:sp modelId="{5526EEE4-DB07-4CD9-921D-5E3F2800D643}">
      <dsp:nvSpPr>
        <dsp:cNvPr id="0" name=""/>
        <dsp:cNvSpPr/>
      </dsp:nvSpPr>
      <dsp:spPr>
        <a:xfrm rot="5400000">
          <a:off x="4377440" y="-74535"/>
          <a:ext cx="1128512" cy="7452750"/>
        </a:xfrm>
        <a:prstGeom prst="round2SameRect">
          <a:avLst/>
        </a:prstGeom>
        <a:no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just" defTabSz="1155700">
            <a:lnSpc>
              <a:spcPct val="90000"/>
            </a:lnSpc>
            <a:spcBef>
              <a:spcPct val="0"/>
            </a:spcBef>
            <a:spcAft>
              <a:spcPct val="15000"/>
            </a:spcAft>
            <a:buChar char="••"/>
          </a:pPr>
          <a:r>
            <a:rPr lang="es-ES" sz="2600" kern="1200" dirty="0" smtClean="0"/>
            <a:t>Utilizar la programación en paralelo para mejorar los tiempos de respuesta del componente.</a:t>
          </a:r>
          <a:endParaRPr lang="es-ES" sz="2600" kern="1200" dirty="0"/>
        </a:p>
      </dsp:txBody>
      <dsp:txXfrm rot="-5400000">
        <a:off x="1215322" y="3142672"/>
        <a:ext cx="7397661" cy="101833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638CC5-0B8E-4737-AC56-B5DC2E904189}" type="datetimeFigureOut">
              <a:rPr lang="es-ES" smtClean="0"/>
              <a:pPr/>
              <a:t>19/06/2014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9FB0F-A7C8-4E4D-AA69-4B7AB6E557F8}" type="slidenum">
              <a:rPr lang="es-ES" smtClean="0"/>
              <a:pPr/>
              <a:t>‹Nº›</a:t>
            </a:fld>
            <a:endParaRPr lang="es-ES"/>
          </a:p>
        </p:txBody>
      </p:sp>
    </p:spTree>
    <p:extLst>
      <p:ext uri="{BB962C8B-B14F-4D97-AF65-F5344CB8AC3E}">
        <p14:creationId xmlns:p14="http://schemas.microsoft.com/office/powerpoint/2010/main" val="209195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En la actualidad l</a:t>
            </a:r>
            <a:r>
              <a:rPr lang="es-ES_tradnl" sz="1200" kern="1200" dirty="0" smtClean="0">
                <a:solidFill>
                  <a:schemeClr val="tx1"/>
                </a:solidFill>
                <a:effectLst/>
                <a:latin typeface="+mn-lt"/>
                <a:ea typeface="+mn-ea"/>
                <a:cs typeface="+mn-cs"/>
              </a:rPr>
              <a:t>os sistemas de reconocimiento </a:t>
            </a:r>
            <a:r>
              <a:rPr lang="es-ES_tradnl" sz="1200" b="1" kern="1200" dirty="0" smtClean="0">
                <a:solidFill>
                  <a:schemeClr val="tx1"/>
                </a:solidFill>
                <a:effectLst/>
                <a:latin typeface="+mn-lt"/>
                <a:ea typeface="+mn-ea"/>
                <a:cs typeface="+mn-cs"/>
              </a:rPr>
              <a:t>biométrico</a:t>
            </a:r>
            <a:r>
              <a:rPr lang="es-ES_tradnl" sz="1200" kern="1200" dirty="0" smtClean="0">
                <a:solidFill>
                  <a:schemeClr val="tx1"/>
                </a:solidFill>
                <a:effectLst/>
                <a:latin typeface="+mn-lt"/>
                <a:ea typeface="+mn-ea"/>
                <a:cs typeface="+mn-cs"/>
              </a:rPr>
              <a:t> están aportando otro nivel, en términos de seguridad, a los sistemas tradicionales de identificación personal, o sea, a los métodos basados en algo que la persona sabe (contraseña, PIN) o en algo que la persona tiene (tarjetas de identificación)</a:t>
            </a:r>
            <a:r>
              <a:rPr lang="es-ES" sz="1200" kern="1200" dirty="0" smtClean="0">
                <a:solidFill>
                  <a:schemeClr val="tx1"/>
                </a:solidFill>
                <a:effectLst/>
                <a:latin typeface="+mn-lt"/>
                <a:ea typeface="+mn-ea"/>
                <a:cs typeface="+mn-cs"/>
              </a:rPr>
              <a:t> (1)</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2</a:t>
            </a:fld>
            <a:endParaRPr lang="es-ES"/>
          </a:p>
        </p:txBody>
      </p:sp>
    </p:spTree>
    <p:extLst>
      <p:ext uri="{BB962C8B-B14F-4D97-AF65-F5344CB8AC3E}">
        <p14:creationId xmlns:p14="http://schemas.microsoft.com/office/powerpoint/2010/main" val="3041795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 Determinar las tendencias mundiales de los algoritmos de medición de calidad de imágenes de huellas dactilares. </a:t>
            </a:r>
          </a:p>
          <a:p>
            <a:r>
              <a:rPr lang="es-ES" sz="1200" b="0" i="0" u="none" strike="noStrike" kern="1200" baseline="0" dirty="0" smtClean="0">
                <a:solidFill>
                  <a:schemeClr val="tx1"/>
                </a:solidFill>
                <a:latin typeface="+mn-lt"/>
                <a:ea typeface="+mn-ea"/>
                <a:cs typeface="+mn-cs"/>
              </a:rPr>
              <a:t> Definir los algoritmos de medición de calidad de imágenes de huellas dactilares a utilizar. </a:t>
            </a:r>
          </a:p>
          <a:p>
            <a:r>
              <a:rPr lang="es-ES" sz="1200" b="0" i="0" u="none" strike="noStrike" kern="1200" baseline="0" dirty="0" smtClean="0">
                <a:solidFill>
                  <a:schemeClr val="tx1"/>
                </a:solidFill>
                <a:latin typeface="+mn-lt"/>
                <a:ea typeface="+mn-ea"/>
                <a:cs typeface="+mn-cs"/>
              </a:rPr>
              <a:t> Analizar las tecnologías, metodologías y herramientas existentes que contribuyan al desarrollo del componente. </a:t>
            </a:r>
          </a:p>
          <a:p>
            <a:r>
              <a:rPr lang="es-ES" sz="1200" b="0" i="0" u="none" strike="noStrike" kern="1200" baseline="0" dirty="0" smtClean="0">
                <a:solidFill>
                  <a:schemeClr val="tx1"/>
                </a:solidFill>
                <a:latin typeface="+mn-lt"/>
                <a:ea typeface="+mn-ea"/>
                <a:cs typeface="+mn-cs"/>
              </a:rPr>
              <a:t> Implementar el proceso de medición de calidad de imágenes de huellas dactilares. </a:t>
            </a:r>
          </a:p>
          <a:p>
            <a:r>
              <a:rPr lang="es-ES" sz="1200" b="0" i="0" u="none" strike="noStrike" kern="1200" baseline="0" dirty="0" smtClean="0">
                <a:solidFill>
                  <a:schemeClr val="tx1"/>
                </a:solidFill>
                <a:latin typeface="+mn-lt"/>
                <a:ea typeface="+mn-ea"/>
                <a:cs typeface="+mn-cs"/>
              </a:rPr>
              <a:t> Realizar pruebas al componente para validar su correcto funcionamiento. </a:t>
            </a: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11</a:t>
            </a:fld>
            <a:endParaRPr lang="es-ES"/>
          </a:p>
        </p:txBody>
      </p:sp>
    </p:spTree>
    <p:extLst>
      <p:ext uri="{BB962C8B-B14F-4D97-AF65-F5344CB8AC3E}">
        <p14:creationId xmlns:p14="http://schemas.microsoft.com/office/powerpoint/2010/main" val="3858344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12</a:t>
            </a:fld>
            <a:endParaRPr lang="es-ES"/>
          </a:p>
        </p:txBody>
      </p:sp>
    </p:spTree>
    <p:extLst>
      <p:ext uri="{BB962C8B-B14F-4D97-AF65-F5344CB8AC3E}">
        <p14:creationId xmlns:p14="http://schemas.microsoft.com/office/powerpoint/2010/main" val="29359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Se propone como </a:t>
            </a:r>
            <a:r>
              <a:rPr lang="es-ES" sz="1200" b="1" i="0" u="none" strike="noStrike" kern="1200" baseline="0" dirty="0" smtClean="0">
                <a:solidFill>
                  <a:schemeClr val="tx1"/>
                </a:solidFill>
                <a:latin typeface="+mn-lt"/>
                <a:ea typeface="+mn-ea"/>
                <a:cs typeface="+mn-cs"/>
              </a:rPr>
              <a:t>idea a defender </a:t>
            </a:r>
            <a:r>
              <a:rPr lang="es-ES" sz="1200" b="0" i="0" u="none" strike="noStrike" kern="1200" baseline="0" dirty="0" smtClean="0">
                <a:solidFill>
                  <a:schemeClr val="tx1"/>
                </a:solidFill>
                <a:latin typeface="+mn-lt"/>
                <a:ea typeface="+mn-ea"/>
                <a:cs typeface="+mn-cs"/>
              </a:rPr>
              <a:t>que la determinación de la calidad de la imagen de una huella dactilar antes de realizar el proceso de extracción permite seleccionar imágenes con mejores condiciones para obtener mejores resultados en la comparación de características. </a:t>
            </a:r>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13</a:t>
            </a:fld>
            <a:endParaRPr lang="es-ES"/>
          </a:p>
        </p:txBody>
      </p:sp>
    </p:spTree>
    <p:extLst>
      <p:ext uri="{BB962C8B-B14F-4D97-AF65-F5344CB8AC3E}">
        <p14:creationId xmlns:p14="http://schemas.microsoft.com/office/powerpoint/2010/main" val="3637001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Existen múltiples soluciones biométricas que implementan mecanismos de medición de calidad de imágenes de huellas dactilares.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En el marco internacional se encuentran</a:t>
            </a:r>
            <a:r>
              <a:rPr lang="es-ES" sz="1200" kern="1200" baseline="0" dirty="0" smtClean="0">
                <a:solidFill>
                  <a:schemeClr val="tx1"/>
                </a:solidFill>
                <a:effectLst/>
                <a:latin typeface="+mn-lt"/>
                <a:ea typeface="+mn-ea"/>
                <a:cs typeface="+mn-cs"/>
              </a:rPr>
              <a:t> NBIS, </a:t>
            </a:r>
            <a:r>
              <a:rPr lang="es-ES" sz="1200" kern="1200" baseline="0" dirty="0" err="1" smtClean="0">
                <a:solidFill>
                  <a:schemeClr val="tx1"/>
                </a:solidFill>
                <a:effectLst/>
                <a:latin typeface="+mn-lt"/>
                <a:ea typeface="+mn-ea"/>
                <a:cs typeface="+mn-cs"/>
              </a:rPr>
              <a:t>AccuScan</a:t>
            </a:r>
            <a:r>
              <a:rPr lang="es-ES" sz="1200" kern="1200" baseline="0" dirty="0" smtClean="0">
                <a:solidFill>
                  <a:schemeClr val="tx1"/>
                </a:solidFill>
                <a:effectLst/>
                <a:latin typeface="+mn-lt"/>
                <a:ea typeface="+mn-ea"/>
                <a:cs typeface="+mn-cs"/>
              </a:rPr>
              <a:t> y QualityCheck.</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baseline="0" dirty="0" smtClean="0">
                <a:solidFill>
                  <a:schemeClr val="tx1"/>
                </a:solidFill>
                <a:effectLst/>
                <a:latin typeface="+mn-lt"/>
                <a:ea typeface="+mn-ea"/>
                <a:cs typeface="+mn-cs"/>
              </a:rPr>
              <a:t>Mientras q en el marco nacional se encuentran Biomesys AFIS y el Componente para la medición de la calidad de imágenes de huellas dactilares desarrollado en la propia universidad. </a:t>
            </a:r>
            <a:endParaRPr lang="es-E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Se conoce q estos</a:t>
            </a:r>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sistemas realizan la medición de la calidad de las huellas dactilares, sin embargo no exponen en detalle las estrategias utilizadas para acometer dicho proceso. Se cuenta con las </a:t>
            </a:r>
            <a:r>
              <a:rPr lang="es-ES" sz="1200" b="1" kern="1200" dirty="0" smtClean="0">
                <a:solidFill>
                  <a:schemeClr val="tx1"/>
                </a:solidFill>
                <a:effectLst/>
                <a:latin typeface="+mn-lt"/>
                <a:ea typeface="+mn-ea"/>
                <a:cs typeface="+mn-cs"/>
              </a:rPr>
              <a:t>especificaciones del algoritmo NFIQ, implementado en el NBIS, y del método implementado en el</a:t>
            </a:r>
            <a:r>
              <a:rPr lang="es-ES" sz="1200" b="1" kern="1200" baseline="0" dirty="0" smtClean="0">
                <a:solidFill>
                  <a:schemeClr val="tx1"/>
                </a:solidFill>
                <a:effectLst/>
                <a:latin typeface="+mn-lt"/>
                <a:ea typeface="+mn-ea"/>
                <a:cs typeface="+mn-cs"/>
              </a:rPr>
              <a:t> </a:t>
            </a:r>
            <a:r>
              <a:rPr lang="es-ES" sz="1200" b="1" kern="1200" dirty="0" smtClean="0">
                <a:solidFill>
                  <a:schemeClr val="tx1"/>
                </a:solidFill>
                <a:effectLst/>
                <a:latin typeface="+mn-lt"/>
                <a:ea typeface="+mn-ea"/>
                <a:cs typeface="+mn-cs"/>
              </a:rPr>
              <a:t>componente desarrollado en la UCI</a:t>
            </a:r>
            <a:r>
              <a:rPr lang="es-ES" sz="1200" kern="1200" dirty="0" smtClean="0">
                <a:solidFill>
                  <a:schemeClr val="tx1"/>
                </a:solidFill>
                <a:effectLst/>
                <a:latin typeface="+mn-lt"/>
                <a:ea typeface="+mn-ea"/>
                <a:cs typeface="+mn-cs"/>
              </a:rPr>
              <a:t>,</a:t>
            </a:r>
            <a:r>
              <a:rPr lang="es-ES" sz="1200" kern="1200" baseline="0" dirty="0" smtClean="0">
                <a:solidFill>
                  <a:schemeClr val="tx1"/>
                </a:solidFill>
                <a:effectLst/>
                <a:latin typeface="+mn-lt"/>
                <a:ea typeface="+mn-ea"/>
                <a:cs typeface="+mn-cs"/>
              </a:rPr>
              <a:t> pero</a:t>
            </a:r>
            <a:r>
              <a:rPr lang="es-ES" sz="1200" kern="1200" dirty="0" smtClean="0">
                <a:solidFill>
                  <a:schemeClr val="tx1"/>
                </a:solidFill>
                <a:effectLst/>
                <a:latin typeface="+mn-lt"/>
                <a:ea typeface="+mn-ea"/>
                <a:cs typeface="+mn-cs"/>
              </a:rPr>
              <a:t> debido a que la información asociada a estas soluciones no es suficiente para conformar una propuesta sólida de solución,</a:t>
            </a:r>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se decide realizar un estudio de los algoritmos existentes para el cálculo de la calidad de la imagen de una huella dactilar.</a:t>
            </a: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14</a:t>
            </a:fld>
            <a:endParaRPr lang="es-ES"/>
          </a:p>
        </p:txBody>
      </p:sp>
    </p:spTree>
    <p:extLst>
      <p:ext uri="{BB962C8B-B14F-4D97-AF65-F5344CB8AC3E}">
        <p14:creationId xmlns:p14="http://schemas.microsoft.com/office/powerpoint/2010/main" val="2024700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debido a que la información asociada a estas soluciones no es suficiente para conformar una propuesta sólida de solución,</a:t>
            </a:r>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se decide realizar un estudio de los algoritmos existentes para el cálculo de la calidad de la imagen de una huella dactilar.</a:t>
            </a: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15</a:t>
            </a:fld>
            <a:endParaRPr lang="es-ES"/>
          </a:p>
        </p:txBody>
      </p:sp>
    </p:spTree>
    <p:extLst>
      <p:ext uri="{BB962C8B-B14F-4D97-AF65-F5344CB8AC3E}">
        <p14:creationId xmlns:p14="http://schemas.microsoft.com/office/powerpoint/2010/main" val="1760899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smtClean="0">
                <a:solidFill>
                  <a:schemeClr val="tx1"/>
                </a:solidFill>
                <a:effectLst/>
                <a:latin typeface="+mn-lt"/>
                <a:ea typeface="+mn-ea"/>
                <a:cs typeface="+mn-cs"/>
              </a:rPr>
              <a:t>Los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alg</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medicion</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calidad</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imagenes</a:t>
            </a:r>
            <a:r>
              <a:rPr lang="en-US" sz="1200" kern="1200" baseline="0" dirty="0" smtClean="0">
                <a:solidFill>
                  <a:schemeClr val="tx1"/>
                </a:solidFill>
                <a:effectLst/>
                <a:latin typeface="+mn-lt"/>
                <a:ea typeface="+mn-ea"/>
                <a:cs typeface="+mn-cs"/>
              </a:rPr>
              <a:t> de HD se </a:t>
            </a:r>
            <a:r>
              <a:rPr lang="en-US" sz="1200" kern="1200" baseline="0" dirty="0" err="1" smtClean="0">
                <a:solidFill>
                  <a:schemeClr val="tx1"/>
                </a:solidFill>
                <a:effectLst/>
                <a:latin typeface="+mn-lt"/>
                <a:ea typeface="+mn-ea"/>
                <a:cs typeface="+mn-cs"/>
              </a:rPr>
              <a:t>clasifican</a:t>
            </a:r>
            <a:r>
              <a:rPr lang="en-US" sz="1200" kern="1200" baseline="0" dirty="0" smtClean="0">
                <a:solidFill>
                  <a:schemeClr val="tx1"/>
                </a:solidFill>
                <a:effectLst/>
                <a:latin typeface="+mn-lt"/>
                <a:ea typeface="+mn-ea"/>
                <a:cs typeface="+mn-cs"/>
              </a:rPr>
              <a:t> en 3 </a:t>
            </a:r>
            <a:r>
              <a:rPr lang="en-US" sz="1200" kern="1200" baseline="0" dirty="0" err="1" smtClean="0">
                <a:solidFill>
                  <a:schemeClr val="tx1"/>
                </a:solidFill>
                <a:effectLst/>
                <a:latin typeface="+mn-lt"/>
                <a:ea typeface="+mn-ea"/>
                <a:cs typeface="+mn-cs"/>
              </a:rPr>
              <a:t>grupos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fundamentales</a:t>
            </a:r>
            <a:r>
              <a:rPr lang="en-US" sz="1200" kern="1200" baseline="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Los métodos basados en características locales dividen la imagen en bloques no solapados para extraer características de cada bloque. Los bloques se clasifican en grupos de diferente calidad y en función de estos se genera una medida de la calidad local.</a:t>
            </a:r>
          </a:p>
          <a:p>
            <a:r>
              <a:rPr lang="es-ES" sz="1200" kern="1200" dirty="0" smtClean="0">
                <a:solidFill>
                  <a:schemeClr val="tx1"/>
                </a:solidFill>
                <a:effectLst/>
                <a:latin typeface="+mn-lt"/>
                <a:ea typeface="+mn-ea"/>
                <a:cs typeface="+mn-cs"/>
              </a:rPr>
              <a:t>Los algoritmos basados en las características globales analizan la imagen de una forma integral y calculan una medida de la calidad global a partir de las características extraídas.</a:t>
            </a:r>
          </a:p>
          <a:p>
            <a:r>
              <a:rPr lang="es-ES" sz="1200" kern="1200" dirty="0" smtClean="0">
                <a:solidFill>
                  <a:schemeClr val="tx1"/>
                </a:solidFill>
                <a:effectLst/>
                <a:latin typeface="+mn-lt"/>
                <a:ea typeface="+mn-ea"/>
                <a:cs typeface="+mn-cs"/>
              </a:rPr>
              <a:t>Los métodos que utilizan clasificadores definen la medida de la calidad como un grado de separación entre la distribución compatible y la no-compatible de una huella dactilar. Esto puede interpretarse como una predicción de rendimiento del módulo de comparación (10).</a:t>
            </a:r>
          </a:p>
          <a:p>
            <a:r>
              <a:rPr lang="es-ES" sz="1200" b="1" kern="1200" dirty="0" smtClean="0">
                <a:solidFill>
                  <a:schemeClr val="tx1"/>
                </a:solidFill>
                <a:effectLst/>
                <a:latin typeface="+mn-lt"/>
                <a:ea typeface="+mn-ea"/>
                <a:cs typeface="+mn-cs"/>
              </a:rPr>
              <a:t>Cabe destacar que los algoritmos basados en características locales y globales de la imagen son los más utilizados debido a su alto grado de certeza.</a:t>
            </a:r>
            <a:endParaRPr lang="es-ES" b="1"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16</a:t>
            </a:fld>
            <a:endParaRPr lang="es-ES"/>
          </a:p>
        </p:txBody>
      </p:sp>
    </p:spTree>
    <p:extLst>
      <p:ext uri="{BB962C8B-B14F-4D97-AF65-F5344CB8AC3E}">
        <p14:creationId xmlns:p14="http://schemas.microsoft.com/office/powerpoint/2010/main" val="3334770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Combinación de características locales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Análisis local: combinación de OCL y estructura de cresta-valle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Método basado en características locales y globales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Algoritmo basado en la coherencia local del campo de orientación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Análisis global: algoritmo basado en el espectro de Fourier</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Algoritmo basado en las características de la simetría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17</a:t>
            </a:fld>
            <a:endParaRPr lang="es-ES"/>
          </a:p>
        </p:txBody>
      </p:sp>
    </p:spTree>
    <p:extLst>
      <p:ext uri="{BB962C8B-B14F-4D97-AF65-F5344CB8AC3E}">
        <p14:creationId xmlns:p14="http://schemas.microsoft.com/office/powerpoint/2010/main" val="733629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18</a:t>
            </a:fld>
            <a:endParaRPr lang="es-ES"/>
          </a:p>
        </p:txBody>
      </p:sp>
    </p:spTree>
    <p:extLst>
      <p:ext uri="{BB962C8B-B14F-4D97-AF65-F5344CB8AC3E}">
        <p14:creationId xmlns:p14="http://schemas.microsoft.com/office/powerpoint/2010/main" val="3381657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19</a:t>
            </a:fld>
            <a:endParaRPr lang="es-ES"/>
          </a:p>
        </p:txBody>
      </p:sp>
    </p:spTree>
    <p:extLst>
      <p:ext uri="{BB962C8B-B14F-4D97-AF65-F5344CB8AC3E}">
        <p14:creationId xmlns:p14="http://schemas.microsoft.com/office/powerpoint/2010/main" val="4272710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kern="1200" dirty="0" smtClean="0">
                <a:solidFill>
                  <a:schemeClr val="tx1"/>
                </a:solidFill>
                <a:effectLst/>
                <a:latin typeface="+mn-lt"/>
                <a:ea typeface="+mn-ea"/>
                <a:cs typeface="+mn-cs"/>
              </a:rPr>
              <a:t>De los algoritmos</a:t>
            </a:r>
            <a:r>
              <a:rPr lang="es-ES" sz="1200" b="0" kern="1200" baseline="0" dirty="0" smtClean="0">
                <a:solidFill>
                  <a:schemeClr val="tx1"/>
                </a:solidFill>
                <a:effectLst/>
                <a:latin typeface="+mn-lt"/>
                <a:ea typeface="+mn-ea"/>
                <a:cs typeface="+mn-cs"/>
              </a:rPr>
              <a:t> de medición de calidad de imágenes de huellas dactilares estudiados, formó parte de la solución el método basado en la combinación de </a:t>
            </a:r>
            <a:r>
              <a:rPr lang="es-ES" sz="1200" b="0" kern="1200" baseline="0" dirty="0" err="1" smtClean="0">
                <a:solidFill>
                  <a:schemeClr val="tx1"/>
                </a:solidFill>
                <a:effectLst/>
                <a:latin typeface="+mn-lt"/>
                <a:ea typeface="+mn-ea"/>
                <a:cs typeface="+mn-cs"/>
              </a:rPr>
              <a:t>caract</a:t>
            </a:r>
            <a:r>
              <a:rPr lang="es-ES" sz="1200" b="0" kern="1200" baseline="0" dirty="0" smtClean="0">
                <a:solidFill>
                  <a:schemeClr val="tx1"/>
                </a:solidFill>
                <a:effectLst/>
                <a:latin typeface="+mn-lt"/>
                <a:ea typeface="+mn-ea"/>
                <a:cs typeface="+mn-cs"/>
              </a:rPr>
              <a:t> locales y globales de las imágenes. El cual analiza la no </a:t>
            </a:r>
            <a:r>
              <a:rPr lang="es-ES" sz="1200" b="0" kern="1200" baseline="0" dirty="0" err="1" smtClean="0">
                <a:solidFill>
                  <a:schemeClr val="tx1"/>
                </a:solidFill>
                <a:effectLst/>
                <a:latin typeface="+mn-lt"/>
                <a:ea typeface="+mn-ea"/>
                <a:cs typeface="+mn-cs"/>
              </a:rPr>
              <a:t>homegeneidad</a:t>
            </a:r>
            <a:r>
              <a:rPr lang="es-ES" sz="1200" b="0" kern="1200" baseline="0" dirty="0" smtClean="0">
                <a:solidFill>
                  <a:schemeClr val="tx1"/>
                </a:solidFill>
                <a:effectLst/>
                <a:latin typeface="+mn-lt"/>
                <a:ea typeface="+mn-ea"/>
                <a:cs typeface="+mn-cs"/>
              </a:rPr>
              <a:t> y el contraste direccional, en el aspecto local, mientras q desde el punto de vista global analiza la concentración de energía del espectro de la imagen.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b="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b="0" noProof="0" dirty="0" smtClean="0"/>
              <a:t>Para</a:t>
            </a:r>
            <a:r>
              <a:rPr lang="es-ES" b="0" baseline="0" noProof="0" dirty="0" smtClean="0"/>
              <a:t> el desarrollo del componente el método fue ajustado, sustituyendo, en el aspecto  local, el análisis del contraste direccional por la coherencia del campo de orientación, dado que ………….</a:t>
            </a:r>
            <a:r>
              <a:rPr lang="es-ES" b="1" baseline="0" noProof="0" dirty="0" smtClean="0">
                <a:solidFill>
                  <a:srgbClr val="FF0000"/>
                </a:solidFill>
              </a:rPr>
              <a:t>JUSTIFICACION</a:t>
            </a:r>
            <a:endParaRPr lang="es-ES" b="1" noProof="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20</a:t>
            </a:fld>
            <a:endParaRPr lang="es-ES"/>
          </a:p>
        </p:txBody>
      </p:sp>
    </p:spTree>
    <p:extLst>
      <p:ext uri="{BB962C8B-B14F-4D97-AF65-F5344CB8AC3E}">
        <p14:creationId xmlns:p14="http://schemas.microsoft.com/office/powerpoint/2010/main" val="1887154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El término </a:t>
            </a:r>
            <a:r>
              <a:rPr lang="es-ES_tradnl" sz="1200" b="1" kern="1200" dirty="0" smtClean="0">
                <a:solidFill>
                  <a:schemeClr val="tx1"/>
                </a:solidFill>
                <a:effectLst/>
                <a:latin typeface="+mn-lt"/>
                <a:ea typeface="+mn-ea"/>
                <a:cs typeface="+mn-cs"/>
              </a:rPr>
              <a:t>biometría</a:t>
            </a:r>
            <a:r>
              <a:rPr lang="es-ES_tradnl" sz="1200" kern="1200" dirty="0" smtClean="0">
                <a:solidFill>
                  <a:schemeClr val="tx1"/>
                </a:solidFill>
                <a:effectLst/>
                <a:latin typeface="+mn-lt"/>
                <a:ea typeface="+mn-ea"/>
                <a:cs typeface="+mn-cs"/>
              </a:rPr>
              <a:t> se refriere al uso de características distintivas anatómicas o de comportamiento, denominadas rasgos o identificadores biométricos, para el reconocimiento automático de individuos </a:t>
            </a:r>
            <a:r>
              <a:rPr lang="es-ES" sz="1200" kern="1200" dirty="0" smtClean="0">
                <a:solidFill>
                  <a:schemeClr val="tx1"/>
                </a:solidFill>
                <a:effectLst/>
                <a:latin typeface="+mn-lt"/>
                <a:ea typeface="+mn-ea"/>
                <a:cs typeface="+mn-cs"/>
              </a:rPr>
              <a:t>(3)</a:t>
            </a:r>
            <a:r>
              <a:rPr lang="es-ES_tradnl" sz="1200" kern="1200" dirty="0" smtClean="0">
                <a:solidFill>
                  <a:schemeClr val="tx1"/>
                </a:solidFill>
                <a:effectLst/>
                <a:latin typeface="+mn-lt"/>
                <a:ea typeface="+mn-ea"/>
                <a:cs typeface="+mn-cs"/>
              </a:rPr>
              <a:t>. Entre las características físicas más utilizadas en la actualidad se encuentran</a:t>
            </a:r>
            <a:r>
              <a:rPr lang="es-ES" sz="1200" kern="1200" dirty="0" smtClean="0">
                <a:solidFill>
                  <a:schemeClr val="tx1"/>
                </a:solidFill>
                <a:effectLst/>
                <a:latin typeface="+mn-lt"/>
                <a:ea typeface="+mn-ea"/>
                <a:cs typeface="+mn-cs"/>
              </a:rPr>
              <a:t> las huellas dactilares, la retina, el iris, el rostro y la geometría de la palma de la mano. La firma manuscrita y el modo de caminar son algunas de las características dinámicas o de comportamiento.</a:t>
            </a: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3</a:t>
            </a:fld>
            <a:endParaRPr lang="es-ES"/>
          </a:p>
        </p:txBody>
      </p:sp>
    </p:spTree>
    <p:extLst>
      <p:ext uri="{BB962C8B-B14F-4D97-AF65-F5344CB8AC3E}">
        <p14:creationId xmlns:p14="http://schemas.microsoft.com/office/powerpoint/2010/main" val="3173293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noProof="0" dirty="0" smtClean="0"/>
              <a:t>Para</a:t>
            </a:r>
            <a:r>
              <a:rPr lang="es-ES" b="0" baseline="0" noProof="0" dirty="0" smtClean="0"/>
              <a:t> el desarrollo del componente el método fue ajustado, sustituyendo, en el aspecto  local, el análisis del contraste direccional por la coherencia del campo de orientación, dado que ………….</a:t>
            </a:r>
            <a:r>
              <a:rPr lang="es-ES" b="1" baseline="0" noProof="0" dirty="0" smtClean="0">
                <a:solidFill>
                  <a:srgbClr val="FF0000"/>
                </a:solidFill>
              </a:rPr>
              <a:t>JUSTIFICACION</a:t>
            </a:r>
            <a:endParaRPr lang="es-ES" b="1" noProof="0" dirty="0">
              <a:solidFill>
                <a:srgbClr val="FF0000"/>
              </a:solidFill>
            </a:endParaRPr>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21</a:t>
            </a:fld>
            <a:endParaRPr lang="es-ES"/>
          </a:p>
        </p:txBody>
      </p:sp>
    </p:spTree>
    <p:extLst>
      <p:ext uri="{BB962C8B-B14F-4D97-AF65-F5344CB8AC3E}">
        <p14:creationId xmlns:p14="http://schemas.microsoft.com/office/powerpoint/2010/main" val="3584950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ARQ EN CAPAS</a:t>
            </a:r>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22</a:t>
            </a:fld>
            <a:endParaRPr lang="es-ES"/>
          </a:p>
        </p:txBody>
      </p:sp>
    </p:spTree>
    <p:extLst>
      <p:ext uri="{BB962C8B-B14F-4D97-AF65-F5344CB8AC3E}">
        <p14:creationId xmlns:p14="http://schemas.microsoft.com/office/powerpoint/2010/main" val="2671141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RF-1 Determinar la calidad de una imagen de huella dactilar. </a:t>
            </a:r>
          </a:p>
          <a:p>
            <a:r>
              <a:rPr lang="es-ES" sz="1200" b="0" i="0" u="none" strike="noStrike" kern="1200" baseline="0" dirty="0" smtClean="0">
                <a:solidFill>
                  <a:schemeClr val="tx1"/>
                </a:solidFill>
                <a:latin typeface="+mn-lt"/>
                <a:ea typeface="+mn-ea"/>
                <a:cs typeface="+mn-cs"/>
              </a:rPr>
              <a:t>a) Procesar una imagen de huella dactilar. </a:t>
            </a:r>
          </a:p>
          <a:p>
            <a:r>
              <a:rPr lang="es-ES" sz="1200" b="0" i="0" u="none" strike="noStrike" kern="1200" baseline="0" dirty="0" smtClean="0">
                <a:solidFill>
                  <a:schemeClr val="tx1"/>
                </a:solidFill>
                <a:latin typeface="+mn-lt"/>
                <a:ea typeface="+mn-ea"/>
                <a:cs typeface="+mn-cs"/>
              </a:rPr>
              <a:t>b) Medir la calidad de una imagen de huella dactilar según la combinación de características locales y globales. </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RF-2 Generar el mapa de calidad de una imagen de huella dactilar. </a:t>
            </a:r>
          </a:p>
          <a:p>
            <a:r>
              <a:rPr lang="es-ES" sz="1200" b="0" i="0" u="none" strike="noStrike" kern="1200" baseline="0" dirty="0" smtClean="0">
                <a:solidFill>
                  <a:schemeClr val="tx1"/>
                </a:solidFill>
                <a:latin typeface="+mn-lt"/>
                <a:ea typeface="+mn-ea"/>
                <a:cs typeface="+mn-cs"/>
              </a:rPr>
              <a:t>RF-3 Determinar la calidad de un conjunto de imágenes huellas dactilares. </a:t>
            </a:r>
          </a:p>
          <a:p>
            <a:r>
              <a:rPr lang="es-ES" sz="1200" b="0" i="0" u="none" strike="noStrike" kern="1200" baseline="0" dirty="0" smtClean="0">
                <a:solidFill>
                  <a:schemeClr val="tx1"/>
                </a:solidFill>
                <a:latin typeface="+mn-lt"/>
                <a:ea typeface="+mn-ea"/>
                <a:cs typeface="+mn-cs"/>
              </a:rPr>
              <a:t>RF-4 Generar los mapas de calidad de un conjunto de imágenes de huellas dactilares. </a:t>
            </a:r>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23</a:t>
            </a:fld>
            <a:endParaRPr lang="es-ES"/>
          </a:p>
        </p:txBody>
      </p:sp>
    </p:spTree>
    <p:extLst>
      <p:ext uri="{BB962C8B-B14F-4D97-AF65-F5344CB8AC3E}">
        <p14:creationId xmlns:p14="http://schemas.microsoft.com/office/powerpoint/2010/main" val="2220131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A8CD6E9-CFEB-4678-A317-89F671C5CF0F}" type="slidenum">
              <a:rPr lang="es-ES" smtClean="0"/>
              <a:pPr/>
              <a:t>24</a:t>
            </a:fld>
            <a:endParaRPr lang="es-ES"/>
          </a:p>
        </p:txBody>
      </p:sp>
    </p:spTree>
    <p:extLst>
      <p:ext uri="{BB962C8B-B14F-4D97-AF65-F5344CB8AC3E}">
        <p14:creationId xmlns:p14="http://schemas.microsoft.com/office/powerpoint/2010/main" val="3645131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baseline="0" dirty="0" smtClean="0">
                <a:solidFill>
                  <a:schemeClr val="tx1"/>
                </a:solidFill>
                <a:latin typeface="+mn-lt"/>
                <a:ea typeface="+mn-ea"/>
                <a:cs typeface="+mn-cs"/>
              </a:rPr>
              <a:t>Las pruebas de aceptación, también llamadas pruebas funcionales, son supervisadas por el cliente basándose en los requerimientos tomados de las historias de usuario. Las pruebas de aceptación son pruebas de caja negra, que representan un resultado esperado de determinada transacción con el sistema. </a:t>
            </a:r>
            <a:endParaRPr lang="en-US" dirty="0" smtClean="0"/>
          </a:p>
          <a:p>
            <a:endParaRPr lang="es-ES" sz="1200" b="0" i="0" u="none" strike="noStrike" kern="1200" baseline="0" dirty="0" smtClean="0">
              <a:solidFill>
                <a:schemeClr val="tx1"/>
              </a:solidFill>
              <a:latin typeface="+mn-lt"/>
              <a:ea typeface="+mn-ea"/>
              <a:cs typeface="+mn-cs"/>
            </a:endParaRPr>
          </a:p>
          <a:p>
            <a:pPr algn="just"/>
            <a:r>
              <a:rPr lang="es-ES" sz="1200" dirty="0" smtClean="0"/>
              <a:t>La fiabilidad</a:t>
            </a:r>
            <a:r>
              <a:rPr lang="es-ES" sz="1200" b="1" dirty="0" smtClean="0"/>
              <a:t> </a:t>
            </a:r>
            <a:r>
              <a:rPr lang="es-ES" sz="1200" dirty="0" smtClean="0"/>
              <a:t>de un sistema es una medida de su conformidad con una especificación autorizada de su comportamiento. Se desarrollaron para verificar el correcto proceso de medición de calidad de las imágenes de huellas </a:t>
            </a:r>
            <a:r>
              <a:rPr lang="es-ES" sz="1200" dirty="0" smtClean="0">
                <a:cs typeface="Arial" pitchFamily="34" charset="0"/>
              </a:rPr>
              <a:t>dactilares.</a:t>
            </a:r>
            <a:endParaRPr lang="es-ES" sz="1200" dirty="0" smtClean="0"/>
          </a:p>
        </p:txBody>
      </p:sp>
      <p:sp>
        <p:nvSpPr>
          <p:cNvPr id="4" name="3 Marcador de número de diapositiva"/>
          <p:cNvSpPr>
            <a:spLocks noGrp="1"/>
          </p:cNvSpPr>
          <p:nvPr>
            <p:ph type="sldNum" sz="quarter" idx="10"/>
          </p:nvPr>
        </p:nvSpPr>
        <p:spPr/>
        <p:txBody>
          <a:bodyPr/>
          <a:lstStyle/>
          <a:p>
            <a:fld id="{EBF9FB0F-A7C8-4E4D-AA69-4B7AB6E557F8}" type="slidenum">
              <a:rPr lang="es-ES" smtClean="0"/>
              <a:pPr/>
              <a:t>25</a:t>
            </a:fld>
            <a:endParaRPr lang="es-ES"/>
          </a:p>
        </p:txBody>
      </p:sp>
    </p:spTree>
    <p:extLst>
      <p:ext uri="{BB962C8B-B14F-4D97-AF65-F5344CB8AC3E}">
        <p14:creationId xmlns:p14="http://schemas.microsoft.com/office/powerpoint/2010/main" val="447002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1" kern="1200" dirty="0" smtClean="0">
                <a:solidFill>
                  <a:schemeClr val="tx1"/>
                </a:solidFill>
                <a:effectLst/>
                <a:latin typeface="+mn-lt"/>
                <a:ea typeface="+mn-ea"/>
                <a:cs typeface="+mn-cs"/>
              </a:rPr>
              <a:t>Herramienta utilizada</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Para realizar el estudio se utilizó la distribución  de software biométrico NBIS. Del NBIS se utilizó el paquete </a:t>
            </a:r>
            <a:r>
              <a:rPr lang="es-ES" sz="1200" b="1" kern="1200" dirty="0" smtClean="0">
                <a:solidFill>
                  <a:schemeClr val="tx1"/>
                </a:solidFill>
                <a:effectLst/>
                <a:latin typeface="+mn-lt"/>
                <a:ea typeface="+mn-ea"/>
                <a:cs typeface="+mn-cs"/>
              </a:rPr>
              <a:t>MINDTCT</a:t>
            </a:r>
            <a:r>
              <a:rPr lang="es-ES" sz="1200" kern="1200" dirty="0" smtClean="0">
                <a:solidFill>
                  <a:schemeClr val="tx1"/>
                </a:solidFill>
                <a:effectLst/>
                <a:latin typeface="+mn-lt"/>
                <a:ea typeface="+mn-ea"/>
                <a:cs typeface="+mn-cs"/>
              </a:rPr>
              <a:t>, el cual toma una imagen de huella dactilar y localiza todas las minucias en ella, determinando su ubicación, dirección, tipo y calidad. Generando además un mapa de calidad a partir de características locales.</a:t>
            </a:r>
          </a:p>
          <a:p>
            <a:endParaRPr lang="es-ES" sz="1200" b="1"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Bases de Datos</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Se utilizaron las bases de datos de la </a:t>
            </a:r>
            <a:r>
              <a:rPr lang="es-ES" sz="1200" i="1" kern="1200" dirty="0" err="1" smtClean="0">
                <a:solidFill>
                  <a:schemeClr val="tx1"/>
                </a:solidFill>
                <a:effectLst/>
                <a:latin typeface="+mn-lt"/>
                <a:ea typeface="+mn-ea"/>
                <a:cs typeface="+mn-cs"/>
              </a:rPr>
              <a:t>Fingerprint</a:t>
            </a:r>
            <a:r>
              <a:rPr lang="es-ES" sz="1200" i="1" kern="1200" dirty="0" smtClean="0">
                <a:solidFill>
                  <a:schemeClr val="tx1"/>
                </a:solidFill>
                <a:effectLst/>
                <a:latin typeface="+mn-lt"/>
                <a:ea typeface="+mn-ea"/>
                <a:cs typeface="+mn-cs"/>
              </a:rPr>
              <a:t> </a:t>
            </a:r>
            <a:r>
              <a:rPr lang="es-ES" sz="1200" i="1" kern="1200" dirty="0" err="1" smtClean="0">
                <a:solidFill>
                  <a:schemeClr val="tx1"/>
                </a:solidFill>
                <a:effectLst/>
                <a:latin typeface="+mn-lt"/>
                <a:ea typeface="+mn-ea"/>
                <a:cs typeface="+mn-cs"/>
              </a:rPr>
              <a:t>Verification</a:t>
            </a:r>
            <a:r>
              <a:rPr lang="es-ES" sz="1200" i="1" kern="1200" dirty="0" smtClean="0">
                <a:solidFill>
                  <a:schemeClr val="tx1"/>
                </a:solidFill>
                <a:effectLst/>
                <a:latin typeface="+mn-lt"/>
                <a:ea typeface="+mn-ea"/>
                <a:cs typeface="+mn-cs"/>
              </a:rPr>
              <a:t> </a:t>
            </a:r>
            <a:r>
              <a:rPr lang="es-ES" sz="1200" i="1" kern="1200" dirty="0" err="1" smtClean="0">
                <a:solidFill>
                  <a:schemeClr val="tx1"/>
                </a:solidFill>
                <a:effectLst/>
                <a:latin typeface="+mn-lt"/>
                <a:ea typeface="+mn-ea"/>
                <a:cs typeface="+mn-cs"/>
              </a:rPr>
              <a:t>Competition</a:t>
            </a:r>
            <a:r>
              <a:rPr lang="es-ES" sz="1200" kern="1200" dirty="0" smtClean="0">
                <a:solidFill>
                  <a:schemeClr val="tx1"/>
                </a:solidFill>
                <a:effectLst/>
                <a:latin typeface="+mn-lt"/>
                <a:ea typeface="+mn-ea"/>
                <a:cs typeface="+mn-cs"/>
              </a:rPr>
              <a:t> (FVC) del año 2000. Cada base de datos incluye cuatro subconjuntos de huellas (DB1, DB2, DB3, DB4) según la tecnología utilizada para su adquisición como se visualiza en pantalla, los cuales tienen un total de 80 huellas cada uno (8 impresiones por dedo). </a:t>
            </a:r>
          </a:p>
          <a:p>
            <a:endParaRPr lang="es-ES" sz="1200" kern="1200" dirty="0" smtClean="0">
              <a:solidFill>
                <a:schemeClr val="tx1"/>
              </a:solidFill>
              <a:effectLst/>
              <a:latin typeface="+mn-lt"/>
              <a:ea typeface="+mn-ea"/>
              <a:cs typeface="+mn-cs"/>
            </a:endParaRPr>
          </a:p>
          <a:p>
            <a:r>
              <a:rPr lang="es-ES" sz="1200" b="1" kern="1200" dirty="0" err="1" smtClean="0">
                <a:solidFill>
                  <a:schemeClr val="tx1"/>
                </a:solidFill>
                <a:effectLst/>
                <a:latin typeface="+mn-lt"/>
                <a:ea typeface="+mn-ea"/>
                <a:cs typeface="+mn-cs"/>
              </a:rPr>
              <a:t>Fingerprint</a:t>
            </a:r>
            <a:r>
              <a:rPr lang="es-ES" sz="1200" b="1" kern="1200" dirty="0" smtClean="0">
                <a:solidFill>
                  <a:schemeClr val="tx1"/>
                </a:solidFill>
                <a:effectLst/>
                <a:latin typeface="+mn-lt"/>
                <a:ea typeface="+mn-ea"/>
                <a:cs typeface="+mn-cs"/>
              </a:rPr>
              <a:t> </a:t>
            </a:r>
            <a:r>
              <a:rPr lang="es-ES" sz="1200" b="1" kern="1200" dirty="0" err="1" smtClean="0">
                <a:solidFill>
                  <a:schemeClr val="tx1"/>
                </a:solidFill>
                <a:effectLst/>
                <a:latin typeface="+mn-lt"/>
                <a:ea typeface="+mn-ea"/>
                <a:cs typeface="+mn-cs"/>
              </a:rPr>
              <a:t>Verification</a:t>
            </a:r>
            <a:r>
              <a:rPr lang="es-ES" sz="1200" b="1" kern="1200" dirty="0" smtClean="0">
                <a:solidFill>
                  <a:schemeClr val="tx1"/>
                </a:solidFill>
                <a:effectLst/>
                <a:latin typeface="+mn-lt"/>
                <a:ea typeface="+mn-ea"/>
                <a:cs typeface="+mn-cs"/>
              </a:rPr>
              <a:t> </a:t>
            </a:r>
            <a:r>
              <a:rPr lang="es-ES" sz="1200" b="1" kern="1200" dirty="0" err="1" smtClean="0">
                <a:solidFill>
                  <a:schemeClr val="tx1"/>
                </a:solidFill>
                <a:effectLst/>
                <a:latin typeface="+mn-lt"/>
                <a:ea typeface="+mn-ea"/>
                <a:cs typeface="+mn-cs"/>
              </a:rPr>
              <a:t>Competition</a:t>
            </a:r>
            <a:r>
              <a:rPr lang="es-ES" sz="1200" b="1" kern="1200" dirty="0" smtClean="0">
                <a:solidFill>
                  <a:schemeClr val="tx1"/>
                </a:solidFill>
                <a:effectLst/>
                <a:latin typeface="+mn-lt"/>
                <a:ea typeface="+mn-ea"/>
                <a:cs typeface="+mn-cs"/>
              </a:rPr>
              <a:t>:</a:t>
            </a:r>
            <a:r>
              <a:rPr lang="es-ES" sz="1200" kern="1200" dirty="0" smtClean="0">
                <a:solidFill>
                  <a:schemeClr val="tx1"/>
                </a:solidFill>
                <a:effectLst/>
                <a:latin typeface="+mn-lt"/>
                <a:ea typeface="+mn-ea"/>
                <a:cs typeface="+mn-cs"/>
              </a:rPr>
              <a:t> Competencia de Verificación de Huellas Dactilares (</a:t>
            </a:r>
            <a:r>
              <a:rPr lang="es-ES" sz="1200" i="1" kern="1200" dirty="0" smtClean="0">
                <a:solidFill>
                  <a:schemeClr val="tx1"/>
                </a:solidFill>
                <a:effectLst/>
                <a:latin typeface="+mn-lt"/>
                <a:ea typeface="+mn-ea"/>
                <a:cs typeface="+mn-cs"/>
              </a:rPr>
              <a:t>FVC</a:t>
            </a:r>
            <a:r>
              <a:rPr lang="es-ES" sz="1200" kern="1200" dirty="0" smtClean="0">
                <a:solidFill>
                  <a:schemeClr val="tx1"/>
                </a:solidFill>
                <a:effectLst/>
                <a:latin typeface="+mn-lt"/>
                <a:ea typeface="+mn-ea"/>
                <a:cs typeface="+mn-cs"/>
              </a:rPr>
              <a:t> por sus siglas en inglés). Competencia internacional centrada en la evaluación de software de verificación de huellas dactilares.</a:t>
            </a:r>
            <a:endParaRPr lang="en-US" dirty="0"/>
          </a:p>
        </p:txBody>
      </p:sp>
      <p:sp>
        <p:nvSpPr>
          <p:cNvPr id="4" name="3 Marcador de número de diapositiva"/>
          <p:cNvSpPr>
            <a:spLocks noGrp="1"/>
          </p:cNvSpPr>
          <p:nvPr>
            <p:ph type="sldNum" sz="quarter" idx="10"/>
          </p:nvPr>
        </p:nvSpPr>
        <p:spPr/>
        <p:txBody>
          <a:bodyPr/>
          <a:lstStyle/>
          <a:p>
            <a:fld id="{EBF9FB0F-A7C8-4E4D-AA69-4B7AB6E557F8}" type="slidenum">
              <a:rPr lang="es-ES" smtClean="0"/>
              <a:pPr/>
              <a:t>26</a:t>
            </a:fld>
            <a:endParaRPr lang="es-ES"/>
          </a:p>
        </p:txBody>
      </p:sp>
    </p:spTree>
    <p:extLst>
      <p:ext uri="{BB962C8B-B14F-4D97-AF65-F5344CB8AC3E}">
        <p14:creationId xmlns:p14="http://schemas.microsoft.com/office/powerpoint/2010/main" val="3176363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Se determinó la calidad de cada una de las imágenes de huellas dactilares de las bases de datos a través del componente desarrollado y del software NBIS. El proceso arrojó datos estadísticos asociados a la cantidad de huellas clasificadas por ambos sistemas para cada nivel de calidad. A partir del uso de las tecnologías actuales fue generado además un factor de correlación entre ambas estrategias de medición de calidad para cada base de datos.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El índice de correlación denota la relación o dependencia que existe entre dos variables. Se considera que dos variables cuantitativas están correlacionadas cuando los valores de una de ellas varían sistemáticamente con respecto a los valores de la otra.</a:t>
            </a:r>
            <a:endParaRPr lang="en-US" dirty="0"/>
          </a:p>
        </p:txBody>
      </p:sp>
      <p:sp>
        <p:nvSpPr>
          <p:cNvPr id="4" name="3 Marcador de número de diapositiva"/>
          <p:cNvSpPr>
            <a:spLocks noGrp="1"/>
          </p:cNvSpPr>
          <p:nvPr>
            <p:ph type="sldNum" sz="quarter" idx="10"/>
          </p:nvPr>
        </p:nvSpPr>
        <p:spPr/>
        <p:txBody>
          <a:bodyPr/>
          <a:lstStyle/>
          <a:p>
            <a:fld id="{EBF9FB0F-A7C8-4E4D-AA69-4B7AB6E557F8}" type="slidenum">
              <a:rPr lang="es-ES" smtClean="0"/>
              <a:pPr/>
              <a:t>27</a:t>
            </a:fld>
            <a:endParaRPr lang="es-ES"/>
          </a:p>
        </p:txBody>
      </p:sp>
    </p:spTree>
    <p:extLst>
      <p:ext uri="{BB962C8B-B14F-4D97-AF65-F5344CB8AC3E}">
        <p14:creationId xmlns:p14="http://schemas.microsoft.com/office/powerpoint/2010/main" val="2327194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1" kern="1200" dirty="0" smtClean="0">
                <a:solidFill>
                  <a:schemeClr val="tx1"/>
                </a:solidFill>
                <a:effectLst/>
                <a:latin typeface="+mn-lt"/>
                <a:ea typeface="+mn-ea"/>
                <a:cs typeface="+mn-cs"/>
              </a:rPr>
              <a:t>Herramienta utilizada</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Se utilizó el </a:t>
            </a:r>
            <a:r>
              <a:rPr lang="es-ES" sz="1200" i="1" kern="1200" dirty="0" err="1" smtClean="0">
                <a:solidFill>
                  <a:schemeClr val="tx1"/>
                </a:solidFill>
                <a:effectLst/>
                <a:latin typeface="+mn-lt"/>
                <a:ea typeface="+mn-ea"/>
                <a:cs typeface="+mn-cs"/>
              </a:rPr>
              <a:t>framework</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Fingerprint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Recognition</a:t>
            </a:r>
            <a:r>
              <a:rPr lang="es-ES" sz="1200" kern="1200" dirty="0" smtClean="0">
                <a:solidFill>
                  <a:schemeClr val="tx1"/>
                </a:solidFill>
                <a:effectLst/>
                <a:latin typeface="+mn-lt"/>
                <a:ea typeface="+mn-ea"/>
                <a:cs typeface="+mn-cs"/>
              </a:rPr>
              <a:t> (FR) como herramienta para el análisis de las tasas de errores correspondientes. FR es un </a:t>
            </a:r>
            <a:r>
              <a:rPr lang="es-ES" sz="1200" i="1" kern="1200" dirty="0" err="1" smtClean="0">
                <a:solidFill>
                  <a:schemeClr val="tx1"/>
                </a:solidFill>
                <a:effectLst/>
                <a:latin typeface="+mn-lt"/>
                <a:ea typeface="+mn-ea"/>
                <a:cs typeface="+mn-cs"/>
              </a:rPr>
              <a:t>framework</a:t>
            </a:r>
            <a:r>
              <a:rPr lang="es-ES" sz="1200" kern="1200" dirty="0" smtClean="0">
                <a:solidFill>
                  <a:schemeClr val="tx1"/>
                </a:solidFill>
                <a:effectLst/>
                <a:latin typeface="+mn-lt"/>
                <a:ea typeface="+mn-ea"/>
                <a:cs typeface="+mn-cs"/>
              </a:rPr>
              <a:t> desarrollado en C# que permite la ejecución de pruebas experimentales asociadas a la verificación dactilar sobre las bases de datos B y A. Para ello implementa algunos de los más populares algoritmos de verificación dactilar y de extracción de características. Para el análisis de los resultados de la experimentación utiliza los indicadores de rendimiento de la FVC (FMR100, FMR1000, EER, </a:t>
            </a:r>
            <a:r>
              <a:rPr lang="es-ES" sz="1200" kern="1200" dirty="0" err="1" smtClean="0">
                <a:solidFill>
                  <a:schemeClr val="tx1"/>
                </a:solidFill>
                <a:effectLst/>
                <a:latin typeface="+mn-lt"/>
                <a:ea typeface="+mn-ea"/>
                <a:cs typeface="+mn-cs"/>
              </a:rPr>
              <a:t>ZeroFMR</a:t>
            </a:r>
            <a:r>
              <a:rPr lang="es-ES" sz="1200" kern="1200" dirty="0" smtClean="0">
                <a:solidFill>
                  <a:schemeClr val="tx1"/>
                </a:solidFill>
                <a:effectLst/>
                <a:latin typeface="+mn-lt"/>
                <a:ea typeface="+mn-ea"/>
                <a:cs typeface="+mn-cs"/>
              </a:rPr>
              <a:t>, Tiempo (ms) y curvas ROC).</a:t>
            </a:r>
          </a:p>
          <a:p>
            <a:endParaRPr lang="es-ES" sz="1200" b="1"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Bases de Datos</a:t>
            </a:r>
            <a:endParaRPr lang="es-ES"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EBF9FB0F-A7C8-4E4D-AA69-4B7AB6E557F8}" type="slidenum">
              <a:rPr lang="es-ES" smtClean="0"/>
              <a:pPr/>
              <a:t>28</a:t>
            </a:fld>
            <a:endParaRPr lang="es-ES"/>
          </a:p>
        </p:txBody>
      </p:sp>
    </p:spTree>
    <p:extLst>
      <p:ext uri="{BB962C8B-B14F-4D97-AF65-F5344CB8AC3E}">
        <p14:creationId xmlns:p14="http://schemas.microsoft.com/office/powerpoint/2010/main" val="3929072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3 Marcador de número de diapositiva"/>
          <p:cNvSpPr>
            <a:spLocks noGrp="1"/>
          </p:cNvSpPr>
          <p:nvPr>
            <p:ph type="sldNum" sz="quarter" idx="10"/>
          </p:nvPr>
        </p:nvSpPr>
        <p:spPr/>
        <p:txBody>
          <a:bodyPr/>
          <a:lstStyle/>
          <a:p>
            <a:fld id="{EBF9FB0F-A7C8-4E4D-AA69-4B7AB6E557F8}" type="slidenum">
              <a:rPr lang="es-ES" smtClean="0"/>
              <a:pPr/>
              <a:t>29</a:t>
            </a:fld>
            <a:endParaRPr lang="es-ES"/>
          </a:p>
        </p:txBody>
      </p:sp>
    </p:spTree>
    <p:extLst>
      <p:ext uri="{BB962C8B-B14F-4D97-AF65-F5344CB8AC3E}">
        <p14:creationId xmlns:p14="http://schemas.microsoft.com/office/powerpoint/2010/main" val="1414141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3 Marcador de número de diapositiva"/>
          <p:cNvSpPr>
            <a:spLocks noGrp="1"/>
          </p:cNvSpPr>
          <p:nvPr>
            <p:ph type="sldNum" sz="quarter" idx="10"/>
          </p:nvPr>
        </p:nvSpPr>
        <p:spPr/>
        <p:txBody>
          <a:bodyPr/>
          <a:lstStyle/>
          <a:p>
            <a:fld id="{EBF9FB0F-A7C8-4E4D-AA69-4B7AB6E557F8}" type="slidenum">
              <a:rPr lang="es-ES" smtClean="0"/>
              <a:pPr/>
              <a:t>30</a:t>
            </a:fld>
            <a:endParaRPr lang="es-ES"/>
          </a:p>
        </p:txBody>
      </p:sp>
    </p:spTree>
    <p:extLst>
      <p:ext uri="{BB962C8B-B14F-4D97-AF65-F5344CB8AC3E}">
        <p14:creationId xmlns:p14="http://schemas.microsoft.com/office/powerpoint/2010/main" val="349642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Un Sistema Automático de Identificación Dactilar (SAID) es un conjunto de componentes físicos y lógicos que permiten la verificación o identificación de una persona a partir del análisis de sus impresiones dactilares. </a:t>
            </a:r>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4</a:t>
            </a:fld>
            <a:endParaRPr lang="es-ES"/>
          </a:p>
        </p:txBody>
      </p:sp>
    </p:spTree>
    <p:extLst>
      <p:ext uri="{BB962C8B-B14F-4D97-AF65-F5344CB8AC3E}">
        <p14:creationId xmlns:p14="http://schemas.microsoft.com/office/powerpoint/2010/main" val="39639814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3 Marcador de número de diapositiva"/>
          <p:cNvSpPr>
            <a:spLocks noGrp="1"/>
          </p:cNvSpPr>
          <p:nvPr>
            <p:ph type="sldNum" sz="quarter" idx="10"/>
          </p:nvPr>
        </p:nvSpPr>
        <p:spPr/>
        <p:txBody>
          <a:bodyPr/>
          <a:lstStyle/>
          <a:p>
            <a:fld id="{EBF9FB0F-A7C8-4E4D-AA69-4B7AB6E557F8}" type="slidenum">
              <a:rPr lang="es-ES" smtClean="0"/>
              <a:pPr/>
              <a:t>31</a:t>
            </a:fld>
            <a:endParaRPr lang="es-ES"/>
          </a:p>
        </p:txBody>
      </p:sp>
    </p:spTree>
    <p:extLst>
      <p:ext uri="{BB962C8B-B14F-4D97-AF65-F5344CB8AC3E}">
        <p14:creationId xmlns:p14="http://schemas.microsoft.com/office/powerpoint/2010/main" val="2442439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lvl="0" indent="-171450">
              <a:buFont typeface="Arial" panose="020B0604020202020204" pitchFamily="34" charset="0"/>
              <a:buChar char="•"/>
            </a:pPr>
            <a:r>
              <a:rPr lang="es-ES" sz="1200" kern="1200" dirty="0" smtClean="0">
                <a:solidFill>
                  <a:schemeClr val="tx1"/>
                </a:solidFill>
                <a:effectLst/>
                <a:latin typeface="+mn-lt"/>
                <a:ea typeface="+mn-ea"/>
                <a:cs typeface="+mn-cs"/>
              </a:rPr>
              <a:t>La correlación media entre el componente desarrollado y el NBIS se mantuvo estable aproximadamente en el 0.49, lo que significa que ambos sistemas coincidieron en la medición de la calidad de una imagen de huella dactilar en alrededor del 50% de los casos.</a:t>
            </a:r>
          </a:p>
          <a:p>
            <a:pPr marL="171450" lvl="0" indent="-171450">
              <a:buFont typeface="Arial" panose="020B0604020202020204" pitchFamily="34" charset="0"/>
              <a:buChar char="•"/>
            </a:pPr>
            <a:r>
              <a:rPr lang="es-ES" sz="1200" kern="1200" dirty="0" smtClean="0">
                <a:solidFill>
                  <a:schemeClr val="tx1"/>
                </a:solidFill>
                <a:effectLst/>
                <a:latin typeface="+mn-lt"/>
                <a:ea typeface="+mn-ea"/>
                <a:cs typeface="+mn-cs"/>
              </a:rPr>
              <a:t>El índice de correlación alcanza sus valores máximos, superando el 60%, al ejecutar ambos componentes sobre los conjuntos de datos DB1_B y DB4_A, y sobre el 50% para los conjuntos de datos DB2_B, DB4_B y DB2_A, evidenciando que los sistemas están mejor correlacionados cuando intervienen conjuntos de datos de imágenes de huellas capturadas con el sensor capacitivo de bajo costo y el generador sintético.</a:t>
            </a:r>
          </a:p>
        </p:txBody>
      </p:sp>
      <p:sp>
        <p:nvSpPr>
          <p:cNvPr id="4" name="3 Marcador de número de diapositiva"/>
          <p:cNvSpPr>
            <a:spLocks noGrp="1"/>
          </p:cNvSpPr>
          <p:nvPr>
            <p:ph type="sldNum" sz="quarter" idx="10"/>
          </p:nvPr>
        </p:nvSpPr>
        <p:spPr/>
        <p:txBody>
          <a:bodyPr/>
          <a:lstStyle/>
          <a:p>
            <a:fld id="{EBF9FB0F-A7C8-4E4D-AA69-4B7AB6E557F8}" type="slidenum">
              <a:rPr lang="es-ES" smtClean="0"/>
              <a:pPr/>
              <a:t>32</a:t>
            </a:fld>
            <a:endParaRPr lang="es-ES"/>
          </a:p>
        </p:txBody>
      </p:sp>
    </p:spTree>
    <p:extLst>
      <p:ext uri="{BB962C8B-B14F-4D97-AF65-F5344CB8AC3E}">
        <p14:creationId xmlns:p14="http://schemas.microsoft.com/office/powerpoint/2010/main" val="1521419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lvl="0" indent="-171450">
              <a:buFont typeface="Arial" panose="020B0604020202020204" pitchFamily="34" charset="0"/>
              <a:buChar char="•"/>
            </a:pPr>
            <a:r>
              <a:rPr lang="es-ES" sz="1200" kern="1200" dirty="0" smtClean="0">
                <a:solidFill>
                  <a:schemeClr val="tx1"/>
                </a:solidFill>
                <a:effectLst/>
                <a:latin typeface="+mn-lt"/>
                <a:ea typeface="+mn-ea"/>
                <a:cs typeface="+mn-cs"/>
              </a:rPr>
              <a:t>Teniendo en cuenta la cantidad de imágenes de huellas dactilares clasificadas por ambos sistemas se evidencia que el componente desarrollado es más riguroso en la medición de la calidad de imágenes de huellas dactilares, dado que, como se muestra en la tabla 29, clasificó una cantidad menor de imágenes de huellas dactilares como de mayor calidad (nivel 1) y una cantidad mayor de imágenes como de peor calidad (nivel 5).</a:t>
            </a:r>
            <a:endParaRPr lang="es-ES" sz="120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EBF9FB0F-A7C8-4E4D-AA69-4B7AB6E557F8}" type="slidenum">
              <a:rPr lang="es-ES" smtClean="0"/>
              <a:pPr/>
              <a:t>33</a:t>
            </a:fld>
            <a:endParaRPr lang="es-ES"/>
          </a:p>
        </p:txBody>
      </p:sp>
    </p:spTree>
    <p:extLst>
      <p:ext uri="{BB962C8B-B14F-4D97-AF65-F5344CB8AC3E}">
        <p14:creationId xmlns:p14="http://schemas.microsoft.com/office/powerpoint/2010/main" val="3298901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34</a:t>
            </a:fld>
            <a:endParaRPr lang="es-ES" smtClean="0"/>
          </a:p>
        </p:txBody>
      </p:sp>
    </p:spTree>
    <p:extLst>
      <p:ext uri="{BB962C8B-B14F-4D97-AF65-F5344CB8AC3E}">
        <p14:creationId xmlns:p14="http://schemas.microsoft.com/office/powerpoint/2010/main" val="2145453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35</a:t>
            </a:fld>
            <a:endParaRPr lang="es-ES" smtClean="0"/>
          </a:p>
        </p:txBody>
      </p:sp>
    </p:spTree>
    <p:extLst>
      <p:ext uri="{BB962C8B-B14F-4D97-AF65-F5344CB8AC3E}">
        <p14:creationId xmlns:p14="http://schemas.microsoft.com/office/powerpoint/2010/main" val="3498695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sz="1200" kern="1200" dirty="0" smtClean="0">
                <a:solidFill>
                  <a:schemeClr val="tx1"/>
                </a:solidFill>
                <a:effectLst/>
                <a:latin typeface="+mn-lt"/>
                <a:ea typeface="+mn-ea"/>
                <a:cs typeface="+mn-cs"/>
              </a:rPr>
              <a:t>Aunque se hayan demostrado los beneficios que genera el uso del componente antes de procesar las imágenes de huellas dactilares en el módulo de extracción, así como su grado de correlación con otro sistema de renombre mundial, los resultados pueden mejorarse y garantizar la adaptabilidad total del componente a las diferentes tecnologías de captura existentes. Por ello se recomienda que:</a:t>
            </a:r>
          </a:p>
          <a:p>
            <a:pPr marL="171450" lvl="0" indent="-171450">
              <a:buFont typeface="Arial" panose="020B0604020202020204" pitchFamily="34" charset="0"/>
              <a:buChar char="•"/>
            </a:pPr>
            <a:r>
              <a:rPr lang="es-ES" sz="1200" kern="1200" dirty="0" smtClean="0">
                <a:solidFill>
                  <a:schemeClr val="tx1"/>
                </a:solidFill>
                <a:effectLst/>
                <a:latin typeface="+mn-lt"/>
                <a:ea typeface="+mn-ea"/>
                <a:cs typeface="+mn-cs"/>
              </a:rPr>
              <a:t>Perfeccionar las métricas de medición de calidad de imágenes de huellas dactilares del componente.</a:t>
            </a:r>
          </a:p>
          <a:p>
            <a:pPr marL="171450" lvl="0" indent="-171450">
              <a:buFont typeface="Arial" panose="020B0604020202020204" pitchFamily="34" charset="0"/>
              <a:buChar char="•"/>
            </a:pPr>
            <a:r>
              <a:rPr lang="es-ES" sz="1200" kern="1200" dirty="0" smtClean="0">
                <a:solidFill>
                  <a:schemeClr val="tx1"/>
                </a:solidFill>
                <a:effectLst/>
                <a:latin typeface="+mn-lt"/>
                <a:ea typeface="+mn-ea"/>
                <a:cs typeface="+mn-cs"/>
              </a:rPr>
              <a:t>Implementar otros algoritmos de medición de calidad de imágenes de huellas.</a:t>
            </a:r>
          </a:p>
          <a:p>
            <a:pPr marL="171450" lvl="0" indent="-171450">
              <a:buFont typeface="Arial" panose="020B0604020202020204" pitchFamily="34" charset="0"/>
              <a:buChar char="•"/>
            </a:pPr>
            <a:r>
              <a:rPr lang="es-ES" sz="1200" kern="1200" dirty="0" smtClean="0">
                <a:solidFill>
                  <a:schemeClr val="tx1"/>
                </a:solidFill>
                <a:effectLst/>
                <a:latin typeface="+mn-lt"/>
                <a:ea typeface="+mn-ea"/>
                <a:cs typeface="+mn-cs"/>
              </a:rPr>
              <a:t>Utilizar la programación en paralelo para mejorar los tiempos de respuesta del componente.</a:t>
            </a:r>
          </a:p>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36</a:t>
            </a:fld>
            <a:endParaRPr lang="es-ES" smtClean="0"/>
          </a:p>
        </p:txBody>
      </p:sp>
    </p:spTree>
    <p:extLst>
      <p:ext uri="{BB962C8B-B14F-4D97-AF65-F5344CB8AC3E}">
        <p14:creationId xmlns:p14="http://schemas.microsoft.com/office/powerpoint/2010/main" val="4200264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39</a:t>
            </a:fld>
            <a:endParaRPr lang="es-ES" smtClean="0"/>
          </a:p>
        </p:txBody>
      </p:sp>
    </p:spTree>
    <p:extLst>
      <p:ext uri="{BB962C8B-B14F-4D97-AF65-F5344CB8AC3E}">
        <p14:creationId xmlns:p14="http://schemas.microsoft.com/office/powerpoint/2010/main" val="2994482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lvl="0" indent="-171450">
              <a:buFont typeface="Arial" panose="020B0604020202020204" pitchFamily="34" charset="0"/>
              <a:buChar char="•"/>
            </a:pPr>
            <a:r>
              <a:rPr lang="es-ES_tradnl" sz="1200" kern="1200" dirty="0" smtClean="0">
                <a:solidFill>
                  <a:schemeClr val="tx1"/>
                </a:solidFill>
                <a:effectLst/>
                <a:latin typeface="+mn-lt"/>
                <a:ea typeface="+mn-ea"/>
                <a:cs typeface="+mn-cs"/>
              </a:rPr>
              <a:t>Incorpora en el propio lenguaje elementos que a lo largo de los años ha ido demostrándose son muy útiles para el desarrollo de aplicaciones y que en otros lenguajes como Java o C++ hay que simular, como un tipo básico </a:t>
            </a:r>
            <a:r>
              <a:rPr lang="es-ES_tradnl" sz="1200" b="1" i="1" kern="1200" dirty="0" smtClean="0">
                <a:solidFill>
                  <a:schemeClr val="tx1"/>
                </a:solidFill>
                <a:effectLst/>
                <a:latin typeface="+mn-lt"/>
                <a:ea typeface="+mn-ea"/>
                <a:cs typeface="+mn-cs"/>
              </a:rPr>
              <a:t>decimal </a:t>
            </a:r>
            <a:r>
              <a:rPr lang="es-ES_tradnl" sz="1200" kern="1200" dirty="0" smtClean="0">
                <a:solidFill>
                  <a:schemeClr val="tx1"/>
                </a:solidFill>
                <a:effectLst/>
                <a:latin typeface="+mn-lt"/>
                <a:ea typeface="+mn-ea"/>
                <a:cs typeface="+mn-cs"/>
              </a:rPr>
              <a:t>que permita realizar operaciones de alta precisión con reales de 128 bits (muy útil en el mundo financiero), la inclusión de una instrucción </a:t>
            </a:r>
            <a:r>
              <a:rPr lang="es-ES_tradnl" sz="1200" b="1" i="1" kern="1200" dirty="0" err="1" smtClean="0">
                <a:solidFill>
                  <a:schemeClr val="tx1"/>
                </a:solidFill>
                <a:effectLst/>
                <a:latin typeface="+mn-lt"/>
                <a:ea typeface="+mn-ea"/>
                <a:cs typeface="+mn-cs"/>
              </a:rPr>
              <a:t>foreach</a:t>
            </a:r>
            <a:r>
              <a:rPr lang="es-ES_tradnl" sz="1200" b="1" i="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que permita recorrer colecciones con facilidad y es ampliable a tipos definidos por el usuario, la inclusión de un tipo básico </a:t>
            </a:r>
            <a:r>
              <a:rPr lang="es-ES_tradnl" sz="1200" b="1" i="1" kern="1200" dirty="0" err="1" smtClean="0">
                <a:solidFill>
                  <a:schemeClr val="tx1"/>
                </a:solidFill>
                <a:effectLst/>
                <a:latin typeface="+mn-lt"/>
                <a:ea typeface="+mn-ea"/>
                <a:cs typeface="+mn-cs"/>
              </a:rPr>
              <a:t>string</a:t>
            </a:r>
            <a:r>
              <a:rPr lang="es-ES_tradnl" sz="1200" b="1" i="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para representar cadenas o la distinción de un tipo </a:t>
            </a:r>
            <a:r>
              <a:rPr lang="es-ES_tradnl" sz="1200" b="1" i="1" kern="1200" dirty="0" err="1" smtClean="0">
                <a:solidFill>
                  <a:schemeClr val="tx1"/>
                </a:solidFill>
                <a:effectLst/>
                <a:latin typeface="+mn-lt"/>
                <a:ea typeface="+mn-ea"/>
                <a:cs typeface="+mn-cs"/>
              </a:rPr>
              <a:t>bool</a:t>
            </a:r>
            <a:r>
              <a:rPr lang="es-ES_tradnl" sz="1200" b="1" i="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específico para representar valores lógicos.</a:t>
            </a:r>
            <a:endParaRPr lang="es-E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s-ES_tradnl" sz="1200" kern="1200" dirty="0" smtClean="0">
                <a:solidFill>
                  <a:schemeClr val="tx1"/>
                </a:solidFill>
                <a:effectLst/>
                <a:latin typeface="+mn-lt"/>
                <a:ea typeface="+mn-ea"/>
                <a:cs typeface="+mn-cs"/>
              </a:rPr>
              <a:t>simplifica y moderniza algunos de los aspectos más complejos de C y C++, como los espacios de nombres, las clases, las enumeraciones, la sobrecarga y el control estructurado de excepciones.</a:t>
            </a:r>
            <a:endParaRPr lang="es-E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s-ES_tradnl" sz="1200" kern="1200" dirty="0" smtClean="0">
                <a:solidFill>
                  <a:schemeClr val="tx1"/>
                </a:solidFill>
                <a:effectLst/>
                <a:latin typeface="+mn-lt"/>
                <a:ea typeface="+mn-ea"/>
                <a:cs typeface="+mn-cs"/>
              </a:rPr>
              <a:t>Está completamente integrado con .NET Framework y </a:t>
            </a:r>
            <a:r>
              <a:rPr lang="es-ES_tradnl" sz="1200" kern="1200" dirty="0" err="1" smtClean="0">
                <a:solidFill>
                  <a:schemeClr val="tx1"/>
                </a:solidFill>
                <a:effectLst/>
                <a:latin typeface="+mn-lt"/>
                <a:ea typeface="+mn-ea"/>
                <a:cs typeface="+mn-cs"/>
              </a:rPr>
              <a:t>Common</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Language</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Runtime</a:t>
            </a:r>
            <a:r>
              <a:rPr lang="es-ES_tradnl" sz="1200" kern="1200" dirty="0" smtClean="0">
                <a:solidFill>
                  <a:schemeClr val="tx1"/>
                </a:solidFill>
                <a:effectLst/>
                <a:latin typeface="+mn-lt"/>
                <a:ea typeface="+mn-ea"/>
                <a:cs typeface="+mn-cs"/>
              </a:rPr>
              <a:t>, que conjuntamente proporcionan interoperabilidad del lenguaje, seguridad ampliada y compatibilidad de versiones mejorada.</a:t>
            </a:r>
            <a:endParaRPr lang="es-ES" sz="1200" kern="1200" dirty="0" smtClean="0">
              <a:solidFill>
                <a:schemeClr val="tx1"/>
              </a:solidFill>
              <a:effectLst/>
              <a:latin typeface="+mn-lt"/>
              <a:ea typeface="+mn-ea"/>
              <a:cs typeface="+mn-cs"/>
            </a:endParaRPr>
          </a:p>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40</a:t>
            </a:fld>
            <a:endParaRPr lang="es-ES" smtClean="0"/>
          </a:p>
        </p:txBody>
      </p:sp>
    </p:spTree>
    <p:extLst>
      <p:ext uri="{BB962C8B-B14F-4D97-AF65-F5344CB8AC3E}">
        <p14:creationId xmlns:p14="http://schemas.microsoft.com/office/powerpoint/2010/main" val="8716343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s-ES_tradnl" sz="1200" kern="1200" dirty="0" smtClean="0">
                <a:solidFill>
                  <a:schemeClr val="tx1"/>
                </a:solidFill>
                <a:effectLst/>
                <a:latin typeface="+mn-lt"/>
                <a:ea typeface="+mn-ea"/>
                <a:cs typeface="+mn-cs"/>
              </a:rPr>
              <a:t>Su uso permitió agilizar el proceso de implementación, dado que el equipo de desarrollo tiene experiencia con dicho lenguaje, por lo que no fue necesario invertir o dedicar tiempo al estudio de un lenguaje con el que no se estaba familiarizado.</a:t>
            </a:r>
            <a:endParaRPr lang="es-ES" sz="1200" kern="1200" dirty="0" smtClean="0">
              <a:solidFill>
                <a:schemeClr val="tx1"/>
              </a:solidFill>
              <a:effectLst/>
              <a:latin typeface="+mn-lt"/>
              <a:ea typeface="+mn-ea"/>
              <a:cs typeface="+mn-cs"/>
            </a:endParaRPr>
          </a:p>
          <a:p>
            <a:pPr lvl="0"/>
            <a:r>
              <a:rPr lang="es-ES_tradnl" sz="1200" kern="1200" dirty="0" smtClean="0">
                <a:solidFill>
                  <a:schemeClr val="tx1"/>
                </a:solidFill>
                <a:effectLst/>
                <a:latin typeface="+mn-lt"/>
                <a:ea typeface="+mn-ea"/>
                <a:cs typeface="+mn-cs"/>
              </a:rPr>
              <a:t>La existencia de soluciones asociadas a la biometría de huellas dactilares implementadas en C# en el centro facilitó la reutilización de código.</a:t>
            </a:r>
            <a:endParaRPr lang="es-ES" sz="1200" kern="1200" dirty="0" smtClean="0">
              <a:solidFill>
                <a:schemeClr val="tx1"/>
              </a:solidFill>
              <a:effectLst/>
              <a:latin typeface="+mn-lt"/>
              <a:ea typeface="+mn-ea"/>
              <a:cs typeface="+mn-cs"/>
            </a:endParaRPr>
          </a:p>
          <a:p>
            <a:pPr lvl="0"/>
            <a:r>
              <a:rPr lang="es-ES_tradnl" sz="1200" kern="1200" dirty="0" smtClean="0">
                <a:solidFill>
                  <a:schemeClr val="tx1"/>
                </a:solidFill>
                <a:effectLst/>
                <a:latin typeface="+mn-lt"/>
                <a:ea typeface="+mn-ea"/>
                <a:cs typeface="+mn-cs"/>
              </a:rPr>
              <a:t>Un porcentaje significativo de aplicaciones implementadas en el centro son desarrolladas utilizando este lenguaje, por lo que se garantiza la continuidad de la línea del CISED.</a:t>
            </a:r>
            <a:endParaRPr lang="es-ES" sz="1200" kern="1200" dirty="0" smtClean="0">
              <a:solidFill>
                <a:schemeClr val="tx1"/>
              </a:solidFill>
              <a:effectLst/>
              <a:latin typeface="+mn-lt"/>
              <a:ea typeface="+mn-ea"/>
              <a:cs typeface="+mn-cs"/>
            </a:endParaRPr>
          </a:p>
          <a:p>
            <a:pPr lvl="0"/>
            <a:r>
              <a:rPr lang="es-ES_tradnl" sz="1200" kern="1200" dirty="0" smtClean="0">
                <a:solidFill>
                  <a:schemeClr val="tx1"/>
                </a:solidFill>
                <a:effectLst/>
                <a:latin typeface="+mn-lt"/>
                <a:ea typeface="+mn-ea"/>
                <a:cs typeface="+mn-cs"/>
              </a:rPr>
              <a:t>El sistema de enrolamiento del SICA  y el Sistema Multibiométrico está implementado en C# por lo que el uso de este lenguaje facilita la llamada a elementos nativos del lenguaje y en consecuencia de la plataforma .NET.</a:t>
            </a:r>
            <a:endParaRPr lang="es-ES" sz="1200" kern="1200" dirty="0" smtClean="0">
              <a:solidFill>
                <a:schemeClr val="tx1"/>
              </a:solidFill>
              <a:effectLst/>
              <a:latin typeface="+mn-lt"/>
              <a:ea typeface="+mn-ea"/>
              <a:cs typeface="+mn-cs"/>
            </a:endParaRPr>
          </a:p>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41</a:t>
            </a:fld>
            <a:endParaRPr lang="es-ES" smtClean="0"/>
          </a:p>
        </p:txBody>
      </p:sp>
    </p:spTree>
    <p:extLst>
      <p:ext uri="{BB962C8B-B14F-4D97-AF65-F5344CB8AC3E}">
        <p14:creationId xmlns:p14="http://schemas.microsoft.com/office/powerpoint/2010/main" val="4041148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42</a:t>
            </a:fld>
            <a:endParaRPr lang="es-ES" smtClean="0"/>
          </a:p>
        </p:txBody>
      </p:sp>
    </p:spTree>
    <p:extLst>
      <p:ext uri="{BB962C8B-B14F-4D97-AF65-F5344CB8AC3E}">
        <p14:creationId xmlns:p14="http://schemas.microsoft.com/office/powerpoint/2010/main" val="1578334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Uno de los procesos que intervienen en un SAID es el proceso de enrolamiento.</a:t>
            </a:r>
            <a:r>
              <a:rPr lang="es-ES" sz="1200" kern="1200" baseline="0" dirty="0" smtClean="0">
                <a:solidFill>
                  <a:schemeClr val="tx1"/>
                </a:solidFill>
                <a:effectLst/>
                <a:latin typeface="+mn-lt"/>
                <a:ea typeface="+mn-ea"/>
                <a:cs typeface="+mn-cs"/>
              </a:rPr>
              <a:t> P</a:t>
            </a:r>
            <a:r>
              <a:rPr lang="es-ES" sz="1200" kern="1200" dirty="0" smtClean="0">
                <a:solidFill>
                  <a:schemeClr val="tx1"/>
                </a:solidFill>
                <a:effectLst/>
                <a:latin typeface="+mn-lt"/>
                <a:ea typeface="+mn-ea"/>
                <a:cs typeface="+mn-cs"/>
              </a:rPr>
              <a:t>roceso mediante el cual se registran individuos en la base de datos del sistema biométrico,</a:t>
            </a:r>
            <a:r>
              <a:rPr lang="es-ES" sz="1200" kern="1200" baseline="0" dirty="0" smtClean="0">
                <a:solidFill>
                  <a:schemeClr val="tx1"/>
                </a:solidFill>
                <a:effectLst/>
                <a:latin typeface="+mn-lt"/>
                <a:ea typeface="+mn-ea"/>
                <a:cs typeface="+mn-cs"/>
              </a:rPr>
              <a:t> por lo que se encarga de </a:t>
            </a:r>
            <a:r>
              <a:rPr lang="es-ES" sz="1200" kern="1200" dirty="0" smtClean="0">
                <a:solidFill>
                  <a:schemeClr val="tx1"/>
                </a:solidFill>
                <a:effectLst/>
                <a:latin typeface="+mn-lt"/>
                <a:ea typeface="+mn-ea"/>
                <a:cs typeface="+mn-cs"/>
              </a:rPr>
              <a:t>la </a:t>
            </a:r>
            <a:r>
              <a:rPr lang="es-ES" sz="1200" b="1" kern="1200" dirty="0" smtClean="0">
                <a:solidFill>
                  <a:schemeClr val="tx1"/>
                </a:solidFill>
                <a:effectLst/>
                <a:latin typeface="+mn-lt"/>
                <a:ea typeface="+mn-ea"/>
                <a:cs typeface="+mn-cs"/>
              </a:rPr>
              <a:t>adquisición</a:t>
            </a:r>
            <a:r>
              <a:rPr lang="es-ES" sz="1200" kern="1200" dirty="0" smtClean="0">
                <a:solidFill>
                  <a:schemeClr val="tx1"/>
                </a:solidFill>
                <a:effectLst/>
                <a:latin typeface="+mn-lt"/>
                <a:ea typeface="+mn-ea"/>
                <a:cs typeface="+mn-cs"/>
              </a:rPr>
              <a:t> y </a:t>
            </a:r>
            <a:r>
              <a:rPr lang="es-ES" sz="1200" b="1" kern="1200" dirty="0" smtClean="0">
                <a:solidFill>
                  <a:schemeClr val="tx1"/>
                </a:solidFill>
                <a:effectLst/>
                <a:latin typeface="+mn-lt"/>
                <a:ea typeface="+mn-ea"/>
                <a:cs typeface="+mn-cs"/>
              </a:rPr>
              <a:t>mejoramiento </a:t>
            </a:r>
            <a:r>
              <a:rPr lang="es-ES" sz="1200" kern="1200" dirty="0" smtClean="0">
                <a:solidFill>
                  <a:schemeClr val="tx1"/>
                </a:solidFill>
                <a:effectLst/>
                <a:latin typeface="+mn-lt"/>
                <a:ea typeface="+mn-ea"/>
                <a:cs typeface="+mn-cs"/>
              </a:rPr>
              <a:t>de la imagen de la huella dactilar, para luego realizar</a:t>
            </a:r>
            <a:r>
              <a:rPr lang="es-ES_tradnl" sz="1200" kern="1200" dirty="0" smtClean="0">
                <a:solidFill>
                  <a:schemeClr val="tx1"/>
                </a:solidFill>
                <a:effectLst/>
                <a:latin typeface="+mn-lt"/>
                <a:ea typeface="+mn-ea"/>
                <a:cs typeface="+mn-cs"/>
              </a:rPr>
              <a:t> la </a:t>
            </a:r>
            <a:r>
              <a:rPr lang="es-ES_tradnl" sz="1200" b="1" kern="1200" dirty="0" smtClean="0">
                <a:solidFill>
                  <a:schemeClr val="tx1"/>
                </a:solidFill>
                <a:effectLst/>
                <a:latin typeface="+mn-lt"/>
                <a:ea typeface="+mn-ea"/>
                <a:cs typeface="+mn-cs"/>
              </a:rPr>
              <a:t>extracción de minucias</a:t>
            </a:r>
            <a:r>
              <a:rPr lang="es-ES_tradnl" sz="1200" kern="1200" dirty="0" smtClean="0">
                <a:solidFill>
                  <a:schemeClr val="tx1"/>
                </a:solidFill>
                <a:effectLst/>
                <a:latin typeface="+mn-lt"/>
                <a:ea typeface="+mn-ea"/>
                <a:cs typeface="+mn-cs"/>
              </a:rPr>
              <a:t>. Esta secuencia de subprocesos permite </a:t>
            </a:r>
            <a:r>
              <a:rPr lang="es-ES_tradnl" sz="1200" b="1" kern="1200" dirty="0" smtClean="0">
                <a:solidFill>
                  <a:schemeClr val="tx1"/>
                </a:solidFill>
                <a:effectLst/>
                <a:latin typeface="+mn-lt"/>
                <a:ea typeface="+mn-ea"/>
                <a:cs typeface="+mn-cs"/>
              </a:rPr>
              <a:t>conformar una plantilla de minucias, </a:t>
            </a:r>
            <a:r>
              <a:rPr lang="es-ES_tradnl" sz="1200" b="0" kern="1200" dirty="0" smtClean="0">
                <a:solidFill>
                  <a:schemeClr val="tx1"/>
                </a:solidFill>
                <a:effectLst/>
                <a:latin typeface="+mn-lt"/>
                <a:ea typeface="+mn-ea"/>
                <a:cs typeface="+mn-cs"/>
              </a:rPr>
              <a:t>la cual es almacenada junto a otros datos del usuario</a:t>
            </a:r>
            <a:r>
              <a:rPr lang="es-ES_tradnl" sz="1200" b="1" kern="1200" dirty="0" smtClean="0">
                <a:solidFill>
                  <a:schemeClr val="tx1"/>
                </a:solidFill>
                <a:effectLst/>
                <a:latin typeface="+mn-lt"/>
                <a:ea typeface="+mn-ea"/>
                <a:cs typeface="+mn-cs"/>
              </a:rPr>
              <a:t>, completando así el enrolamiento del mismo.</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5</a:t>
            </a:fld>
            <a:endParaRPr lang="es-ES"/>
          </a:p>
        </p:txBody>
      </p:sp>
    </p:spTree>
    <p:extLst>
      <p:ext uri="{BB962C8B-B14F-4D97-AF65-F5344CB8AC3E}">
        <p14:creationId xmlns:p14="http://schemas.microsoft.com/office/powerpoint/2010/main" val="1341061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Para darle solución a la pregunta se determinó,</a:t>
            </a:r>
            <a:r>
              <a:rPr lang="es-ES_tradnl" sz="1200" kern="1200" baseline="0" dirty="0" smtClean="0">
                <a:solidFill>
                  <a:schemeClr val="tx1"/>
                </a:solidFill>
                <a:effectLst/>
                <a:latin typeface="+mn-lt"/>
                <a:ea typeface="+mn-ea"/>
                <a:cs typeface="+mn-cs"/>
              </a:rPr>
              <a:t> a </a:t>
            </a:r>
            <a:r>
              <a:rPr lang="es-ES_tradnl" sz="1200" kern="1200" dirty="0" smtClean="0">
                <a:solidFill>
                  <a:schemeClr val="tx1"/>
                </a:solidFill>
                <a:effectLst/>
                <a:latin typeface="+mn-lt"/>
                <a:ea typeface="+mn-ea"/>
                <a:cs typeface="+mn-cs"/>
              </a:rPr>
              <a:t>través de un examen visual, la calidad de las imágenes de una BD cuyas imágenes son capturadas con un sensor óptico de bajo costo (DB1_B) imágenes caracterizadas por un bajo contraste (tonalidades grises en vez de negro-blanco) pero con una estructura cresta-valle bien definida, es decir, imágenes de buena calidad donde el proceso de extracción de características puede ser satisfactorio.</a:t>
            </a:r>
            <a:endParaRPr lang="es-ES" sz="1200" kern="1200" dirty="0" smtClean="0">
              <a:solidFill>
                <a:schemeClr val="tx1"/>
              </a:solidFill>
              <a:effectLst/>
              <a:latin typeface="+mn-lt"/>
              <a:ea typeface="+mn-ea"/>
              <a:cs typeface="+mn-cs"/>
            </a:endParaRPr>
          </a:p>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43</a:t>
            </a:fld>
            <a:endParaRPr lang="es-ES" smtClean="0"/>
          </a:p>
        </p:txBody>
      </p:sp>
    </p:spTree>
    <p:extLst>
      <p:ext uri="{BB962C8B-B14F-4D97-AF65-F5344CB8AC3E}">
        <p14:creationId xmlns:p14="http://schemas.microsoft.com/office/powerpoint/2010/main" val="25908583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Para darle solución a la pregunta se determinó,</a:t>
            </a:r>
            <a:r>
              <a:rPr lang="es-ES_tradnl" sz="1200" kern="1200" baseline="0" dirty="0" smtClean="0">
                <a:solidFill>
                  <a:schemeClr val="tx1"/>
                </a:solidFill>
                <a:effectLst/>
                <a:latin typeface="+mn-lt"/>
                <a:ea typeface="+mn-ea"/>
                <a:cs typeface="+mn-cs"/>
              </a:rPr>
              <a:t> a </a:t>
            </a:r>
            <a:r>
              <a:rPr lang="es-ES_tradnl" sz="1200" kern="1200" dirty="0" smtClean="0">
                <a:solidFill>
                  <a:schemeClr val="tx1"/>
                </a:solidFill>
                <a:effectLst/>
                <a:latin typeface="+mn-lt"/>
                <a:ea typeface="+mn-ea"/>
                <a:cs typeface="+mn-cs"/>
              </a:rPr>
              <a:t>través de un examen visual, la calidad de las imágenes de una BD cuyas imágenes son capturadas con un sensor óptico de bajo costo (DB1_B) imágenes caracterizadas por un bajo contraste (tonalidades grises en vez de negro-blanco) pero con una estructura cresta-valle bien definida, es decir, imágenes de buena calidad donde el proceso de extracción de características puede ser satisfactorio.</a:t>
            </a:r>
            <a:endParaRPr lang="es-ES" sz="1200" kern="1200" dirty="0" smtClean="0">
              <a:solidFill>
                <a:schemeClr val="tx1"/>
              </a:solidFill>
              <a:effectLst/>
              <a:latin typeface="+mn-lt"/>
              <a:ea typeface="+mn-ea"/>
              <a:cs typeface="+mn-cs"/>
            </a:endParaRPr>
          </a:p>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44</a:t>
            </a:fld>
            <a:endParaRPr lang="es-ES" smtClean="0"/>
          </a:p>
        </p:txBody>
      </p:sp>
    </p:spTree>
    <p:extLst>
      <p:ext uri="{BB962C8B-B14F-4D97-AF65-F5344CB8AC3E}">
        <p14:creationId xmlns:p14="http://schemas.microsoft.com/office/powerpoint/2010/main" val="17412444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45</a:t>
            </a:fld>
            <a:endParaRPr lang="es-ES" smtClean="0"/>
          </a:p>
        </p:txBody>
      </p:sp>
    </p:spTree>
    <p:extLst>
      <p:ext uri="{BB962C8B-B14F-4D97-AF65-F5344CB8AC3E}">
        <p14:creationId xmlns:p14="http://schemas.microsoft.com/office/powerpoint/2010/main" val="29521956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46</a:t>
            </a:fld>
            <a:endParaRPr lang="es-ES" smtClean="0"/>
          </a:p>
        </p:txBody>
      </p:sp>
    </p:spTree>
    <p:extLst>
      <p:ext uri="{BB962C8B-B14F-4D97-AF65-F5344CB8AC3E}">
        <p14:creationId xmlns:p14="http://schemas.microsoft.com/office/powerpoint/2010/main" val="3432000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47</a:t>
            </a:fld>
            <a:endParaRPr lang="es-ES" smtClean="0"/>
          </a:p>
        </p:txBody>
      </p:sp>
    </p:spTree>
    <p:extLst>
      <p:ext uri="{BB962C8B-B14F-4D97-AF65-F5344CB8AC3E}">
        <p14:creationId xmlns:p14="http://schemas.microsoft.com/office/powerpoint/2010/main" val="16345768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48</a:t>
            </a:fld>
            <a:endParaRPr lang="es-ES" smtClean="0"/>
          </a:p>
        </p:txBody>
      </p:sp>
    </p:spTree>
    <p:extLst>
      <p:ext uri="{BB962C8B-B14F-4D97-AF65-F5344CB8AC3E}">
        <p14:creationId xmlns:p14="http://schemas.microsoft.com/office/powerpoint/2010/main" val="24743963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49</a:t>
            </a:fld>
            <a:endParaRPr lang="es-ES" smtClean="0"/>
          </a:p>
        </p:txBody>
      </p:sp>
    </p:spTree>
    <p:extLst>
      <p:ext uri="{BB962C8B-B14F-4D97-AF65-F5344CB8AC3E}">
        <p14:creationId xmlns:p14="http://schemas.microsoft.com/office/powerpoint/2010/main" val="3374954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50</a:t>
            </a:fld>
            <a:endParaRPr lang="es-ES" smtClean="0"/>
          </a:p>
        </p:txBody>
      </p:sp>
    </p:spTree>
    <p:extLst>
      <p:ext uri="{BB962C8B-B14F-4D97-AF65-F5344CB8AC3E}">
        <p14:creationId xmlns:p14="http://schemas.microsoft.com/office/powerpoint/2010/main" val="24853343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51</a:t>
            </a:fld>
            <a:endParaRPr lang="es-ES" smtClean="0"/>
          </a:p>
        </p:txBody>
      </p:sp>
    </p:spTree>
    <p:extLst>
      <p:ext uri="{BB962C8B-B14F-4D97-AF65-F5344CB8AC3E}">
        <p14:creationId xmlns:p14="http://schemas.microsoft.com/office/powerpoint/2010/main" val="30131418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52</a:t>
            </a:fld>
            <a:endParaRPr lang="es-ES" smtClean="0"/>
          </a:p>
        </p:txBody>
      </p:sp>
    </p:spTree>
    <p:extLst>
      <p:ext uri="{BB962C8B-B14F-4D97-AF65-F5344CB8AC3E}">
        <p14:creationId xmlns:p14="http://schemas.microsoft.com/office/powerpoint/2010/main" val="2893142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smtClean="0"/>
              <a:t>Esta</a:t>
            </a:r>
            <a:r>
              <a:rPr lang="en-US" dirty="0" smtClean="0"/>
              <a:t> </a:t>
            </a:r>
            <a:r>
              <a:rPr lang="en-US" dirty="0" err="1" smtClean="0"/>
              <a:t>es</a:t>
            </a:r>
            <a:r>
              <a:rPr lang="en-US" dirty="0" smtClean="0"/>
              <a:t> parte de</a:t>
            </a:r>
            <a:r>
              <a:rPr lang="en-US" baseline="0" dirty="0" smtClean="0"/>
              <a:t> </a:t>
            </a:r>
            <a:r>
              <a:rPr lang="en-US" baseline="0" dirty="0" err="1" smtClean="0"/>
              <a:t>las</a:t>
            </a:r>
            <a:r>
              <a:rPr lang="en-US" baseline="0" dirty="0" smtClean="0"/>
              <a:t> </a:t>
            </a:r>
            <a:r>
              <a:rPr lang="en-US" baseline="0" dirty="0" err="1" smtClean="0"/>
              <a:t>animaciones</a:t>
            </a:r>
            <a:r>
              <a:rPr lang="en-US" baseline="0" dirty="0" smtClean="0"/>
              <a:t>, </a:t>
            </a:r>
            <a:r>
              <a:rPr lang="en-US" baseline="0" dirty="0" err="1" smtClean="0"/>
              <a:t>por</a:t>
            </a:r>
            <a:r>
              <a:rPr lang="en-US" baseline="0" dirty="0" smtClean="0"/>
              <a:t> </a:t>
            </a:r>
            <a:r>
              <a:rPr lang="en-US" baseline="0" dirty="0" err="1" smtClean="0"/>
              <a:t>eso</a:t>
            </a:r>
            <a:r>
              <a:rPr lang="en-US" baseline="0" dirty="0" smtClean="0"/>
              <a:t> </a:t>
            </a:r>
            <a:r>
              <a:rPr lang="en-US" baseline="0" dirty="0" err="1" smtClean="0"/>
              <a:t>parece</a:t>
            </a:r>
            <a:r>
              <a:rPr lang="en-US" baseline="0" dirty="0" smtClean="0"/>
              <a:t> </a:t>
            </a:r>
            <a:r>
              <a:rPr lang="en-US" baseline="0" dirty="0" err="1" smtClean="0"/>
              <a:t>estar</a:t>
            </a:r>
            <a:r>
              <a:rPr lang="en-US" baseline="0" dirty="0" smtClean="0"/>
              <a:t> </a:t>
            </a:r>
            <a:r>
              <a:rPr lang="en-US" baseline="0" dirty="0" err="1" smtClean="0"/>
              <a:t>repetida</a:t>
            </a:r>
            <a:r>
              <a:rPr lang="en-US" baseline="0" dirty="0" smtClean="0"/>
              <a:t>…el </a:t>
            </a:r>
            <a:r>
              <a:rPr lang="en-US" baseline="0" dirty="0" err="1" smtClean="0"/>
              <a:t>texto</a:t>
            </a:r>
            <a:r>
              <a:rPr lang="en-US" baseline="0" dirty="0" smtClean="0"/>
              <a:t> </a:t>
            </a:r>
            <a:r>
              <a:rPr lang="en-US" baseline="0" dirty="0" err="1" smtClean="0"/>
              <a:t>correspondiente</a:t>
            </a:r>
            <a:r>
              <a:rPr lang="en-US" baseline="0" dirty="0" smtClean="0"/>
              <a:t> </a:t>
            </a:r>
            <a:r>
              <a:rPr lang="en-US" baseline="0" dirty="0" err="1" smtClean="0"/>
              <a:t>esta</a:t>
            </a:r>
            <a:r>
              <a:rPr lang="en-US" baseline="0" dirty="0" smtClean="0"/>
              <a:t> en la </a:t>
            </a:r>
            <a:r>
              <a:rPr lang="en-US" baseline="0" dirty="0" err="1" smtClean="0"/>
              <a:t>prox</a:t>
            </a:r>
            <a:r>
              <a:rPr lang="en-US" baseline="0" dirty="0" smtClean="0"/>
              <a:t> </a:t>
            </a:r>
            <a:r>
              <a:rPr lang="en-US" baseline="0" dirty="0" err="1" smtClean="0"/>
              <a:t>diap</a:t>
            </a:r>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6</a:t>
            </a:fld>
            <a:endParaRPr lang="es-ES"/>
          </a:p>
        </p:txBody>
      </p:sp>
    </p:spTree>
    <p:extLst>
      <p:ext uri="{BB962C8B-B14F-4D97-AF65-F5344CB8AC3E}">
        <p14:creationId xmlns:p14="http://schemas.microsoft.com/office/powerpoint/2010/main" val="38921804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53</a:t>
            </a:fld>
            <a:endParaRPr lang="es-ES" smtClean="0"/>
          </a:p>
        </p:txBody>
      </p:sp>
    </p:spTree>
    <p:extLst>
      <p:ext uri="{BB962C8B-B14F-4D97-AF65-F5344CB8AC3E}">
        <p14:creationId xmlns:p14="http://schemas.microsoft.com/office/powerpoint/2010/main" val="293486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La etapa de adquisición</a:t>
            </a:r>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es fundamental, ya que según la calidad de la imagen capturada será la complejidad de los algoritmos de extracción que se requieran, lo que repercutirá en la eficiencia y rapidez del sistema (4).</a:t>
            </a:r>
          </a:p>
          <a:p>
            <a:r>
              <a:rPr lang="es-ES" sz="1200" kern="1200" dirty="0" smtClean="0">
                <a:solidFill>
                  <a:schemeClr val="tx1"/>
                </a:solidFill>
                <a:effectLst/>
                <a:latin typeface="+mn-lt"/>
                <a:ea typeface="+mn-ea"/>
                <a:cs typeface="+mn-cs"/>
              </a:rPr>
              <a:t>En la calidad de las imágenes de huellas dactilares influyen diversos factores.</a:t>
            </a:r>
            <a:r>
              <a:rPr lang="es-ES" sz="1200" kern="1200" baseline="0" dirty="0" smtClean="0">
                <a:solidFill>
                  <a:schemeClr val="tx1"/>
                </a:solidFill>
                <a:effectLst/>
                <a:latin typeface="+mn-lt"/>
                <a:ea typeface="+mn-ea"/>
                <a:cs typeface="+mn-cs"/>
              </a:rPr>
              <a:t> En 1er lugar</a:t>
            </a:r>
            <a:r>
              <a:rPr lang="es-ES" sz="1200" kern="1200" dirty="0" smtClean="0">
                <a:solidFill>
                  <a:schemeClr val="tx1"/>
                </a:solidFill>
                <a:effectLst/>
                <a:latin typeface="+mn-lt"/>
                <a:ea typeface="+mn-ea"/>
                <a:cs typeface="+mn-cs"/>
              </a:rPr>
              <a:t> los sensores utilizados para su captura abarcan un amplio abanico de posibilidades (sensores ópticos, térmicos, capacitivos, ultrasónicos). Influye además la presión ejercida por el dedo, la cual</a:t>
            </a:r>
            <a:r>
              <a:rPr lang="es-ES" sz="1200" kern="1200" baseline="0" dirty="0" smtClean="0">
                <a:solidFill>
                  <a:schemeClr val="tx1"/>
                </a:solidFill>
                <a:effectLst/>
                <a:latin typeface="+mn-lt"/>
                <a:ea typeface="+mn-ea"/>
                <a:cs typeface="+mn-cs"/>
              </a:rPr>
              <a:t> ciertamente varia,</a:t>
            </a:r>
            <a:r>
              <a:rPr lang="es-ES" sz="1200" kern="1200" dirty="0" smtClean="0">
                <a:solidFill>
                  <a:schemeClr val="tx1"/>
                </a:solidFill>
                <a:effectLst/>
                <a:latin typeface="+mn-lt"/>
                <a:ea typeface="+mn-ea"/>
                <a:cs typeface="+mn-cs"/>
              </a:rPr>
              <a:t> influye</a:t>
            </a:r>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las condiciones de la piel, ya se</a:t>
            </a:r>
            <a:r>
              <a:rPr lang="es-ES" sz="1200" kern="1200" baseline="0" dirty="0" smtClean="0">
                <a:solidFill>
                  <a:schemeClr val="tx1"/>
                </a:solidFill>
                <a:effectLst/>
                <a:latin typeface="+mn-lt"/>
                <a:ea typeface="+mn-ea"/>
                <a:cs typeface="+mn-cs"/>
              </a:rPr>
              <a:t> trate de una piel seca o </a:t>
            </a:r>
            <a:r>
              <a:rPr lang="es-ES" sz="1200" kern="1200" baseline="0" dirty="0" err="1" smtClean="0">
                <a:solidFill>
                  <a:schemeClr val="tx1"/>
                </a:solidFill>
                <a:effectLst/>
                <a:latin typeface="+mn-lt"/>
                <a:ea typeface="+mn-ea"/>
                <a:cs typeface="+mn-cs"/>
              </a:rPr>
              <a:t>humeda</a:t>
            </a:r>
            <a:r>
              <a:rPr lang="es-ES" sz="1200" kern="1200" baseline="0" dirty="0" smtClean="0">
                <a:solidFill>
                  <a:schemeClr val="tx1"/>
                </a:solidFill>
                <a:effectLst/>
                <a:latin typeface="+mn-lt"/>
                <a:ea typeface="+mn-ea"/>
                <a:cs typeface="+mn-cs"/>
              </a:rPr>
              <a:t>, ambas condiciones generan inconsistencias en las imágenes.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El proceso de extracción de características se ve afectado directamente por la calidad de la imagen de la huella dactilar. Si la imagen capturada es de mala calidad, el algoritmo de extracción de características puede extraer un conjunto de minucias que en realidad no existan, o no tengan valor identificativo, denominadas falsas minucias. Este error se conoce como </a:t>
            </a:r>
            <a:r>
              <a:rPr lang="es-ES_tradnl" sz="1200" i="1" kern="1200" dirty="0" smtClean="0">
                <a:solidFill>
                  <a:schemeClr val="tx1"/>
                </a:solidFill>
                <a:effectLst/>
                <a:latin typeface="+mn-lt"/>
                <a:ea typeface="+mn-ea"/>
                <a:cs typeface="+mn-cs"/>
              </a:rPr>
              <a:t>Falla al Procesar</a:t>
            </a:r>
            <a:r>
              <a:rPr lang="es-ES_tradnl" sz="1200" kern="1200" dirty="0" smtClean="0">
                <a:solidFill>
                  <a:schemeClr val="tx1"/>
                </a:solidFill>
                <a:effectLst/>
                <a:latin typeface="+mn-lt"/>
                <a:ea typeface="+mn-ea"/>
                <a:cs typeface="+mn-cs"/>
              </a:rPr>
              <a:t>, o FTP por sus siglas en inglés (3).</a:t>
            </a:r>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7</a:t>
            </a:fld>
            <a:endParaRPr lang="es-ES"/>
          </a:p>
        </p:txBody>
      </p:sp>
    </p:spTree>
    <p:extLst>
      <p:ext uri="{BB962C8B-B14F-4D97-AF65-F5344CB8AC3E}">
        <p14:creationId xmlns:p14="http://schemas.microsoft.com/office/powerpoint/2010/main" val="1866248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La Universidad de las Ciencias Informáticas (UCI) es una universidad científico-productiva que ha desarrollado soluciones en la esfera de la biometría, específicamente el </a:t>
            </a:r>
            <a:r>
              <a:rPr lang="es-ES_tradnl" sz="1200" b="1" kern="1200" dirty="0" smtClean="0">
                <a:solidFill>
                  <a:schemeClr val="tx1"/>
                </a:solidFill>
                <a:effectLst/>
                <a:latin typeface="+mn-lt"/>
                <a:ea typeface="+mn-ea"/>
                <a:cs typeface="+mn-cs"/>
              </a:rPr>
              <a:t>centro de identificación y seguridad digital (</a:t>
            </a:r>
            <a:r>
              <a:rPr lang="es-ES_tradnl" sz="1200" b="1" kern="1200" dirty="0" err="1" smtClean="0">
                <a:solidFill>
                  <a:schemeClr val="tx1"/>
                </a:solidFill>
                <a:effectLst/>
                <a:latin typeface="+mn-lt"/>
                <a:ea typeface="+mn-ea"/>
                <a:cs typeface="+mn-cs"/>
              </a:rPr>
              <a:t>cised</a:t>
            </a:r>
            <a:r>
              <a:rPr lang="es-ES_tradnl" sz="1200" kern="1200" dirty="0" smtClean="0">
                <a:solidFill>
                  <a:schemeClr val="tx1"/>
                </a:solidFill>
                <a:effectLst/>
                <a:latin typeface="+mn-lt"/>
                <a:ea typeface="+mn-ea"/>
                <a:cs typeface="+mn-cs"/>
              </a:rPr>
              <a:t>) esta inmerso en el </a:t>
            </a:r>
            <a:r>
              <a:rPr lang="es-ES_tradnl" sz="1200" b="1" kern="1200" dirty="0" smtClean="0">
                <a:solidFill>
                  <a:schemeClr val="tx1"/>
                </a:solidFill>
                <a:effectLst/>
                <a:latin typeface="+mn-lt"/>
                <a:ea typeface="+mn-ea"/>
                <a:cs typeface="+mn-cs"/>
              </a:rPr>
              <a:t>desarrollo de un componente de extracción de minucias</a:t>
            </a:r>
            <a:r>
              <a:rPr lang="es-ES_tradnl" sz="1200" b="0" kern="1200" dirty="0" smtClean="0">
                <a:solidFill>
                  <a:schemeClr val="tx1"/>
                </a:solidFill>
                <a:effectLst/>
                <a:latin typeface="+mn-lt"/>
                <a:ea typeface="+mn-ea"/>
                <a:cs typeface="+mn-cs"/>
              </a:rPr>
              <a:t>.</a:t>
            </a:r>
            <a:r>
              <a:rPr lang="es-ES_tradnl" sz="1200" b="0" kern="1200" baseline="0" dirty="0" smtClean="0">
                <a:solidFill>
                  <a:schemeClr val="tx1"/>
                </a:solidFill>
                <a:effectLst/>
                <a:latin typeface="+mn-lt"/>
                <a:ea typeface="+mn-ea"/>
                <a:cs typeface="+mn-cs"/>
              </a:rPr>
              <a:t> Debido a q la calidad de las imágenes de huellas dactilares capturadas </a:t>
            </a:r>
            <a:r>
              <a:rPr lang="es-ES_tradnl" sz="1200" kern="1200" dirty="0" smtClean="0">
                <a:solidFill>
                  <a:schemeClr val="tx1"/>
                </a:solidFill>
                <a:effectLst/>
                <a:latin typeface="+mn-lt"/>
                <a:ea typeface="+mn-ea"/>
                <a:cs typeface="+mn-cs"/>
              </a:rPr>
              <a:t>incide directamente en el proceso de extracción, y por ende,</a:t>
            </a:r>
            <a:r>
              <a:rPr lang="es-ES_tradnl" sz="1200" kern="1200" baseline="0" dirty="0" smtClean="0">
                <a:solidFill>
                  <a:schemeClr val="tx1"/>
                </a:solidFill>
                <a:effectLst/>
                <a:latin typeface="+mn-lt"/>
                <a:ea typeface="+mn-ea"/>
                <a:cs typeface="+mn-cs"/>
              </a:rPr>
              <a:t> en </a:t>
            </a:r>
            <a:r>
              <a:rPr lang="es-ES_tradnl" sz="1200" kern="1200" dirty="0" smtClean="0">
                <a:solidFill>
                  <a:schemeClr val="tx1"/>
                </a:solidFill>
                <a:effectLst/>
                <a:latin typeface="+mn-lt"/>
                <a:ea typeface="+mn-ea"/>
                <a:cs typeface="+mn-cs"/>
              </a:rPr>
              <a:t>la eficiencia de un sistema biométrico, resulta</a:t>
            </a:r>
            <a:r>
              <a:rPr lang="es-ES_tradnl" sz="1200" kern="1200" baseline="0" dirty="0" smtClean="0">
                <a:solidFill>
                  <a:schemeClr val="tx1"/>
                </a:solidFill>
                <a:effectLst/>
                <a:latin typeface="+mn-lt"/>
                <a:ea typeface="+mn-ea"/>
                <a:cs typeface="+mn-cs"/>
              </a:rPr>
              <a:t> necesario el </a:t>
            </a:r>
            <a:r>
              <a:rPr lang="es-ES" sz="1200" kern="1200" dirty="0" smtClean="0">
                <a:solidFill>
                  <a:schemeClr val="tx1"/>
                </a:solidFill>
                <a:effectLst/>
                <a:latin typeface="+mn-lt"/>
                <a:ea typeface="+mn-ea"/>
                <a:cs typeface="+mn-cs"/>
              </a:rPr>
              <a:t>desarrollo de </a:t>
            </a:r>
            <a:r>
              <a:rPr lang="es-ES_tradnl" sz="1200" kern="1200" dirty="0" smtClean="0">
                <a:solidFill>
                  <a:schemeClr val="tx1"/>
                </a:solidFill>
                <a:effectLst/>
                <a:latin typeface="+mn-lt"/>
                <a:ea typeface="+mn-ea"/>
                <a:cs typeface="+mn-cs"/>
              </a:rPr>
              <a:t>estrategias encaminadas a garantizar que</a:t>
            </a:r>
            <a:r>
              <a:rPr lang="es-ES_tradnl" sz="1200" kern="1200" baseline="0" dirty="0" smtClean="0">
                <a:solidFill>
                  <a:schemeClr val="tx1"/>
                </a:solidFill>
                <a:effectLst/>
                <a:latin typeface="+mn-lt"/>
                <a:ea typeface="+mn-ea"/>
                <a:cs typeface="+mn-cs"/>
              </a:rPr>
              <a:t> no se procesen imágenes de baja calidad, favoreciendo a la calidad y fiabilidad del componente  de extracción resultante.</a:t>
            </a:r>
            <a:endParaRPr lang="es-ES" b="1"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8</a:t>
            </a:fld>
            <a:endParaRPr lang="es-ES"/>
          </a:p>
        </p:txBody>
      </p:sp>
    </p:spTree>
    <p:extLst>
      <p:ext uri="{BB962C8B-B14F-4D97-AF65-F5344CB8AC3E}">
        <p14:creationId xmlns:p14="http://schemas.microsoft.com/office/powerpoint/2010/main" val="264976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De la situación problemática anterior se identifica como </a:t>
            </a:r>
            <a:r>
              <a:rPr lang="es-ES" sz="1200" b="1" kern="1200" dirty="0" smtClean="0">
                <a:solidFill>
                  <a:schemeClr val="tx1"/>
                </a:solidFill>
                <a:effectLst/>
                <a:latin typeface="+mn-lt"/>
                <a:ea typeface="+mn-ea"/>
                <a:cs typeface="+mn-cs"/>
              </a:rPr>
              <a:t>problema de la investigación: </a:t>
            </a:r>
            <a:r>
              <a:rPr lang="es-ES" sz="1200" kern="1200" dirty="0" smtClean="0">
                <a:solidFill>
                  <a:schemeClr val="tx1"/>
                </a:solidFill>
                <a:effectLst/>
                <a:latin typeface="+mn-lt"/>
                <a:ea typeface="+mn-ea"/>
                <a:cs typeface="+mn-cs"/>
              </a:rPr>
              <a:t>¿Cómo determinar la calidad de las imágenes de huellas dactilares para decidir su ingreso en el módulo de extracción?</a:t>
            </a:r>
          </a:p>
          <a:p>
            <a:r>
              <a:rPr lang="en-US" dirty="0" err="1" smtClean="0"/>
              <a:t>Enmarcando</a:t>
            </a:r>
            <a:r>
              <a:rPr lang="en-US" dirty="0" smtClean="0"/>
              <a:t> </a:t>
            </a:r>
            <a:r>
              <a:rPr lang="en-US" dirty="0" err="1" smtClean="0"/>
              <a:t>como</a:t>
            </a:r>
            <a:r>
              <a:rPr lang="en-US" dirty="0" smtClean="0"/>
              <a:t> </a:t>
            </a:r>
            <a:r>
              <a:rPr lang="en-US" b="1" dirty="0" err="1" smtClean="0"/>
              <a:t>objeto</a:t>
            </a:r>
            <a:r>
              <a:rPr lang="en-US" b="1" dirty="0" smtClean="0"/>
              <a:t> de </a:t>
            </a:r>
            <a:r>
              <a:rPr lang="en-US" b="1" dirty="0" err="1" smtClean="0"/>
              <a:t>estudio</a:t>
            </a:r>
            <a:r>
              <a:rPr lang="en-US" b="1" dirty="0" smtClean="0"/>
              <a:t> </a:t>
            </a:r>
            <a:r>
              <a:rPr lang="es-ES_tradnl" sz="1200" kern="1200" dirty="0" smtClean="0">
                <a:solidFill>
                  <a:schemeClr val="tx1"/>
                </a:solidFill>
                <a:effectLst/>
                <a:latin typeface="+mn-lt"/>
                <a:ea typeface="+mn-ea"/>
                <a:cs typeface="+mn-cs"/>
              </a:rPr>
              <a:t>los procesos de medición de calidad de imágenes de huellas dactilares.</a:t>
            </a:r>
            <a:endParaRPr lang="es-ES" dirty="0" smtClean="0"/>
          </a:p>
        </p:txBody>
      </p:sp>
      <p:sp>
        <p:nvSpPr>
          <p:cNvPr id="3277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70A6C86-5930-40D7-A88F-5FE43A4C7FC0}" type="slidenum">
              <a:rPr lang="es-ES" smtClean="0"/>
              <a:pPr eaLnBrk="1" hangingPunct="1"/>
              <a:t>9</a:t>
            </a:fld>
            <a:endParaRPr lang="es-ES" smtClean="0"/>
          </a:p>
        </p:txBody>
      </p:sp>
    </p:spTree>
    <p:extLst>
      <p:ext uri="{BB962C8B-B14F-4D97-AF65-F5344CB8AC3E}">
        <p14:creationId xmlns:p14="http://schemas.microsoft.com/office/powerpoint/2010/main" val="1628334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Como </a:t>
            </a:r>
            <a:r>
              <a:rPr lang="es-ES" sz="1200" b="1" i="0" u="none" strike="noStrike" kern="1200" baseline="0" dirty="0" smtClean="0">
                <a:solidFill>
                  <a:schemeClr val="tx1"/>
                </a:solidFill>
                <a:latin typeface="+mn-lt"/>
                <a:ea typeface="+mn-ea"/>
                <a:cs typeface="+mn-cs"/>
              </a:rPr>
              <a:t>objetivo general </a:t>
            </a:r>
            <a:r>
              <a:rPr lang="es-ES" sz="1200" b="0" i="0" u="none" strike="noStrike" kern="1200" baseline="0" dirty="0" smtClean="0">
                <a:solidFill>
                  <a:schemeClr val="tx1"/>
                </a:solidFill>
                <a:latin typeface="+mn-lt"/>
                <a:ea typeface="+mn-ea"/>
                <a:cs typeface="+mn-cs"/>
              </a:rPr>
              <a:t>se plantea desarrollar un componente que permita determinar la calidad de la imagen de una huella dactilar y que posibilite descartar imágenes de baja calidad del proceso de extracción de minucias para ser utilizado por el componente de extracción de minucias que se desarrolla en el Departamento de Componentes del CISED,.</a:t>
            </a:r>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10</a:t>
            </a:fld>
            <a:endParaRPr lang="es-ES"/>
          </a:p>
        </p:txBody>
      </p:sp>
    </p:spTree>
    <p:extLst>
      <p:ext uri="{BB962C8B-B14F-4D97-AF65-F5344CB8AC3E}">
        <p14:creationId xmlns:p14="http://schemas.microsoft.com/office/powerpoint/2010/main" val="606963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19/06/2014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19/06/2014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19/06/2014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19/06/2014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19/06/2014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19/06/2014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19/06/2014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19/06/2014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19/06/2014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19/06/2014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19/06/2014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19/06/2014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43.png"/><Relationship Id="rId3" Type="http://schemas.openxmlformats.org/officeDocument/2006/relationships/image" Target="../media/image2.png"/><Relationship Id="rId7" Type="http://schemas.openxmlformats.org/officeDocument/2006/relationships/image" Target="../media/image38.png"/><Relationship Id="rId12"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1.png"/><Relationship Id="rId5" Type="http://schemas.openxmlformats.org/officeDocument/2006/relationships/image" Target="../media/image18.jpeg"/><Relationship Id="rId10" Type="http://schemas.openxmlformats.org/officeDocument/2006/relationships/image" Target="../media/image40.jpeg"/><Relationship Id="rId4" Type="http://schemas.openxmlformats.org/officeDocument/2006/relationships/image" Target="../media/image19.jpeg"/><Relationship Id="rId9" Type="http://schemas.openxmlformats.org/officeDocument/2006/relationships/image" Target="../media/image3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5.jp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6.tiff"/></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7.tiff"/></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8.tiff"/></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jpe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5.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7.jpg"/><Relationship Id="rId10" Type="http://schemas.openxmlformats.org/officeDocument/2006/relationships/image" Target="../media/image24.jpg"/><Relationship Id="rId4" Type="http://schemas.openxmlformats.org/officeDocument/2006/relationships/image" Target="../media/image26.jpe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81329"/>
            <a:ext cx="9144000" cy="504055"/>
          </a:xfrm>
          <a:prstGeom prst="rect">
            <a:avLst/>
          </a:prstGeom>
          <a:gradFill>
            <a:gsLst>
              <a:gs pos="47000">
                <a:schemeClr val="tx2">
                  <a:lumMod val="75000"/>
                </a:schemeClr>
              </a:gs>
              <a:gs pos="0">
                <a:schemeClr val="accent1">
                  <a:shade val="67500"/>
                  <a:satMod val="115000"/>
                  <a:lumMod val="81000"/>
                </a:schemeClr>
              </a:gs>
              <a:gs pos="100000">
                <a:schemeClr val="accent1">
                  <a:lumMod val="75000"/>
                  <a:shade val="100000"/>
                  <a:satMod val="115000"/>
                </a:schemeClr>
              </a:gs>
            </a:gsLst>
            <a:path path="circle">
              <a:fillToRect t="100000" r="100000"/>
            </a:path>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9" name="4 CuadroTexto"/>
          <p:cNvSpPr txBox="1">
            <a:spLocks noChangeArrowheads="1"/>
          </p:cNvSpPr>
          <p:nvPr/>
        </p:nvSpPr>
        <p:spPr bwMode="auto">
          <a:xfrm>
            <a:off x="0" y="2381979"/>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s-ES" sz="2400" b="1" dirty="0"/>
              <a:t>Componente </a:t>
            </a:r>
            <a:r>
              <a:rPr lang="es-ES" sz="2400" b="1" dirty="0" smtClean="0"/>
              <a:t>de medición </a:t>
            </a:r>
            <a:r>
              <a:rPr lang="es-ES" sz="2400" b="1" dirty="0"/>
              <a:t>de la calidad de las imágenes de huellas dactilares.</a:t>
            </a:r>
            <a:endParaRPr lang="es-ES" sz="2200" dirty="0">
              <a:solidFill>
                <a:srgbClr val="376092"/>
              </a:solidFill>
              <a:latin typeface="Calibri" pitchFamily="34" charset="0"/>
            </a:endParaRPr>
          </a:p>
        </p:txBody>
      </p:sp>
      <p:sp>
        <p:nvSpPr>
          <p:cNvPr id="4103" name="8 Rectángulo"/>
          <p:cNvSpPr>
            <a:spLocks noChangeArrowheads="1"/>
          </p:cNvSpPr>
          <p:nvPr/>
        </p:nvSpPr>
        <p:spPr bwMode="auto">
          <a:xfrm>
            <a:off x="0" y="3356992"/>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s-ES" sz="2000" b="1" dirty="0">
                <a:solidFill>
                  <a:srgbClr val="000000"/>
                </a:solidFill>
                <a:latin typeface="Arial" pitchFamily="34" charset="0"/>
                <a:cs typeface="Arial" pitchFamily="34" charset="0"/>
              </a:rPr>
              <a:t>Autores:</a:t>
            </a:r>
            <a:endParaRPr lang="es-ES" sz="2000" dirty="0">
              <a:solidFill>
                <a:srgbClr val="000000"/>
              </a:solidFill>
              <a:latin typeface="Arial" pitchFamily="34" charset="0"/>
              <a:cs typeface="Arial" pitchFamily="34" charset="0"/>
            </a:endParaRPr>
          </a:p>
          <a:p>
            <a:pPr algn="ctr">
              <a:lnSpc>
                <a:spcPct val="80000"/>
              </a:lnSpc>
            </a:pPr>
            <a:r>
              <a:rPr lang="en-US" sz="2000" dirty="0"/>
              <a:t>Alexei Alayo Rondón</a:t>
            </a:r>
          </a:p>
          <a:p>
            <a:pPr algn="ctr">
              <a:lnSpc>
                <a:spcPct val="80000"/>
              </a:lnSpc>
            </a:pPr>
            <a:r>
              <a:rPr lang="en-US" sz="2000" dirty="0" smtClean="0"/>
              <a:t>Miriela Velázquez </a:t>
            </a:r>
            <a:r>
              <a:rPr lang="en-US" sz="2000" dirty="0"/>
              <a:t>Arias</a:t>
            </a:r>
          </a:p>
          <a:p>
            <a:pPr algn="ctr" fontAlgn="base">
              <a:spcBef>
                <a:spcPct val="0"/>
              </a:spcBef>
              <a:spcAft>
                <a:spcPct val="0"/>
              </a:spcAft>
            </a:pPr>
            <a:endParaRPr lang="es-ES" sz="2000" dirty="0">
              <a:solidFill>
                <a:srgbClr val="000000"/>
              </a:solidFill>
              <a:latin typeface="Arial" pitchFamily="34" charset="0"/>
              <a:cs typeface="Arial" pitchFamily="34" charset="0"/>
            </a:endParaRPr>
          </a:p>
          <a:p>
            <a:pPr algn="ctr" fontAlgn="base">
              <a:spcBef>
                <a:spcPct val="0"/>
              </a:spcBef>
              <a:spcAft>
                <a:spcPct val="0"/>
              </a:spcAft>
            </a:pPr>
            <a:r>
              <a:rPr lang="es-ES" sz="2000" b="1" dirty="0" smtClean="0">
                <a:solidFill>
                  <a:srgbClr val="000000"/>
                </a:solidFill>
                <a:latin typeface="Arial" pitchFamily="34" charset="0"/>
                <a:cs typeface="Arial" pitchFamily="34" charset="0"/>
              </a:rPr>
              <a:t>Tutores:        </a:t>
            </a:r>
            <a:endParaRPr lang="es-ES" sz="2000" b="1" dirty="0">
              <a:solidFill>
                <a:srgbClr val="000000"/>
              </a:solidFill>
              <a:latin typeface="Arial" pitchFamily="34" charset="0"/>
              <a:cs typeface="Arial" pitchFamily="34" charset="0"/>
            </a:endParaRPr>
          </a:p>
          <a:p>
            <a:pPr algn="ctr"/>
            <a:r>
              <a:rPr lang="es-ES" sz="2000" dirty="0"/>
              <a:t>Ing. Yaicel </a:t>
            </a:r>
            <a:r>
              <a:rPr lang="es-ES" sz="2000" dirty="0" smtClean="0"/>
              <a:t>Díaz Córdova</a:t>
            </a:r>
            <a:endParaRPr lang="es-US" sz="2000" dirty="0"/>
          </a:p>
          <a:p>
            <a:pPr algn="ctr"/>
            <a:r>
              <a:rPr lang="es-ES" sz="2000" dirty="0" smtClean="0"/>
              <a:t>Ing</a:t>
            </a:r>
            <a:r>
              <a:rPr lang="es-ES" sz="2000" dirty="0"/>
              <a:t>. Ramón Santana Fernández</a:t>
            </a:r>
            <a:endParaRPr lang="es-US" sz="2400" dirty="0"/>
          </a:p>
          <a:p>
            <a:endParaRPr lang="es-ES" sz="2000" dirty="0">
              <a:solidFill>
                <a:srgbClr val="000000"/>
              </a:solidFill>
              <a:latin typeface="Arial" pitchFamily="34" charset="0"/>
              <a:cs typeface="Arial" pitchFamily="34" charset="0"/>
            </a:endParaRPr>
          </a:p>
        </p:txBody>
      </p:sp>
      <p:cxnSp>
        <p:nvCxnSpPr>
          <p:cNvPr id="14" name="13 Conector recto"/>
          <p:cNvCxnSpPr/>
          <p:nvPr/>
        </p:nvCxnSpPr>
        <p:spPr>
          <a:xfrm>
            <a:off x="1259632" y="3212976"/>
            <a:ext cx="6552728" cy="0"/>
          </a:xfrm>
          <a:prstGeom prst="line">
            <a:avLst/>
          </a:prstGeom>
        </p:spPr>
        <p:style>
          <a:lnRef idx="1">
            <a:schemeClr val="dk1"/>
          </a:lnRef>
          <a:fillRef idx="0">
            <a:schemeClr val="dk1"/>
          </a:fillRef>
          <a:effectRef idx="0">
            <a:schemeClr val="dk1"/>
          </a:effectRef>
          <a:fontRef idx="minor">
            <a:schemeClr val="tx1"/>
          </a:fontRef>
        </p:style>
      </p:cxnSp>
      <p:pic>
        <p:nvPicPr>
          <p:cNvPr id="25" name="Picture 6"/>
          <p:cNvPicPr>
            <a:picLocks noChangeAspect="1"/>
          </p:cNvPicPr>
          <p:nvPr/>
        </p:nvPicPr>
        <p:blipFill rotWithShape="1">
          <a:blip r:embed="rId2">
            <a:extLst>
              <a:ext uri="{28A0092B-C50C-407E-A947-70E740481C1C}">
                <a14:useLocalDpi xmlns:a14="http://schemas.microsoft.com/office/drawing/2010/main" val="0"/>
              </a:ext>
            </a:extLst>
          </a:blip>
          <a:srcRect b="27979"/>
          <a:stretch/>
        </p:blipFill>
        <p:spPr bwMode="auto">
          <a:xfrm>
            <a:off x="2320437" y="741239"/>
            <a:ext cx="4483811"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25 CuadroTexto"/>
          <p:cNvSpPr txBox="1"/>
          <p:nvPr/>
        </p:nvSpPr>
        <p:spPr>
          <a:xfrm>
            <a:off x="0" y="6453336"/>
            <a:ext cx="9144000" cy="338554"/>
          </a:xfrm>
          <a:prstGeom prst="rect">
            <a:avLst/>
          </a:prstGeom>
          <a:noFill/>
        </p:spPr>
        <p:txBody>
          <a:bodyPr wrap="square" rtlCol="0">
            <a:spAutoFit/>
          </a:bodyPr>
          <a:lstStyle/>
          <a:p>
            <a:pPr algn="ctr"/>
            <a:r>
              <a:rPr lang="es-ES" sz="1600" spc="300" dirty="0" smtClean="0">
                <a:solidFill>
                  <a:schemeClr val="accent1">
                    <a:lumMod val="60000"/>
                    <a:lumOff val="40000"/>
                  </a:schemeClr>
                </a:solidFill>
                <a:latin typeface="Arial" pitchFamily="34" charset="0"/>
                <a:cs typeface="Arial" pitchFamily="34" charset="0"/>
              </a:rPr>
              <a:t>Centro de Identificación y Seguridad Digital</a:t>
            </a:r>
            <a:endParaRPr lang="es-ES" sz="1600" spc="300" dirty="0">
              <a:solidFill>
                <a:schemeClr val="accent1">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568320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4 CuadroTexto"/>
          <p:cNvSpPr txBox="1"/>
          <p:nvPr/>
        </p:nvSpPr>
        <p:spPr>
          <a:xfrm>
            <a:off x="179513" y="199"/>
            <a:ext cx="6624736" cy="692497"/>
          </a:xfrm>
          <a:prstGeom prst="rect">
            <a:avLst/>
          </a:prstGeom>
          <a:noFill/>
        </p:spPr>
        <p:txBody>
          <a:bodyPr wrap="square" rtlCol="0">
            <a:spAutoFit/>
          </a:bodyPr>
          <a:lstStyle/>
          <a:p>
            <a:r>
              <a:rPr lang="es-E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Objetivo</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general</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0"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contenido 1"/>
          <p:cNvSpPr>
            <a:spLocks noGrp="1"/>
          </p:cNvSpPr>
          <p:nvPr>
            <p:ph idx="1"/>
          </p:nvPr>
        </p:nvSpPr>
        <p:spPr>
          <a:xfrm>
            <a:off x="457195" y="1628800"/>
            <a:ext cx="8229600" cy="4525963"/>
          </a:xfrm>
        </p:spPr>
        <p:txBody>
          <a:bodyPr/>
          <a:lstStyle/>
          <a:p>
            <a:pPr marL="0" indent="0" algn="just">
              <a:buNone/>
            </a:pPr>
            <a:r>
              <a:rPr lang="es-ES" dirty="0" smtClean="0"/>
              <a:t>Desarrollar </a:t>
            </a:r>
            <a:r>
              <a:rPr lang="es-ES" dirty="0"/>
              <a:t>un componente que permita determinar la calidad de la imagen de una huella </a:t>
            </a:r>
            <a:r>
              <a:rPr lang="es-ES" dirty="0" smtClean="0"/>
              <a:t>dactilar y </a:t>
            </a:r>
            <a:r>
              <a:rPr lang="es-ES" dirty="0"/>
              <a:t>que posibilite descartar imágenes de baja calidad del proceso de extracción de </a:t>
            </a:r>
            <a:r>
              <a:rPr lang="es-ES" dirty="0" smtClean="0"/>
              <a:t>minucias, </a:t>
            </a:r>
            <a:r>
              <a:rPr lang="es-ES" dirty="0"/>
              <a:t>para ser utilizado por el componente de extracción de minucias que se </a:t>
            </a:r>
            <a:r>
              <a:rPr lang="es-ES" dirty="0" smtClean="0"/>
              <a:t>desarrolla </a:t>
            </a:r>
            <a:r>
              <a:rPr lang="es-ES" dirty="0"/>
              <a:t>en el Departamento de Componentes del </a:t>
            </a:r>
            <a:r>
              <a:rPr lang="es-ES" dirty="0" smtClean="0"/>
              <a:t>CISED.</a:t>
            </a:r>
            <a:endParaRPr lang="es-ES" dirty="0"/>
          </a:p>
        </p:txBody>
      </p:sp>
      <p:sp>
        <p:nvSpPr>
          <p:cNvPr id="3" name="Rectángulo redondeado 2"/>
          <p:cNvSpPr/>
          <p:nvPr/>
        </p:nvSpPr>
        <p:spPr>
          <a:xfrm>
            <a:off x="323528" y="1412776"/>
            <a:ext cx="8568952" cy="4248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28362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4 CuadroTexto"/>
          <p:cNvSpPr txBox="1"/>
          <p:nvPr/>
        </p:nvSpPr>
        <p:spPr>
          <a:xfrm>
            <a:off x="179513" y="199"/>
            <a:ext cx="6624736" cy="692497"/>
          </a:xfrm>
          <a:prstGeom prst="rect">
            <a:avLst/>
          </a:prstGeom>
          <a:noFill/>
        </p:spPr>
        <p:txBody>
          <a:bodyPr wrap="square" rtlCol="0">
            <a:spAutoFit/>
          </a:bodyPr>
          <a:lstStyle/>
          <a:p>
            <a:r>
              <a:rPr lang="es-E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Objetivos</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s-E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específicos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0"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contenido 1"/>
          <p:cNvSpPr>
            <a:spLocks noGrp="1"/>
          </p:cNvSpPr>
          <p:nvPr>
            <p:ph idx="1"/>
          </p:nvPr>
        </p:nvSpPr>
        <p:spPr>
          <a:xfrm>
            <a:off x="457195" y="1124745"/>
            <a:ext cx="8229600" cy="1512168"/>
          </a:xfrm>
        </p:spPr>
        <p:txBody>
          <a:bodyPr>
            <a:normAutofit lnSpcReduction="10000"/>
          </a:bodyPr>
          <a:lstStyle/>
          <a:p>
            <a:pPr marL="0" lvl="0" indent="0" algn="just">
              <a:buNone/>
            </a:pPr>
            <a:r>
              <a:rPr lang="es-ES" dirty="0"/>
              <a:t>Determinar las tendencias mundiales de los algoritmos de medición de calidad de imágenes de huellas dactilares.</a:t>
            </a:r>
          </a:p>
        </p:txBody>
      </p:sp>
      <p:sp>
        <p:nvSpPr>
          <p:cNvPr id="3" name="Rectángulo redondeado 2"/>
          <p:cNvSpPr/>
          <p:nvPr/>
        </p:nvSpPr>
        <p:spPr>
          <a:xfrm>
            <a:off x="323527" y="1052736"/>
            <a:ext cx="8665625" cy="1512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 name="Grupo 9"/>
          <p:cNvGrpSpPr/>
          <p:nvPr/>
        </p:nvGrpSpPr>
        <p:grpSpPr>
          <a:xfrm>
            <a:off x="323527" y="3032955"/>
            <a:ext cx="8665625" cy="1296145"/>
            <a:chOff x="323528" y="2996951"/>
            <a:chExt cx="8665625" cy="1296145"/>
          </a:xfrm>
        </p:grpSpPr>
        <p:sp>
          <p:nvSpPr>
            <p:cNvPr id="11" name="Marcador de contenido 1"/>
            <p:cNvSpPr txBox="1">
              <a:spLocks/>
            </p:cNvSpPr>
            <p:nvPr/>
          </p:nvSpPr>
          <p:spPr>
            <a:xfrm>
              <a:off x="457196" y="3068960"/>
              <a:ext cx="8229600"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buNone/>
              </a:pPr>
              <a:r>
                <a:rPr lang="es-ES" dirty="0"/>
                <a:t>Definir los algoritmos de medición de calidad de imágenes de huellas dactilares a utilizar.</a:t>
              </a:r>
            </a:p>
          </p:txBody>
        </p:sp>
        <p:sp>
          <p:nvSpPr>
            <p:cNvPr id="13" name="Rectángulo redondeado 12"/>
            <p:cNvSpPr/>
            <p:nvPr/>
          </p:nvSpPr>
          <p:spPr>
            <a:xfrm>
              <a:off x="323528" y="2996951"/>
              <a:ext cx="8665625" cy="12961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Marcador de contenido 1"/>
          <p:cNvSpPr txBox="1">
            <a:spLocks/>
          </p:cNvSpPr>
          <p:nvPr/>
        </p:nvSpPr>
        <p:spPr>
          <a:xfrm>
            <a:off x="457196" y="4797152"/>
            <a:ext cx="8229600" cy="151216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s-ES" smtClean="0"/>
              <a:t>Analizar las tecnologías, metodologías y herramientas existentes que contribuyan al desarrollo del componente.</a:t>
            </a:r>
            <a:endParaRPr lang="es-ES" dirty="0"/>
          </a:p>
        </p:txBody>
      </p:sp>
      <p:sp>
        <p:nvSpPr>
          <p:cNvPr id="16" name="Rectángulo redondeado 15"/>
          <p:cNvSpPr/>
          <p:nvPr/>
        </p:nvSpPr>
        <p:spPr>
          <a:xfrm>
            <a:off x="323528" y="4725143"/>
            <a:ext cx="8665625" cy="1512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57095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4 CuadroTexto"/>
          <p:cNvSpPr txBox="1"/>
          <p:nvPr/>
        </p:nvSpPr>
        <p:spPr>
          <a:xfrm>
            <a:off x="179513" y="199"/>
            <a:ext cx="6624736" cy="692497"/>
          </a:xfrm>
          <a:prstGeom prst="rect">
            <a:avLst/>
          </a:prstGeom>
          <a:noFill/>
        </p:spPr>
        <p:txBody>
          <a:bodyPr wrap="square" rtlCol="0">
            <a:spAutoFit/>
          </a:bodyPr>
          <a:lstStyle/>
          <a:p>
            <a:r>
              <a:rPr lang="es-E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Objetivos</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39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específicos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0"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upo 3"/>
          <p:cNvGrpSpPr/>
          <p:nvPr/>
        </p:nvGrpSpPr>
        <p:grpSpPr>
          <a:xfrm>
            <a:off x="179513" y="1340768"/>
            <a:ext cx="8665625" cy="1296145"/>
            <a:chOff x="323528" y="2996951"/>
            <a:chExt cx="8665625" cy="1296145"/>
          </a:xfrm>
        </p:grpSpPr>
        <p:sp>
          <p:nvSpPr>
            <p:cNvPr id="7" name="Marcador de contenido 1"/>
            <p:cNvSpPr txBox="1">
              <a:spLocks/>
            </p:cNvSpPr>
            <p:nvPr/>
          </p:nvSpPr>
          <p:spPr>
            <a:xfrm>
              <a:off x="457196" y="3068960"/>
              <a:ext cx="8229600"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buNone/>
              </a:pPr>
              <a:r>
                <a:rPr lang="es-ES" dirty="0" smtClean="0"/>
                <a:t>Implementar el </a:t>
              </a:r>
              <a:r>
                <a:rPr lang="es-ES" dirty="0"/>
                <a:t>proceso de medición de calidad de imágenes de huellas dactilares.</a:t>
              </a:r>
            </a:p>
          </p:txBody>
        </p:sp>
        <p:sp>
          <p:nvSpPr>
            <p:cNvPr id="8" name="Rectángulo redondeado 7"/>
            <p:cNvSpPr/>
            <p:nvPr/>
          </p:nvSpPr>
          <p:spPr>
            <a:xfrm>
              <a:off x="323528" y="2996951"/>
              <a:ext cx="8665625" cy="12961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0" name="Grupo 9"/>
          <p:cNvGrpSpPr/>
          <p:nvPr/>
        </p:nvGrpSpPr>
        <p:grpSpPr>
          <a:xfrm>
            <a:off x="239182" y="3573016"/>
            <a:ext cx="8665625" cy="1728192"/>
            <a:chOff x="323528" y="2996951"/>
            <a:chExt cx="8665625" cy="1036916"/>
          </a:xfrm>
        </p:grpSpPr>
        <p:sp>
          <p:nvSpPr>
            <p:cNvPr id="11" name="Marcador de contenido 1"/>
            <p:cNvSpPr txBox="1">
              <a:spLocks/>
            </p:cNvSpPr>
            <p:nvPr/>
          </p:nvSpPr>
          <p:spPr>
            <a:xfrm>
              <a:off x="468329" y="3169771"/>
              <a:ext cx="8229600" cy="6613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buNone/>
              </a:pPr>
              <a:r>
                <a:rPr lang="es-ES" dirty="0"/>
                <a:t>Realizar pruebas al componente para validar su correcto funcionamiento. </a:t>
              </a:r>
            </a:p>
          </p:txBody>
        </p:sp>
        <p:sp>
          <p:nvSpPr>
            <p:cNvPr id="13" name="Rectángulo redondeado 12"/>
            <p:cNvSpPr/>
            <p:nvPr/>
          </p:nvSpPr>
          <p:spPr>
            <a:xfrm>
              <a:off x="323528" y="2996951"/>
              <a:ext cx="8665625" cy="10369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779293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4 CuadroTexto"/>
          <p:cNvSpPr txBox="1"/>
          <p:nvPr/>
        </p:nvSpPr>
        <p:spPr>
          <a:xfrm>
            <a:off x="179513" y="199"/>
            <a:ext cx="6624736" cy="707886"/>
          </a:xfrm>
          <a:prstGeom prst="rect">
            <a:avLst/>
          </a:prstGeom>
          <a:noFill/>
        </p:spPr>
        <p:txBody>
          <a:bodyPr wrap="square" rtlCol="0">
            <a:spAutoFit/>
          </a:bodyPr>
          <a:lstStyle/>
          <a:p>
            <a:r>
              <a:rPr lang="es-US" sz="3900" b="1" dirty="0">
                <a:solidFill>
                  <a:schemeClr val="bg1"/>
                </a:solidFill>
                <a:effectLst>
                  <a:outerShdw blurRad="38100" dist="38100" dir="2700000" algn="tl">
                    <a:srgbClr val="000000">
                      <a:alpha val="43137"/>
                    </a:srgbClr>
                  </a:outerShdw>
                </a:effectLst>
              </a:rPr>
              <a:t>Idea a defender</a:t>
            </a:r>
            <a:endParaRPr lang="es-ES" sz="39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0"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Marcador de contenido 4"/>
          <p:cNvSpPr>
            <a:spLocks noGrp="1"/>
          </p:cNvSpPr>
          <p:nvPr>
            <p:ph idx="1"/>
          </p:nvPr>
        </p:nvSpPr>
        <p:spPr>
          <a:xfrm>
            <a:off x="683562" y="1412776"/>
            <a:ext cx="7920885" cy="4608512"/>
          </a:xfrm>
        </p:spPr>
        <p:txBody>
          <a:bodyPr>
            <a:normAutofit fontScale="92500"/>
          </a:bodyPr>
          <a:lstStyle/>
          <a:p>
            <a:pPr marL="0" lvl="0" indent="0" algn="just">
              <a:lnSpc>
                <a:spcPct val="150000"/>
              </a:lnSpc>
              <a:buNone/>
            </a:pPr>
            <a:r>
              <a:rPr lang="es-ES" dirty="0">
                <a:latin typeface="Arial" panose="020B0604020202020204" pitchFamily="34" charset="0"/>
                <a:cs typeface="Arial" panose="020B0604020202020204" pitchFamily="34" charset="0"/>
              </a:rPr>
              <a:t>La determinación de la calidad de la imagen de una huella </a:t>
            </a:r>
            <a:r>
              <a:rPr lang="es-ES" dirty="0" smtClean="0">
                <a:latin typeface="Arial" panose="020B0604020202020204" pitchFamily="34" charset="0"/>
                <a:cs typeface="Arial" panose="020B0604020202020204" pitchFamily="34" charset="0"/>
              </a:rPr>
              <a:t>dactilar, </a:t>
            </a:r>
            <a:r>
              <a:rPr lang="es-ES" dirty="0">
                <a:latin typeface="Arial" panose="020B0604020202020204" pitchFamily="34" charset="0"/>
                <a:cs typeface="Arial" panose="020B0604020202020204" pitchFamily="34" charset="0"/>
              </a:rPr>
              <a:t>antes de realizar el proceso de extracción </a:t>
            </a:r>
            <a:r>
              <a:rPr lang="es-ES" dirty="0" smtClean="0">
                <a:latin typeface="Arial" panose="020B0604020202020204" pitchFamily="34" charset="0"/>
                <a:cs typeface="Arial" panose="020B0604020202020204" pitchFamily="34" charset="0"/>
              </a:rPr>
              <a:t>de características, permite </a:t>
            </a:r>
            <a:r>
              <a:rPr lang="es-ES" dirty="0">
                <a:latin typeface="Arial" panose="020B0604020202020204" pitchFamily="34" charset="0"/>
                <a:cs typeface="Arial" panose="020B0604020202020204" pitchFamily="34" charset="0"/>
              </a:rPr>
              <a:t>seleccionar imágenes con mejores condiciones para obtener buenos resultados en la comparación de características.</a:t>
            </a:r>
            <a:endParaRPr lang="es-US" dirty="0">
              <a:latin typeface="Arial" panose="020B0604020202020204" pitchFamily="34" charset="0"/>
              <a:cs typeface="Arial" panose="020B0604020202020204" pitchFamily="34" charset="0"/>
            </a:endParaRPr>
          </a:p>
          <a:p>
            <a:pPr>
              <a:lnSpc>
                <a:spcPct val="150000"/>
              </a:lnSpc>
            </a:pPr>
            <a:endParaRPr lang="es-ES" dirty="0"/>
          </a:p>
        </p:txBody>
      </p:sp>
      <p:sp>
        <p:nvSpPr>
          <p:cNvPr id="6" name="Rectángulo redondeado 5"/>
          <p:cNvSpPr/>
          <p:nvPr/>
        </p:nvSpPr>
        <p:spPr>
          <a:xfrm>
            <a:off x="419207" y="1412776"/>
            <a:ext cx="8449601" cy="4412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94183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CuadroTexto"/>
          <p:cNvSpPr txBox="1"/>
          <p:nvPr/>
        </p:nvSpPr>
        <p:spPr>
          <a:xfrm>
            <a:off x="179512" y="199"/>
            <a:ext cx="7416823"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Sistemas </a:t>
            </a:r>
            <a:r>
              <a:rPr lang="en-US" sz="39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Similares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4"/>
          <p:cNvSpPr/>
          <p:nvPr/>
        </p:nvSpPr>
        <p:spPr>
          <a:xfrm>
            <a:off x="381000" y="1052736"/>
            <a:ext cx="3962400" cy="5256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TextBox 6"/>
          <p:cNvSpPr txBox="1"/>
          <p:nvPr/>
        </p:nvSpPr>
        <p:spPr>
          <a:xfrm>
            <a:off x="1013012" y="1139689"/>
            <a:ext cx="2590800" cy="1077218"/>
          </a:xfrm>
          <a:prstGeom prst="rect">
            <a:avLst/>
          </a:prstGeom>
          <a:noFill/>
        </p:spPr>
        <p:txBody>
          <a:bodyPr wrap="square" rtlCol="0">
            <a:spAutoFit/>
          </a:bodyPr>
          <a:lstStyle/>
          <a:p>
            <a:pPr algn="ctr"/>
            <a:r>
              <a:rPr lang="en-US" sz="3200" b="1" dirty="0" smtClean="0">
                <a:solidFill>
                  <a:srgbClr val="002060"/>
                </a:solidFill>
              </a:rPr>
              <a:t>Marco </a:t>
            </a:r>
            <a:r>
              <a:rPr lang="en-US" sz="3200" b="1" dirty="0" err="1" smtClean="0">
                <a:solidFill>
                  <a:srgbClr val="002060"/>
                </a:solidFill>
              </a:rPr>
              <a:t>internacional</a:t>
            </a:r>
            <a:endParaRPr lang="es-ES" sz="3200" b="1" dirty="0">
              <a:solidFill>
                <a:srgbClr val="002060"/>
              </a:solidFill>
            </a:endParaRPr>
          </a:p>
        </p:txBody>
      </p:sp>
      <p:sp>
        <p:nvSpPr>
          <p:cNvPr id="15" name="TextBox 8"/>
          <p:cNvSpPr txBox="1"/>
          <p:nvPr/>
        </p:nvSpPr>
        <p:spPr>
          <a:xfrm>
            <a:off x="746312" y="2786295"/>
            <a:ext cx="3124200" cy="2246769"/>
          </a:xfrm>
          <a:prstGeom prst="rect">
            <a:avLst/>
          </a:prstGeom>
          <a:noFill/>
        </p:spPr>
        <p:txBody>
          <a:bodyPr wrap="square" rtlCol="0">
            <a:spAutoFit/>
          </a:bodyPr>
          <a:lstStyle/>
          <a:p>
            <a:pPr marL="285750" indent="-285750">
              <a:buFont typeface="Wingdings" pitchFamily="2" charset="2"/>
              <a:buChar char="Ø"/>
            </a:pPr>
            <a:r>
              <a:rPr lang="en-US" sz="2800" dirty="0" smtClean="0"/>
              <a:t>NBIS.</a:t>
            </a:r>
          </a:p>
          <a:p>
            <a:pPr marL="285750" indent="-285750">
              <a:buFont typeface="Wingdings" pitchFamily="2" charset="2"/>
              <a:buChar char="Ø"/>
            </a:pPr>
            <a:endParaRPr lang="en-US" sz="2800" dirty="0"/>
          </a:p>
          <a:p>
            <a:pPr marL="285750" indent="-285750">
              <a:buFont typeface="Wingdings" pitchFamily="2" charset="2"/>
              <a:buChar char="Ø"/>
            </a:pPr>
            <a:r>
              <a:rPr lang="en-US" sz="2800" dirty="0" err="1" smtClean="0"/>
              <a:t>AccuScan</a:t>
            </a:r>
            <a:r>
              <a:rPr lang="en-US" sz="2800" dirty="0" smtClean="0"/>
              <a:t>.</a:t>
            </a:r>
          </a:p>
          <a:p>
            <a:pPr marL="285750" indent="-285750">
              <a:buFont typeface="Wingdings" pitchFamily="2" charset="2"/>
              <a:buChar char="Ø"/>
            </a:pPr>
            <a:endParaRPr lang="en-US" sz="2800" dirty="0"/>
          </a:p>
          <a:p>
            <a:pPr marL="285750" indent="-285750">
              <a:buFont typeface="Wingdings" pitchFamily="2" charset="2"/>
              <a:buChar char="Ø"/>
            </a:pPr>
            <a:r>
              <a:rPr lang="en-US" sz="2800" dirty="0" smtClean="0"/>
              <a:t>QualityCheck.</a:t>
            </a:r>
            <a:endParaRPr lang="es-ES" sz="2800" dirty="0"/>
          </a:p>
        </p:txBody>
      </p:sp>
      <p:sp>
        <p:nvSpPr>
          <p:cNvPr id="17" name="Rounded Rectangle 10"/>
          <p:cNvSpPr/>
          <p:nvPr/>
        </p:nvSpPr>
        <p:spPr>
          <a:xfrm>
            <a:off x="533400" y="2339752"/>
            <a:ext cx="3657600" cy="3681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extBox 9"/>
          <p:cNvSpPr txBox="1"/>
          <p:nvPr/>
        </p:nvSpPr>
        <p:spPr>
          <a:xfrm>
            <a:off x="4914900" y="2768729"/>
            <a:ext cx="3733800" cy="3108543"/>
          </a:xfrm>
          <a:prstGeom prst="rect">
            <a:avLst/>
          </a:prstGeom>
          <a:noFill/>
        </p:spPr>
        <p:txBody>
          <a:bodyPr wrap="square" rtlCol="0">
            <a:spAutoFit/>
          </a:bodyPr>
          <a:lstStyle/>
          <a:p>
            <a:pPr marL="285750" indent="-285750">
              <a:buFont typeface="Wingdings" pitchFamily="2" charset="2"/>
              <a:buChar char="Ø"/>
            </a:pPr>
            <a:r>
              <a:rPr lang="en-US" sz="2800" dirty="0" smtClean="0"/>
              <a:t>Biomesys AFIS.</a:t>
            </a:r>
          </a:p>
          <a:p>
            <a:pPr marL="285750" indent="-285750">
              <a:buFont typeface="Wingdings" pitchFamily="2" charset="2"/>
              <a:buChar char="Ø"/>
            </a:pPr>
            <a:endParaRPr lang="en-US" sz="2800" dirty="0"/>
          </a:p>
          <a:p>
            <a:pPr marL="285750" indent="-285750" algn="just">
              <a:buFont typeface="Wingdings" pitchFamily="2" charset="2"/>
              <a:buChar char="Ø"/>
            </a:pPr>
            <a:r>
              <a:rPr lang="en-US" sz="2800" dirty="0" err="1" smtClean="0"/>
              <a:t>Componente</a:t>
            </a:r>
            <a:r>
              <a:rPr lang="en-US" sz="2800" dirty="0" smtClean="0"/>
              <a:t> para la </a:t>
            </a:r>
            <a:r>
              <a:rPr lang="en-US" sz="2800" dirty="0" err="1" smtClean="0"/>
              <a:t>medición</a:t>
            </a:r>
            <a:r>
              <a:rPr lang="en-US" sz="2800" dirty="0" smtClean="0"/>
              <a:t> de la </a:t>
            </a:r>
            <a:r>
              <a:rPr lang="en-US" sz="2800" dirty="0" err="1" smtClean="0"/>
              <a:t>calidad</a:t>
            </a:r>
            <a:r>
              <a:rPr lang="en-US" sz="2800" dirty="0" smtClean="0"/>
              <a:t> de </a:t>
            </a:r>
            <a:r>
              <a:rPr lang="en-US" sz="2800" dirty="0" err="1" smtClean="0"/>
              <a:t>imágenes</a:t>
            </a:r>
            <a:r>
              <a:rPr lang="en-US" sz="2800" dirty="0" smtClean="0"/>
              <a:t> de </a:t>
            </a:r>
            <a:r>
              <a:rPr lang="en-US" sz="2800" dirty="0" err="1" smtClean="0"/>
              <a:t>huellas</a:t>
            </a:r>
            <a:r>
              <a:rPr lang="en-US" sz="2800" dirty="0" smtClean="0"/>
              <a:t> </a:t>
            </a:r>
            <a:r>
              <a:rPr lang="en-US" sz="2800" dirty="0" err="1" smtClean="0"/>
              <a:t>dactilares</a:t>
            </a:r>
            <a:r>
              <a:rPr lang="en-US" sz="2800" dirty="0" smtClean="0"/>
              <a:t> (UCI).</a:t>
            </a:r>
            <a:endParaRPr lang="es-ES" sz="2800" dirty="0"/>
          </a:p>
        </p:txBody>
      </p:sp>
      <p:sp>
        <p:nvSpPr>
          <p:cNvPr id="9" name="Rounded Rectangle 5"/>
          <p:cNvSpPr/>
          <p:nvPr/>
        </p:nvSpPr>
        <p:spPr>
          <a:xfrm>
            <a:off x="4648200" y="1079630"/>
            <a:ext cx="4114800" cy="52296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TextBox 7"/>
          <p:cNvSpPr txBox="1"/>
          <p:nvPr/>
        </p:nvSpPr>
        <p:spPr>
          <a:xfrm>
            <a:off x="5410200" y="1129112"/>
            <a:ext cx="2590800" cy="1077218"/>
          </a:xfrm>
          <a:prstGeom prst="rect">
            <a:avLst/>
          </a:prstGeom>
          <a:noFill/>
        </p:spPr>
        <p:txBody>
          <a:bodyPr wrap="square" rtlCol="0">
            <a:spAutoFit/>
          </a:bodyPr>
          <a:lstStyle/>
          <a:p>
            <a:pPr algn="ctr"/>
            <a:r>
              <a:rPr lang="en-US" sz="3200" b="1" dirty="0" smtClean="0">
                <a:solidFill>
                  <a:srgbClr val="002060"/>
                </a:solidFill>
              </a:rPr>
              <a:t>Marco </a:t>
            </a:r>
            <a:r>
              <a:rPr lang="en-US" sz="3200" b="1" dirty="0" err="1" smtClean="0">
                <a:solidFill>
                  <a:srgbClr val="002060"/>
                </a:solidFill>
              </a:rPr>
              <a:t>nacional</a:t>
            </a:r>
            <a:endParaRPr lang="es-ES" sz="3200" b="1" dirty="0">
              <a:solidFill>
                <a:srgbClr val="002060"/>
              </a:solidFill>
            </a:endParaRPr>
          </a:p>
        </p:txBody>
      </p:sp>
      <p:sp>
        <p:nvSpPr>
          <p:cNvPr id="18" name="Rounded Rectangle 11"/>
          <p:cNvSpPr/>
          <p:nvPr/>
        </p:nvSpPr>
        <p:spPr>
          <a:xfrm>
            <a:off x="4838700" y="2339752"/>
            <a:ext cx="3810000" cy="3681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89898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CuadroTexto"/>
          <p:cNvSpPr txBox="1"/>
          <p:nvPr/>
        </p:nvSpPr>
        <p:spPr>
          <a:xfrm>
            <a:off x="179512" y="199"/>
            <a:ext cx="7416823"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Sistemas </a:t>
            </a:r>
            <a:r>
              <a:rPr lang="en-US" sz="39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Similares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4"/>
          <p:cNvSpPr/>
          <p:nvPr/>
        </p:nvSpPr>
        <p:spPr>
          <a:xfrm>
            <a:off x="381000" y="1052736"/>
            <a:ext cx="3962400" cy="5256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TextBox 6"/>
          <p:cNvSpPr txBox="1"/>
          <p:nvPr/>
        </p:nvSpPr>
        <p:spPr>
          <a:xfrm>
            <a:off x="1013012" y="1139689"/>
            <a:ext cx="2590800" cy="1077218"/>
          </a:xfrm>
          <a:prstGeom prst="rect">
            <a:avLst/>
          </a:prstGeom>
          <a:noFill/>
        </p:spPr>
        <p:txBody>
          <a:bodyPr wrap="square" rtlCol="0">
            <a:spAutoFit/>
          </a:bodyPr>
          <a:lstStyle/>
          <a:p>
            <a:pPr algn="ctr"/>
            <a:r>
              <a:rPr lang="en-US" sz="3200" b="1" dirty="0" smtClean="0">
                <a:solidFill>
                  <a:srgbClr val="002060"/>
                </a:solidFill>
              </a:rPr>
              <a:t>Marco </a:t>
            </a:r>
            <a:r>
              <a:rPr lang="en-US" sz="3200" b="1" dirty="0" err="1" smtClean="0">
                <a:solidFill>
                  <a:srgbClr val="002060"/>
                </a:solidFill>
              </a:rPr>
              <a:t>internacional</a:t>
            </a:r>
            <a:endParaRPr lang="es-ES" sz="3200" b="1" dirty="0">
              <a:solidFill>
                <a:srgbClr val="002060"/>
              </a:solidFill>
            </a:endParaRPr>
          </a:p>
        </p:txBody>
      </p:sp>
      <p:sp>
        <p:nvSpPr>
          <p:cNvPr id="15" name="TextBox 8"/>
          <p:cNvSpPr txBox="1"/>
          <p:nvPr/>
        </p:nvSpPr>
        <p:spPr>
          <a:xfrm>
            <a:off x="746312" y="2786295"/>
            <a:ext cx="3124200" cy="2246769"/>
          </a:xfrm>
          <a:prstGeom prst="rect">
            <a:avLst/>
          </a:prstGeom>
          <a:noFill/>
        </p:spPr>
        <p:txBody>
          <a:bodyPr wrap="square" rtlCol="0">
            <a:spAutoFit/>
          </a:bodyPr>
          <a:lstStyle/>
          <a:p>
            <a:pPr marL="285750" indent="-285750">
              <a:buFont typeface="Wingdings" pitchFamily="2" charset="2"/>
              <a:buChar char="Ø"/>
            </a:pPr>
            <a:r>
              <a:rPr lang="en-US" sz="2800" dirty="0" smtClean="0">
                <a:solidFill>
                  <a:srgbClr val="FF0000"/>
                </a:solidFill>
              </a:rPr>
              <a:t>NBIS.</a:t>
            </a:r>
          </a:p>
          <a:p>
            <a:pPr marL="285750" indent="-285750">
              <a:buFont typeface="Wingdings" pitchFamily="2" charset="2"/>
              <a:buChar char="Ø"/>
            </a:pPr>
            <a:endParaRPr lang="en-US" sz="2800" dirty="0"/>
          </a:p>
          <a:p>
            <a:pPr marL="285750" indent="-285750">
              <a:buFont typeface="Wingdings" pitchFamily="2" charset="2"/>
              <a:buChar char="Ø"/>
            </a:pPr>
            <a:r>
              <a:rPr lang="en-US" sz="2800" dirty="0" err="1" smtClean="0"/>
              <a:t>AccuScan</a:t>
            </a:r>
            <a:r>
              <a:rPr lang="en-US" sz="2800" dirty="0" smtClean="0"/>
              <a:t>.</a:t>
            </a:r>
          </a:p>
          <a:p>
            <a:pPr marL="285750" indent="-285750">
              <a:buFont typeface="Wingdings" pitchFamily="2" charset="2"/>
              <a:buChar char="Ø"/>
            </a:pPr>
            <a:endParaRPr lang="en-US" sz="2800" dirty="0"/>
          </a:p>
          <a:p>
            <a:pPr marL="285750" indent="-285750">
              <a:buFont typeface="Wingdings" pitchFamily="2" charset="2"/>
              <a:buChar char="Ø"/>
            </a:pPr>
            <a:r>
              <a:rPr lang="en-US" sz="2800" dirty="0" smtClean="0"/>
              <a:t>QualityCheck.</a:t>
            </a:r>
            <a:endParaRPr lang="es-ES" sz="2800" dirty="0"/>
          </a:p>
        </p:txBody>
      </p:sp>
      <p:sp>
        <p:nvSpPr>
          <p:cNvPr id="17" name="Rounded Rectangle 10"/>
          <p:cNvSpPr/>
          <p:nvPr/>
        </p:nvSpPr>
        <p:spPr>
          <a:xfrm>
            <a:off x="533400" y="2339752"/>
            <a:ext cx="3657600" cy="3681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extBox 9"/>
          <p:cNvSpPr txBox="1"/>
          <p:nvPr/>
        </p:nvSpPr>
        <p:spPr>
          <a:xfrm>
            <a:off x="4914900" y="2768729"/>
            <a:ext cx="3733800" cy="3108543"/>
          </a:xfrm>
          <a:prstGeom prst="rect">
            <a:avLst/>
          </a:prstGeom>
          <a:noFill/>
        </p:spPr>
        <p:txBody>
          <a:bodyPr wrap="square" rtlCol="0">
            <a:spAutoFit/>
          </a:bodyPr>
          <a:lstStyle/>
          <a:p>
            <a:pPr marL="285750" indent="-285750">
              <a:buFont typeface="Wingdings" pitchFamily="2" charset="2"/>
              <a:buChar char="Ø"/>
            </a:pPr>
            <a:r>
              <a:rPr lang="en-US" sz="2800" dirty="0" smtClean="0"/>
              <a:t>Biomesys AFIS.</a:t>
            </a:r>
          </a:p>
          <a:p>
            <a:pPr marL="285750" indent="-285750">
              <a:buFont typeface="Wingdings" pitchFamily="2" charset="2"/>
              <a:buChar char="Ø"/>
            </a:pPr>
            <a:endParaRPr lang="en-US" sz="2800" dirty="0"/>
          </a:p>
          <a:p>
            <a:pPr marL="285750" indent="-285750" algn="just">
              <a:buFont typeface="Wingdings" pitchFamily="2" charset="2"/>
              <a:buChar char="Ø"/>
            </a:pPr>
            <a:r>
              <a:rPr lang="en-US" sz="2800" dirty="0" err="1" smtClean="0">
                <a:solidFill>
                  <a:srgbClr val="FF0000"/>
                </a:solidFill>
              </a:rPr>
              <a:t>Componente</a:t>
            </a:r>
            <a:r>
              <a:rPr lang="en-US" sz="2800" dirty="0" smtClean="0">
                <a:solidFill>
                  <a:srgbClr val="FF0000"/>
                </a:solidFill>
              </a:rPr>
              <a:t> para la </a:t>
            </a:r>
            <a:r>
              <a:rPr lang="en-US" sz="2800" dirty="0" err="1" smtClean="0">
                <a:solidFill>
                  <a:srgbClr val="FF0000"/>
                </a:solidFill>
              </a:rPr>
              <a:t>medición</a:t>
            </a:r>
            <a:r>
              <a:rPr lang="en-US" sz="2800" dirty="0" smtClean="0">
                <a:solidFill>
                  <a:srgbClr val="FF0000"/>
                </a:solidFill>
              </a:rPr>
              <a:t> de la </a:t>
            </a:r>
            <a:r>
              <a:rPr lang="en-US" sz="2800" dirty="0" err="1" smtClean="0">
                <a:solidFill>
                  <a:srgbClr val="FF0000"/>
                </a:solidFill>
              </a:rPr>
              <a:t>calidad</a:t>
            </a:r>
            <a:r>
              <a:rPr lang="en-US" sz="2800" dirty="0" smtClean="0">
                <a:solidFill>
                  <a:srgbClr val="FF0000"/>
                </a:solidFill>
              </a:rPr>
              <a:t> de </a:t>
            </a:r>
            <a:r>
              <a:rPr lang="en-US" sz="2800" dirty="0" err="1" smtClean="0">
                <a:solidFill>
                  <a:srgbClr val="FF0000"/>
                </a:solidFill>
              </a:rPr>
              <a:t>imágenes</a:t>
            </a:r>
            <a:r>
              <a:rPr lang="en-US" sz="2800" dirty="0" smtClean="0">
                <a:solidFill>
                  <a:srgbClr val="FF0000"/>
                </a:solidFill>
              </a:rPr>
              <a:t> de </a:t>
            </a:r>
            <a:r>
              <a:rPr lang="en-US" sz="2800" dirty="0" err="1" smtClean="0">
                <a:solidFill>
                  <a:srgbClr val="FF0000"/>
                </a:solidFill>
              </a:rPr>
              <a:t>huellas</a:t>
            </a:r>
            <a:r>
              <a:rPr lang="en-US" sz="2800" dirty="0" smtClean="0">
                <a:solidFill>
                  <a:srgbClr val="FF0000"/>
                </a:solidFill>
              </a:rPr>
              <a:t> </a:t>
            </a:r>
            <a:r>
              <a:rPr lang="en-US" sz="2800" dirty="0" err="1" smtClean="0">
                <a:solidFill>
                  <a:srgbClr val="FF0000"/>
                </a:solidFill>
              </a:rPr>
              <a:t>dactilares</a:t>
            </a:r>
            <a:r>
              <a:rPr lang="en-US" sz="2800" dirty="0" smtClean="0">
                <a:solidFill>
                  <a:srgbClr val="FF0000"/>
                </a:solidFill>
              </a:rPr>
              <a:t> (UCI).</a:t>
            </a:r>
            <a:endParaRPr lang="es-ES" sz="2800" dirty="0">
              <a:solidFill>
                <a:srgbClr val="FF0000"/>
              </a:solidFill>
            </a:endParaRPr>
          </a:p>
        </p:txBody>
      </p:sp>
      <p:sp>
        <p:nvSpPr>
          <p:cNvPr id="9" name="Rounded Rectangle 5"/>
          <p:cNvSpPr/>
          <p:nvPr/>
        </p:nvSpPr>
        <p:spPr>
          <a:xfrm>
            <a:off x="4648200" y="1079630"/>
            <a:ext cx="4114800" cy="52296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TextBox 7"/>
          <p:cNvSpPr txBox="1"/>
          <p:nvPr/>
        </p:nvSpPr>
        <p:spPr>
          <a:xfrm>
            <a:off x="5410200" y="1129112"/>
            <a:ext cx="2590800" cy="1077218"/>
          </a:xfrm>
          <a:prstGeom prst="rect">
            <a:avLst/>
          </a:prstGeom>
          <a:noFill/>
        </p:spPr>
        <p:txBody>
          <a:bodyPr wrap="square" rtlCol="0">
            <a:spAutoFit/>
          </a:bodyPr>
          <a:lstStyle/>
          <a:p>
            <a:pPr algn="ctr"/>
            <a:r>
              <a:rPr lang="en-US" sz="3200" b="1" dirty="0" smtClean="0">
                <a:solidFill>
                  <a:srgbClr val="002060"/>
                </a:solidFill>
              </a:rPr>
              <a:t>Marco </a:t>
            </a:r>
            <a:r>
              <a:rPr lang="en-US" sz="3200" b="1" dirty="0" err="1" smtClean="0">
                <a:solidFill>
                  <a:srgbClr val="002060"/>
                </a:solidFill>
              </a:rPr>
              <a:t>nacional</a:t>
            </a:r>
            <a:endParaRPr lang="es-ES" sz="3200" b="1" dirty="0">
              <a:solidFill>
                <a:srgbClr val="002060"/>
              </a:solidFill>
            </a:endParaRPr>
          </a:p>
        </p:txBody>
      </p:sp>
      <p:sp>
        <p:nvSpPr>
          <p:cNvPr id="18" name="Rounded Rectangle 11"/>
          <p:cNvSpPr/>
          <p:nvPr/>
        </p:nvSpPr>
        <p:spPr>
          <a:xfrm>
            <a:off x="4838700" y="2339752"/>
            <a:ext cx="3810000" cy="3681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88900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CuadroTexto"/>
          <p:cNvSpPr txBox="1"/>
          <p:nvPr/>
        </p:nvSpPr>
        <p:spPr>
          <a:xfrm>
            <a:off x="179512" y="199"/>
            <a:ext cx="7416823" cy="707886"/>
          </a:xfrm>
          <a:prstGeom prst="rect">
            <a:avLst/>
          </a:prstGeom>
          <a:noFill/>
        </p:spPr>
        <p:txBody>
          <a:bodyPr wrap="square" rtlCol="0">
            <a:spAutoFit/>
          </a:bodyPr>
          <a:lstStyle/>
          <a:p>
            <a:r>
              <a:rPr lang="en-US" sz="3900" dirty="0" err="1" smtClean="0">
                <a:solidFill>
                  <a:schemeClr val="bg1"/>
                </a:solidFill>
                <a:latin typeface="Arial" panose="020B0604020202020204" pitchFamily="34" charset="0"/>
                <a:cs typeface="Arial" panose="020B0604020202020204" pitchFamily="34" charset="0"/>
              </a:rPr>
              <a:t>Algoritmos</a:t>
            </a:r>
            <a:r>
              <a:rPr lang="en-US" sz="3900" dirty="0" smtClean="0">
                <a:solidFill>
                  <a:schemeClr val="bg1"/>
                </a:solidFill>
                <a:latin typeface="Arial" panose="020B0604020202020204" pitchFamily="34" charset="0"/>
                <a:cs typeface="Arial" panose="020B0604020202020204" pitchFamily="34" charset="0"/>
              </a:rPr>
              <a:t> </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upo 3"/>
          <p:cNvGrpSpPr/>
          <p:nvPr/>
        </p:nvGrpSpPr>
        <p:grpSpPr>
          <a:xfrm>
            <a:off x="2131613" y="1052736"/>
            <a:ext cx="4880763" cy="1384995"/>
            <a:chOff x="2267743" y="1395933"/>
            <a:chExt cx="4880763" cy="1384995"/>
          </a:xfrm>
        </p:grpSpPr>
        <p:sp>
          <p:nvSpPr>
            <p:cNvPr id="2" name="Rectángulo redondeado 1"/>
            <p:cNvSpPr/>
            <p:nvPr/>
          </p:nvSpPr>
          <p:spPr>
            <a:xfrm>
              <a:off x="2267743" y="1412776"/>
              <a:ext cx="4880763" cy="1368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p:cNvSpPr txBox="1"/>
            <p:nvPr/>
          </p:nvSpPr>
          <p:spPr>
            <a:xfrm>
              <a:off x="2313858" y="1395933"/>
              <a:ext cx="4788532" cy="1384995"/>
            </a:xfrm>
            <a:prstGeom prst="rect">
              <a:avLst/>
            </a:prstGeom>
            <a:noFill/>
          </p:spPr>
          <p:txBody>
            <a:bodyPr wrap="square" rtlCol="0">
              <a:spAutoFit/>
            </a:bodyPr>
            <a:lstStyle/>
            <a:p>
              <a:pPr algn="ctr"/>
              <a:r>
                <a:rPr lang="en-US" sz="2800" b="1" dirty="0" err="1" smtClean="0"/>
                <a:t>Algoritmos</a:t>
              </a:r>
              <a:r>
                <a:rPr lang="en-US" sz="2800" b="1" dirty="0" smtClean="0"/>
                <a:t> de </a:t>
              </a:r>
              <a:r>
                <a:rPr lang="en-US" sz="2800" b="1" dirty="0" err="1"/>
                <a:t>M</a:t>
              </a:r>
              <a:r>
                <a:rPr lang="en-US" sz="2800" b="1" dirty="0" err="1" smtClean="0"/>
                <a:t>edición</a:t>
              </a:r>
              <a:r>
                <a:rPr lang="en-US" sz="2800" b="1" dirty="0" smtClean="0"/>
                <a:t> de </a:t>
              </a:r>
              <a:r>
                <a:rPr lang="en-US" sz="2800" b="1" dirty="0" err="1"/>
                <a:t>C</a:t>
              </a:r>
              <a:r>
                <a:rPr lang="en-US" sz="2800" b="1" dirty="0" err="1" smtClean="0"/>
                <a:t>alidad</a:t>
              </a:r>
              <a:r>
                <a:rPr lang="en-US" sz="2800" b="1" dirty="0" smtClean="0"/>
                <a:t> de </a:t>
              </a:r>
              <a:r>
                <a:rPr lang="en-US" sz="2800" b="1" dirty="0" err="1"/>
                <a:t>I</a:t>
              </a:r>
              <a:r>
                <a:rPr lang="en-US" sz="2800" b="1" dirty="0" err="1" smtClean="0"/>
                <a:t>mágenes</a:t>
              </a:r>
              <a:r>
                <a:rPr lang="en-US" sz="2800" b="1" dirty="0" smtClean="0"/>
                <a:t> de </a:t>
              </a:r>
              <a:r>
                <a:rPr lang="en-US" sz="2800" b="1" dirty="0" err="1"/>
                <a:t>H</a:t>
              </a:r>
              <a:r>
                <a:rPr lang="en-US" sz="2800" b="1" dirty="0" err="1" smtClean="0"/>
                <a:t>uellas</a:t>
              </a:r>
              <a:r>
                <a:rPr lang="en-US" sz="2800" b="1" dirty="0" smtClean="0"/>
                <a:t> </a:t>
              </a:r>
              <a:r>
                <a:rPr lang="en-US" sz="2800" b="1" dirty="0" err="1"/>
                <a:t>D</a:t>
              </a:r>
              <a:r>
                <a:rPr lang="en-US" sz="2800" b="1" dirty="0" err="1" smtClean="0"/>
                <a:t>actilares</a:t>
              </a:r>
              <a:endParaRPr lang="es-ES" sz="2800" b="1" dirty="0"/>
            </a:p>
          </p:txBody>
        </p:sp>
      </p:grpSp>
      <p:grpSp>
        <p:nvGrpSpPr>
          <p:cNvPr id="7" name="Grupo 6"/>
          <p:cNvGrpSpPr/>
          <p:nvPr/>
        </p:nvGrpSpPr>
        <p:grpSpPr>
          <a:xfrm>
            <a:off x="390171" y="4077652"/>
            <a:ext cx="3029701" cy="719500"/>
            <a:chOff x="390171" y="4077652"/>
            <a:chExt cx="3029701" cy="719500"/>
          </a:xfrm>
        </p:grpSpPr>
        <p:sp>
          <p:nvSpPr>
            <p:cNvPr id="5" name="Rectángulo redondeado 4"/>
            <p:cNvSpPr/>
            <p:nvPr/>
          </p:nvSpPr>
          <p:spPr>
            <a:xfrm>
              <a:off x="395536" y="4077652"/>
              <a:ext cx="3024336" cy="7195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p:cNvSpPr txBox="1"/>
            <p:nvPr/>
          </p:nvSpPr>
          <p:spPr>
            <a:xfrm>
              <a:off x="390171" y="4134271"/>
              <a:ext cx="3024336" cy="461665"/>
            </a:xfrm>
            <a:prstGeom prst="rect">
              <a:avLst/>
            </a:prstGeom>
            <a:noFill/>
          </p:spPr>
          <p:txBody>
            <a:bodyPr wrap="square" rtlCol="0">
              <a:spAutoFit/>
            </a:bodyPr>
            <a:lstStyle/>
            <a:p>
              <a:r>
                <a:rPr lang="en-US" sz="2400" b="1" dirty="0" err="1" smtClean="0"/>
                <a:t>Características</a:t>
              </a:r>
              <a:r>
                <a:rPr lang="en-US" sz="2400" b="1" dirty="0" smtClean="0"/>
                <a:t> Locales</a:t>
              </a:r>
              <a:endParaRPr lang="es-ES" sz="2400" b="1" dirty="0"/>
            </a:p>
          </p:txBody>
        </p:sp>
      </p:grpSp>
      <p:grpSp>
        <p:nvGrpSpPr>
          <p:cNvPr id="11" name="Grupo 10"/>
          <p:cNvGrpSpPr/>
          <p:nvPr/>
        </p:nvGrpSpPr>
        <p:grpSpPr>
          <a:xfrm>
            <a:off x="3203848" y="5390929"/>
            <a:ext cx="3029701" cy="719500"/>
            <a:chOff x="390171" y="4077652"/>
            <a:chExt cx="3029701" cy="719500"/>
          </a:xfrm>
        </p:grpSpPr>
        <p:sp>
          <p:nvSpPr>
            <p:cNvPr id="15" name="Rectángulo redondeado 14"/>
            <p:cNvSpPr/>
            <p:nvPr/>
          </p:nvSpPr>
          <p:spPr>
            <a:xfrm>
              <a:off x="395536" y="4077652"/>
              <a:ext cx="3024336" cy="7195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p:cNvSpPr txBox="1"/>
            <p:nvPr/>
          </p:nvSpPr>
          <p:spPr>
            <a:xfrm>
              <a:off x="390171" y="4134271"/>
              <a:ext cx="3024336" cy="461665"/>
            </a:xfrm>
            <a:prstGeom prst="rect">
              <a:avLst/>
            </a:prstGeom>
            <a:noFill/>
          </p:spPr>
          <p:txBody>
            <a:bodyPr wrap="square" rtlCol="0">
              <a:spAutoFit/>
            </a:bodyPr>
            <a:lstStyle/>
            <a:p>
              <a:pPr algn="ctr"/>
              <a:r>
                <a:rPr lang="en-US" sz="2400" b="1" dirty="0" smtClean="0"/>
                <a:t>Clasificadores</a:t>
              </a:r>
              <a:endParaRPr lang="es-ES" sz="2400" b="1" dirty="0"/>
            </a:p>
          </p:txBody>
        </p:sp>
      </p:grpSp>
      <p:grpSp>
        <p:nvGrpSpPr>
          <p:cNvPr id="17" name="Grupo 16"/>
          <p:cNvGrpSpPr/>
          <p:nvPr/>
        </p:nvGrpSpPr>
        <p:grpSpPr>
          <a:xfrm>
            <a:off x="5724117" y="4077652"/>
            <a:ext cx="3389741" cy="719500"/>
            <a:chOff x="265421" y="4077652"/>
            <a:chExt cx="3389741" cy="719500"/>
          </a:xfrm>
        </p:grpSpPr>
        <p:sp>
          <p:nvSpPr>
            <p:cNvPr id="18" name="Rectángulo redondeado 17"/>
            <p:cNvSpPr/>
            <p:nvPr/>
          </p:nvSpPr>
          <p:spPr>
            <a:xfrm>
              <a:off x="265421" y="4077652"/>
              <a:ext cx="3154451" cy="7195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p:cNvSpPr txBox="1"/>
            <p:nvPr/>
          </p:nvSpPr>
          <p:spPr>
            <a:xfrm>
              <a:off x="270786" y="4183305"/>
              <a:ext cx="3384376" cy="461665"/>
            </a:xfrm>
            <a:prstGeom prst="rect">
              <a:avLst/>
            </a:prstGeom>
            <a:noFill/>
          </p:spPr>
          <p:txBody>
            <a:bodyPr wrap="square" rtlCol="0">
              <a:spAutoFit/>
            </a:bodyPr>
            <a:lstStyle/>
            <a:p>
              <a:r>
                <a:rPr lang="en-US" sz="2400" b="1" dirty="0" err="1" smtClean="0"/>
                <a:t>Características</a:t>
              </a:r>
              <a:r>
                <a:rPr lang="en-US" sz="2400" b="1" dirty="0" smtClean="0"/>
                <a:t> </a:t>
              </a:r>
              <a:r>
                <a:rPr lang="en-US" sz="2400" b="1" dirty="0" err="1" smtClean="0"/>
                <a:t>Globales</a:t>
              </a:r>
              <a:endParaRPr lang="es-ES" sz="2400" b="1" dirty="0"/>
            </a:p>
          </p:txBody>
        </p:sp>
      </p:grpSp>
      <p:grpSp>
        <p:nvGrpSpPr>
          <p:cNvPr id="26" name="Grupo 25"/>
          <p:cNvGrpSpPr/>
          <p:nvPr/>
        </p:nvGrpSpPr>
        <p:grpSpPr>
          <a:xfrm>
            <a:off x="2043835" y="3203991"/>
            <a:ext cx="5104672" cy="504056"/>
            <a:chOff x="1907704" y="2780928"/>
            <a:chExt cx="5104672" cy="504056"/>
          </a:xfrm>
        </p:grpSpPr>
        <p:cxnSp>
          <p:nvCxnSpPr>
            <p:cNvPr id="10" name="Conector angular 9"/>
            <p:cNvCxnSpPr/>
            <p:nvPr/>
          </p:nvCxnSpPr>
          <p:spPr>
            <a:xfrm>
              <a:off x="4788024" y="2780928"/>
              <a:ext cx="2224352" cy="504056"/>
            </a:xfrm>
            <a:prstGeom prst="bentConnector3">
              <a:avLst>
                <a:gd name="adj1" fmla="val 99591"/>
              </a:avLst>
            </a:prstGeom>
            <a:ln>
              <a:headEnd type="none"/>
              <a:tailEnd type="triangle"/>
            </a:ln>
          </p:spPr>
          <p:style>
            <a:lnRef idx="3">
              <a:schemeClr val="accent1"/>
            </a:lnRef>
            <a:fillRef idx="0">
              <a:schemeClr val="accent1"/>
            </a:fillRef>
            <a:effectRef idx="2">
              <a:schemeClr val="accent1"/>
            </a:effectRef>
            <a:fontRef idx="minor">
              <a:schemeClr val="tx1"/>
            </a:fontRef>
          </p:style>
        </p:cxnSp>
        <p:cxnSp>
          <p:nvCxnSpPr>
            <p:cNvPr id="24" name="Conector angular 23"/>
            <p:cNvCxnSpPr/>
            <p:nvPr/>
          </p:nvCxnSpPr>
          <p:spPr>
            <a:xfrm rot="10800000" flipV="1">
              <a:off x="1907704" y="2780928"/>
              <a:ext cx="2880320" cy="504056"/>
            </a:xfrm>
            <a:prstGeom prst="bentConnector3">
              <a:avLst>
                <a:gd name="adj1" fmla="val 100391"/>
              </a:avLst>
            </a:prstGeom>
            <a:ln>
              <a:headEnd type="none"/>
              <a:tailEnd type="triangle"/>
            </a:ln>
          </p:spPr>
          <p:style>
            <a:lnRef idx="3">
              <a:schemeClr val="accent1"/>
            </a:lnRef>
            <a:fillRef idx="0">
              <a:schemeClr val="accent1"/>
            </a:fillRef>
            <a:effectRef idx="2">
              <a:schemeClr val="accent1"/>
            </a:effectRef>
            <a:fontRef idx="minor">
              <a:schemeClr val="tx1"/>
            </a:fontRef>
          </p:style>
        </p:cxnSp>
      </p:grpSp>
      <p:cxnSp>
        <p:nvCxnSpPr>
          <p:cNvPr id="28" name="Conector recto de flecha 27"/>
          <p:cNvCxnSpPr/>
          <p:nvPr/>
        </p:nvCxnSpPr>
        <p:spPr>
          <a:xfrm>
            <a:off x="4571994" y="2564017"/>
            <a:ext cx="0" cy="2480814"/>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7292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CuadroTexto"/>
          <p:cNvSpPr txBox="1"/>
          <p:nvPr/>
        </p:nvSpPr>
        <p:spPr>
          <a:xfrm>
            <a:off x="179512" y="199"/>
            <a:ext cx="7416823" cy="707886"/>
          </a:xfrm>
          <a:prstGeom prst="rect">
            <a:avLst/>
          </a:prstGeom>
          <a:noFill/>
        </p:spPr>
        <p:txBody>
          <a:bodyPr wrap="square" rtlCol="0">
            <a:spAutoFit/>
          </a:bodyPr>
          <a:lstStyle/>
          <a:p>
            <a:r>
              <a:rPr lang="es-ES_tradnl" sz="3900" dirty="0" smtClean="0">
                <a:solidFill>
                  <a:schemeClr val="bg1"/>
                </a:solidFill>
                <a:latin typeface="Arial" panose="020B0604020202020204" pitchFamily="34" charset="0"/>
                <a:cs typeface="Arial" panose="020B0604020202020204" pitchFamily="34" charset="0"/>
              </a:rPr>
              <a:t>Técnicas</a:t>
            </a:r>
            <a:r>
              <a:rPr lang="en-US" sz="3900" dirty="0" smtClean="0">
                <a:solidFill>
                  <a:schemeClr val="bg1"/>
                </a:solidFill>
                <a:latin typeface="Arial" panose="020B0604020202020204" pitchFamily="34" charset="0"/>
                <a:cs typeface="Arial" panose="020B0604020202020204" pitchFamily="34" charset="0"/>
              </a:rPr>
              <a:t> </a:t>
            </a:r>
            <a:r>
              <a:rPr lang="en-US" sz="3900" dirty="0" err="1" smtClean="0">
                <a:solidFill>
                  <a:schemeClr val="bg1"/>
                </a:solidFill>
                <a:latin typeface="Arial" panose="020B0604020202020204" pitchFamily="34" charset="0"/>
                <a:cs typeface="Arial" panose="020B0604020202020204" pitchFamily="34" charset="0"/>
              </a:rPr>
              <a:t>estudiadas</a:t>
            </a:r>
            <a:r>
              <a:rPr lang="en-US" sz="3900" dirty="0" smtClean="0">
                <a:solidFill>
                  <a:schemeClr val="bg1"/>
                </a:solidFill>
                <a:latin typeface="Arial" panose="020B0604020202020204" pitchFamily="34" charset="0"/>
                <a:cs typeface="Arial" panose="020B0604020202020204" pitchFamily="34" charset="0"/>
              </a:rPr>
              <a:t> </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rco de bloque 37"/>
          <p:cNvSpPr/>
          <p:nvPr/>
        </p:nvSpPr>
        <p:spPr>
          <a:xfrm>
            <a:off x="-7074567" y="-285230"/>
            <a:ext cx="8119532" cy="8119532"/>
          </a:xfrm>
          <a:prstGeom prst="blockArc">
            <a:avLst>
              <a:gd name="adj1" fmla="val 18900000"/>
              <a:gd name="adj2" fmla="val 2700000"/>
              <a:gd name="adj3" fmla="val 266"/>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9" name="Forma libre 38"/>
          <p:cNvSpPr/>
          <p:nvPr/>
        </p:nvSpPr>
        <p:spPr>
          <a:xfrm>
            <a:off x="230428" y="1075606"/>
            <a:ext cx="8672750" cy="635184"/>
          </a:xfrm>
          <a:custGeom>
            <a:avLst/>
            <a:gdLst>
              <a:gd name="connsiteX0" fmla="*/ 0 w 8672750"/>
              <a:gd name="connsiteY0" fmla="*/ 0 h 635184"/>
              <a:gd name="connsiteX1" fmla="*/ 8672750 w 8672750"/>
              <a:gd name="connsiteY1" fmla="*/ 0 h 635184"/>
              <a:gd name="connsiteX2" fmla="*/ 8672750 w 8672750"/>
              <a:gd name="connsiteY2" fmla="*/ 635184 h 635184"/>
              <a:gd name="connsiteX3" fmla="*/ 0 w 8672750"/>
              <a:gd name="connsiteY3" fmla="*/ 635184 h 635184"/>
              <a:gd name="connsiteX4" fmla="*/ 0 w 86727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2750" h="635184">
                <a:moveTo>
                  <a:pt x="0" y="0"/>
                </a:moveTo>
                <a:lnTo>
                  <a:pt x="8672750" y="0"/>
                </a:lnTo>
                <a:lnTo>
                  <a:pt x="86727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Combinación de características locales.</a:t>
            </a:r>
            <a:endParaRPr lang="es-ES" sz="2500" kern="1200" noProof="0" dirty="0"/>
          </a:p>
        </p:txBody>
      </p:sp>
      <p:sp>
        <p:nvSpPr>
          <p:cNvPr id="40" name="Elipse 39"/>
          <p:cNvSpPr/>
          <p:nvPr/>
        </p:nvSpPr>
        <p:spPr>
          <a:xfrm>
            <a:off x="-166562" y="996208"/>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Forma libre 40"/>
          <p:cNvSpPr/>
          <p:nvPr/>
        </p:nvSpPr>
        <p:spPr>
          <a:xfrm>
            <a:off x="752910" y="2028262"/>
            <a:ext cx="8150268" cy="635184"/>
          </a:xfrm>
          <a:custGeom>
            <a:avLst/>
            <a:gdLst>
              <a:gd name="connsiteX0" fmla="*/ 0 w 8150268"/>
              <a:gd name="connsiteY0" fmla="*/ 0 h 635184"/>
              <a:gd name="connsiteX1" fmla="*/ 8150268 w 8150268"/>
              <a:gd name="connsiteY1" fmla="*/ 0 h 635184"/>
              <a:gd name="connsiteX2" fmla="*/ 8150268 w 8150268"/>
              <a:gd name="connsiteY2" fmla="*/ 635184 h 635184"/>
              <a:gd name="connsiteX3" fmla="*/ 0 w 8150268"/>
              <a:gd name="connsiteY3" fmla="*/ 635184 h 635184"/>
              <a:gd name="connsiteX4" fmla="*/ 0 w 8150268"/>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0268" h="635184">
                <a:moveTo>
                  <a:pt x="0" y="0"/>
                </a:moveTo>
                <a:lnTo>
                  <a:pt x="8150268" y="0"/>
                </a:lnTo>
                <a:lnTo>
                  <a:pt x="8150268"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Nivel de certeza de la orientación y estructura cresta-valle.</a:t>
            </a:r>
            <a:endParaRPr lang="es-ES" sz="2500" kern="1200" noProof="0" dirty="0"/>
          </a:p>
        </p:txBody>
      </p:sp>
      <p:sp>
        <p:nvSpPr>
          <p:cNvPr id="42" name="Elipse 41"/>
          <p:cNvSpPr/>
          <p:nvPr/>
        </p:nvSpPr>
        <p:spPr>
          <a:xfrm>
            <a:off x="355920" y="1948864"/>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3" name="Forma libre 42"/>
          <p:cNvSpPr/>
          <p:nvPr/>
        </p:nvSpPr>
        <p:spPr>
          <a:xfrm>
            <a:off x="991828" y="2980917"/>
            <a:ext cx="7911350" cy="635184"/>
          </a:xfrm>
          <a:custGeom>
            <a:avLst/>
            <a:gdLst>
              <a:gd name="connsiteX0" fmla="*/ 0 w 7911350"/>
              <a:gd name="connsiteY0" fmla="*/ 0 h 635184"/>
              <a:gd name="connsiteX1" fmla="*/ 7911350 w 7911350"/>
              <a:gd name="connsiteY1" fmla="*/ 0 h 635184"/>
              <a:gd name="connsiteX2" fmla="*/ 7911350 w 7911350"/>
              <a:gd name="connsiteY2" fmla="*/ 635184 h 635184"/>
              <a:gd name="connsiteX3" fmla="*/ 0 w 7911350"/>
              <a:gd name="connsiteY3" fmla="*/ 635184 h 635184"/>
              <a:gd name="connsiteX4" fmla="*/ 0 w 79113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1350" h="635184">
                <a:moveTo>
                  <a:pt x="0" y="0"/>
                </a:moveTo>
                <a:lnTo>
                  <a:pt x="7911350" y="0"/>
                </a:lnTo>
                <a:lnTo>
                  <a:pt x="79113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Método basado en características locales y globales.</a:t>
            </a:r>
            <a:endParaRPr lang="es-ES" sz="2500" kern="1200" noProof="0" dirty="0"/>
          </a:p>
        </p:txBody>
      </p:sp>
      <p:sp>
        <p:nvSpPr>
          <p:cNvPr id="44" name="Elipse 43"/>
          <p:cNvSpPr/>
          <p:nvPr/>
        </p:nvSpPr>
        <p:spPr>
          <a:xfrm>
            <a:off x="594838" y="2901519"/>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5" name="Forma libre 44"/>
          <p:cNvSpPr/>
          <p:nvPr/>
        </p:nvSpPr>
        <p:spPr>
          <a:xfrm>
            <a:off x="991828" y="3932969"/>
            <a:ext cx="7911350" cy="635184"/>
          </a:xfrm>
          <a:custGeom>
            <a:avLst/>
            <a:gdLst>
              <a:gd name="connsiteX0" fmla="*/ 0 w 7911350"/>
              <a:gd name="connsiteY0" fmla="*/ 0 h 635184"/>
              <a:gd name="connsiteX1" fmla="*/ 7911350 w 7911350"/>
              <a:gd name="connsiteY1" fmla="*/ 0 h 635184"/>
              <a:gd name="connsiteX2" fmla="*/ 7911350 w 7911350"/>
              <a:gd name="connsiteY2" fmla="*/ 635184 h 635184"/>
              <a:gd name="connsiteX3" fmla="*/ 0 w 7911350"/>
              <a:gd name="connsiteY3" fmla="*/ 635184 h 635184"/>
              <a:gd name="connsiteX4" fmla="*/ 0 w 79113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1350" h="635184">
                <a:moveTo>
                  <a:pt x="0" y="0"/>
                </a:moveTo>
                <a:lnTo>
                  <a:pt x="7911350" y="0"/>
                </a:lnTo>
                <a:lnTo>
                  <a:pt x="79113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Algoritmo basado en el espectro de Fourier.</a:t>
            </a:r>
            <a:endParaRPr lang="es-ES" sz="2500" kern="1200" noProof="0" dirty="0"/>
          </a:p>
        </p:txBody>
      </p:sp>
      <p:sp>
        <p:nvSpPr>
          <p:cNvPr id="46" name="Elipse 45"/>
          <p:cNvSpPr/>
          <p:nvPr/>
        </p:nvSpPr>
        <p:spPr>
          <a:xfrm>
            <a:off x="594838" y="3853571"/>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7" name="Forma libre 46"/>
          <p:cNvSpPr/>
          <p:nvPr/>
        </p:nvSpPr>
        <p:spPr>
          <a:xfrm>
            <a:off x="752910" y="4885624"/>
            <a:ext cx="8150268" cy="635184"/>
          </a:xfrm>
          <a:custGeom>
            <a:avLst/>
            <a:gdLst>
              <a:gd name="connsiteX0" fmla="*/ 0 w 8150268"/>
              <a:gd name="connsiteY0" fmla="*/ 0 h 635184"/>
              <a:gd name="connsiteX1" fmla="*/ 8150268 w 8150268"/>
              <a:gd name="connsiteY1" fmla="*/ 0 h 635184"/>
              <a:gd name="connsiteX2" fmla="*/ 8150268 w 8150268"/>
              <a:gd name="connsiteY2" fmla="*/ 635184 h 635184"/>
              <a:gd name="connsiteX3" fmla="*/ 0 w 8150268"/>
              <a:gd name="connsiteY3" fmla="*/ 635184 h 635184"/>
              <a:gd name="connsiteX4" fmla="*/ 0 w 8150268"/>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0268" h="635184">
                <a:moveTo>
                  <a:pt x="0" y="0"/>
                </a:moveTo>
                <a:lnTo>
                  <a:pt x="8150268" y="0"/>
                </a:lnTo>
                <a:lnTo>
                  <a:pt x="8150268"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Coherencia local del campo de orientación.</a:t>
            </a:r>
            <a:endParaRPr lang="es-ES" sz="2500" kern="1200" noProof="0" dirty="0"/>
          </a:p>
        </p:txBody>
      </p:sp>
      <p:sp>
        <p:nvSpPr>
          <p:cNvPr id="48" name="Elipse 47"/>
          <p:cNvSpPr/>
          <p:nvPr/>
        </p:nvSpPr>
        <p:spPr>
          <a:xfrm>
            <a:off x="355920" y="4806226"/>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9" name="Forma libre 48"/>
          <p:cNvSpPr/>
          <p:nvPr/>
        </p:nvSpPr>
        <p:spPr>
          <a:xfrm>
            <a:off x="230428" y="5838280"/>
            <a:ext cx="8672750" cy="635184"/>
          </a:xfrm>
          <a:custGeom>
            <a:avLst/>
            <a:gdLst>
              <a:gd name="connsiteX0" fmla="*/ 0 w 8672750"/>
              <a:gd name="connsiteY0" fmla="*/ 0 h 635184"/>
              <a:gd name="connsiteX1" fmla="*/ 8672750 w 8672750"/>
              <a:gd name="connsiteY1" fmla="*/ 0 h 635184"/>
              <a:gd name="connsiteX2" fmla="*/ 8672750 w 8672750"/>
              <a:gd name="connsiteY2" fmla="*/ 635184 h 635184"/>
              <a:gd name="connsiteX3" fmla="*/ 0 w 8672750"/>
              <a:gd name="connsiteY3" fmla="*/ 635184 h 635184"/>
              <a:gd name="connsiteX4" fmla="*/ 0 w 86727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2750" h="635184">
                <a:moveTo>
                  <a:pt x="0" y="0"/>
                </a:moveTo>
                <a:lnTo>
                  <a:pt x="8672750" y="0"/>
                </a:lnTo>
                <a:lnTo>
                  <a:pt x="86727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Características de la simetría.</a:t>
            </a:r>
            <a:endParaRPr lang="es-ES" sz="2500" kern="1200" noProof="0" dirty="0"/>
          </a:p>
        </p:txBody>
      </p:sp>
      <p:sp>
        <p:nvSpPr>
          <p:cNvPr id="50" name="Elipse 49"/>
          <p:cNvSpPr/>
          <p:nvPr/>
        </p:nvSpPr>
        <p:spPr>
          <a:xfrm>
            <a:off x="-166562" y="5758882"/>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796908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animBg="1"/>
      <p:bldP spid="45" grpId="0" animBg="1"/>
      <p:bldP spid="47" grpId="0" animBg="1"/>
      <p:bldP spid="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CuadroTexto"/>
          <p:cNvSpPr txBox="1"/>
          <p:nvPr/>
        </p:nvSpPr>
        <p:spPr>
          <a:xfrm>
            <a:off x="179512" y="199"/>
            <a:ext cx="7416823" cy="707886"/>
          </a:xfrm>
          <a:prstGeom prst="rect">
            <a:avLst/>
          </a:prstGeom>
          <a:noFill/>
        </p:spPr>
        <p:txBody>
          <a:bodyPr wrap="square" rtlCol="0">
            <a:spAutoFit/>
          </a:bodyPr>
          <a:lstStyle/>
          <a:p>
            <a:r>
              <a:rPr lang="en-US" sz="3900" dirty="0" err="1" smtClean="0">
                <a:solidFill>
                  <a:schemeClr val="bg1"/>
                </a:solidFill>
                <a:latin typeface="Arial" panose="020B0604020202020204" pitchFamily="34" charset="0"/>
                <a:cs typeface="Arial" panose="020B0604020202020204" pitchFamily="34" charset="0"/>
              </a:rPr>
              <a:t>Ambiente</a:t>
            </a:r>
            <a:r>
              <a:rPr lang="en-US" sz="3900" dirty="0" smtClean="0">
                <a:solidFill>
                  <a:schemeClr val="bg1"/>
                </a:solidFill>
                <a:latin typeface="Arial" panose="020B0604020202020204" pitchFamily="34" charset="0"/>
                <a:cs typeface="Arial" panose="020B0604020202020204" pitchFamily="34" charset="0"/>
              </a:rPr>
              <a:t> de </a:t>
            </a:r>
            <a:r>
              <a:rPr lang="en-US" sz="3900" dirty="0" err="1" smtClean="0">
                <a:solidFill>
                  <a:schemeClr val="bg1"/>
                </a:solidFill>
                <a:latin typeface="Arial" panose="020B0604020202020204" pitchFamily="34" charset="0"/>
                <a:cs typeface="Arial" panose="020B0604020202020204" pitchFamily="34" charset="0"/>
              </a:rPr>
              <a:t>desarrollo</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upo 18"/>
          <p:cNvGrpSpPr/>
          <p:nvPr/>
        </p:nvGrpSpPr>
        <p:grpSpPr>
          <a:xfrm>
            <a:off x="179513" y="908720"/>
            <a:ext cx="8809640" cy="897111"/>
            <a:chOff x="179513" y="908720"/>
            <a:chExt cx="8809640" cy="897111"/>
          </a:xfrm>
        </p:grpSpPr>
        <p:sp>
          <p:nvSpPr>
            <p:cNvPr id="4" name="Forma libre 3"/>
            <p:cNvSpPr/>
            <p:nvPr/>
          </p:nvSpPr>
          <p:spPr>
            <a:xfrm>
              <a:off x="179513" y="908720"/>
              <a:ext cx="8809640" cy="897111"/>
            </a:xfrm>
            <a:custGeom>
              <a:avLst/>
              <a:gdLst>
                <a:gd name="connsiteX0" fmla="*/ 0 w 8809640"/>
                <a:gd name="connsiteY0" fmla="*/ 89711 h 897111"/>
                <a:gd name="connsiteX1" fmla="*/ 89711 w 8809640"/>
                <a:gd name="connsiteY1" fmla="*/ 0 h 897111"/>
                <a:gd name="connsiteX2" fmla="*/ 8719929 w 8809640"/>
                <a:gd name="connsiteY2" fmla="*/ 0 h 897111"/>
                <a:gd name="connsiteX3" fmla="*/ 8809640 w 8809640"/>
                <a:gd name="connsiteY3" fmla="*/ 89711 h 897111"/>
                <a:gd name="connsiteX4" fmla="*/ 8809640 w 8809640"/>
                <a:gd name="connsiteY4" fmla="*/ 807400 h 897111"/>
                <a:gd name="connsiteX5" fmla="*/ 8719929 w 8809640"/>
                <a:gd name="connsiteY5" fmla="*/ 897111 h 897111"/>
                <a:gd name="connsiteX6" fmla="*/ 89711 w 8809640"/>
                <a:gd name="connsiteY6" fmla="*/ 897111 h 897111"/>
                <a:gd name="connsiteX7" fmla="*/ 0 w 8809640"/>
                <a:gd name="connsiteY7" fmla="*/ 807400 h 897111"/>
                <a:gd name="connsiteX8" fmla="*/ 0 w 8809640"/>
                <a:gd name="connsiteY8" fmla="*/ 89711 h 89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9640" h="897111">
                  <a:moveTo>
                    <a:pt x="0" y="89711"/>
                  </a:moveTo>
                  <a:cubicBezTo>
                    <a:pt x="0" y="40165"/>
                    <a:pt x="40165" y="0"/>
                    <a:pt x="89711" y="0"/>
                  </a:cubicBezTo>
                  <a:lnTo>
                    <a:pt x="8719929" y="0"/>
                  </a:lnTo>
                  <a:cubicBezTo>
                    <a:pt x="8769475" y="0"/>
                    <a:pt x="8809640" y="40165"/>
                    <a:pt x="8809640" y="89711"/>
                  </a:cubicBezTo>
                  <a:lnTo>
                    <a:pt x="8809640" y="807400"/>
                  </a:lnTo>
                  <a:cubicBezTo>
                    <a:pt x="8809640" y="856946"/>
                    <a:pt x="8769475" y="897111"/>
                    <a:pt x="8719929" y="897111"/>
                  </a:cubicBezTo>
                  <a:lnTo>
                    <a:pt x="89711" y="897111"/>
                  </a:lnTo>
                  <a:cubicBezTo>
                    <a:pt x="40165" y="897111"/>
                    <a:pt x="0" y="856946"/>
                    <a:pt x="0" y="807400"/>
                  </a:cubicBezTo>
                  <a:lnTo>
                    <a:pt x="0" y="8971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16409" tIns="64770" rIns="64771" bIns="64770" numCol="1" spcCol="1270" anchor="ctr" anchorCtr="0">
              <a:noAutofit/>
            </a:bodyPr>
            <a:lstStyle/>
            <a:p>
              <a:pPr lvl="0" algn="l" defTabSz="755650">
                <a:lnSpc>
                  <a:spcPct val="90000"/>
                </a:lnSpc>
                <a:spcBef>
                  <a:spcPct val="0"/>
                </a:spcBef>
                <a:spcAft>
                  <a:spcPct val="35000"/>
                </a:spcAft>
              </a:pPr>
              <a:r>
                <a:rPr lang="es-ES" sz="1700" b="1" kern="1200" dirty="0" smtClean="0">
                  <a:latin typeface="Arial" pitchFamily="34" charset="0"/>
                  <a:cs typeface="Arial" pitchFamily="34" charset="0"/>
                </a:rPr>
                <a:t>	</a:t>
              </a:r>
              <a:r>
                <a:rPr lang="es-ES" sz="2000" b="1" kern="1200" dirty="0" smtClean="0">
                  <a:latin typeface="Arial" pitchFamily="34" charset="0"/>
                  <a:cs typeface="Arial" pitchFamily="34" charset="0"/>
                </a:rPr>
                <a:t>Metodología de desarrollo de software</a:t>
              </a:r>
              <a:endParaRPr lang="es-ES" sz="2000" kern="1200" dirty="0"/>
            </a:p>
          </p:txBody>
        </p:sp>
        <p:sp>
          <p:nvSpPr>
            <p:cNvPr id="5" name="Rectángulo redondeado 4"/>
            <p:cNvSpPr/>
            <p:nvPr/>
          </p:nvSpPr>
          <p:spPr>
            <a:xfrm>
              <a:off x="269224" y="998431"/>
              <a:ext cx="1926512" cy="717689"/>
            </a:xfrm>
            <a:prstGeom prst="roundRect">
              <a:avLst>
                <a:gd name="adj" fmla="val 10000"/>
              </a:avLst>
            </a:prstGeom>
            <a:blipFill rotWithShape="1">
              <a:blip r:embed="rId4"/>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grpSp>
        <p:nvGrpSpPr>
          <p:cNvPr id="20" name="Grupo 19"/>
          <p:cNvGrpSpPr/>
          <p:nvPr/>
        </p:nvGrpSpPr>
        <p:grpSpPr>
          <a:xfrm>
            <a:off x="179513" y="1895542"/>
            <a:ext cx="8809640" cy="897111"/>
            <a:chOff x="179513" y="1895542"/>
            <a:chExt cx="8809640" cy="897111"/>
          </a:xfrm>
        </p:grpSpPr>
        <p:sp>
          <p:nvSpPr>
            <p:cNvPr id="6" name="Forma libre 5"/>
            <p:cNvSpPr/>
            <p:nvPr/>
          </p:nvSpPr>
          <p:spPr>
            <a:xfrm>
              <a:off x="179513" y="1895542"/>
              <a:ext cx="8809640" cy="897111"/>
            </a:xfrm>
            <a:custGeom>
              <a:avLst/>
              <a:gdLst>
                <a:gd name="connsiteX0" fmla="*/ 0 w 8809640"/>
                <a:gd name="connsiteY0" fmla="*/ 89711 h 897111"/>
                <a:gd name="connsiteX1" fmla="*/ 89711 w 8809640"/>
                <a:gd name="connsiteY1" fmla="*/ 0 h 897111"/>
                <a:gd name="connsiteX2" fmla="*/ 8719929 w 8809640"/>
                <a:gd name="connsiteY2" fmla="*/ 0 h 897111"/>
                <a:gd name="connsiteX3" fmla="*/ 8809640 w 8809640"/>
                <a:gd name="connsiteY3" fmla="*/ 89711 h 897111"/>
                <a:gd name="connsiteX4" fmla="*/ 8809640 w 8809640"/>
                <a:gd name="connsiteY4" fmla="*/ 807400 h 897111"/>
                <a:gd name="connsiteX5" fmla="*/ 8719929 w 8809640"/>
                <a:gd name="connsiteY5" fmla="*/ 897111 h 897111"/>
                <a:gd name="connsiteX6" fmla="*/ 89711 w 8809640"/>
                <a:gd name="connsiteY6" fmla="*/ 897111 h 897111"/>
                <a:gd name="connsiteX7" fmla="*/ 0 w 8809640"/>
                <a:gd name="connsiteY7" fmla="*/ 807400 h 897111"/>
                <a:gd name="connsiteX8" fmla="*/ 0 w 8809640"/>
                <a:gd name="connsiteY8" fmla="*/ 89711 h 89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9640" h="897111">
                  <a:moveTo>
                    <a:pt x="0" y="89711"/>
                  </a:moveTo>
                  <a:cubicBezTo>
                    <a:pt x="0" y="40165"/>
                    <a:pt x="40165" y="0"/>
                    <a:pt x="89711" y="0"/>
                  </a:cubicBezTo>
                  <a:lnTo>
                    <a:pt x="8719929" y="0"/>
                  </a:lnTo>
                  <a:cubicBezTo>
                    <a:pt x="8769475" y="0"/>
                    <a:pt x="8809640" y="40165"/>
                    <a:pt x="8809640" y="89711"/>
                  </a:cubicBezTo>
                  <a:lnTo>
                    <a:pt x="8809640" y="807400"/>
                  </a:lnTo>
                  <a:cubicBezTo>
                    <a:pt x="8809640" y="856946"/>
                    <a:pt x="8769475" y="897111"/>
                    <a:pt x="8719929" y="897111"/>
                  </a:cubicBezTo>
                  <a:lnTo>
                    <a:pt x="89711" y="897111"/>
                  </a:lnTo>
                  <a:cubicBezTo>
                    <a:pt x="40165" y="897111"/>
                    <a:pt x="0" y="856946"/>
                    <a:pt x="0" y="807400"/>
                  </a:cubicBezTo>
                  <a:lnTo>
                    <a:pt x="0" y="8971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16409" tIns="64770" rIns="64771" bIns="64770" numCol="1" spcCol="1270" anchor="ctr" anchorCtr="0">
              <a:noAutofit/>
            </a:bodyPr>
            <a:lstStyle/>
            <a:p>
              <a:pPr lvl="0" algn="l" defTabSz="755650">
                <a:lnSpc>
                  <a:spcPct val="90000"/>
                </a:lnSpc>
                <a:spcBef>
                  <a:spcPct val="0"/>
                </a:spcBef>
                <a:spcAft>
                  <a:spcPct val="35000"/>
                </a:spcAft>
              </a:pPr>
              <a:r>
                <a:rPr lang="es-ES" sz="1700" b="1" kern="1200" dirty="0" smtClean="0">
                  <a:latin typeface="Arial" pitchFamily="34" charset="0"/>
                  <a:cs typeface="Arial" pitchFamily="34" charset="0"/>
                </a:rPr>
                <a:t>	</a:t>
              </a:r>
              <a:r>
                <a:rPr lang="es-ES" sz="2000" b="1" kern="1200" dirty="0" smtClean="0">
                  <a:latin typeface="Arial" pitchFamily="34" charset="0"/>
                  <a:cs typeface="Arial" pitchFamily="34" charset="0"/>
                </a:rPr>
                <a:t>Herramienta de modelado</a:t>
              </a:r>
              <a:endParaRPr lang="es-ES" sz="2000" kern="1200" dirty="0"/>
            </a:p>
          </p:txBody>
        </p:sp>
        <p:sp>
          <p:nvSpPr>
            <p:cNvPr id="7" name="Rectángulo redondeado 6"/>
            <p:cNvSpPr/>
            <p:nvPr/>
          </p:nvSpPr>
          <p:spPr>
            <a:xfrm>
              <a:off x="269224" y="1985253"/>
              <a:ext cx="1926512" cy="717689"/>
            </a:xfrm>
            <a:prstGeom prst="roundRect">
              <a:avLst>
                <a:gd name="adj" fmla="val 10000"/>
              </a:avLst>
            </a:prstGeom>
            <a:blipFill rotWithShape="1">
              <a:blip r:embed="rId5"/>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sp>
        <p:nvSpPr>
          <p:cNvPr id="8" name="Forma libre 7"/>
          <p:cNvSpPr/>
          <p:nvPr/>
        </p:nvSpPr>
        <p:spPr>
          <a:xfrm>
            <a:off x="179513" y="2882365"/>
            <a:ext cx="8809640" cy="897111"/>
          </a:xfrm>
          <a:custGeom>
            <a:avLst/>
            <a:gdLst>
              <a:gd name="connsiteX0" fmla="*/ 0 w 8809640"/>
              <a:gd name="connsiteY0" fmla="*/ 89711 h 897111"/>
              <a:gd name="connsiteX1" fmla="*/ 89711 w 8809640"/>
              <a:gd name="connsiteY1" fmla="*/ 0 h 897111"/>
              <a:gd name="connsiteX2" fmla="*/ 8719929 w 8809640"/>
              <a:gd name="connsiteY2" fmla="*/ 0 h 897111"/>
              <a:gd name="connsiteX3" fmla="*/ 8809640 w 8809640"/>
              <a:gd name="connsiteY3" fmla="*/ 89711 h 897111"/>
              <a:gd name="connsiteX4" fmla="*/ 8809640 w 8809640"/>
              <a:gd name="connsiteY4" fmla="*/ 807400 h 897111"/>
              <a:gd name="connsiteX5" fmla="*/ 8719929 w 8809640"/>
              <a:gd name="connsiteY5" fmla="*/ 897111 h 897111"/>
              <a:gd name="connsiteX6" fmla="*/ 89711 w 8809640"/>
              <a:gd name="connsiteY6" fmla="*/ 897111 h 897111"/>
              <a:gd name="connsiteX7" fmla="*/ 0 w 8809640"/>
              <a:gd name="connsiteY7" fmla="*/ 807400 h 897111"/>
              <a:gd name="connsiteX8" fmla="*/ 0 w 8809640"/>
              <a:gd name="connsiteY8" fmla="*/ 89711 h 89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9640" h="897111">
                <a:moveTo>
                  <a:pt x="0" y="89711"/>
                </a:moveTo>
                <a:cubicBezTo>
                  <a:pt x="0" y="40165"/>
                  <a:pt x="40165" y="0"/>
                  <a:pt x="89711" y="0"/>
                </a:cubicBezTo>
                <a:lnTo>
                  <a:pt x="8719929" y="0"/>
                </a:lnTo>
                <a:cubicBezTo>
                  <a:pt x="8769475" y="0"/>
                  <a:pt x="8809640" y="40165"/>
                  <a:pt x="8809640" y="89711"/>
                </a:cubicBezTo>
                <a:lnTo>
                  <a:pt x="8809640" y="807400"/>
                </a:lnTo>
                <a:cubicBezTo>
                  <a:pt x="8809640" y="856946"/>
                  <a:pt x="8769475" y="897111"/>
                  <a:pt x="8719929" y="897111"/>
                </a:cubicBezTo>
                <a:lnTo>
                  <a:pt x="89711" y="897111"/>
                </a:lnTo>
                <a:cubicBezTo>
                  <a:pt x="40165" y="897111"/>
                  <a:pt x="0" y="856946"/>
                  <a:pt x="0" y="807400"/>
                </a:cubicBezTo>
                <a:lnTo>
                  <a:pt x="0" y="89711"/>
                </a:lnTo>
                <a:close/>
              </a:path>
            </a:pathLst>
          </a:custGeom>
          <a:ln>
            <a:solidFill>
              <a:schemeClr val="accent1"/>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16409" tIns="64770" rIns="64771" bIns="64770" numCol="1" spcCol="1270" anchor="ctr" anchorCtr="0">
            <a:noAutofit/>
          </a:bodyPr>
          <a:lstStyle/>
          <a:p>
            <a:pPr lvl="0" algn="l" defTabSz="755650">
              <a:lnSpc>
                <a:spcPct val="90000"/>
              </a:lnSpc>
              <a:spcBef>
                <a:spcPct val="0"/>
              </a:spcBef>
              <a:spcAft>
                <a:spcPct val="35000"/>
              </a:spcAft>
            </a:pPr>
            <a:r>
              <a:rPr lang="es-ES" sz="1700" b="1" kern="1200" dirty="0" smtClean="0">
                <a:latin typeface="Arial" pitchFamily="34" charset="0"/>
                <a:cs typeface="Arial" pitchFamily="34" charset="0"/>
              </a:rPr>
              <a:t>	</a:t>
            </a:r>
            <a:r>
              <a:rPr lang="es-ES" sz="2000" b="1" kern="1200" dirty="0" smtClean="0">
                <a:latin typeface="Arial" pitchFamily="34" charset="0"/>
                <a:cs typeface="Arial" pitchFamily="34" charset="0"/>
              </a:rPr>
              <a:t>Lenguajes </a:t>
            </a:r>
            <a:r>
              <a:rPr lang="es-ES" sz="2000" b="1" kern="1200" dirty="0" smtClean="0">
                <a:latin typeface="Arial" pitchFamily="34" charset="0"/>
                <a:cs typeface="Arial" pitchFamily="34" charset="0"/>
              </a:rPr>
              <a:t>de modelado</a:t>
            </a:r>
            <a:endParaRPr lang="es-ES" sz="1700" kern="1200" dirty="0"/>
          </a:p>
        </p:txBody>
      </p:sp>
      <p:sp>
        <p:nvSpPr>
          <p:cNvPr id="9" name="Rectángulo redondeado 8"/>
          <p:cNvSpPr/>
          <p:nvPr/>
        </p:nvSpPr>
        <p:spPr>
          <a:xfrm>
            <a:off x="269224" y="2972076"/>
            <a:ext cx="846392" cy="717689"/>
          </a:xfrm>
          <a:prstGeom prst="roundRect">
            <a:avLst>
              <a:gd name="adj" fmla="val 10000"/>
            </a:avLst>
          </a:prstGeom>
          <a:blipFill rotWithShape="1">
            <a:blip r:embed="rId6"/>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nvGrpSpPr>
          <p:cNvPr id="22" name="Grupo 21"/>
          <p:cNvGrpSpPr/>
          <p:nvPr/>
        </p:nvGrpSpPr>
        <p:grpSpPr>
          <a:xfrm>
            <a:off x="179513" y="3869187"/>
            <a:ext cx="8809640" cy="897111"/>
            <a:chOff x="179513" y="3869187"/>
            <a:chExt cx="8809640" cy="897111"/>
          </a:xfrm>
        </p:grpSpPr>
        <p:sp>
          <p:nvSpPr>
            <p:cNvPr id="10" name="Forma libre 9"/>
            <p:cNvSpPr/>
            <p:nvPr/>
          </p:nvSpPr>
          <p:spPr>
            <a:xfrm>
              <a:off x="179513" y="3869187"/>
              <a:ext cx="8809640" cy="897111"/>
            </a:xfrm>
            <a:custGeom>
              <a:avLst/>
              <a:gdLst>
                <a:gd name="connsiteX0" fmla="*/ 0 w 8809640"/>
                <a:gd name="connsiteY0" fmla="*/ 89711 h 897111"/>
                <a:gd name="connsiteX1" fmla="*/ 89711 w 8809640"/>
                <a:gd name="connsiteY1" fmla="*/ 0 h 897111"/>
                <a:gd name="connsiteX2" fmla="*/ 8719929 w 8809640"/>
                <a:gd name="connsiteY2" fmla="*/ 0 h 897111"/>
                <a:gd name="connsiteX3" fmla="*/ 8809640 w 8809640"/>
                <a:gd name="connsiteY3" fmla="*/ 89711 h 897111"/>
                <a:gd name="connsiteX4" fmla="*/ 8809640 w 8809640"/>
                <a:gd name="connsiteY4" fmla="*/ 807400 h 897111"/>
                <a:gd name="connsiteX5" fmla="*/ 8719929 w 8809640"/>
                <a:gd name="connsiteY5" fmla="*/ 897111 h 897111"/>
                <a:gd name="connsiteX6" fmla="*/ 89711 w 8809640"/>
                <a:gd name="connsiteY6" fmla="*/ 897111 h 897111"/>
                <a:gd name="connsiteX7" fmla="*/ 0 w 8809640"/>
                <a:gd name="connsiteY7" fmla="*/ 807400 h 897111"/>
                <a:gd name="connsiteX8" fmla="*/ 0 w 8809640"/>
                <a:gd name="connsiteY8" fmla="*/ 89711 h 89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9640" h="897111">
                  <a:moveTo>
                    <a:pt x="0" y="89711"/>
                  </a:moveTo>
                  <a:cubicBezTo>
                    <a:pt x="0" y="40165"/>
                    <a:pt x="40165" y="0"/>
                    <a:pt x="89711" y="0"/>
                  </a:cubicBezTo>
                  <a:lnTo>
                    <a:pt x="8719929" y="0"/>
                  </a:lnTo>
                  <a:cubicBezTo>
                    <a:pt x="8769475" y="0"/>
                    <a:pt x="8809640" y="40165"/>
                    <a:pt x="8809640" y="89711"/>
                  </a:cubicBezTo>
                  <a:lnTo>
                    <a:pt x="8809640" y="807400"/>
                  </a:lnTo>
                  <a:cubicBezTo>
                    <a:pt x="8809640" y="856946"/>
                    <a:pt x="8769475" y="897111"/>
                    <a:pt x="8719929" y="897111"/>
                  </a:cubicBezTo>
                  <a:lnTo>
                    <a:pt x="89711" y="897111"/>
                  </a:lnTo>
                  <a:cubicBezTo>
                    <a:pt x="40165" y="897111"/>
                    <a:pt x="0" y="856946"/>
                    <a:pt x="0" y="807400"/>
                  </a:cubicBezTo>
                  <a:lnTo>
                    <a:pt x="0" y="8971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16409" tIns="64770" rIns="64771" bIns="64770" numCol="1" spcCol="1270" anchor="ctr" anchorCtr="0">
              <a:noAutofit/>
            </a:bodyPr>
            <a:lstStyle/>
            <a:p>
              <a:pPr lvl="0" algn="l" defTabSz="755650">
                <a:lnSpc>
                  <a:spcPct val="90000"/>
                </a:lnSpc>
                <a:spcBef>
                  <a:spcPct val="0"/>
                </a:spcBef>
                <a:spcAft>
                  <a:spcPct val="35000"/>
                </a:spcAft>
              </a:pPr>
              <a:r>
                <a:rPr lang="en-US" sz="1700" b="1" kern="1200" dirty="0" smtClean="0">
                  <a:latin typeface="Arial" pitchFamily="34" charset="0"/>
                  <a:cs typeface="Arial" pitchFamily="34" charset="0"/>
                </a:rPr>
                <a:t>	</a:t>
              </a:r>
              <a:r>
                <a:rPr lang="en-US" sz="2000" b="1" kern="1200" dirty="0" err="1" smtClean="0">
                  <a:latin typeface="Arial" pitchFamily="34" charset="0"/>
                  <a:cs typeface="Arial" pitchFamily="34" charset="0"/>
                </a:rPr>
                <a:t>Lenguaje</a:t>
              </a:r>
              <a:r>
                <a:rPr lang="en-US" sz="2000" b="1" kern="1200" dirty="0" smtClean="0">
                  <a:latin typeface="Arial" pitchFamily="34" charset="0"/>
                  <a:cs typeface="Arial" pitchFamily="34" charset="0"/>
                </a:rPr>
                <a:t> de </a:t>
              </a:r>
              <a:r>
                <a:rPr lang="en-US" sz="2000" b="1" kern="1200" dirty="0" err="1" smtClean="0">
                  <a:latin typeface="Arial" pitchFamily="34" charset="0"/>
                  <a:cs typeface="Arial" pitchFamily="34" charset="0"/>
                </a:rPr>
                <a:t>programación</a:t>
              </a:r>
              <a:endParaRPr lang="es-ES" sz="1700" kern="1200" dirty="0"/>
            </a:p>
          </p:txBody>
        </p:sp>
        <p:sp>
          <p:nvSpPr>
            <p:cNvPr id="11" name="Rectángulo redondeado 10"/>
            <p:cNvSpPr/>
            <p:nvPr/>
          </p:nvSpPr>
          <p:spPr>
            <a:xfrm>
              <a:off x="269224" y="3958898"/>
              <a:ext cx="1926512" cy="717689"/>
            </a:xfrm>
            <a:prstGeom prst="roundRect">
              <a:avLst>
                <a:gd name="adj" fmla="val 10000"/>
              </a:avLst>
            </a:prstGeom>
            <a:blipFill rotWithShape="1">
              <a:blip r:embed="rId7"/>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grpSp>
        <p:nvGrpSpPr>
          <p:cNvPr id="23" name="Grupo 22"/>
          <p:cNvGrpSpPr/>
          <p:nvPr/>
        </p:nvGrpSpPr>
        <p:grpSpPr>
          <a:xfrm>
            <a:off x="179513" y="4856010"/>
            <a:ext cx="8809640" cy="897111"/>
            <a:chOff x="179513" y="4856010"/>
            <a:chExt cx="8809640" cy="897111"/>
          </a:xfrm>
        </p:grpSpPr>
        <p:sp>
          <p:nvSpPr>
            <p:cNvPr id="15" name="Forma libre 14"/>
            <p:cNvSpPr/>
            <p:nvPr/>
          </p:nvSpPr>
          <p:spPr>
            <a:xfrm>
              <a:off x="179513" y="4856010"/>
              <a:ext cx="8809640" cy="897111"/>
            </a:xfrm>
            <a:custGeom>
              <a:avLst/>
              <a:gdLst>
                <a:gd name="connsiteX0" fmla="*/ 0 w 8809640"/>
                <a:gd name="connsiteY0" fmla="*/ 89711 h 897111"/>
                <a:gd name="connsiteX1" fmla="*/ 89711 w 8809640"/>
                <a:gd name="connsiteY1" fmla="*/ 0 h 897111"/>
                <a:gd name="connsiteX2" fmla="*/ 8719929 w 8809640"/>
                <a:gd name="connsiteY2" fmla="*/ 0 h 897111"/>
                <a:gd name="connsiteX3" fmla="*/ 8809640 w 8809640"/>
                <a:gd name="connsiteY3" fmla="*/ 89711 h 897111"/>
                <a:gd name="connsiteX4" fmla="*/ 8809640 w 8809640"/>
                <a:gd name="connsiteY4" fmla="*/ 807400 h 897111"/>
                <a:gd name="connsiteX5" fmla="*/ 8719929 w 8809640"/>
                <a:gd name="connsiteY5" fmla="*/ 897111 h 897111"/>
                <a:gd name="connsiteX6" fmla="*/ 89711 w 8809640"/>
                <a:gd name="connsiteY6" fmla="*/ 897111 h 897111"/>
                <a:gd name="connsiteX7" fmla="*/ 0 w 8809640"/>
                <a:gd name="connsiteY7" fmla="*/ 807400 h 897111"/>
                <a:gd name="connsiteX8" fmla="*/ 0 w 8809640"/>
                <a:gd name="connsiteY8" fmla="*/ 89711 h 89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9640" h="897111">
                  <a:moveTo>
                    <a:pt x="0" y="89711"/>
                  </a:moveTo>
                  <a:cubicBezTo>
                    <a:pt x="0" y="40165"/>
                    <a:pt x="40165" y="0"/>
                    <a:pt x="89711" y="0"/>
                  </a:cubicBezTo>
                  <a:lnTo>
                    <a:pt x="8719929" y="0"/>
                  </a:lnTo>
                  <a:cubicBezTo>
                    <a:pt x="8769475" y="0"/>
                    <a:pt x="8809640" y="40165"/>
                    <a:pt x="8809640" y="89711"/>
                  </a:cubicBezTo>
                  <a:lnTo>
                    <a:pt x="8809640" y="807400"/>
                  </a:lnTo>
                  <a:cubicBezTo>
                    <a:pt x="8809640" y="856946"/>
                    <a:pt x="8769475" y="897111"/>
                    <a:pt x="8719929" y="897111"/>
                  </a:cubicBezTo>
                  <a:lnTo>
                    <a:pt x="89711" y="897111"/>
                  </a:lnTo>
                  <a:cubicBezTo>
                    <a:pt x="40165" y="897111"/>
                    <a:pt x="0" y="856946"/>
                    <a:pt x="0" y="807400"/>
                  </a:cubicBezTo>
                  <a:lnTo>
                    <a:pt x="0" y="8971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16409" tIns="64770" rIns="64771" bIns="64770" numCol="1" spcCol="1270" anchor="ctr" anchorCtr="0">
              <a:noAutofit/>
            </a:bodyPr>
            <a:lstStyle/>
            <a:p>
              <a:pPr lvl="0" algn="l" defTabSz="755650">
                <a:lnSpc>
                  <a:spcPct val="90000"/>
                </a:lnSpc>
                <a:spcBef>
                  <a:spcPct val="0"/>
                </a:spcBef>
                <a:spcAft>
                  <a:spcPct val="35000"/>
                </a:spcAft>
              </a:pPr>
              <a:r>
                <a:rPr lang="en-US" sz="1700" b="1" kern="1200" dirty="0" smtClean="0">
                  <a:latin typeface="Arial" pitchFamily="34" charset="0"/>
                  <a:cs typeface="Arial" pitchFamily="34" charset="0"/>
                </a:rPr>
                <a:t>	</a:t>
              </a:r>
              <a:r>
                <a:rPr lang="en-US" sz="2000" b="1" kern="1200" dirty="0" err="1" smtClean="0">
                  <a:latin typeface="Arial" pitchFamily="34" charset="0"/>
                  <a:cs typeface="Arial" pitchFamily="34" charset="0"/>
                </a:rPr>
                <a:t>Entorno</a:t>
              </a:r>
              <a:r>
                <a:rPr lang="en-US" sz="2000" b="1" kern="1200" dirty="0" smtClean="0">
                  <a:latin typeface="Arial" pitchFamily="34" charset="0"/>
                  <a:cs typeface="Arial" pitchFamily="34" charset="0"/>
                </a:rPr>
                <a:t> de </a:t>
              </a:r>
              <a:r>
                <a:rPr lang="en-US" sz="2000" b="1" kern="1200" dirty="0" err="1" smtClean="0">
                  <a:latin typeface="Arial" pitchFamily="34" charset="0"/>
                  <a:cs typeface="Arial" pitchFamily="34" charset="0"/>
                </a:rPr>
                <a:t>desarrollo</a:t>
              </a:r>
              <a:r>
                <a:rPr lang="en-US" sz="2000" b="1" kern="1200" dirty="0" smtClean="0">
                  <a:latin typeface="Arial" pitchFamily="34" charset="0"/>
                  <a:cs typeface="Arial" pitchFamily="34" charset="0"/>
                </a:rPr>
                <a:t> </a:t>
              </a:r>
              <a:r>
                <a:rPr lang="en-US" sz="2000" b="1" kern="1200" dirty="0" err="1" smtClean="0">
                  <a:latin typeface="Arial" pitchFamily="34" charset="0"/>
                  <a:cs typeface="Arial" pitchFamily="34" charset="0"/>
                </a:rPr>
                <a:t>integrado</a:t>
              </a:r>
              <a:r>
                <a:rPr lang="en-US" sz="2000" b="1" kern="1200" dirty="0" smtClean="0">
                  <a:latin typeface="Arial" pitchFamily="34" charset="0"/>
                  <a:cs typeface="Arial" pitchFamily="34" charset="0"/>
                </a:rPr>
                <a:t> (IDE</a:t>
              </a:r>
              <a:r>
                <a:rPr lang="en-US" sz="1700" b="1" kern="1200" dirty="0" smtClean="0">
                  <a:latin typeface="Arial" pitchFamily="34" charset="0"/>
                  <a:cs typeface="Arial" pitchFamily="34" charset="0"/>
                </a:rPr>
                <a:t>)</a:t>
              </a:r>
              <a:endParaRPr lang="es-ES" sz="1700" kern="1200" dirty="0"/>
            </a:p>
          </p:txBody>
        </p:sp>
        <p:sp>
          <p:nvSpPr>
            <p:cNvPr id="16" name="Rectángulo redondeado 15"/>
            <p:cNvSpPr/>
            <p:nvPr/>
          </p:nvSpPr>
          <p:spPr>
            <a:xfrm>
              <a:off x="269224" y="4945721"/>
              <a:ext cx="1926512" cy="717689"/>
            </a:xfrm>
            <a:prstGeom prst="roundRect">
              <a:avLst>
                <a:gd name="adj" fmla="val 10000"/>
              </a:avLst>
            </a:prstGeom>
            <a:blipFill rotWithShape="1">
              <a:blip r:embed="rId8"/>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grpSp>
        <p:nvGrpSpPr>
          <p:cNvPr id="24" name="Grupo 23"/>
          <p:cNvGrpSpPr/>
          <p:nvPr/>
        </p:nvGrpSpPr>
        <p:grpSpPr>
          <a:xfrm>
            <a:off x="179513" y="5842832"/>
            <a:ext cx="8809640" cy="897111"/>
            <a:chOff x="179513" y="5842832"/>
            <a:chExt cx="8809640" cy="897111"/>
          </a:xfrm>
        </p:grpSpPr>
        <p:sp>
          <p:nvSpPr>
            <p:cNvPr id="17" name="Forma libre 16"/>
            <p:cNvSpPr/>
            <p:nvPr/>
          </p:nvSpPr>
          <p:spPr>
            <a:xfrm>
              <a:off x="179513" y="5842832"/>
              <a:ext cx="8809640" cy="897111"/>
            </a:xfrm>
            <a:custGeom>
              <a:avLst/>
              <a:gdLst>
                <a:gd name="connsiteX0" fmla="*/ 0 w 8809640"/>
                <a:gd name="connsiteY0" fmla="*/ 89711 h 897111"/>
                <a:gd name="connsiteX1" fmla="*/ 89711 w 8809640"/>
                <a:gd name="connsiteY1" fmla="*/ 0 h 897111"/>
                <a:gd name="connsiteX2" fmla="*/ 8719929 w 8809640"/>
                <a:gd name="connsiteY2" fmla="*/ 0 h 897111"/>
                <a:gd name="connsiteX3" fmla="*/ 8809640 w 8809640"/>
                <a:gd name="connsiteY3" fmla="*/ 89711 h 897111"/>
                <a:gd name="connsiteX4" fmla="*/ 8809640 w 8809640"/>
                <a:gd name="connsiteY4" fmla="*/ 807400 h 897111"/>
                <a:gd name="connsiteX5" fmla="*/ 8719929 w 8809640"/>
                <a:gd name="connsiteY5" fmla="*/ 897111 h 897111"/>
                <a:gd name="connsiteX6" fmla="*/ 89711 w 8809640"/>
                <a:gd name="connsiteY6" fmla="*/ 897111 h 897111"/>
                <a:gd name="connsiteX7" fmla="*/ 0 w 8809640"/>
                <a:gd name="connsiteY7" fmla="*/ 807400 h 897111"/>
                <a:gd name="connsiteX8" fmla="*/ 0 w 8809640"/>
                <a:gd name="connsiteY8" fmla="*/ 89711 h 89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9640" h="897111">
                  <a:moveTo>
                    <a:pt x="0" y="89711"/>
                  </a:moveTo>
                  <a:cubicBezTo>
                    <a:pt x="0" y="40165"/>
                    <a:pt x="40165" y="0"/>
                    <a:pt x="89711" y="0"/>
                  </a:cubicBezTo>
                  <a:lnTo>
                    <a:pt x="8719929" y="0"/>
                  </a:lnTo>
                  <a:cubicBezTo>
                    <a:pt x="8769475" y="0"/>
                    <a:pt x="8809640" y="40165"/>
                    <a:pt x="8809640" y="89711"/>
                  </a:cubicBezTo>
                  <a:lnTo>
                    <a:pt x="8809640" y="807400"/>
                  </a:lnTo>
                  <a:cubicBezTo>
                    <a:pt x="8809640" y="856946"/>
                    <a:pt x="8769475" y="897111"/>
                    <a:pt x="8719929" y="897111"/>
                  </a:cubicBezTo>
                  <a:lnTo>
                    <a:pt x="89711" y="897111"/>
                  </a:lnTo>
                  <a:cubicBezTo>
                    <a:pt x="40165" y="897111"/>
                    <a:pt x="0" y="856946"/>
                    <a:pt x="0" y="807400"/>
                  </a:cubicBezTo>
                  <a:lnTo>
                    <a:pt x="0" y="8971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16409" tIns="64770" rIns="64771" bIns="64770" numCol="1" spcCol="1270" anchor="t" anchorCtr="0">
              <a:noAutofit/>
            </a:bodyPr>
            <a:lstStyle/>
            <a:p>
              <a:pPr lvl="0" algn="l" defTabSz="755650">
                <a:lnSpc>
                  <a:spcPct val="90000"/>
                </a:lnSpc>
                <a:spcBef>
                  <a:spcPct val="0"/>
                </a:spcBef>
                <a:spcAft>
                  <a:spcPct val="35000"/>
                </a:spcAft>
              </a:pPr>
              <a:r>
                <a:rPr lang="en-US" sz="1700" b="1" kern="1200" dirty="0" smtClean="0">
                  <a:latin typeface="Arial" pitchFamily="34" charset="0"/>
                  <a:cs typeface="Arial" pitchFamily="34" charset="0"/>
                </a:rPr>
                <a:t>	</a:t>
              </a:r>
            </a:p>
            <a:p>
              <a:pPr lvl="0" algn="l" defTabSz="755650">
                <a:lnSpc>
                  <a:spcPct val="90000"/>
                </a:lnSpc>
                <a:spcBef>
                  <a:spcPct val="0"/>
                </a:spcBef>
                <a:spcAft>
                  <a:spcPct val="35000"/>
                </a:spcAft>
              </a:pPr>
              <a:r>
                <a:rPr lang="en-US" sz="1700" b="1" dirty="0">
                  <a:latin typeface="Arial" pitchFamily="34" charset="0"/>
                  <a:cs typeface="Arial" pitchFamily="34" charset="0"/>
                </a:rPr>
                <a:t>	</a:t>
              </a:r>
              <a:r>
                <a:rPr lang="en-US" sz="2000" b="1" kern="1200" dirty="0" smtClean="0">
                  <a:latin typeface="Arial" pitchFamily="34" charset="0"/>
                  <a:cs typeface="Arial" pitchFamily="34" charset="0"/>
                </a:rPr>
                <a:t>Framework de </a:t>
              </a:r>
              <a:r>
                <a:rPr lang="en-US" sz="2000" b="1" kern="1200" dirty="0" err="1" smtClean="0">
                  <a:latin typeface="Arial" pitchFamily="34" charset="0"/>
                  <a:cs typeface="Arial" pitchFamily="34" charset="0"/>
                </a:rPr>
                <a:t>desarrollo</a:t>
              </a:r>
              <a:endParaRPr lang="es-ES" sz="2000" kern="1200" dirty="0"/>
            </a:p>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endParaRPr lang="es-ES" sz="1300" kern="1200" dirty="0"/>
            </a:p>
          </p:txBody>
        </p:sp>
        <p:sp>
          <p:nvSpPr>
            <p:cNvPr id="18" name="Rectángulo redondeado 17"/>
            <p:cNvSpPr/>
            <p:nvPr/>
          </p:nvSpPr>
          <p:spPr>
            <a:xfrm>
              <a:off x="269224" y="5932543"/>
              <a:ext cx="1926512" cy="717689"/>
            </a:xfrm>
            <a:prstGeom prst="roundRect">
              <a:avLst>
                <a:gd name="adj" fmla="val 10000"/>
              </a:avLst>
            </a:prstGeom>
            <a:blipFill rotWithShape="1">
              <a:blip r:embed="rId9"/>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pic>
        <p:nvPicPr>
          <p:cNvPr id="2" name="Imagen 1"/>
          <p:cNvPicPr>
            <a:picLocks noChangeAspect="1"/>
          </p:cNvPicPr>
          <p:nvPr/>
        </p:nvPicPr>
        <p:blipFill>
          <a:blip r:embed="rId10"/>
          <a:stretch>
            <a:fillRect/>
          </a:stretch>
        </p:blipFill>
        <p:spPr>
          <a:xfrm>
            <a:off x="1162368" y="3114383"/>
            <a:ext cx="1076325" cy="504825"/>
          </a:xfrm>
          <a:prstGeom prst="rect">
            <a:avLst/>
          </a:prstGeom>
        </p:spPr>
      </p:pic>
      <p:sp>
        <p:nvSpPr>
          <p:cNvPr id="3" name="Rectángulo redondeado 2"/>
          <p:cNvSpPr/>
          <p:nvPr/>
        </p:nvSpPr>
        <p:spPr>
          <a:xfrm>
            <a:off x="1205327" y="2972075"/>
            <a:ext cx="990409" cy="717689"/>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1519915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CuadroTexto"/>
          <p:cNvSpPr txBox="1"/>
          <p:nvPr/>
        </p:nvSpPr>
        <p:spPr>
          <a:xfrm>
            <a:off x="179512" y="199"/>
            <a:ext cx="7416823" cy="707886"/>
          </a:xfrm>
          <a:prstGeom prst="rect">
            <a:avLst/>
          </a:prstGeom>
          <a:noFill/>
        </p:spPr>
        <p:txBody>
          <a:bodyPr wrap="square" rtlCol="0">
            <a:spAutoFit/>
          </a:bodyPr>
          <a:lstStyle/>
          <a:p>
            <a:r>
              <a:rPr lang="en-US" sz="39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Propuesta</a:t>
            </a:r>
            <a:r>
              <a:rPr lang="en-US" sz="39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de </a:t>
            </a:r>
            <a:r>
              <a:rPr lang="en-US" sz="39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Solución</a:t>
            </a:r>
            <a:endParaRPr lang="es-ES" sz="39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5" descr="D:\Miriela\Tesis\Imagenes\positiv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8034" y="1354595"/>
            <a:ext cx="730259" cy="711777"/>
          </a:xfrm>
          <a:prstGeom prst="rect">
            <a:avLst/>
          </a:prstGeom>
          <a:noFill/>
          <a:effectLst>
            <a:glow rad="127000">
              <a:schemeClr val="bg1"/>
            </a:glow>
            <a:softEdge rad="63500"/>
          </a:effectLst>
          <a:extLst>
            <a:ext uri="{909E8E84-426E-40DD-AFC4-6F175D3DCCD1}">
              <a14:hiddenFill xmlns:a14="http://schemas.microsoft.com/office/drawing/2010/main">
                <a:solidFill>
                  <a:srgbClr val="FFFFFF"/>
                </a:solidFill>
              </a14:hiddenFill>
            </a:ext>
          </a:extLst>
        </p:spPr>
      </p:pic>
      <p:pic>
        <p:nvPicPr>
          <p:cNvPr id="6" name="Picture 2" descr="D:\Miriela\Tesis\Imagenes\imag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2092" y="2191507"/>
            <a:ext cx="2029386" cy="20293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F:\Iconos\actions\add_us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16717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2066372"/>
            <a:ext cx="1981200" cy="207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descr="D:\Miriela\Tesis\Imagenes\scanner.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7492" y="1638637"/>
            <a:ext cx="1191416" cy="1191416"/>
          </a:xfrm>
          <a:prstGeom prst="rect">
            <a:avLst/>
          </a:prstGeom>
          <a:noFill/>
          <a:ln>
            <a:solidFill>
              <a:schemeClr val="bg2"/>
            </a:solidFill>
          </a:ln>
          <a:effectLst>
            <a:softEdge rad="63500"/>
          </a:effectLst>
          <a:extLst>
            <a:ext uri="{909E8E84-426E-40DD-AFC4-6F175D3DCCD1}">
              <a14:hiddenFill xmlns:a14="http://schemas.microsoft.com/office/drawing/2010/main">
                <a:solidFill>
                  <a:srgbClr val="FFFFFF"/>
                </a:solidFill>
              </a14:hiddenFill>
            </a:ext>
          </a:extLst>
        </p:spPr>
      </p:pic>
      <p:pic>
        <p:nvPicPr>
          <p:cNvPr id="10" name="Picture 8" descr="D:\Miriela\Tesis\Imagenes\registro.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3241" y="3373538"/>
            <a:ext cx="1181100" cy="11811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11" name="TextBox 6"/>
          <p:cNvSpPr txBox="1"/>
          <p:nvPr/>
        </p:nvSpPr>
        <p:spPr>
          <a:xfrm>
            <a:off x="6751544" y="1946950"/>
            <a:ext cx="2209800" cy="369332"/>
          </a:xfrm>
          <a:prstGeom prst="rect">
            <a:avLst/>
          </a:prstGeom>
          <a:noFill/>
        </p:spPr>
        <p:txBody>
          <a:bodyPr wrap="square" rtlCol="0">
            <a:spAutoFit/>
          </a:bodyPr>
          <a:lstStyle/>
          <a:p>
            <a:r>
              <a:rPr lang="en-US" b="1" dirty="0" smtClean="0">
                <a:solidFill>
                  <a:srgbClr val="0070C0"/>
                </a:solidFill>
              </a:rPr>
              <a:t>Registrar </a:t>
            </a:r>
            <a:r>
              <a:rPr lang="en-US" b="1" dirty="0" err="1" smtClean="0">
                <a:solidFill>
                  <a:srgbClr val="0070C0"/>
                </a:solidFill>
              </a:rPr>
              <a:t>usuario</a:t>
            </a:r>
            <a:endParaRPr lang="es-ES" b="1" dirty="0">
              <a:solidFill>
                <a:srgbClr val="0070C0"/>
              </a:solidFill>
            </a:endParaRPr>
          </a:p>
        </p:txBody>
      </p:sp>
      <p:pic>
        <p:nvPicPr>
          <p:cNvPr id="15" name="Picture 9" descr="D:\Miriela\Tesis\Imagenes\index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9583" y="4990738"/>
            <a:ext cx="1606614" cy="160661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3"/>
          <p:cNvSpPr txBox="1"/>
          <p:nvPr/>
        </p:nvSpPr>
        <p:spPr>
          <a:xfrm>
            <a:off x="384175" y="827728"/>
            <a:ext cx="1063625" cy="369332"/>
          </a:xfrm>
          <a:prstGeom prst="rect">
            <a:avLst/>
          </a:prstGeom>
          <a:noFill/>
        </p:spPr>
        <p:txBody>
          <a:bodyPr wrap="square" rtlCol="0">
            <a:spAutoFit/>
          </a:bodyPr>
          <a:lstStyle/>
          <a:p>
            <a:r>
              <a:rPr lang="en-US" b="1" dirty="0" err="1" smtClean="0">
                <a:solidFill>
                  <a:srgbClr val="0070C0"/>
                </a:solidFill>
              </a:rPr>
              <a:t>Usuario</a:t>
            </a:r>
            <a:endParaRPr lang="es-ES" b="1" dirty="0">
              <a:solidFill>
                <a:srgbClr val="0070C0"/>
              </a:solidFill>
            </a:endParaRPr>
          </a:p>
        </p:txBody>
      </p:sp>
      <p:sp>
        <p:nvSpPr>
          <p:cNvPr id="17" name="TextBox 14"/>
          <p:cNvSpPr txBox="1"/>
          <p:nvPr/>
        </p:nvSpPr>
        <p:spPr>
          <a:xfrm>
            <a:off x="3649195" y="1470247"/>
            <a:ext cx="1790700" cy="646331"/>
          </a:xfrm>
          <a:prstGeom prst="rect">
            <a:avLst/>
          </a:prstGeom>
          <a:noFill/>
        </p:spPr>
        <p:txBody>
          <a:bodyPr wrap="square" rtlCol="0">
            <a:spAutoFit/>
          </a:bodyPr>
          <a:lstStyle/>
          <a:p>
            <a:pPr algn="ctr"/>
            <a:r>
              <a:rPr lang="en-US" b="1" dirty="0" err="1" smtClean="0">
                <a:solidFill>
                  <a:srgbClr val="0070C0"/>
                </a:solidFill>
              </a:rPr>
              <a:t>Proceso</a:t>
            </a:r>
            <a:r>
              <a:rPr lang="en-US" b="1" dirty="0" smtClean="0">
                <a:solidFill>
                  <a:srgbClr val="0070C0"/>
                </a:solidFill>
              </a:rPr>
              <a:t> de </a:t>
            </a:r>
            <a:r>
              <a:rPr lang="en-US" b="1" dirty="0" err="1" smtClean="0">
                <a:solidFill>
                  <a:srgbClr val="0070C0"/>
                </a:solidFill>
              </a:rPr>
              <a:t>enrolamiento</a:t>
            </a:r>
            <a:endParaRPr lang="es-ES" b="1" dirty="0">
              <a:solidFill>
                <a:srgbClr val="0070C0"/>
              </a:solidFill>
            </a:endParaRPr>
          </a:p>
        </p:txBody>
      </p:sp>
      <p:sp>
        <p:nvSpPr>
          <p:cNvPr id="18" name="TextBox 15"/>
          <p:cNvSpPr txBox="1"/>
          <p:nvPr/>
        </p:nvSpPr>
        <p:spPr>
          <a:xfrm>
            <a:off x="5290297" y="4637251"/>
            <a:ext cx="2482103" cy="646331"/>
          </a:xfrm>
          <a:prstGeom prst="rect">
            <a:avLst/>
          </a:prstGeom>
          <a:noFill/>
        </p:spPr>
        <p:txBody>
          <a:bodyPr wrap="square" rtlCol="0">
            <a:spAutoFit/>
          </a:bodyPr>
          <a:lstStyle/>
          <a:p>
            <a:pPr algn="ctr"/>
            <a:r>
              <a:rPr lang="en-US" b="1" dirty="0" err="1" smtClean="0">
                <a:solidFill>
                  <a:srgbClr val="FF0000"/>
                </a:solidFill>
              </a:rPr>
              <a:t>Componente</a:t>
            </a:r>
            <a:r>
              <a:rPr lang="en-US" b="1" dirty="0" smtClean="0">
                <a:solidFill>
                  <a:srgbClr val="FF0000"/>
                </a:solidFill>
              </a:rPr>
              <a:t> de </a:t>
            </a:r>
            <a:r>
              <a:rPr lang="en-US" b="1" dirty="0" err="1" smtClean="0">
                <a:solidFill>
                  <a:srgbClr val="FF0000"/>
                </a:solidFill>
              </a:rPr>
              <a:t>medición</a:t>
            </a:r>
            <a:r>
              <a:rPr lang="en-US" b="1" dirty="0" smtClean="0">
                <a:solidFill>
                  <a:srgbClr val="FF0000"/>
                </a:solidFill>
              </a:rPr>
              <a:t> de </a:t>
            </a:r>
            <a:r>
              <a:rPr lang="en-US" b="1" dirty="0" err="1" smtClean="0">
                <a:solidFill>
                  <a:srgbClr val="FF0000"/>
                </a:solidFill>
              </a:rPr>
              <a:t>calidad</a:t>
            </a:r>
            <a:endParaRPr lang="es-ES" b="1" dirty="0">
              <a:solidFill>
                <a:srgbClr val="FF0000"/>
              </a:solidFill>
            </a:endParaRPr>
          </a:p>
        </p:txBody>
      </p:sp>
      <p:sp>
        <p:nvSpPr>
          <p:cNvPr id="19" name="Rounded Rectangle 7"/>
          <p:cNvSpPr/>
          <p:nvPr/>
        </p:nvSpPr>
        <p:spPr>
          <a:xfrm>
            <a:off x="5329518" y="4685317"/>
            <a:ext cx="2334185" cy="191203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FF0000"/>
              </a:solidFill>
            </a:endParaRPr>
          </a:p>
        </p:txBody>
      </p:sp>
      <p:sp>
        <p:nvSpPr>
          <p:cNvPr id="20" name="Rounded Rectangle 17"/>
          <p:cNvSpPr/>
          <p:nvPr/>
        </p:nvSpPr>
        <p:spPr>
          <a:xfrm>
            <a:off x="152400" y="827728"/>
            <a:ext cx="1600200" cy="1890336"/>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ounded Rectangle 18"/>
          <p:cNvSpPr/>
          <p:nvPr/>
        </p:nvSpPr>
        <p:spPr>
          <a:xfrm>
            <a:off x="6751544" y="1856026"/>
            <a:ext cx="2209800" cy="2393192"/>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ounded Rectangle 19"/>
          <p:cNvSpPr/>
          <p:nvPr/>
        </p:nvSpPr>
        <p:spPr>
          <a:xfrm>
            <a:off x="1822510" y="1354595"/>
            <a:ext cx="3816290" cy="3410403"/>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ounded Rectangle 9"/>
          <p:cNvSpPr/>
          <p:nvPr/>
        </p:nvSpPr>
        <p:spPr>
          <a:xfrm>
            <a:off x="2147492" y="1697584"/>
            <a:ext cx="1191416" cy="1132469"/>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Rounded Rectangle 22"/>
          <p:cNvSpPr/>
          <p:nvPr/>
        </p:nvSpPr>
        <p:spPr>
          <a:xfrm>
            <a:off x="4193241" y="3500300"/>
            <a:ext cx="1181100" cy="1054337"/>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32391" y="5205359"/>
            <a:ext cx="559415" cy="44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16081" y="5427053"/>
            <a:ext cx="570429" cy="462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ounded Rectangle 30"/>
          <p:cNvSpPr/>
          <p:nvPr/>
        </p:nvSpPr>
        <p:spPr>
          <a:xfrm>
            <a:off x="2743200" y="5061423"/>
            <a:ext cx="1729138" cy="1535928"/>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1" name="Picture 9" descr="D:\Miriela\Tesis\Imagenes\index1.jpg"/>
          <p:cNvPicPr>
            <a:picLocks noChangeAspect="1" noChangeArrowheads="1"/>
          </p:cNvPicPr>
          <p:nvPr/>
        </p:nvPicPr>
        <p:blipFill rotWithShape="1">
          <a:blip r:embed="rId10">
            <a:extLst>
              <a:ext uri="{28A0092B-C50C-407E-A947-70E740481C1C}">
                <a14:useLocalDpi xmlns:a14="http://schemas.microsoft.com/office/drawing/2010/main" val="0"/>
              </a:ext>
            </a:extLst>
          </a:blip>
          <a:srcRect l="10596" t="11586" b="17253"/>
          <a:stretch/>
        </p:blipFill>
        <p:spPr bwMode="auto">
          <a:xfrm>
            <a:off x="2907544" y="5701513"/>
            <a:ext cx="1021111" cy="81275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7600" y="5641334"/>
            <a:ext cx="615399" cy="625919"/>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Box 33"/>
          <p:cNvSpPr txBox="1"/>
          <p:nvPr/>
        </p:nvSpPr>
        <p:spPr>
          <a:xfrm>
            <a:off x="3009517" y="5061423"/>
            <a:ext cx="1063625" cy="646331"/>
          </a:xfrm>
          <a:prstGeom prst="rect">
            <a:avLst/>
          </a:prstGeom>
          <a:noFill/>
        </p:spPr>
        <p:txBody>
          <a:bodyPr wrap="square" rtlCol="0">
            <a:spAutoFit/>
          </a:bodyPr>
          <a:lstStyle/>
          <a:p>
            <a:pPr algn="ctr"/>
            <a:r>
              <a:rPr lang="en-US" b="1" dirty="0" smtClean="0">
                <a:solidFill>
                  <a:srgbClr val="0070C0"/>
                </a:solidFill>
              </a:rPr>
              <a:t>Nueva </a:t>
            </a:r>
            <a:r>
              <a:rPr lang="en-US" b="1" dirty="0" err="1" smtClean="0">
                <a:solidFill>
                  <a:srgbClr val="0070C0"/>
                </a:solidFill>
              </a:rPr>
              <a:t>Captura</a:t>
            </a:r>
            <a:endParaRPr lang="es-ES" b="1" dirty="0">
              <a:solidFill>
                <a:srgbClr val="0070C0"/>
              </a:solidFill>
            </a:endParaRPr>
          </a:p>
        </p:txBody>
      </p:sp>
      <p:cxnSp>
        <p:nvCxnSpPr>
          <p:cNvPr id="3" name="Conector angular 2"/>
          <p:cNvCxnSpPr/>
          <p:nvPr/>
        </p:nvCxnSpPr>
        <p:spPr>
          <a:xfrm rot="16200000" flipH="1">
            <a:off x="562541" y="3048630"/>
            <a:ext cx="1000598" cy="480225"/>
          </a:xfrm>
          <a:prstGeom prst="bentConnector3">
            <a:avLst>
              <a:gd name="adj1" fmla="val 99319"/>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Conector angular 40"/>
          <p:cNvCxnSpPr/>
          <p:nvPr/>
        </p:nvCxnSpPr>
        <p:spPr>
          <a:xfrm rot="16200000" flipH="1">
            <a:off x="5346988" y="3351209"/>
            <a:ext cx="1607059" cy="564746"/>
          </a:xfrm>
          <a:prstGeom prst="bentConnector3">
            <a:avLst>
              <a:gd name="adj1" fmla="val 32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Conector recto de flecha 43"/>
          <p:cNvCxnSpPr/>
          <p:nvPr/>
        </p:nvCxnSpPr>
        <p:spPr>
          <a:xfrm flipH="1">
            <a:off x="4571995" y="5733256"/>
            <a:ext cx="6198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Conector angular 45"/>
          <p:cNvCxnSpPr/>
          <p:nvPr/>
        </p:nvCxnSpPr>
        <p:spPr>
          <a:xfrm rot="16200000" flipV="1">
            <a:off x="1959409" y="5138865"/>
            <a:ext cx="993877" cy="432048"/>
          </a:xfrm>
          <a:prstGeom prst="bentConnector3">
            <a:avLst>
              <a:gd name="adj1" fmla="val -111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9" name="Conector angular 48"/>
          <p:cNvCxnSpPr/>
          <p:nvPr/>
        </p:nvCxnSpPr>
        <p:spPr>
          <a:xfrm rot="5400000" flipH="1" flipV="1">
            <a:off x="7404506" y="4971335"/>
            <a:ext cx="1517181" cy="505969"/>
          </a:xfrm>
          <a:prstGeom prst="bentConnector3">
            <a:avLst>
              <a:gd name="adj1" fmla="val 254"/>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7169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Introducción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7"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2" descr="http://www.consultoriacpi.com.ar/Imagenes/Mundo.jpg"/>
          <p:cNvSpPr>
            <a:spLocks noChangeAspect="1" noChangeArrowheads="1"/>
          </p:cNvSpPr>
          <p:nvPr/>
        </p:nvSpPr>
        <p:spPr bwMode="auto">
          <a:xfrm>
            <a:off x="63500" y="-136525"/>
            <a:ext cx="5353050" cy="5200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grpSp>
        <p:nvGrpSpPr>
          <p:cNvPr id="26" name="Grupo 25"/>
          <p:cNvGrpSpPr/>
          <p:nvPr/>
        </p:nvGrpSpPr>
        <p:grpSpPr>
          <a:xfrm>
            <a:off x="644378" y="1138863"/>
            <a:ext cx="2861119" cy="1567342"/>
            <a:chOff x="558753" y="1196752"/>
            <a:chExt cx="3816424" cy="1567342"/>
          </a:xfrm>
        </p:grpSpPr>
        <p:sp>
          <p:nvSpPr>
            <p:cNvPr id="2" name="Rectángulo redondeado 1"/>
            <p:cNvSpPr/>
            <p:nvPr/>
          </p:nvSpPr>
          <p:spPr>
            <a:xfrm>
              <a:off x="558753" y="1196752"/>
              <a:ext cx="3816424" cy="15673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p:cNvSpPr txBox="1"/>
            <p:nvPr/>
          </p:nvSpPr>
          <p:spPr>
            <a:xfrm>
              <a:off x="714105" y="1268534"/>
              <a:ext cx="3482088" cy="1384994"/>
            </a:xfrm>
            <a:prstGeom prst="rect">
              <a:avLst/>
            </a:prstGeom>
            <a:noFill/>
          </p:spPr>
          <p:txBody>
            <a:bodyPr wrap="square" rtlCol="0">
              <a:spAutoFit/>
            </a:bodyPr>
            <a:lstStyle/>
            <a:p>
              <a:pPr algn="ctr"/>
              <a:r>
                <a:rPr lang="en-US" sz="2800" b="1" dirty="0" smtClean="0"/>
                <a:t>Sistemas de </a:t>
              </a:r>
              <a:r>
                <a:rPr lang="en-US" sz="2800" b="1" dirty="0" err="1"/>
                <a:t>R</a:t>
              </a:r>
              <a:r>
                <a:rPr lang="en-US" sz="2800" b="1" dirty="0" err="1" smtClean="0"/>
                <a:t>econocimiento</a:t>
              </a:r>
              <a:r>
                <a:rPr lang="en-US" sz="2800" b="1" dirty="0" smtClean="0"/>
                <a:t> </a:t>
              </a:r>
              <a:r>
                <a:rPr lang="en-US" sz="2800" b="1" dirty="0" err="1"/>
                <a:t>B</a:t>
              </a:r>
              <a:r>
                <a:rPr lang="en-US" sz="2800" b="1" dirty="0" err="1" smtClean="0"/>
                <a:t>iométrico</a:t>
              </a:r>
              <a:endParaRPr lang="es-ES" sz="2800" b="1" dirty="0"/>
            </a:p>
          </p:txBody>
        </p:sp>
      </p:grpSp>
      <p:sp>
        <p:nvSpPr>
          <p:cNvPr id="9" name="AutoShape 2" descr="https://encrypted-tbn1.gstatic.com/images?q=tbn:ANd9GcR6Rkl3q37z2UH-ud-TSDbElzG28s0jn42JeJf2RLDEPsKbMJu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1" name="Imagen 10"/>
          <p:cNvPicPr>
            <a:picLocks noChangeAspect="1"/>
          </p:cNvPicPr>
          <p:nvPr/>
        </p:nvPicPr>
        <p:blipFill>
          <a:blip r:embed="rId4"/>
          <a:stretch>
            <a:fillRect/>
          </a:stretch>
        </p:blipFill>
        <p:spPr>
          <a:xfrm>
            <a:off x="1919406" y="4277887"/>
            <a:ext cx="1572475" cy="1572475"/>
          </a:xfrm>
          <a:prstGeom prst="rect">
            <a:avLst/>
          </a:prstGeom>
        </p:spPr>
      </p:pic>
      <p:sp>
        <p:nvSpPr>
          <p:cNvPr id="21" name="Rectángulo redondeado 20"/>
          <p:cNvSpPr/>
          <p:nvPr/>
        </p:nvSpPr>
        <p:spPr>
          <a:xfrm>
            <a:off x="5580112" y="1385062"/>
            <a:ext cx="3096344" cy="51846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Imagen 17"/>
          <p:cNvPicPr>
            <a:picLocks noChangeAspect="1"/>
          </p:cNvPicPr>
          <p:nvPr/>
        </p:nvPicPr>
        <p:blipFill>
          <a:blip r:embed="rId5"/>
          <a:stretch>
            <a:fillRect/>
          </a:stretch>
        </p:blipFill>
        <p:spPr>
          <a:xfrm>
            <a:off x="5883058" y="1484783"/>
            <a:ext cx="2505366" cy="1413009"/>
          </a:xfrm>
          <a:prstGeom prst="rect">
            <a:avLst/>
          </a:prstGeom>
        </p:spPr>
      </p:pic>
      <p:pic>
        <p:nvPicPr>
          <p:cNvPr id="19" name="Imagen 18"/>
          <p:cNvPicPr>
            <a:picLocks noChangeAspect="1"/>
          </p:cNvPicPr>
          <p:nvPr/>
        </p:nvPicPr>
        <p:blipFill>
          <a:blip r:embed="rId6"/>
          <a:stretch>
            <a:fillRect/>
          </a:stretch>
        </p:blipFill>
        <p:spPr>
          <a:xfrm>
            <a:off x="5883058" y="3086144"/>
            <a:ext cx="2505366" cy="1572074"/>
          </a:xfrm>
          <a:prstGeom prst="rect">
            <a:avLst/>
          </a:prstGeom>
        </p:spPr>
      </p:pic>
      <p:sp>
        <p:nvSpPr>
          <p:cNvPr id="23" name="Flecha curvada hacia la derecha 22"/>
          <p:cNvSpPr/>
          <p:nvPr/>
        </p:nvSpPr>
        <p:spPr>
          <a:xfrm rot="18918868">
            <a:off x="3020458" y="2827645"/>
            <a:ext cx="1171294" cy="346616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25" name="Imagen 24"/>
          <p:cNvPicPr>
            <a:picLocks noChangeAspect="1"/>
          </p:cNvPicPr>
          <p:nvPr/>
        </p:nvPicPr>
        <p:blipFill rotWithShape="1">
          <a:blip r:embed="rId7"/>
          <a:srcRect l="3514" t="13854" r="31822" b="21244"/>
          <a:stretch/>
        </p:blipFill>
        <p:spPr>
          <a:xfrm>
            <a:off x="5883058" y="4846569"/>
            <a:ext cx="2505366" cy="1534759"/>
          </a:xfrm>
          <a:prstGeom prst="rect">
            <a:avLst/>
          </a:prstGeom>
        </p:spPr>
      </p:pic>
    </p:spTree>
    <p:extLst>
      <p:ext uri="{BB962C8B-B14F-4D97-AF65-F5344CB8AC3E}">
        <p14:creationId xmlns:p14="http://schemas.microsoft.com/office/powerpoint/2010/main" val="2603782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Conector recto de flecha 27"/>
          <p:cNvCxnSpPr/>
          <p:nvPr/>
        </p:nvCxnSpPr>
        <p:spPr>
          <a:xfrm flipH="1">
            <a:off x="4427984" y="1184014"/>
            <a:ext cx="23938" cy="526776"/>
          </a:xfrm>
          <a:prstGeom prst="straightConnector1">
            <a:avLst/>
          </a:prstGeom>
          <a:ln>
            <a:headEnd type="oval"/>
            <a:tailEnd type="none"/>
          </a:ln>
        </p:spPr>
        <p:style>
          <a:lnRef idx="3">
            <a:schemeClr val="accent1"/>
          </a:lnRef>
          <a:fillRef idx="0">
            <a:schemeClr val="accent1"/>
          </a:fillRef>
          <a:effectRef idx="2">
            <a:schemeClr val="accent1"/>
          </a:effectRef>
          <a:fontRef idx="minor">
            <a:schemeClr val="tx1"/>
          </a:fontRef>
        </p:style>
      </p:cxnSp>
      <p:sp>
        <p:nvSpPr>
          <p:cNvPr id="39" name="Forma libre 38"/>
          <p:cNvSpPr/>
          <p:nvPr/>
        </p:nvSpPr>
        <p:spPr>
          <a:xfrm>
            <a:off x="230428" y="1075606"/>
            <a:ext cx="8672750" cy="635184"/>
          </a:xfrm>
          <a:custGeom>
            <a:avLst/>
            <a:gdLst>
              <a:gd name="connsiteX0" fmla="*/ 0 w 8672750"/>
              <a:gd name="connsiteY0" fmla="*/ 0 h 635184"/>
              <a:gd name="connsiteX1" fmla="*/ 8672750 w 8672750"/>
              <a:gd name="connsiteY1" fmla="*/ 0 h 635184"/>
              <a:gd name="connsiteX2" fmla="*/ 8672750 w 8672750"/>
              <a:gd name="connsiteY2" fmla="*/ 635184 h 635184"/>
              <a:gd name="connsiteX3" fmla="*/ 0 w 8672750"/>
              <a:gd name="connsiteY3" fmla="*/ 635184 h 635184"/>
              <a:gd name="connsiteX4" fmla="*/ 0 w 86727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2750" h="635184">
                <a:moveTo>
                  <a:pt x="0" y="0"/>
                </a:moveTo>
                <a:lnTo>
                  <a:pt x="8672750" y="0"/>
                </a:lnTo>
                <a:lnTo>
                  <a:pt x="86727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Combinación de características locales.</a:t>
            </a:r>
            <a:endParaRPr lang="es-ES" sz="2500" kern="1200" noProof="0" dirty="0"/>
          </a:p>
        </p:txBody>
      </p:sp>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CuadroTexto"/>
          <p:cNvSpPr txBox="1"/>
          <p:nvPr/>
        </p:nvSpPr>
        <p:spPr>
          <a:xfrm>
            <a:off x="179512" y="199"/>
            <a:ext cx="7416823" cy="707886"/>
          </a:xfrm>
          <a:prstGeom prst="rect">
            <a:avLst/>
          </a:prstGeom>
          <a:noFill/>
        </p:spPr>
        <p:txBody>
          <a:bodyPr wrap="square" rtlCol="0">
            <a:spAutoFit/>
          </a:bodyPr>
          <a:lstStyle/>
          <a:p>
            <a:r>
              <a:rPr lang="en-US" sz="3900" dirty="0" err="1" smtClean="0">
                <a:solidFill>
                  <a:schemeClr val="bg1"/>
                </a:solidFill>
                <a:latin typeface="Arial" panose="020B0604020202020204" pitchFamily="34" charset="0"/>
                <a:cs typeface="Arial" panose="020B0604020202020204" pitchFamily="34" charset="0"/>
              </a:rPr>
              <a:t>Algoritmos</a:t>
            </a:r>
            <a:r>
              <a:rPr lang="en-US" sz="3900" dirty="0" smtClean="0">
                <a:solidFill>
                  <a:schemeClr val="bg1"/>
                </a:solidFill>
                <a:latin typeface="Arial" panose="020B0604020202020204" pitchFamily="34" charset="0"/>
                <a:cs typeface="Arial" panose="020B0604020202020204" pitchFamily="34" charset="0"/>
              </a:rPr>
              <a:t> </a:t>
            </a:r>
            <a:r>
              <a:rPr lang="en-US" sz="3900" dirty="0" err="1" smtClean="0">
                <a:solidFill>
                  <a:schemeClr val="bg1"/>
                </a:solidFill>
                <a:latin typeface="Arial" panose="020B0604020202020204" pitchFamily="34" charset="0"/>
                <a:cs typeface="Arial" panose="020B0604020202020204" pitchFamily="34" charset="0"/>
              </a:rPr>
              <a:t>estudiados</a:t>
            </a:r>
            <a:r>
              <a:rPr lang="en-US" sz="3900" dirty="0" smtClean="0">
                <a:solidFill>
                  <a:schemeClr val="bg1"/>
                </a:solidFill>
                <a:latin typeface="Arial" panose="020B0604020202020204" pitchFamily="34" charset="0"/>
                <a:cs typeface="Arial" panose="020B0604020202020204" pitchFamily="34" charset="0"/>
              </a:rPr>
              <a:t> </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rco de bloque 37"/>
          <p:cNvSpPr/>
          <p:nvPr/>
        </p:nvSpPr>
        <p:spPr>
          <a:xfrm>
            <a:off x="-7074567" y="-285230"/>
            <a:ext cx="8119532" cy="8119532"/>
          </a:xfrm>
          <a:prstGeom prst="blockArc">
            <a:avLst>
              <a:gd name="adj1" fmla="val 18900000"/>
              <a:gd name="adj2" fmla="val 2700000"/>
              <a:gd name="adj3" fmla="val 266"/>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40" name="Elipse 39"/>
          <p:cNvSpPr/>
          <p:nvPr/>
        </p:nvSpPr>
        <p:spPr>
          <a:xfrm>
            <a:off x="-166562" y="996208"/>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Forma libre 40"/>
          <p:cNvSpPr/>
          <p:nvPr/>
        </p:nvSpPr>
        <p:spPr>
          <a:xfrm>
            <a:off x="752910" y="2028262"/>
            <a:ext cx="8150268" cy="635184"/>
          </a:xfrm>
          <a:custGeom>
            <a:avLst/>
            <a:gdLst>
              <a:gd name="connsiteX0" fmla="*/ 0 w 8150268"/>
              <a:gd name="connsiteY0" fmla="*/ 0 h 635184"/>
              <a:gd name="connsiteX1" fmla="*/ 8150268 w 8150268"/>
              <a:gd name="connsiteY1" fmla="*/ 0 h 635184"/>
              <a:gd name="connsiteX2" fmla="*/ 8150268 w 8150268"/>
              <a:gd name="connsiteY2" fmla="*/ 635184 h 635184"/>
              <a:gd name="connsiteX3" fmla="*/ 0 w 8150268"/>
              <a:gd name="connsiteY3" fmla="*/ 635184 h 635184"/>
              <a:gd name="connsiteX4" fmla="*/ 0 w 8150268"/>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0268" h="635184">
                <a:moveTo>
                  <a:pt x="0" y="0"/>
                </a:moveTo>
                <a:lnTo>
                  <a:pt x="8150268" y="0"/>
                </a:lnTo>
                <a:lnTo>
                  <a:pt x="8150268"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Nivel de certeza de la orientación y estructura cresta-valle</a:t>
            </a:r>
            <a:endParaRPr lang="es-ES" sz="2500" kern="1200" noProof="0" dirty="0"/>
          </a:p>
        </p:txBody>
      </p:sp>
      <p:sp>
        <p:nvSpPr>
          <p:cNvPr id="42" name="Elipse 41"/>
          <p:cNvSpPr/>
          <p:nvPr/>
        </p:nvSpPr>
        <p:spPr>
          <a:xfrm>
            <a:off x="355920" y="1948864"/>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3" name="Forma libre 42"/>
          <p:cNvSpPr/>
          <p:nvPr/>
        </p:nvSpPr>
        <p:spPr>
          <a:xfrm>
            <a:off x="991828" y="2980917"/>
            <a:ext cx="7911350" cy="635184"/>
          </a:xfrm>
          <a:custGeom>
            <a:avLst/>
            <a:gdLst>
              <a:gd name="connsiteX0" fmla="*/ 0 w 7911350"/>
              <a:gd name="connsiteY0" fmla="*/ 0 h 635184"/>
              <a:gd name="connsiteX1" fmla="*/ 7911350 w 7911350"/>
              <a:gd name="connsiteY1" fmla="*/ 0 h 635184"/>
              <a:gd name="connsiteX2" fmla="*/ 7911350 w 7911350"/>
              <a:gd name="connsiteY2" fmla="*/ 635184 h 635184"/>
              <a:gd name="connsiteX3" fmla="*/ 0 w 7911350"/>
              <a:gd name="connsiteY3" fmla="*/ 635184 h 635184"/>
              <a:gd name="connsiteX4" fmla="*/ 0 w 79113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1350" h="635184">
                <a:moveTo>
                  <a:pt x="0" y="0"/>
                </a:moveTo>
                <a:lnTo>
                  <a:pt x="7911350" y="0"/>
                </a:lnTo>
                <a:lnTo>
                  <a:pt x="79113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Método basado en características locales y globales.</a:t>
            </a:r>
            <a:endParaRPr lang="es-ES" sz="2500" kern="1200" noProof="0" dirty="0"/>
          </a:p>
        </p:txBody>
      </p:sp>
      <p:sp>
        <p:nvSpPr>
          <p:cNvPr id="44" name="Elipse 43"/>
          <p:cNvSpPr/>
          <p:nvPr/>
        </p:nvSpPr>
        <p:spPr>
          <a:xfrm>
            <a:off x="594838" y="2901519"/>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5" name="Forma libre 44"/>
          <p:cNvSpPr/>
          <p:nvPr/>
        </p:nvSpPr>
        <p:spPr>
          <a:xfrm>
            <a:off x="991828" y="3932969"/>
            <a:ext cx="7911350" cy="635184"/>
          </a:xfrm>
          <a:custGeom>
            <a:avLst/>
            <a:gdLst>
              <a:gd name="connsiteX0" fmla="*/ 0 w 7911350"/>
              <a:gd name="connsiteY0" fmla="*/ 0 h 635184"/>
              <a:gd name="connsiteX1" fmla="*/ 7911350 w 7911350"/>
              <a:gd name="connsiteY1" fmla="*/ 0 h 635184"/>
              <a:gd name="connsiteX2" fmla="*/ 7911350 w 7911350"/>
              <a:gd name="connsiteY2" fmla="*/ 635184 h 635184"/>
              <a:gd name="connsiteX3" fmla="*/ 0 w 7911350"/>
              <a:gd name="connsiteY3" fmla="*/ 635184 h 635184"/>
              <a:gd name="connsiteX4" fmla="*/ 0 w 79113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1350" h="635184">
                <a:moveTo>
                  <a:pt x="0" y="0"/>
                </a:moveTo>
                <a:lnTo>
                  <a:pt x="7911350" y="0"/>
                </a:lnTo>
                <a:lnTo>
                  <a:pt x="79113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Algoritmo basado en el espectro de Fourier.</a:t>
            </a:r>
            <a:endParaRPr lang="es-ES" sz="2500" kern="1200" noProof="0" dirty="0"/>
          </a:p>
        </p:txBody>
      </p:sp>
      <p:sp>
        <p:nvSpPr>
          <p:cNvPr id="46" name="Elipse 45"/>
          <p:cNvSpPr/>
          <p:nvPr/>
        </p:nvSpPr>
        <p:spPr>
          <a:xfrm>
            <a:off x="594838" y="3853571"/>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7" name="Forma libre 46"/>
          <p:cNvSpPr/>
          <p:nvPr/>
        </p:nvSpPr>
        <p:spPr>
          <a:xfrm>
            <a:off x="752910" y="4885624"/>
            <a:ext cx="8150268" cy="635184"/>
          </a:xfrm>
          <a:custGeom>
            <a:avLst/>
            <a:gdLst>
              <a:gd name="connsiteX0" fmla="*/ 0 w 8150268"/>
              <a:gd name="connsiteY0" fmla="*/ 0 h 635184"/>
              <a:gd name="connsiteX1" fmla="*/ 8150268 w 8150268"/>
              <a:gd name="connsiteY1" fmla="*/ 0 h 635184"/>
              <a:gd name="connsiteX2" fmla="*/ 8150268 w 8150268"/>
              <a:gd name="connsiteY2" fmla="*/ 635184 h 635184"/>
              <a:gd name="connsiteX3" fmla="*/ 0 w 8150268"/>
              <a:gd name="connsiteY3" fmla="*/ 635184 h 635184"/>
              <a:gd name="connsiteX4" fmla="*/ 0 w 8150268"/>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0268" h="635184">
                <a:moveTo>
                  <a:pt x="0" y="0"/>
                </a:moveTo>
                <a:lnTo>
                  <a:pt x="8150268" y="0"/>
                </a:lnTo>
                <a:lnTo>
                  <a:pt x="8150268"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Coherencia local del campo de orientación.</a:t>
            </a:r>
            <a:endParaRPr lang="es-ES" sz="2500" kern="1200" noProof="0" dirty="0"/>
          </a:p>
        </p:txBody>
      </p:sp>
      <p:sp>
        <p:nvSpPr>
          <p:cNvPr id="48" name="Elipse 47"/>
          <p:cNvSpPr/>
          <p:nvPr/>
        </p:nvSpPr>
        <p:spPr>
          <a:xfrm>
            <a:off x="355920" y="4806226"/>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9" name="Forma libre 48"/>
          <p:cNvSpPr/>
          <p:nvPr/>
        </p:nvSpPr>
        <p:spPr>
          <a:xfrm>
            <a:off x="230428" y="5838280"/>
            <a:ext cx="8672750" cy="635184"/>
          </a:xfrm>
          <a:custGeom>
            <a:avLst/>
            <a:gdLst>
              <a:gd name="connsiteX0" fmla="*/ 0 w 8672750"/>
              <a:gd name="connsiteY0" fmla="*/ 0 h 635184"/>
              <a:gd name="connsiteX1" fmla="*/ 8672750 w 8672750"/>
              <a:gd name="connsiteY1" fmla="*/ 0 h 635184"/>
              <a:gd name="connsiteX2" fmla="*/ 8672750 w 8672750"/>
              <a:gd name="connsiteY2" fmla="*/ 635184 h 635184"/>
              <a:gd name="connsiteX3" fmla="*/ 0 w 8672750"/>
              <a:gd name="connsiteY3" fmla="*/ 635184 h 635184"/>
              <a:gd name="connsiteX4" fmla="*/ 0 w 86727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2750" h="635184">
                <a:moveTo>
                  <a:pt x="0" y="0"/>
                </a:moveTo>
                <a:lnTo>
                  <a:pt x="8672750" y="0"/>
                </a:lnTo>
                <a:lnTo>
                  <a:pt x="86727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Características de la simetría.</a:t>
            </a:r>
            <a:endParaRPr lang="es-ES" sz="2500" kern="1200" noProof="0" dirty="0"/>
          </a:p>
        </p:txBody>
      </p:sp>
      <p:sp>
        <p:nvSpPr>
          <p:cNvPr id="50" name="Elipse 49"/>
          <p:cNvSpPr/>
          <p:nvPr/>
        </p:nvSpPr>
        <p:spPr>
          <a:xfrm>
            <a:off x="-166562" y="5758882"/>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12 CuadroTexto"/>
          <p:cNvSpPr txBox="1"/>
          <p:nvPr/>
        </p:nvSpPr>
        <p:spPr>
          <a:xfrm>
            <a:off x="144849" y="-35121"/>
            <a:ext cx="7416823" cy="707886"/>
          </a:xfrm>
          <a:prstGeom prst="rect">
            <a:avLst/>
          </a:prstGeom>
          <a:noFill/>
        </p:spPr>
        <p:txBody>
          <a:bodyPr wrap="square" rtlCol="0">
            <a:spAutoFit/>
          </a:bodyPr>
          <a:lstStyle/>
          <a:p>
            <a:r>
              <a:rPr lang="en-US" sz="3900" dirty="0" err="1" smtClean="0">
                <a:solidFill>
                  <a:schemeClr val="bg1"/>
                </a:solidFill>
                <a:latin typeface="Arial" panose="020B0604020202020204" pitchFamily="34" charset="0"/>
                <a:cs typeface="Arial" panose="020B0604020202020204" pitchFamily="34" charset="0"/>
              </a:rPr>
              <a:t>Propuesta</a:t>
            </a:r>
            <a:r>
              <a:rPr lang="en-US" sz="3900" dirty="0" smtClean="0">
                <a:solidFill>
                  <a:schemeClr val="bg1"/>
                </a:solidFill>
                <a:latin typeface="Arial" panose="020B0604020202020204" pitchFamily="34" charset="0"/>
                <a:cs typeface="Arial" panose="020B0604020202020204" pitchFamily="34" charset="0"/>
              </a:rPr>
              <a:t> de </a:t>
            </a:r>
            <a:r>
              <a:rPr lang="en-US" sz="3900" dirty="0" err="1" smtClean="0">
                <a:solidFill>
                  <a:schemeClr val="bg1"/>
                </a:solidFill>
                <a:latin typeface="Arial" panose="020B0604020202020204" pitchFamily="34" charset="0"/>
                <a:cs typeface="Arial" panose="020B0604020202020204" pitchFamily="34" charset="0"/>
              </a:rPr>
              <a:t>solución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29" name="Diagrama 28"/>
          <p:cNvGraphicFramePr/>
          <p:nvPr>
            <p:extLst>
              <p:ext uri="{D42A27DB-BD31-4B8C-83A1-F6EECF244321}">
                <p14:modId xmlns:p14="http://schemas.microsoft.com/office/powerpoint/2010/main" val="3978528036"/>
              </p:ext>
            </p:extLst>
          </p:nvPr>
        </p:nvGraphicFramePr>
        <p:xfrm>
          <a:off x="240795" y="2464382"/>
          <a:ext cx="3910807" cy="17281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0" name="Diagrama 29"/>
          <p:cNvGraphicFramePr/>
          <p:nvPr>
            <p:extLst>
              <p:ext uri="{D42A27DB-BD31-4B8C-83A1-F6EECF244321}">
                <p14:modId xmlns:p14="http://schemas.microsoft.com/office/powerpoint/2010/main" val="132767797"/>
              </p:ext>
            </p:extLst>
          </p:nvPr>
        </p:nvGraphicFramePr>
        <p:xfrm>
          <a:off x="5027986" y="2392374"/>
          <a:ext cx="3960440" cy="18879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31" name="Grupo 30"/>
          <p:cNvGrpSpPr/>
          <p:nvPr/>
        </p:nvGrpSpPr>
        <p:grpSpPr>
          <a:xfrm>
            <a:off x="1804887" y="1729261"/>
            <a:ext cx="5104672" cy="637267"/>
            <a:chOff x="1907704" y="2780928"/>
            <a:chExt cx="5104672" cy="504056"/>
          </a:xfrm>
        </p:grpSpPr>
        <p:cxnSp>
          <p:nvCxnSpPr>
            <p:cNvPr id="32" name="Conector angular 31"/>
            <p:cNvCxnSpPr/>
            <p:nvPr/>
          </p:nvCxnSpPr>
          <p:spPr>
            <a:xfrm>
              <a:off x="4788024" y="2780928"/>
              <a:ext cx="2224352" cy="504056"/>
            </a:xfrm>
            <a:prstGeom prst="bentConnector3">
              <a:avLst>
                <a:gd name="adj1" fmla="val 99591"/>
              </a:avLst>
            </a:prstGeom>
            <a:ln>
              <a:headEnd type="none"/>
              <a:tailEnd type="triangle"/>
            </a:ln>
          </p:spPr>
          <p:style>
            <a:lnRef idx="3">
              <a:schemeClr val="accent1"/>
            </a:lnRef>
            <a:fillRef idx="0">
              <a:schemeClr val="accent1"/>
            </a:fillRef>
            <a:effectRef idx="2">
              <a:schemeClr val="accent1"/>
            </a:effectRef>
            <a:fontRef idx="minor">
              <a:schemeClr val="tx1"/>
            </a:fontRef>
          </p:style>
        </p:cxnSp>
        <p:cxnSp>
          <p:nvCxnSpPr>
            <p:cNvPr id="33" name="Conector angular 32"/>
            <p:cNvCxnSpPr/>
            <p:nvPr/>
          </p:nvCxnSpPr>
          <p:spPr>
            <a:xfrm rot="10800000" flipV="1">
              <a:off x="1907704" y="2780928"/>
              <a:ext cx="2880320" cy="504056"/>
            </a:xfrm>
            <a:prstGeom prst="bentConnector3">
              <a:avLst>
                <a:gd name="adj1" fmla="val 100391"/>
              </a:avLst>
            </a:prstGeom>
            <a:ln>
              <a:headEnd type="none"/>
              <a:tailEnd type="triangle"/>
            </a:ln>
          </p:spPr>
          <p:style>
            <a:lnRef idx="3">
              <a:schemeClr val="accent1"/>
            </a:lnRef>
            <a:fillRef idx="0">
              <a:schemeClr val="accent1"/>
            </a:fillRef>
            <a:effectRef idx="2">
              <a:schemeClr val="accent1"/>
            </a:effectRef>
            <a:fontRef idx="minor">
              <a:schemeClr val="tx1"/>
            </a:fontRef>
          </p:style>
        </p:cxnSp>
      </p:grpSp>
      <p:cxnSp>
        <p:nvCxnSpPr>
          <p:cNvPr id="34" name="Conector recto de flecha 33"/>
          <p:cNvCxnSpPr/>
          <p:nvPr/>
        </p:nvCxnSpPr>
        <p:spPr>
          <a:xfrm>
            <a:off x="1923763" y="4424374"/>
            <a:ext cx="1304023" cy="108012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35" name="Conector recto de flecha 34"/>
          <p:cNvCxnSpPr/>
          <p:nvPr/>
        </p:nvCxnSpPr>
        <p:spPr>
          <a:xfrm flipH="1">
            <a:off x="5316018" y="4424374"/>
            <a:ext cx="1400719" cy="108012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
        <p:nvSpPr>
          <p:cNvPr id="36" name="Rectángulo redondeado 35"/>
          <p:cNvSpPr/>
          <p:nvPr/>
        </p:nvSpPr>
        <p:spPr>
          <a:xfrm>
            <a:off x="2867746" y="5648509"/>
            <a:ext cx="2832488" cy="10081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CuadroTexto 36"/>
          <p:cNvSpPr txBox="1"/>
          <p:nvPr/>
        </p:nvSpPr>
        <p:spPr>
          <a:xfrm>
            <a:off x="3131862" y="5572726"/>
            <a:ext cx="2304256" cy="1015663"/>
          </a:xfrm>
          <a:prstGeom prst="rect">
            <a:avLst/>
          </a:prstGeom>
          <a:noFill/>
        </p:spPr>
        <p:txBody>
          <a:bodyPr wrap="square" rtlCol="0">
            <a:spAutoFit/>
          </a:bodyPr>
          <a:lstStyle/>
          <a:p>
            <a:pPr algn="ctr"/>
            <a:r>
              <a:rPr lang="en-US" sz="2000" b="1" dirty="0" err="1" smtClean="0"/>
              <a:t>Calidad</a:t>
            </a:r>
            <a:r>
              <a:rPr lang="en-US" sz="2000" b="1" dirty="0" smtClean="0"/>
              <a:t> de la </a:t>
            </a:r>
            <a:r>
              <a:rPr lang="en-US" sz="2000" b="1" dirty="0" err="1" smtClean="0"/>
              <a:t>Imagen</a:t>
            </a:r>
            <a:r>
              <a:rPr lang="en-US" sz="2000" b="1" dirty="0" smtClean="0"/>
              <a:t> de la </a:t>
            </a:r>
            <a:r>
              <a:rPr lang="en-US" sz="2000" b="1" dirty="0" err="1" smtClean="0"/>
              <a:t>Huella</a:t>
            </a:r>
            <a:r>
              <a:rPr lang="en-US" sz="2000" b="1" dirty="0" smtClean="0"/>
              <a:t> </a:t>
            </a:r>
            <a:r>
              <a:rPr lang="en-US" sz="2000" b="1" dirty="0" err="1" smtClean="0"/>
              <a:t>Dactilar</a:t>
            </a:r>
            <a:endParaRPr lang="es-ES" sz="2000" b="1" dirty="0"/>
          </a:p>
        </p:txBody>
      </p:sp>
    </p:spTree>
    <p:extLst>
      <p:ext uri="{BB962C8B-B14F-4D97-AF65-F5344CB8AC3E}">
        <p14:creationId xmlns:p14="http://schemas.microsoft.com/office/powerpoint/2010/main" val="1319917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1" nodeType="clickEffect">
                                  <p:stCondLst>
                                    <p:cond delay="0"/>
                                  </p:stCondLst>
                                  <p:childTnLst>
                                    <p:animMotion origin="layout" path="M -0.01007 -0.00255 L -0.09826 -0.30903 " pathEditMode="relative" rAng="0" ptsTypes="AA">
                                      <p:cBhvr>
                                        <p:cTn id="6" dur="1000" fill="hold"/>
                                        <p:tgtEl>
                                          <p:spTgt spid="43"/>
                                        </p:tgtEl>
                                        <p:attrNameLst>
                                          <p:attrName>ppt_x</p:attrName>
                                          <p:attrName>ppt_y</p:attrName>
                                        </p:attrNameLst>
                                      </p:cBhvr>
                                      <p:rCtr x="-4410" y="-15324"/>
                                    </p:animMotion>
                                  </p:childTnLst>
                                </p:cTn>
                              </p:par>
                              <p:par>
                                <p:cTn id="7" presetID="2" presetClass="exit" presetSubtype="4" fill="hold" nodeType="withEffect">
                                  <p:stCondLst>
                                    <p:cond delay="0"/>
                                  </p:stCondLst>
                                  <p:childTnLst>
                                    <p:anim calcmode="lin" valueType="num">
                                      <p:cBhvr additive="base">
                                        <p:cTn id="8" dur="1000"/>
                                        <p:tgtEl>
                                          <p:spTgt spid="38"/>
                                        </p:tgtEl>
                                        <p:attrNameLst>
                                          <p:attrName>ppt_x</p:attrName>
                                        </p:attrNameLst>
                                      </p:cBhvr>
                                      <p:tavLst>
                                        <p:tav tm="0">
                                          <p:val>
                                            <p:strVal val="ppt_x"/>
                                          </p:val>
                                        </p:tav>
                                        <p:tav tm="100000">
                                          <p:val>
                                            <p:strVal val="ppt_x"/>
                                          </p:val>
                                        </p:tav>
                                      </p:tavLst>
                                    </p:anim>
                                    <p:anim calcmode="lin" valueType="num">
                                      <p:cBhvr additive="base">
                                        <p:cTn id="9" dur="1000"/>
                                        <p:tgtEl>
                                          <p:spTgt spid="38"/>
                                        </p:tgtEl>
                                        <p:attrNameLst>
                                          <p:attrName>ppt_y</p:attrName>
                                        </p:attrNameLst>
                                      </p:cBhvr>
                                      <p:tavLst>
                                        <p:tav tm="0">
                                          <p:val>
                                            <p:strVal val="ppt_y"/>
                                          </p:val>
                                        </p:tav>
                                        <p:tav tm="100000">
                                          <p:val>
                                            <p:strVal val="1+ppt_h/2"/>
                                          </p:val>
                                        </p:tav>
                                      </p:tavLst>
                                    </p:anim>
                                    <p:set>
                                      <p:cBhvr>
                                        <p:cTn id="10" dur="1" fill="hold">
                                          <p:stCondLst>
                                            <p:cond delay="999"/>
                                          </p:stCondLst>
                                        </p:cTn>
                                        <p:tgtEl>
                                          <p:spTgt spid="38"/>
                                        </p:tgtEl>
                                        <p:attrNameLst>
                                          <p:attrName>style.visibility</p:attrName>
                                        </p:attrNameLst>
                                      </p:cBhvr>
                                      <p:to>
                                        <p:strVal val="hidden"/>
                                      </p:to>
                                    </p:set>
                                  </p:childTnLst>
                                </p:cTn>
                              </p:par>
                              <p:par>
                                <p:cTn id="11" presetID="2" presetClass="exit" presetSubtype="4" fill="hold" grpId="0" nodeType="withEffect">
                                  <p:stCondLst>
                                    <p:cond delay="0"/>
                                  </p:stCondLst>
                                  <p:childTnLst>
                                    <p:anim calcmode="lin" valueType="num">
                                      <p:cBhvr additive="base">
                                        <p:cTn id="12" dur="1000"/>
                                        <p:tgtEl>
                                          <p:spTgt spid="39"/>
                                        </p:tgtEl>
                                        <p:attrNameLst>
                                          <p:attrName>ppt_x</p:attrName>
                                        </p:attrNameLst>
                                      </p:cBhvr>
                                      <p:tavLst>
                                        <p:tav tm="0">
                                          <p:val>
                                            <p:strVal val="ppt_x"/>
                                          </p:val>
                                        </p:tav>
                                        <p:tav tm="100000">
                                          <p:val>
                                            <p:strVal val="ppt_x"/>
                                          </p:val>
                                        </p:tav>
                                      </p:tavLst>
                                    </p:anim>
                                    <p:anim calcmode="lin" valueType="num">
                                      <p:cBhvr additive="base">
                                        <p:cTn id="13" dur="1000"/>
                                        <p:tgtEl>
                                          <p:spTgt spid="39"/>
                                        </p:tgtEl>
                                        <p:attrNameLst>
                                          <p:attrName>ppt_y</p:attrName>
                                        </p:attrNameLst>
                                      </p:cBhvr>
                                      <p:tavLst>
                                        <p:tav tm="0">
                                          <p:val>
                                            <p:strVal val="ppt_y"/>
                                          </p:val>
                                        </p:tav>
                                        <p:tav tm="100000">
                                          <p:val>
                                            <p:strVal val="1+ppt_h/2"/>
                                          </p:val>
                                        </p:tav>
                                      </p:tavLst>
                                    </p:anim>
                                    <p:set>
                                      <p:cBhvr>
                                        <p:cTn id="14" dur="1" fill="hold">
                                          <p:stCondLst>
                                            <p:cond delay="999"/>
                                          </p:stCondLst>
                                        </p:cTn>
                                        <p:tgtEl>
                                          <p:spTgt spid="39"/>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1000"/>
                                        <p:tgtEl>
                                          <p:spTgt spid="40"/>
                                        </p:tgtEl>
                                        <p:attrNameLst>
                                          <p:attrName>ppt_x</p:attrName>
                                        </p:attrNameLst>
                                      </p:cBhvr>
                                      <p:tavLst>
                                        <p:tav tm="0">
                                          <p:val>
                                            <p:strVal val="ppt_x"/>
                                          </p:val>
                                        </p:tav>
                                        <p:tav tm="100000">
                                          <p:val>
                                            <p:strVal val="ppt_x"/>
                                          </p:val>
                                        </p:tav>
                                      </p:tavLst>
                                    </p:anim>
                                    <p:anim calcmode="lin" valueType="num">
                                      <p:cBhvr additive="base">
                                        <p:cTn id="17" dur="1000"/>
                                        <p:tgtEl>
                                          <p:spTgt spid="40"/>
                                        </p:tgtEl>
                                        <p:attrNameLst>
                                          <p:attrName>ppt_y</p:attrName>
                                        </p:attrNameLst>
                                      </p:cBhvr>
                                      <p:tavLst>
                                        <p:tav tm="0">
                                          <p:val>
                                            <p:strVal val="ppt_y"/>
                                          </p:val>
                                        </p:tav>
                                        <p:tav tm="100000">
                                          <p:val>
                                            <p:strVal val="1+ppt_h/2"/>
                                          </p:val>
                                        </p:tav>
                                      </p:tavLst>
                                    </p:anim>
                                    <p:set>
                                      <p:cBhvr>
                                        <p:cTn id="18" dur="1" fill="hold">
                                          <p:stCondLst>
                                            <p:cond delay="999"/>
                                          </p:stCondLst>
                                        </p:cTn>
                                        <p:tgtEl>
                                          <p:spTgt spid="40"/>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1000"/>
                                        <p:tgtEl>
                                          <p:spTgt spid="41"/>
                                        </p:tgtEl>
                                        <p:attrNameLst>
                                          <p:attrName>ppt_x</p:attrName>
                                        </p:attrNameLst>
                                      </p:cBhvr>
                                      <p:tavLst>
                                        <p:tav tm="0">
                                          <p:val>
                                            <p:strVal val="ppt_x"/>
                                          </p:val>
                                        </p:tav>
                                        <p:tav tm="100000">
                                          <p:val>
                                            <p:strVal val="ppt_x"/>
                                          </p:val>
                                        </p:tav>
                                      </p:tavLst>
                                    </p:anim>
                                    <p:anim calcmode="lin" valueType="num">
                                      <p:cBhvr additive="base">
                                        <p:cTn id="21" dur="1000"/>
                                        <p:tgtEl>
                                          <p:spTgt spid="41"/>
                                        </p:tgtEl>
                                        <p:attrNameLst>
                                          <p:attrName>ppt_y</p:attrName>
                                        </p:attrNameLst>
                                      </p:cBhvr>
                                      <p:tavLst>
                                        <p:tav tm="0">
                                          <p:val>
                                            <p:strVal val="ppt_y"/>
                                          </p:val>
                                        </p:tav>
                                        <p:tav tm="100000">
                                          <p:val>
                                            <p:strVal val="1+ppt_h/2"/>
                                          </p:val>
                                        </p:tav>
                                      </p:tavLst>
                                    </p:anim>
                                    <p:set>
                                      <p:cBhvr>
                                        <p:cTn id="22" dur="1" fill="hold">
                                          <p:stCondLst>
                                            <p:cond delay="999"/>
                                          </p:stCondLst>
                                        </p:cTn>
                                        <p:tgtEl>
                                          <p:spTgt spid="41"/>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1000"/>
                                        <p:tgtEl>
                                          <p:spTgt spid="42"/>
                                        </p:tgtEl>
                                        <p:attrNameLst>
                                          <p:attrName>ppt_x</p:attrName>
                                        </p:attrNameLst>
                                      </p:cBhvr>
                                      <p:tavLst>
                                        <p:tav tm="0">
                                          <p:val>
                                            <p:strVal val="ppt_x"/>
                                          </p:val>
                                        </p:tav>
                                        <p:tav tm="100000">
                                          <p:val>
                                            <p:strVal val="ppt_x"/>
                                          </p:val>
                                        </p:tav>
                                      </p:tavLst>
                                    </p:anim>
                                    <p:anim calcmode="lin" valueType="num">
                                      <p:cBhvr additive="base">
                                        <p:cTn id="25" dur="1000"/>
                                        <p:tgtEl>
                                          <p:spTgt spid="42"/>
                                        </p:tgtEl>
                                        <p:attrNameLst>
                                          <p:attrName>ppt_y</p:attrName>
                                        </p:attrNameLst>
                                      </p:cBhvr>
                                      <p:tavLst>
                                        <p:tav tm="0">
                                          <p:val>
                                            <p:strVal val="ppt_y"/>
                                          </p:val>
                                        </p:tav>
                                        <p:tav tm="100000">
                                          <p:val>
                                            <p:strVal val="1+ppt_h/2"/>
                                          </p:val>
                                        </p:tav>
                                      </p:tavLst>
                                    </p:anim>
                                    <p:set>
                                      <p:cBhvr>
                                        <p:cTn id="26" dur="1" fill="hold">
                                          <p:stCondLst>
                                            <p:cond delay="999"/>
                                          </p:stCondLst>
                                        </p:cTn>
                                        <p:tgtEl>
                                          <p:spTgt spid="42"/>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1000"/>
                                        <p:tgtEl>
                                          <p:spTgt spid="44"/>
                                        </p:tgtEl>
                                        <p:attrNameLst>
                                          <p:attrName>ppt_x</p:attrName>
                                        </p:attrNameLst>
                                      </p:cBhvr>
                                      <p:tavLst>
                                        <p:tav tm="0">
                                          <p:val>
                                            <p:strVal val="ppt_x"/>
                                          </p:val>
                                        </p:tav>
                                        <p:tav tm="100000">
                                          <p:val>
                                            <p:strVal val="ppt_x"/>
                                          </p:val>
                                        </p:tav>
                                      </p:tavLst>
                                    </p:anim>
                                    <p:anim calcmode="lin" valueType="num">
                                      <p:cBhvr additive="base">
                                        <p:cTn id="29" dur="1000"/>
                                        <p:tgtEl>
                                          <p:spTgt spid="44"/>
                                        </p:tgtEl>
                                        <p:attrNameLst>
                                          <p:attrName>ppt_y</p:attrName>
                                        </p:attrNameLst>
                                      </p:cBhvr>
                                      <p:tavLst>
                                        <p:tav tm="0">
                                          <p:val>
                                            <p:strVal val="ppt_y"/>
                                          </p:val>
                                        </p:tav>
                                        <p:tav tm="100000">
                                          <p:val>
                                            <p:strVal val="1+ppt_h/2"/>
                                          </p:val>
                                        </p:tav>
                                      </p:tavLst>
                                    </p:anim>
                                    <p:set>
                                      <p:cBhvr>
                                        <p:cTn id="30" dur="1" fill="hold">
                                          <p:stCondLst>
                                            <p:cond delay="999"/>
                                          </p:stCondLst>
                                        </p:cTn>
                                        <p:tgtEl>
                                          <p:spTgt spid="44"/>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1000"/>
                                        <p:tgtEl>
                                          <p:spTgt spid="45"/>
                                        </p:tgtEl>
                                        <p:attrNameLst>
                                          <p:attrName>ppt_x</p:attrName>
                                        </p:attrNameLst>
                                      </p:cBhvr>
                                      <p:tavLst>
                                        <p:tav tm="0">
                                          <p:val>
                                            <p:strVal val="ppt_x"/>
                                          </p:val>
                                        </p:tav>
                                        <p:tav tm="100000">
                                          <p:val>
                                            <p:strVal val="ppt_x"/>
                                          </p:val>
                                        </p:tav>
                                      </p:tavLst>
                                    </p:anim>
                                    <p:anim calcmode="lin" valueType="num">
                                      <p:cBhvr additive="base">
                                        <p:cTn id="33" dur="1000"/>
                                        <p:tgtEl>
                                          <p:spTgt spid="45"/>
                                        </p:tgtEl>
                                        <p:attrNameLst>
                                          <p:attrName>ppt_y</p:attrName>
                                        </p:attrNameLst>
                                      </p:cBhvr>
                                      <p:tavLst>
                                        <p:tav tm="0">
                                          <p:val>
                                            <p:strVal val="ppt_y"/>
                                          </p:val>
                                        </p:tav>
                                        <p:tav tm="100000">
                                          <p:val>
                                            <p:strVal val="1+ppt_h/2"/>
                                          </p:val>
                                        </p:tav>
                                      </p:tavLst>
                                    </p:anim>
                                    <p:set>
                                      <p:cBhvr>
                                        <p:cTn id="34" dur="1" fill="hold">
                                          <p:stCondLst>
                                            <p:cond delay="999"/>
                                          </p:stCondLst>
                                        </p:cTn>
                                        <p:tgtEl>
                                          <p:spTgt spid="45"/>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1000"/>
                                        <p:tgtEl>
                                          <p:spTgt spid="46"/>
                                        </p:tgtEl>
                                        <p:attrNameLst>
                                          <p:attrName>ppt_x</p:attrName>
                                        </p:attrNameLst>
                                      </p:cBhvr>
                                      <p:tavLst>
                                        <p:tav tm="0">
                                          <p:val>
                                            <p:strVal val="ppt_x"/>
                                          </p:val>
                                        </p:tav>
                                        <p:tav tm="100000">
                                          <p:val>
                                            <p:strVal val="ppt_x"/>
                                          </p:val>
                                        </p:tav>
                                      </p:tavLst>
                                    </p:anim>
                                    <p:anim calcmode="lin" valueType="num">
                                      <p:cBhvr additive="base">
                                        <p:cTn id="37" dur="1000"/>
                                        <p:tgtEl>
                                          <p:spTgt spid="46"/>
                                        </p:tgtEl>
                                        <p:attrNameLst>
                                          <p:attrName>ppt_y</p:attrName>
                                        </p:attrNameLst>
                                      </p:cBhvr>
                                      <p:tavLst>
                                        <p:tav tm="0">
                                          <p:val>
                                            <p:strVal val="ppt_y"/>
                                          </p:val>
                                        </p:tav>
                                        <p:tav tm="100000">
                                          <p:val>
                                            <p:strVal val="1+ppt_h/2"/>
                                          </p:val>
                                        </p:tav>
                                      </p:tavLst>
                                    </p:anim>
                                    <p:set>
                                      <p:cBhvr>
                                        <p:cTn id="38" dur="1" fill="hold">
                                          <p:stCondLst>
                                            <p:cond delay="999"/>
                                          </p:stCondLst>
                                        </p:cTn>
                                        <p:tgtEl>
                                          <p:spTgt spid="46"/>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1000"/>
                                        <p:tgtEl>
                                          <p:spTgt spid="47"/>
                                        </p:tgtEl>
                                        <p:attrNameLst>
                                          <p:attrName>ppt_x</p:attrName>
                                        </p:attrNameLst>
                                      </p:cBhvr>
                                      <p:tavLst>
                                        <p:tav tm="0">
                                          <p:val>
                                            <p:strVal val="ppt_x"/>
                                          </p:val>
                                        </p:tav>
                                        <p:tav tm="100000">
                                          <p:val>
                                            <p:strVal val="ppt_x"/>
                                          </p:val>
                                        </p:tav>
                                      </p:tavLst>
                                    </p:anim>
                                    <p:anim calcmode="lin" valueType="num">
                                      <p:cBhvr additive="base">
                                        <p:cTn id="41" dur="1000"/>
                                        <p:tgtEl>
                                          <p:spTgt spid="47"/>
                                        </p:tgtEl>
                                        <p:attrNameLst>
                                          <p:attrName>ppt_y</p:attrName>
                                        </p:attrNameLst>
                                      </p:cBhvr>
                                      <p:tavLst>
                                        <p:tav tm="0">
                                          <p:val>
                                            <p:strVal val="ppt_y"/>
                                          </p:val>
                                        </p:tav>
                                        <p:tav tm="100000">
                                          <p:val>
                                            <p:strVal val="1+ppt_h/2"/>
                                          </p:val>
                                        </p:tav>
                                      </p:tavLst>
                                    </p:anim>
                                    <p:set>
                                      <p:cBhvr>
                                        <p:cTn id="42" dur="1" fill="hold">
                                          <p:stCondLst>
                                            <p:cond delay="999"/>
                                          </p:stCondLst>
                                        </p:cTn>
                                        <p:tgtEl>
                                          <p:spTgt spid="47"/>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1000"/>
                                        <p:tgtEl>
                                          <p:spTgt spid="48"/>
                                        </p:tgtEl>
                                        <p:attrNameLst>
                                          <p:attrName>ppt_x</p:attrName>
                                        </p:attrNameLst>
                                      </p:cBhvr>
                                      <p:tavLst>
                                        <p:tav tm="0">
                                          <p:val>
                                            <p:strVal val="ppt_x"/>
                                          </p:val>
                                        </p:tav>
                                        <p:tav tm="100000">
                                          <p:val>
                                            <p:strVal val="ppt_x"/>
                                          </p:val>
                                        </p:tav>
                                      </p:tavLst>
                                    </p:anim>
                                    <p:anim calcmode="lin" valueType="num">
                                      <p:cBhvr additive="base">
                                        <p:cTn id="45" dur="1000"/>
                                        <p:tgtEl>
                                          <p:spTgt spid="48"/>
                                        </p:tgtEl>
                                        <p:attrNameLst>
                                          <p:attrName>ppt_y</p:attrName>
                                        </p:attrNameLst>
                                      </p:cBhvr>
                                      <p:tavLst>
                                        <p:tav tm="0">
                                          <p:val>
                                            <p:strVal val="ppt_y"/>
                                          </p:val>
                                        </p:tav>
                                        <p:tav tm="100000">
                                          <p:val>
                                            <p:strVal val="1+ppt_h/2"/>
                                          </p:val>
                                        </p:tav>
                                      </p:tavLst>
                                    </p:anim>
                                    <p:set>
                                      <p:cBhvr>
                                        <p:cTn id="46" dur="1" fill="hold">
                                          <p:stCondLst>
                                            <p:cond delay="999"/>
                                          </p:stCondLst>
                                        </p:cTn>
                                        <p:tgtEl>
                                          <p:spTgt spid="48"/>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1000"/>
                                        <p:tgtEl>
                                          <p:spTgt spid="49"/>
                                        </p:tgtEl>
                                        <p:attrNameLst>
                                          <p:attrName>ppt_x</p:attrName>
                                        </p:attrNameLst>
                                      </p:cBhvr>
                                      <p:tavLst>
                                        <p:tav tm="0">
                                          <p:val>
                                            <p:strVal val="ppt_x"/>
                                          </p:val>
                                        </p:tav>
                                        <p:tav tm="100000">
                                          <p:val>
                                            <p:strVal val="ppt_x"/>
                                          </p:val>
                                        </p:tav>
                                      </p:tavLst>
                                    </p:anim>
                                    <p:anim calcmode="lin" valueType="num">
                                      <p:cBhvr additive="base">
                                        <p:cTn id="49" dur="1000"/>
                                        <p:tgtEl>
                                          <p:spTgt spid="49"/>
                                        </p:tgtEl>
                                        <p:attrNameLst>
                                          <p:attrName>ppt_y</p:attrName>
                                        </p:attrNameLst>
                                      </p:cBhvr>
                                      <p:tavLst>
                                        <p:tav tm="0">
                                          <p:val>
                                            <p:strVal val="ppt_y"/>
                                          </p:val>
                                        </p:tav>
                                        <p:tav tm="100000">
                                          <p:val>
                                            <p:strVal val="1+ppt_h/2"/>
                                          </p:val>
                                        </p:tav>
                                      </p:tavLst>
                                    </p:anim>
                                    <p:set>
                                      <p:cBhvr>
                                        <p:cTn id="50" dur="1" fill="hold">
                                          <p:stCondLst>
                                            <p:cond delay="999"/>
                                          </p:stCondLst>
                                        </p:cTn>
                                        <p:tgtEl>
                                          <p:spTgt spid="49"/>
                                        </p:tgtEl>
                                        <p:attrNameLst>
                                          <p:attrName>style.visibility</p:attrName>
                                        </p:attrNameLst>
                                      </p:cBhvr>
                                      <p:to>
                                        <p:strVal val="hidden"/>
                                      </p:to>
                                    </p:set>
                                  </p:childTnLst>
                                </p:cTn>
                              </p:par>
                              <p:par>
                                <p:cTn id="51" presetID="2" presetClass="exit" presetSubtype="4" fill="hold" nodeType="withEffect">
                                  <p:stCondLst>
                                    <p:cond delay="0"/>
                                  </p:stCondLst>
                                  <p:childTnLst>
                                    <p:anim calcmode="lin" valueType="num">
                                      <p:cBhvr additive="base">
                                        <p:cTn id="52" dur="1000"/>
                                        <p:tgtEl>
                                          <p:spTgt spid="50"/>
                                        </p:tgtEl>
                                        <p:attrNameLst>
                                          <p:attrName>ppt_x</p:attrName>
                                        </p:attrNameLst>
                                      </p:cBhvr>
                                      <p:tavLst>
                                        <p:tav tm="0">
                                          <p:val>
                                            <p:strVal val="ppt_x"/>
                                          </p:val>
                                        </p:tav>
                                        <p:tav tm="100000">
                                          <p:val>
                                            <p:strVal val="ppt_x"/>
                                          </p:val>
                                        </p:tav>
                                      </p:tavLst>
                                    </p:anim>
                                    <p:anim calcmode="lin" valueType="num">
                                      <p:cBhvr additive="base">
                                        <p:cTn id="53" dur="1000"/>
                                        <p:tgtEl>
                                          <p:spTgt spid="50"/>
                                        </p:tgtEl>
                                        <p:attrNameLst>
                                          <p:attrName>ppt_y</p:attrName>
                                        </p:attrNameLst>
                                      </p:cBhvr>
                                      <p:tavLst>
                                        <p:tav tm="0">
                                          <p:val>
                                            <p:strVal val="ppt_y"/>
                                          </p:val>
                                        </p:tav>
                                        <p:tav tm="100000">
                                          <p:val>
                                            <p:strVal val="1+ppt_h/2"/>
                                          </p:val>
                                        </p:tav>
                                      </p:tavLst>
                                    </p:anim>
                                    <p:set>
                                      <p:cBhvr>
                                        <p:cTn id="54" dur="1" fill="hold">
                                          <p:stCondLst>
                                            <p:cond delay="999"/>
                                          </p:stCondLst>
                                        </p:cTn>
                                        <p:tgtEl>
                                          <p:spTgt spid="50"/>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999"/>
                                          </p:stCondLst>
                                        </p:cTn>
                                        <p:tgtEl>
                                          <p:spTgt spid="18"/>
                                        </p:tgtEl>
                                        <p:attrNameLst>
                                          <p:attrName>style.visibility</p:attrName>
                                        </p:attrNameLst>
                                      </p:cBhvr>
                                      <p:to>
                                        <p:strVal val="visible"/>
                                      </p:to>
                                    </p:set>
                                  </p:childTnLst>
                                </p:cTn>
                              </p:par>
                              <p:par>
                                <p:cTn id="59" presetID="2" presetClass="entr" presetSubtype="1"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1000" fill="hold"/>
                                        <p:tgtEl>
                                          <p:spTgt spid="28"/>
                                        </p:tgtEl>
                                        <p:attrNameLst>
                                          <p:attrName>ppt_x</p:attrName>
                                        </p:attrNameLst>
                                      </p:cBhvr>
                                      <p:tavLst>
                                        <p:tav tm="0">
                                          <p:val>
                                            <p:strVal val="#ppt_x"/>
                                          </p:val>
                                        </p:tav>
                                        <p:tav tm="100000">
                                          <p:val>
                                            <p:strVal val="#ppt_x"/>
                                          </p:val>
                                        </p:tav>
                                      </p:tavLst>
                                    </p:anim>
                                    <p:anim calcmode="lin" valueType="num">
                                      <p:cBhvr additive="base">
                                        <p:cTn id="62" dur="1000" fill="hold"/>
                                        <p:tgtEl>
                                          <p:spTgt spid="28"/>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1000" fill="hold"/>
                                        <p:tgtEl>
                                          <p:spTgt spid="29"/>
                                        </p:tgtEl>
                                        <p:attrNameLst>
                                          <p:attrName>ppt_x</p:attrName>
                                        </p:attrNameLst>
                                      </p:cBhvr>
                                      <p:tavLst>
                                        <p:tav tm="0">
                                          <p:val>
                                            <p:strVal val="#ppt_x"/>
                                          </p:val>
                                        </p:tav>
                                        <p:tav tm="100000">
                                          <p:val>
                                            <p:strVal val="#ppt_x"/>
                                          </p:val>
                                        </p:tav>
                                      </p:tavLst>
                                    </p:anim>
                                    <p:anim calcmode="lin" valueType="num">
                                      <p:cBhvr additive="base">
                                        <p:cTn id="66" dur="1000" fill="hold"/>
                                        <p:tgtEl>
                                          <p:spTgt spid="29"/>
                                        </p:tgtEl>
                                        <p:attrNameLst>
                                          <p:attrName>ppt_y</p:attrName>
                                        </p:attrNameLst>
                                      </p:cBhvr>
                                      <p:tavLst>
                                        <p:tav tm="0">
                                          <p:val>
                                            <p:strVal val="0-#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1000" fill="hold"/>
                                        <p:tgtEl>
                                          <p:spTgt spid="30"/>
                                        </p:tgtEl>
                                        <p:attrNameLst>
                                          <p:attrName>ppt_x</p:attrName>
                                        </p:attrNameLst>
                                      </p:cBhvr>
                                      <p:tavLst>
                                        <p:tav tm="0">
                                          <p:val>
                                            <p:strVal val="#ppt_x"/>
                                          </p:val>
                                        </p:tav>
                                        <p:tav tm="100000">
                                          <p:val>
                                            <p:strVal val="#ppt_x"/>
                                          </p:val>
                                        </p:tav>
                                      </p:tavLst>
                                    </p:anim>
                                    <p:anim calcmode="lin" valueType="num">
                                      <p:cBhvr additive="base">
                                        <p:cTn id="70" dur="1000" fill="hold"/>
                                        <p:tgtEl>
                                          <p:spTgt spid="30"/>
                                        </p:tgtEl>
                                        <p:attrNameLst>
                                          <p:attrName>ppt_y</p:attrName>
                                        </p:attrNameLst>
                                      </p:cBhvr>
                                      <p:tavLst>
                                        <p:tav tm="0">
                                          <p:val>
                                            <p:strVal val="0-#ppt_h/2"/>
                                          </p:val>
                                        </p:tav>
                                        <p:tav tm="100000">
                                          <p:val>
                                            <p:strVal val="#ppt_y"/>
                                          </p:val>
                                        </p:tav>
                                      </p:tavLst>
                                    </p:anim>
                                  </p:childTnLst>
                                </p:cTn>
                              </p:par>
                              <p:par>
                                <p:cTn id="71" presetID="2" presetClass="entr" presetSubtype="1"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1000" fill="hold"/>
                                        <p:tgtEl>
                                          <p:spTgt spid="31"/>
                                        </p:tgtEl>
                                        <p:attrNameLst>
                                          <p:attrName>ppt_x</p:attrName>
                                        </p:attrNameLst>
                                      </p:cBhvr>
                                      <p:tavLst>
                                        <p:tav tm="0">
                                          <p:val>
                                            <p:strVal val="#ppt_x"/>
                                          </p:val>
                                        </p:tav>
                                        <p:tav tm="100000">
                                          <p:val>
                                            <p:strVal val="#ppt_x"/>
                                          </p:val>
                                        </p:tav>
                                      </p:tavLst>
                                    </p:anim>
                                    <p:anim calcmode="lin" valueType="num">
                                      <p:cBhvr additive="base">
                                        <p:cTn id="74" dur="1000" fill="hold"/>
                                        <p:tgtEl>
                                          <p:spTgt spid="31"/>
                                        </p:tgtEl>
                                        <p:attrNameLst>
                                          <p:attrName>ppt_y</p:attrName>
                                        </p:attrNameLst>
                                      </p:cBhvr>
                                      <p:tavLst>
                                        <p:tav tm="0">
                                          <p:val>
                                            <p:strVal val="0-#ppt_h/2"/>
                                          </p:val>
                                        </p:tav>
                                        <p:tav tm="100000">
                                          <p:val>
                                            <p:strVal val="#ppt_y"/>
                                          </p:val>
                                        </p:tav>
                                      </p:tavLst>
                                    </p:anim>
                                  </p:childTnLst>
                                </p:cTn>
                              </p:par>
                              <p:par>
                                <p:cTn id="75" presetID="2" presetClass="entr" presetSubtype="1"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additive="base">
                                        <p:cTn id="77" dur="1000" fill="hold"/>
                                        <p:tgtEl>
                                          <p:spTgt spid="34"/>
                                        </p:tgtEl>
                                        <p:attrNameLst>
                                          <p:attrName>ppt_x</p:attrName>
                                        </p:attrNameLst>
                                      </p:cBhvr>
                                      <p:tavLst>
                                        <p:tav tm="0">
                                          <p:val>
                                            <p:strVal val="#ppt_x"/>
                                          </p:val>
                                        </p:tav>
                                        <p:tav tm="100000">
                                          <p:val>
                                            <p:strVal val="#ppt_x"/>
                                          </p:val>
                                        </p:tav>
                                      </p:tavLst>
                                    </p:anim>
                                    <p:anim calcmode="lin" valueType="num">
                                      <p:cBhvr additive="base">
                                        <p:cTn id="78" dur="1000" fill="hold"/>
                                        <p:tgtEl>
                                          <p:spTgt spid="34"/>
                                        </p:tgtEl>
                                        <p:attrNameLst>
                                          <p:attrName>ppt_y</p:attrName>
                                        </p:attrNameLst>
                                      </p:cBhvr>
                                      <p:tavLst>
                                        <p:tav tm="0">
                                          <p:val>
                                            <p:strVal val="0-#ppt_h/2"/>
                                          </p:val>
                                        </p:tav>
                                        <p:tav tm="100000">
                                          <p:val>
                                            <p:strVal val="#ppt_y"/>
                                          </p:val>
                                        </p:tav>
                                      </p:tavLst>
                                    </p:anim>
                                  </p:childTnLst>
                                </p:cTn>
                              </p:par>
                              <p:par>
                                <p:cTn id="79" presetID="2" presetClass="entr" presetSubtype="1" fill="hold" nodeType="withEffect">
                                  <p:stCondLst>
                                    <p:cond delay="0"/>
                                  </p:stCondLst>
                                  <p:childTnLst>
                                    <p:set>
                                      <p:cBhvr>
                                        <p:cTn id="80" dur="1" fill="hold">
                                          <p:stCondLst>
                                            <p:cond delay="0"/>
                                          </p:stCondLst>
                                        </p:cTn>
                                        <p:tgtEl>
                                          <p:spTgt spid="35"/>
                                        </p:tgtEl>
                                        <p:attrNameLst>
                                          <p:attrName>style.visibility</p:attrName>
                                        </p:attrNameLst>
                                      </p:cBhvr>
                                      <p:to>
                                        <p:strVal val="visible"/>
                                      </p:to>
                                    </p:set>
                                    <p:anim calcmode="lin" valueType="num">
                                      <p:cBhvr additive="base">
                                        <p:cTn id="81" dur="1000" fill="hold"/>
                                        <p:tgtEl>
                                          <p:spTgt spid="35"/>
                                        </p:tgtEl>
                                        <p:attrNameLst>
                                          <p:attrName>ppt_x</p:attrName>
                                        </p:attrNameLst>
                                      </p:cBhvr>
                                      <p:tavLst>
                                        <p:tav tm="0">
                                          <p:val>
                                            <p:strVal val="#ppt_x"/>
                                          </p:val>
                                        </p:tav>
                                        <p:tav tm="100000">
                                          <p:val>
                                            <p:strVal val="#ppt_x"/>
                                          </p:val>
                                        </p:tav>
                                      </p:tavLst>
                                    </p:anim>
                                    <p:anim calcmode="lin" valueType="num">
                                      <p:cBhvr additive="base">
                                        <p:cTn id="82" dur="1000" fill="hold"/>
                                        <p:tgtEl>
                                          <p:spTgt spid="35"/>
                                        </p:tgtEl>
                                        <p:attrNameLst>
                                          <p:attrName>ppt_y</p:attrName>
                                        </p:attrNameLst>
                                      </p:cBhvr>
                                      <p:tavLst>
                                        <p:tav tm="0">
                                          <p:val>
                                            <p:strVal val="0-#ppt_h/2"/>
                                          </p:val>
                                        </p:tav>
                                        <p:tav tm="100000">
                                          <p:val>
                                            <p:strVal val="#ppt_y"/>
                                          </p:val>
                                        </p:tav>
                                      </p:tavLst>
                                    </p:anim>
                                  </p:childTnLst>
                                </p:cTn>
                              </p:par>
                              <p:par>
                                <p:cTn id="83" presetID="2" presetClass="entr" presetSubtype="1"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additive="base">
                                        <p:cTn id="85" dur="1000" fill="hold"/>
                                        <p:tgtEl>
                                          <p:spTgt spid="36"/>
                                        </p:tgtEl>
                                        <p:attrNameLst>
                                          <p:attrName>ppt_x</p:attrName>
                                        </p:attrNameLst>
                                      </p:cBhvr>
                                      <p:tavLst>
                                        <p:tav tm="0">
                                          <p:val>
                                            <p:strVal val="#ppt_x"/>
                                          </p:val>
                                        </p:tav>
                                        <p:tav tm="100000">
                                          <p:val>
                                            <p:strVal val="#ppt_x"/>
                                          </p:val>
                                        </p:tav>
                                      </p:tavLst>
                                    </p:anim>
                                    <p:anim calcmode="lin" valueType="num">
                                      <p:cBhvr additive="base">
                                        <p:cTn id="86" dur="1000" fill="hold"/>
                                        <p:tgtEl>
                                          <p:spTgt spid="36"/>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additive="base">
                                        <p:cTn id="89" dur="1000" fill="hold"/>
                                        <p:tgtEl>
                                          <p:spTgt spid="37"/>
                                        </p:tgtEl>
                                        <p:attrNameLst>
                                          <p:attrName>ppt_x</p:attrName>
                                        </p:attrNameLst>
                                      </p:cBhvr>
                                      <p:tavLst>
                                        <p:tav tm="0">
                                          <p:val>
                                            <p:strVal val="#ppt_x"/>
                                          </p:val>
                                        </p:tav>
                                        <p:tav tm="100000">
                                          <p:val>
                                            <p:strVal val="#ppt_x"/>
                                          </p:val>
                                        </p:tav>
                                      </p:tavLst>
                                    </p:anim>
                                    <p:anim calcmode="lin" valueType="num">
                                      <p:cBhvr additive="base">
                                        <p:cTn id="90" dur="10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13" grpId="0"/>
      <p:bldP spid="41" grpId="0" animBg="1"/>
      <p:bldP spid="43" grpId="1" animBg="1"/>
      <p:bldP spid="45" grpId="0" animBg="1"/>
      <p:bldP spid="47" grpId="0" animBg="1"/>
      <p:bldP spid="49" grpId="0" animBg="1"/>
      <p:bldP spid="18" grpId="0"/>
      <p:bldGraphic spid="29" grpId="0">
        <p:bldAsOne/>
      </p:bldGraphic>
      <p:bldGraphic spid="30" grpId="0">
        <p:bldAsOne/>
      </p:bldGraphic>
      <p:bldP spid="36" grpId="0" animBg="1"/>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Conector recto de flecha 27"/>
          <p:cNvCxnSpPr/>
          <p:nvPr/>
        </p:nvCxnSpPr>
        <p:spPr>
          <a:xfrm>
            <a:off x="4427984" y="1268760"/>
            <a:ext cx="0" cy="639974"/>
          </a:xfrm>
          <a:prstGeom prst="straightConnector1">
            <a:avLst/>
          </a:prstGeom>
          <a:ln>
            <a:headEnd type="oval"/>
            <a:tailEnd type="none"/>
          </a:ln>
        </p:spPr>
        <p:style>
          <a:lnRef idx="3">
            <a:schemeClr val="accent1"/>
          </a:lnRef>
          <a:fillRef idx="0">
            <a:schemeClr val="accent1"/>
          </a:fillRef>
          <a:effectRef idx="2">
            <a:schemeClr val="accent1"/>
          </a:effectRef>
          <a:fontRef idx="minor">
            <a:schemeClr val="tx1"/>
          </a:fontRef>
        </p:style>
      </p:cxnSp>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12 CuadroTexto"/>
          <p:cNvSpPr txBox="1"/>
          <p:nvPr/>
        </p:nvSpPr>
        <p:spPr>
          <a:xfrm>
            <a:off x="144849" y="-35121"/>
            <a:ext cx="7416823" cy="707886"/>
          </a:xfrm>
          <a:prstGeom prst="rect">
            <a:avLst/>
          </a:prstGeom>
          <a:noFill/>
        </p:spPr>
        <p:txBody>
          <a:bodyPr wrap="square" rtlCol="0">
            <a:spAutoFit/>
          </a:bodyPr>
          <a:lstStyle/>
          <a:p>
            <a:r>
              <a:rPr lang="en-US" sz="3900" dirty="0" err="1" smtClean="0">
                <a:solidFill>
                  <a:schemeClr val="bg1"/>
                </a:solidFill>
                <a:latin typeface="Arial" panose="020B0604020202020204" pitchFamily="34" charset="0"/>
                <a:cs typeface="Arial" panose="020B0604020202020204" pitchFamily="34" charset="0"/>
              </a:rPr>
              <a:t>Propuesta</a:t>
            </a:r>
            <a:r>
              <a:rPr lang="en-US" sz="3900" dirty="0" smtClean="0">
                <a:solidFill>
                  <a:schemeClr val="bg1"/>
                </a:solidFill>
                <a:latin typeface="Arial" panose="020B0604020202020204" pitchFamily="34" charset="0"/>
                <a:cs typeface="Arial" panose="020B0604020202020204" pitchFamily="34" charset="0"/>
              </a:rPr>
              <a:t> de </a:t>
            </a:r>
            <a:r>
              <a:rPr lang="en-US" sz="3900" dirty="0" err="1" smtClean="0">
                <a:solidFill>
                  <a:schemeClr val="bg1"/>
                </a:solidFill>
                <a:latin typeface="Arial" panose="020B0604020202020204" pitchFamily="34" charset="0"/>
                <a:cs typeface="Arial" panose="020B0604020202020204" pitchFamily="34" charset="0"/>
              </a:rPr>
              <a:t>solución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19" name="Forma libre 18"/>
          <p:cNvSpPr/>
          <p:nvPr/>
        </p:nvSpPr>
        <p:spPr>
          <a:xfrm>
            <a:off x="171989" y="920034"/>
            <a:ext cx="7911350" cy="635184"/>
          </a:xfrm>
          <a:custGeom>
            <a:avLst/>
            <a:gdLst>
              <a:gd name="connsiteX0" fmla="*/ 0 w 7911350"/>
              <a:gd name="connsiteY0" fmla="*/ 0 h 635184"/>
              <a:gd name="connsiteX1" fmla="*/ 7911350 w 7911350"/>
              <a:gd name="connsiteY1" fmla="*/ 0 h 635184"/>
              <a:gd name="connsiteX2" fmla="*/ 7911350 w 7911350"/>
              <a:gd name="connsiteY2" fmla="*/ 635184 h 635184"/>
              <a:gd name="connsiteX3" fmla="*/ 0 w 7911350"/>
              <a:gd name="connsiteY3" fmla="*/ 635184 h 635184"/>
              <a:gd name="connsiteX4" fmla="*/ 0 w 79113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1350" h="635184">
                <a:moveTo>
                  <a:pt x="0" y="0"/>
                </a:moveTo>
                <a:lnTo>
                  <a:pt x="7911350" y="0"/>
                </a:lnTo>
                <a:lnTo>
                  <a:pt x="79113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Método basado en características locales y globales.</a:t>
            </a:r>
            <a:endParaRPr lang="es-ES" sz="2500" kern="1200" noProof="0" dirty="0"/>
          </a:p>
        </p:txBody>
      </p:sp>
      <p:sp>
        <p:nvSpPr>
          <p:cNvPr id="15" name="Forma libre 14"/>
          <p:cNvSpPr/>
          <p:nvPr/>
        </p:nvSpPr>
        <p:spPr>
          <a:xfrm>
            <a:off x="216857" y="2568011"/>
            <a:ext cx="3910807" cy="633600"/>
          </a:xfrm>
          <a:custGeom>
            <a:avLst/>
            <a:gdLst>
              <a:gd name="connsiteX0" fmla="*/ 0 w 3910807"/>
              <a:gd name="connsiteY0" fmla="*/ 0 h 633600"/>
              <a:gd name="connsiteX1" fmla="*/ 3910807 w 3910807"/>
              <a:gd name="connsiteY1" fmla="*/ 0 h 633600"/>
              <a:gd name="connsiteX2" fmla="*/ 3910807 w 3910807"/>
              <a:gd name="connsiteY2" fmla="*/ 633600 h 633600"/>
              <a:gd name="connsiteX3" fmla="*/ 0 w 3910807"/>
              <a:gd name="connsiteY3" fmla="*/ 633600 h 633600"/>
              <a:gd name="connsiteX4" fmla="*/ 0 w 3910807"/>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0807" h="633600">
                <a:moveTo>
                  <a:pt x="0" y="0"/>
                </a:moveTo>
                <a:lnTo>
                  <a:pt x="3910807" y="0"/>
                </a:lnTo>
                <a:lnTo>
                  <a:pt x="3910807" y="633600"/>
                </a:lnTo>
                <a:lnTo>
                  <a:pt x="0" y="633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err="1" smtClean="0"/>
              <a:t>Análisis</a:t>
            </a:r>
            <a:r>
              <a:rPr lang="en-US" sz="2800" b="1" kern="1200" dirty="0" smtClean="0"/>
              <a:t> local</a:t>
            </a:r>
            <a:endParaRPr lang="es-ES" sz="2800" b="1" kern="1200" dirty="0"/>
          </a:p>
        </p:txBody>
      </p:sp>
      <p:sp>
        <p:nvSpPr>
          <p:cNvPr id="16" name="Forma libre 15"/>
          <p:cNvSpPr/>
          <p:nvPr/>
        </p:nvSpPr>
        <p:spPr>
          <a:xfrm>
            <a:off x="216857" y="3201611"/>
            <a:ext cx="3910807" cy="1163494"/>
          </a:xfrm>
          <a:custGeom>
            <a:avLst/>
            <a:gdLst>
              <a:gd name="connsiteX0" fmla="*/ 0 w 3910807"/>
              <a:gd name="connsiteY0" fmla="*/ 0 h 1056825"/>
              <a:gd name="connsiteX1" fmla="*/ 3910807 w 3910807"/>
              <a:gd name="connsiteY1" fmla="*/ 0 h 1056825"/>
              <a:gd name="connsiteX2" fmla="*/ 3910807 w 3910807"/>
              <a:gd name="connsiteY2" fmla="*/ 1056825 h 1056825"/>
              <a:gd name="connsiteX3" fmla="*/ 0 w 3910807"/>
              <a:gd name="connsiteY3" fmla="*/ 1056825 h 1056825"/>
              <a:gd name="connsiteX4" fmla="*/ 0 w 3910807"/>
              <a:gd name="connsiteY4" fmla="*/ 0 h 1056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0807" h="1056825">
                <a:moveTo>
                  <a:pt x="0" y="0"/>
                </a:moveTo>
                <a:lnTo>
                  <a:pt x="3910807" y="0"/>
                </a:lnTo>
                <a:lnTo>
                  <a:pt x="3910807" y="1056825"/>
                </a:lnTo>
                <a:lnTo>
                  <a:pt x="0" y="1056825"/>
                </a:lnTo>
                <a:lnTo>
                  <a:pt x="0" y="0"/>
                </a:lnTo>
                <a:close/>
              </a:path>
            </a:pathLst>
          </a:custGeom>
          <a:no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300" kern="1200" dirty="0" smtClean="0"/>
              <a:t>No </a:t>
            </a:r>
            <a:r>
              <a:rPr lang="en-US" sz="2300" kern="1200" dirty="0" err="1" smtClean="0"/>
              <a:t>homogeneidad</a:t>
            </a:r>
            <a:r>
              <a:rPr lang="en-US" sz="2300" kern="1200" dirty="0" smtClean="0"/>
              <a:t>.</a:t>
            </a:r>
            <a:endParaRPr lang="es-ES" sz="2300" kern="1200" dirty="0"/>
          </a:p>
          <a:p>
            <a:pPr marL="228600" lvl="1" indent="-228600" defTabSz="1066800">
              <a:lnSpc>
                <a:spcPct val="90000"/>
              </a:lnSpc>
              <a:spcBef>
                <a:spcPct val="0"/>
              </a:spcBef>
              <a:spcAft>
                <a:spcPct val="15000"/>
              </a:spcAft>
              <a:buChar char="••"/>
            </a:pPr>
            <a:r>
              <a:rPr lang="en-US" sz="2300" dirty="0" err="1"/>
              <a:t>Contraste</a:t>
            </a:r>
            <a:r>
              <a:rPr lang="en-US" sz="2300" dirty="0"/>
              <a:t> </a:t>
            </a:r>
            <a:r>
              <a:rPr lang="en-US" sz="2300" dirty="0" err="1"/>
              <a:t>direccional</a:t>
            </a:r>
            <a:r>
              <a:rPr lang="en-US" sz="2300" dirty="0"/>
              <a:t>.</a:t>
            </a:r>
            <a:endParaRPr lang="es-ES" sz="2300" dirty="0"/>
          </a:p>
        </p:txBody>
      </p:sp>
      <p:graphicFrame>
        <p:nvGraphicFramePr>
          <p:cNvPr id="24" name="Diagrama 23"/>
          <p:cNvGraphicFramePr/>
          <p:nvPr>
            <p:extLst>
              <p:ext uri="{D42A27DB-BD31-4B8C-83A1-F6EECF244321}">
                <p14:modId xmlns:p14="http://schemas.microsoft.com/office/powerpoint/2010/main" val="4292966153"/>
              </p:ext>
            </p:extLst>
          </p:nvPr>
        </p:nvGraphicFramePr>
        <p:xfrm>
          <a:off x="5004048" y="2477120"/>
          <a:ext cx="3960440" cy="18879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5" name="Grupo 24"/>
          <p:cNvGrpSpPr/>
          <p:nvPr/>
        </p:nvGrpSpPr>
        <p:grpSpPr>
          <a:xfrm>
            <a:off x="1899825" y="1908734"/>
            <a:ext cx="5104672" cy="504056"/>
            <a:chOff x="1907704" y="2780928"/>
            <a:chExt cx="5104672" cy="504056"/>
          </a:xfrm>
        </p:grpSpPr>
        <p:cxnSp>
          <p:nvCxnSpPr>
            <p:cNvPr id="26" name="Conector angular 25"/>
            <p:cNvCxnSpPr/>
            <p:nvPr/>
          </p:nvCxnSpPr>
          <p:spPr>
            <a:xfrm>
              <a:off x="4788024" y="2780928"/>
              <a:ext cx="2224352" cy="504056"/>
            </a:xfrm>
            <a:prstGeom prst="bentConnector3">
              <a:avLst>
                <a:gd name="adj1" fmla="val 99591"/>
              </a:avLst>
            </a:prstGeom>
            <a:ln>
              <a:headEnd type="none"/>
              <a:tailEnd type="triangle"/>
            </a:ln>
          </p:spPr>
          <p:style>
            <a:lnRef idx="3">
              <a:schemeClr val="accent1"/>
            </a:lnRef>
            <a:fillRef idx="0">
              <a:schemeClr val="accent1"/>
            </a:fillRef>
            <a:effectRef idx="2">
              <a:schemeClr val="accent1"/>
            </a:effectRef>
            <a:fontRef idx="minor">
              <a:schemeClr val="tx1"/>
            </a:fontRef>
          </p:style>
        </p:cxnSp>
        <p:cxnSp>
          <p:nvCxnSpPr>
            <p:cNvPr id="27" name="Conector angular 26"/>
            <p:cNvCxnSpPr/>
            <p:nvPr/>
          </p:nvCxnSpPr>
          <p:spPr>
            <a:xfrm rot="10800000" flipV="1">
              <a:off x="1907704" y="2780928"/>
              <a:ext cx="2880320" cy="504056"/>
            </a:xfrm>
            <a:prstGeom prst="bentConnector3">
              <a:avLst>
                <a:gd name="adj1" fmla="val 100391"/>
              </a:avLst>
            </a:prstGeom>
            <a:ln>
              <a:headEnd type="none"/>
              <a:tailEnd type="triangle"/>
            </a:ln>
          </p:spPr>
          <p:style>
            <a:lnRef idx="3">
              <a:schemeClr val="accent1"/>
            </a:lnRef>
            <a:fillRef idx="0">
              <a:schemeClr val="accent1"/>
            </a:fillRef>
            <a:effectRef idx="2">
              <a:schemeClr val="accent1"/>
            </a:effectRef>
            <a:fontRef idx="minor">
              <a:schemeClr val="tx1"/>
            </a:fontRef>
          </p:style>
        </p:cxnSp>
      </p:grpSp>
      <p:cxnSp>
        <p:nvCxnSpPr>
          <p:cNvPr id="7" name="Conector recto de flecha 6"/>
          <p:cNvCxnSpPr/>
          <p:nvPr/>
        </p:nvCxnSpPr>
        <p:spPr>
          <a:xfrm>
            <a:off x="1899825" y="4509120"/>
            <a:ext cx="1304023" cy="108012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p:cNvCxnSpPr/>
          <p:nvPr/>
        </p:nvCxnSpPr>
        <p:spPr>
          <a:xfrm flipH="1">
            <a:off x="5292080" y="4509120"/>
            <a:ext cx="1400719" cy="108012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
        <p:nvSpPr>
          <p:cNvPr id="9" name="Rectángulo redondeado 8"/>
          <p:cNvSpPr/>
          <p:nvPr/>
        </p:nvSpPr>
        <p:spPr>
          <a:xfrm>
            <a:off x="2843808" y="5733255"/>
            <a:ext cx="2832488" cy="10081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3107924" y="5657472"/>
            <a:ext cx="2304256" cy="1107996"/>
          </a:xfrm>
          <a:prstGeom prst="rect">
            <a:avLst/>
          </a:prstGeom>
          <a:noFill/>
        </p:spPr>
        <p:txBody>
          <a:bodyPr wrap="square" rtlCol="0">
            <a:spAutoFit/>
          </a:bodyPr>
          <a:lstStyle/>
          <a:p>
            <a:pPr algn="ctr"/>
            <a:r>
              <a:rPr lang="en-US" sz="2200" b="1" dirty="0" err="1" smtClean="0"/>
              <a:t>Calidad</a:t>
            </a:r>
            <a:r>
              <a:rPr lang="en-US" sz="2200" b="1" dirty="0" smtClean="0"/>
              <a:t> de la </a:t>
            </a:r>
            <a:r>
              <a:rPr lang="en-US" sz="2200" b="1" dirty="0" err="1" smtClean="0"/>
              <a:t>Imagen</a:t>
            </a:r>
            <a:r>
              <a:rPr lang="en-US" sz="2200" b="1" dirty="0" smtClean="0"/>
              <a:t> de la </a:t>
            </a:r>
            <a:r>
              <a:rPr lang="en-US" sz="2200" b="1" dirty="0" err="1" smtClean="0"/>
              <a:t>Huella</a:t>
            </a:r>
            <a:r>
              <a:rPr lang="en-US" sz="2200" b="1" dirty="0" smtClean="0"/>
              <a:t> </a:t>
            </a:r>
            <a:r>
              <a:rPr lang="en-US" sz="2200" b="1" dirty="0" err="1" smtClean="0"/>
              <a:t>Dactilar</a:t>
            </a:r>
            <a:endParaRPr lang="es-ES" sz="2200" b="1" dirty="0"/>
          </a:p>
        </p:txBody>
      </p:sp>
      <p:sp>
        <p:nvSpPr>
          <p:cNvPr id="17" name="Rectángulo 16"/>
          <p:cNvSpPr/>
          <p:nvPr/>
        </p:nvSpPr>
        <p:spPr>
          <a:xfrm>
            <a:off x="256132" y="3653552"/>
            <a:ext cx="4351129" cy="729430"/>
          </a:xfrm>
          <a:prstGeom prst="rect">
            <a:avLst/>
          </a:prstGeom>
        </p:spPr>
        <p:txBody>
          <a:bodyPr wrap="square">
            <a:spAutoFit/>
          </a:bodyPr>
          <a:lstStyle/>
          <a:p>
            <a:pPr marL="228600" lvl="1" indent="-228600" defTabSz="1066800">
              <a:lnSpc>
                <a:spcPct val="90000"/>
              </a:lnSpc>
              <a:spcBef>
                <a:spcPct val="0"/>
              </a:spcBef>
              <a:spcAft>
                <a:spcPct val="15000"/>
              </a:spcAft>
              <a:buChar char="••"/>
            </a:pPr>
            <a:r>
              <a:rPr lang="en-US" sz="2300" dirty="0" smtClean="0">
                <a:solidFill>
                  <a:srgbClr val="FF0000"/>
                </a:solidFill>
              </a:rPr>
              <a:t>Coherencia del campo </a:t>
            </a:r>
            <a:r>
              <a:rPr lang="en-US" sz="2300" dirty="0" err="1" smtClean="0">
                <a:solidFill>
                  <a:srgbClr val="FF0000"/>
                </a:solidFill>
              </a:rPr>
              <a:t>direccional</a:t>
            </a:r>
            <a:r>
              <a:rPr lang="en-US" sz="2300" dirty="0" smtClean="0">
                <a:solidFill>
                  <a:srgbClr val="FF0000"/>
                </a:solidFill>
              </a:rPr>
              <a:t>.</a:t>
            </a:r>
            <a:endParaRPr lang="es-ES" sz="2300" dirty="0">
              <a:solidFill>
                <a:srgbClr val="FF0000"/>
              </a:solidFill>
            </a:endParaRPr>
          </a:p>
        </p:txBody>
      </p:sp>
    </p:spTree>
    <p:extLst>
      <p:ext uri="{BB962C8B-B14F-4D97-AF65-F5344CB8AC3E}">
        <p14:creationId xmlns:p14="http://schemas.microsoft.com/office/powerpoint/2010/main" val="1210669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500"/>
                                        <p:tgtEl>
                                          <p:spTgt spid="16">
                                            <p:txEl>
                                              <p:pRg st="1" end="1"/>
                                            </p:txEl>
                                          </p:spTgt>
                                        </p:tgtEl>
                                        <p:attrNameLst>
                                          <p:attrName>ppt_x</p:attrName>
                                        </p:attrNameLst>
                                      </p:cBhvr>
                                      <p:tavLst>
                                        <p:tav tm="0">
                                          <p:val>
                                            <p:strVal val="ppt_x"/>
                                          </p:val>
                                        </p:tav>
                                        <p:tav tm="100000">
                                          <p:val>
                                            <p:strVal val="0-ppt_w/2"/>
                                          </p:val>
                                        </p:tav>
                                      </p:tavLst>
                                    </p:anim>
                                    <p:anim calcmode="lin" valueType="num">
                                      <p:cBhvr additive="base">
                                        <p:cTn id="7" dur="500"/>
                                        <p:tgtEl>
                                          <p:spTgt spid="16">
                                            <p:txEl>
                                              <p:pRg st="1" end="1"/>
                                            </p:txEl>
                                          </p:spTgt>
                                        </p:tgtEl>
                                        <p:attrNameLst>
                                          <p:attrName>ppt_y</p:attrName>
                                        </p:attrNameLst>
                                      </p:cBhvr>
                                      <p:tavLst>
                                        <p:tav tm="0">
                                          <p:val>
                                            <p:strVal val="ppt_y"/>
                                          </p:val>
                                        </p:tav>
                                        <p:tav tm="100000">
                                          <p:val>
                                            <p:strVal val="ppt_y"/>
                                          </p:val>
                                        </p:tav>
                                      </p:tavLst>
                                    </p:anim>
                                    <p:set>
                                      <p:cBhvr>
                                        <p:cTn id="8" dur="1" fill="hold">
                                          <p:stCondLst>
                                            <p:cond delay="499"/>
                                          </p:stCondLst>
                                        </p:cTn>
                                        <p:tgtEl>
                                          <p:spTgt spid="16">
                                            <p:txEl>
                                              <p:pRg st="1" end="1"/>
                                            </p:txEl>
                                          </p:spTgt>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20 CuadroTexto"/>
          <p:cNvSpPr txBox="1"/>
          <p:nvPr/>
        </p:nvSpPr>
        <p:spPr>
          <a:xfrm>
            <a:off x="179513" y="15588"/>
            <a:ext cx="8326626" cy="677108"/>
          </a:xfrm>
          <a:prstGeom prst="rect">
            <a:avLst/>
          </a:prstGeom>
          <a:noFill/>
        </p:spPr>
        <p:txBody>
          <a:bodyPr wrap="square" rtlCol="0">
            <a:spAutoFit/>
          </a:bodyPr>
          <a:lstStyle/>
          <a:p>
            <a:r>
              <a:rPr lang="en-US" sz="38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Arquitectura</a:t>
            </a:r>
            <a:endParaRPr lang="es-ES" sz="38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10" name="Rectángulo redondeado 3"/>
          <p:cNvSpPr>
            <a:spLocks noChangeArrowheads="1"/>
          </p:cNvSpPr>
          <p:nvPr/>
        </p:nvSpPr>
        <p:spPr bwMode="auto">
          <a:xfrm>
            <a:off x="2090960" y="1196305"/>
            <a:ext cx="4681538" cy="1368425"/>
          </a:xfrm>
          <a:prstGeom prst="roundRect">
            <a:avLst>
              <a:gd name="adj" fmla="val 16667"/>
            </a:avLst>
          </a:prstGeom>
          <a:solidFill>
            <a:srgbClr val="002060"/>
          </a:solidFill>
          <a:ln w="19050" algn="ctr">
            <a:solidFill>
              <a:schemeClr val="tx1"/>
            </a:solidFill>
            <a:round/>
            <a:headEnd/>
            <a:tailEnd/>
          </a:ln>
        </p:spPr>
        <p:txBody>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spcBef>
                <a:spcPct val="0"/>
              </a:spcBef>
              <a:buClrTx/>
              <a:buSzTx/>
              <a:buFontTx/>
              <a:buNone/>
            </a:pPr>
            <a:endParaRPr lang="es-ES" sz="2400" b="0">
              <a:latin typeface="Times New Roman" panose="02020603050405020304" pitchFamily="18" charset="0"/>
            </a:endParaRPr>
          </a:p>
        </p:txBody>
      </p:sp>
      <p:sp>
        <p:nvSpPr>
          <p:cNvPr id="11" name="Rectángulo redondeado 5"/>
          <p:cNvSpPr>
            <a:spLocks noChangeArrowheads="1"/>
          </p:cNvSpPr>
          <p:nvPr/>
        </p:nvSpPr>
        <p:spPr bwMode="auto">
          <a:xfrm>
            <a:off x="3964210" y="1772568"/>
            <a:ext cx="2663825" cy="649287"/>
          </a:xfrm>
          <a:prstGeom prst="roundRect">
            <a:avLst>
              <a:gd name="adj" fmla="val 16667"/>
            </a:avLst>
          </a:prstGeom>
          <a:solidFill>
            <a:schemeClr val="accent2">
              <a:lumMod val="20000"/>
              <a:lumOff val="80000"/>
            </a:schemeClr>
          </a:solidFill>
          <a:ln w="19050" algn="ctr">
            <a:solidFill>
              <a:schemeClr val="tx1"/>
            </a:solidFill>
            <a:round/>
            <a:headEnd/>
            <a:tailEnd/>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lang="es-ES" dirty="0" smtClean="0"/>
          </a:p>
        </p:txBody>
      </p:sp>
      <p:sp>
        <p:nvSpPr>
          <p:cNvPr id="12" name="Flecha abajo 9"/>
          <p:cNvSpPr>
            <a:spLocks noChangeArrowheads="1"/>
          </p:cNvSpPr>
          <p:nvPr/>
        </p:nvSpPr>
        <p:spPr bwMode="auto">
          <a:xfrm>
            <a:off x="4067398" y="2709193"/>
            <a:ext cx="544512" cy="574675"/>
          </a:xfrm>
          <a:prstGeom prst="downArrow">
            <a:avLst>
              <a:gd name="adj1" fmla="val 50000"/>
              <a:gd name="adj2" fmla="val 49955"/>
            </a:avLst>
          </a:prstGeom>
          <a:solidFill>
            <a:schemeClr val="bg1"/>
          </a:solidFill>
          <a:ln w="57150" algn="ctr">
            <a:solidFill>
              <a:srgbClr val="002060"/>
            </a:solidFill>
            <a:round/>
            <a:headEnd/>
            <a:tailEnd/>
          </a:ln>
        </p:spPr>
        <p:txBody>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spcBef>
                <a:spcPct val="0"/>
              </a:spcBef>
              <a:buClrTx/>
              <a:buSzTx/>
              <a:buFontTx/>
              <a:buNone/>
            </a:pPr>
            <a:endParaRPr lang="es-ES" sz="2400" b="0">
              <a:latin typeface="Times New Roman" panose="02020603050405020304" pitchFamily="18" charset="0"/>
            </a:endParaRPr>
          </a:p>
        </p:txBody>
      </p:sp>
      <p:sp>
        <p:nvSpPr>
          <p:cNvPr id="18" name="CuadroTexto 1"/>
          <p:cNvSpPr txBox="1">
            <a:spLocks noChangeArrowheads="1"/>
          </p:cNvSpPr>
          <p:nvPr/>
        </p:nvSpPr>
        <p:spPr bwMode="auto">
          <a:xfrm>
            <a:off x="2308448" y="1310605"/>
            <a:ext cx="3887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spcBef>
                <a:spcPct val="0"/>
              </a:spcBef>
              <a:buClrTx/>
              <a:buSzTx/>
              <a:buFontTx/>
              <a:buNone/>
            </a:pPr>
            <a:r>
              <a:rPr lang="en-US" sz="2400">
                <a:solidFill>
                  <a:schemeClr val="bg1"/>
                </a:solidFill>
                <a:latin typeface="Times New Roman" panose="02020603050405020304" pitchFamily="18" charset="0"/>
              </a:rPr>
              <a:t>Capa de </a:t>
            </a:r>
            <a:r>
              <a:rPr lang="es-ES" sz="2400">
                <a:solidFill>
                  <a:schemeClr val="bg1"/>
                </a:solidFill>
                <a:latin typeface="Times New Roman" panose="02020603050405020304" pitchFamily="18" charset="0"/>
              </a:rPr>
              <a:t>presentación </a:t>
            </a:r>
          </a:p>
        </p:txBody>
      </p:sp>
      <p:sp>
        <p:nvSpPr>
          <p:cNvPr id="20" name="CuadroTexto 11"/>
          <p:cNvSpPr txBox="1">
            <a:spLocks noChangeArrowheads="1"/>
          </p:cNvSpPr>
          <p:nvPr/>
        </p:nvSpPr>
        <p:spPr bwMode="auto">
          <a:xfrm>
            <a:off x="3997548" y="1836068"/>
            <a:ext cx="2597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spcBef>
                <a:spcPct val="0"/>
              </a:spcBef>
              <a:buClrTx/>
              <a:buSzTx/>
              <a:buFontTx/>
              <a:buNone/>
            </a:pPr>
            <a:r>
              <a:rPr lang="en-US" sz="2400" b="0">
                <a:latin typeface="Times New Roman" panose="02020603050405020304" pitchFamily="18" charset="0"/>
              </a:rPr>
              <a:t>Interfaz de Prueba</a:t>
            </a:r>
            <a:endParaRPr lang="es-ES" sz="2400" b="0">
              <a:latin typeface="Times New Roman" panose="02020603050405020304" pitchFamily="18" charset="0"/>
            </a:endParaRPr>
          </a:p>
        </p:txBody>
      </p:sp>
      <p:grpSp>
        <p:nvGrpSpPr>
          <p:cNvPr id="22" name="Grupo 16"/>
          <p:cNvGrpSpPr>
            <a:grpSpLocks/>
          </p:cNvGrpSpPr>
          <p:nvPr/>
        </p:nvGrpSpPr>
        <p:grpSpPr bwMode="auto">
          <a:xfrm>
            <a:off x="2122710" y="3356893"/>
            <a:ext cx="4681538" cy="2449512"/>
            <a:chOff x="2082800" y="3500438"/>
            <a:chExt cx="4681538" cy="2448842"/>
          </a:xfrm>
        </p:grpSpPr>
        <p:sp>
          <p:nvSpPr>
            <p:cNvPr id="23" name="Rectángulo redondeado 4"/>
            <p:cNvSpPr>
              <a:spLocks noChangeArrowheads="1"/>
            </p:cNvSpPr>
            <p:nvPr/>
          </p:nvSpPr>
          <p:spPr bwMode="auto">
            <a:xfrm>
              <a:off x="2082800" y="3500438"/>
              <a:ext cx="4681538" cy="2448842"/>
            </a:xfrm>
            <a:prstGeom prst="roundRect">
              <a:avLst>
                <a:gd name="adj" fmla="val 16667"/>
              </a:avLst>
            </a:prstGeom>
            <a:solidFill>
              <a:srgbClr val="002060"/>
            </a:solidFill>
            <a:ln w="19050" algn="ctr">
              <a:solidFill>
                <a:schemeClr val="tx1"/>
              </a:solidFill>
              <a:round/>
              <a:headEnd/>
              <a:tailEnd/>
            </a:ln>
          </p:spPr>
          <p:txBody>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spcBef>
                  <a:spcPct val="0"/>
                </a:spcBef>
                <a:buClrTx/>
                <a:buSzTx/>
                <a:buFontTx/>
                <a:buNone/>
              </a:pPr>
              <a:endParaRPr lang="es-ES" sz="2400" b="0">
                <a:latin typeface="Times New Roman" panose="02020603050405020304" pitchFamily="18" charset="0"/>
              </a:endParaRPr>
            </a:p>
          </p:txBody>
        </p:sp>
        <p:sp>
          <p:nvSpPr>
            <p:cNvPr id="24" name="Rectángulo redondeado 6"/>
            <p:cNvSpPr>
              <a:spLocks noChangeArrowheads="1"/>
            </p:cNvSpPr>
            <p:nvPr/>
          </p:nvSpPr>
          <p:spPr bwMode="auto">
            <a:xfrm>
              <a:off x="2195513" y="4149547"/>
              <a:ext cx="2693987" cy="647523"/>
            </a:xfrm>
            <a:prstGeom prst="roundRect">
              <a:avLst>
                <a:gd name="adj" fmla="val 16667"/>
              </a:avLst>
            </a:prstGeom>
            <a:solidFill>
              <a:schemeClr val="accent2">
                <a:lumMod val="20000"/>
                <a:lumOff val="80000"/>
              </a:schemeClr>
            </a:solidFill>
            <a:ln w="19050" algn="ctr">
              <a:solidFill>
                <a:schemeClr val="tx1"/>
              </a:solidFill>
              <a:round/>
              <a:headEnd/>
              <a:tailEnd/>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s-ES" smtClean="0"/>
            </a:p>
          </p:txBody>
        </p:sp>
        <p:sp>
          <p:nvSpPr>
            <p:cNvPr id="25" name="Rectángulo redondeado 7"/>
            <p:cNvSpPr>
              <a:spLocks noChangeArrowheads="1"/>
            </p:cNvSpPr>
            <p:nvPr/>
          </p:nvSpPr>
          <p:spPr bwMode="auto">
            <a:xfrm>
              <a:off x="3924300" y="5012911"/>
              <a:ext cx="2693988" cy="649110"/>
            </a:xfrm>
            <a:prstGeom prst="roundRect">
              <a:avLst>
                <a:gd name="adj" fmla="val 16667"/>
              </a:avLst>
            </a:prstGeom>
            <a:solidFill>
              <a:schemeClr val="accent2">
                <a:lumMod val="20000"/>
                <a:lumOff val="80000"/>
              </a:schemeClr>
            </a:solidFill>
            <a:ln w="19050" algn="ctr">
              <a:solidFill>
                <a:schemeClr val="tx1"/>
              </a:solidFill>
              <a:round/>
              <a:headEnd/>
              <a:tailEnd/>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s-ES" smtClean="0"/>
            </a:p>
          </p:txBody>
        </p:sp>
        <p:sp>
          <p:nvSpPr>
            <p:cNvPr id="26" name="CuadroTexto 8"/>
            <p:cNvSpPr txBox="1">
              <a:spLocks noChangeArrowheads="1"/>
            </p:cNvSpPr>
            <p:nvPr/>
          </p:nvSpPr>
          <p:spPr bwMode="auto">
            <a:xfrm>
              <a:off x="2420144" y="3615407"/>
              <a:ext cx="3888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spcBef>
                  <a:spcPct val="0"/>
                </a:spcBef>
                <a:buClrTx/>
                <a:buSzTx/>
                <a:buFontTx/>
                <a:buNone/>
              </a:pPr>
              <a:r>
                <a:rPr lang="en-US" sz="2400">
                  <a:solidFill>
                    <a:schemeClr val="bg1"/>
                  </a:solidFill>
                  <a:latin typeface="Times New Roman" panose="02020603050405020304" pitchFamily="18" charset="0"/>
                </a:rPr>
                <a:t>Capa de </a:t>
              </a:r>
              <a:r>
                <a:rPr lang="es-ES" sz="2400">
                  <a:solidFill>
                    <a:schemeClr val="bg1"/>
                  </a:solidFill>
                  <a:latin typeface="Times New Roman" panose="02020603050405020304" pitchFamily="18" charset="0"/>
                </a:rPr>
                <a:t>Negocio</a:t>
              </a:r>
            </a:p>
          </p:txBody>
        </p:sp>
        <p:sp>
          <p:nvSpPr>
            <p:cNvPr id="27" name="CuadroTexto 9"/>
            <p:cNvSpPr txBox="1">
              <a:spLocks noChangeArrowheads="1"/>
            </p:cNvSpPr>
            <p:nvPr/>
          </p:nvSpPr>
          <p:spPr bwMode="auto">
            <a:xfrm>
              <a:off x="2559745" y="4255266"/>
              <a:ext cx="18046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spcBef>
                  <a:spcPct val="0"/>
                </a:spcBef>
                <a:buClrTx/>
                <a:buSzTx/>
                <a:buFontTx/>
                <a:buNone/>
              </a:pPr>
              <a:r>
                <a:rPr lang="en-US" sz="2400" b="0">
                  <a:latin typeface="Times New Roman" panose="02020603050405020304" pitchFamily="18" charset="0"/>
                </a:rPr>
                <a:t>Code</a:t>
              </a:r>
              <a:endParaRPr lang="es-ES" sz="2400" b="0">
                <a:latin typeface="Times New Roman" panose="02020603050405020304" pitchFamily="18" charset="0"/>
              </a:endParaRPr>
            </a:p>
          </p:txBody>
        </p:sp>
        <p:sp>
          <p:nvSpPr>
            <p:cNvPr id="28" name="CuadroTexto 10"/>
            <p:cNvSpPr txBox="1">
              <a:spLocks noChangeArrowheads="1"/>
            </p:cNvSpPr>
            <p:nvPr/>
          </p:nvSpPr>
          <p:spPr bwMode="auto">
            <a:xfrm>
              <a:off x="3923928" y="5106565"/>
              <a:ext cx="26943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spcBef>
                  <a:spcPct val="0"/>
                </a:spcBef>
                <a:buClrTx/>
                <a:buSzTx/>
                <a:buFontTx/>
                <a:buNone/>
              </a:pPr>
              <a:r>
                <a:rPr lang="en-US" sz="2400" b="0">
                  <a:latin typeface="Times New Roman" panose="02020603050405020304" pitchFamily="18" charset="0"/>
                </a:rPr>
                <a:t>MathNet.Iridium.dll</a:t>
              </a:r>
              <a:endParaRPr lang="es-ES" sz="2400" b="0">
                <a:latin typeface="Times New Roman" panose="02020603050405020304" pitchFamily="18" charset="0"/>
              </a:endParaRPr>
            </a:p>
          </p:txBody>
        </p:sp>
        <p:sp>
          <p:nvSpPr>
            <p:cNvPr id="29" name="Flecha doblada 28"/>
            <p:cNvSpPr/>
            <p:nvPr/>
          </p:nvSpPr>
          <p:spPr bwMode="auto">
            <a:xfrm rot="5400000">
              <a:off x="5166578" y="4280378"/>
              <a:ext cx="431682" cy="747712"/>
            </a:xfrm>
            <a:prstGeom prst="bentArrow">
              <a:avLst/>
            </a:prstGeom>
            <a:solidFill>
              <a:schemeClr val="accent6">
                <a:lumMod val="40000"/>
                <a:lumOff val="60000"/>
              </a:schemeClr>
            </a:solidFill>
            <a:ln w="19050" cap="flat" cmpd="sng" algn="ctr">
              <a:solidFill>
                <a:schemeClr val="tx1"/>
              </a:solidFill>
              <a:prstDash val="solid"/>
              <a:round/>
              <a:headEnd type="none" w="med" len="med"/>
              <a:tailEnd type="none" w="med" len="med"/>
            </a:ln>
            <a:effectLst/>
            <a:extLst/>
          </p:spPr>
          <p:txBody>
            <a:bodyPr/>
            <a:lstStyle/>
            <a:p>
              <a:pPr>
                <a:defRPr/>
              </a:pPr>
              <a:endParaRPr lang="es-ES"/>
            </a:p>
          </p:txBody>
        </p:sp>
      </p:grpSp>
    </p:spTree>
    <p:extLst>
      <p:ext uri="{BB962C8B-B14F-4D97-AF65-F5344CB8AC3E}">
        <p14:creationId xmlns:p14="http://schemas.microsoft.com/office/powerpoint/2010/main" val="1027512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20 CuadroTexto"/>
          <p:cNvSpPr txBox="1"/>
          <p:nvPr/>
        </p:nvSpPr>
        <p:spPr>
          <a:xfrm>
            <a:off x="179513" y="15588"/>
            <a:ext cx="8326626" cy="677108"/>
          </a:xfrm>
          <a:prstGeom prst="rect">
            <a:avLst/>
          </a:prstGeom>
          <a:noFill/>
        </p:spPr>
        <p:txBody>
          <a:bodyPr wrap="square" rtlCol="0">
            <a:spAutoFit/>
          </a:bodyPr>
          <a:lstStyle/>
          <a:p>
            <a:r>
              <a:rPr lang="en-US" sz="38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Funcionalidades</a:t>
            </a:r>
            <a:endParaRPr lang="es-ES" sz="38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6" name="Grupo 5"/>
          <p:cNvGrpSpPr/>
          <p:nvPr/>
        </p:nvGrpSpPr>
        <p:grpSpPr>
          <a:xfrm>
            <a:off x="317808" y="1196752"/>
            <a:ext cx="8665625" cy="5335568"/>
            <a:chOff x="323528" y="1340768"/>
            <a:chExt cx="8665625" cy="5335568"/>
          </a:xfrm>
        </p:grpSpPr>
        <p:sp>
          <p:nvSpPr>
            <p:cNvPr id="2" name="CuadroTexto 1"/>
            <p:cNvSpPr txBox="1"/>
            <p:nvPr/>
          </p:nvSpPr>
          <p:spPr>
            <a:xfrm>
              <a:off x="468942" y="1628800"/>
              <a:ext cx="8515889" cy="5047536"/>
            </a:xfrm>
            <a:prstGeom prst="rect">
              <a:avLst/>
            </a:prstGeom>
            <a:noFill/>
          </p:spPr>
          <p:txBody>
            <a:bodyPr wrap="square" rtlCol="0">
              <a:spAutoFit/>
            </a:bodyPr>
            <a:lstStyle/>
            <a:p>
              <a:pPr marL="457200" indent="-457200" algn="just">
                <a:buFont typeface="+mj-lt"/>
                <a:buAutoNum type="arabicPeriod"/>
              </a:pPr>
              <a:r>
                <a:rPr lang="es-ES" sz="2300" dirty="0">
                  <a:latin typeface="Arial" panose="020B0604020202020204" pitchFamily="34" charset="0"/>
                  <a:cs typeface="Arial" panose="020B0604020202020204" pitchFamily="34" charset="0"/>
                </a:rPr>
                <a:t>Determinar la calidad de una imagen de huella dactilar.</a:t>
              </a:r>
            </a:p>
            <a:p>
              <a:pPr marL="914400" lvl="1" indent="-457200" algn="just">
                <a:buFont typeface="+mj-lt"/>
                <a:buAutoNum type="alphaLcParenR"/>
              </a:pPr>
              <a:r>
                <a:rPr lang="es-ES" sz="2300" dirty="0">
                  <a:latin typeface="Arial" panose="020B0604020202020204" pitchFamily="34" charset="0"/>
                  <a:cs typeface="Arial" panose="020B0604020202020204" pitchFamily="34" charset="0"/>
                </a:rPr>
                <a:t>Procesar una imagen de huella dactilar.</a:t>
              </a:r>
            </a:p>
            <a:p>
              <a:pPr marL="914400" lvl="1" indent="-457200" algn="just">
                <a:buFont typeface="+mj-lt"/>
                <a:buAutoNum type="alphaLcParenR"/>
              </a:pPr>
              <a:r>
                <a:rPr lang="es-ES" sz="2300" dirty="0">
                  <a:latin typeface="Arial" panose="020B0604020202020204" pitchFamily="34" charset="0"/>
                  <a:cs typeface="Arial" panose="020B0604020202020204" pitchFamily="34" charset="0"/>
                </a:rPr>
                <a:t>Medir la calidad de una imagen de huella dactilar según la combinación de características locales y globales</a:t>
              </a:r>
              <a:r>
                <a:rPr lang="es-ES" sz="2300" dirty="0" smtClean="0">
                  <a:latin typeface="Arial" panose="020B0604020202020204" pitchFamily="34" charset="0"/>
                  <a:cs typeface="Arial" panose="020B0604020202020204" pitchFamily="34" charset="0"/>
                </a:rPr>
                <a:t>.</a:t>
              </a:r>
            </a:p>
            <a:p>
              <a:pPr lvl="1" algn="just"/>
              <a:endParaRPr lang="es-ES" sz="2300" dirty="0">
                <a:latin typeface="Arial" panose="020B0604020202020204" pitchFamily="34" charset="0"/>
                <a:cs typeface="Arial" panose="020B0604020202020204" pitchFamily="34" charset="0"/>
              </a:endParaRPr>
            </a:p>
            <a:p>
              <a:pPr marL="457200" indent="-457200" algn="just">
                <a:buFont typeface="+mj-lt"/>
                <a:buAutoNum type="arabicPeriod"/>
              </a:pPr>
              <a:r>
                <a:rPr lang="es-ES" sz="2300" dirty="0" smtClean="0">
                  <a:latin typeface="Arial" panose="020B0604020202020204" pitchFamily="34" charset="0"/>
                  <a:cs typeface="Arial" panose="020B0604020202020204" pitchFamily="34" charset="0"/>
                </a:rPr>
                <a:t>Generar </a:t>
              </a:r>
              <a:r>
                <a:rPr lang="es-ES" sz="2300" dirty="0">
                  <a:latin typeface="Arial" panose="020B0604020202020204" pitchFamily="34" charset="0"/>
                  <a:cs typeface="Arial" panose="020B0604020202020204" pitchFamily="34" charset="0"/>
                </a:rPr>
                <a:t>el mapa de calidad de una imagen de huella dactilar</a:t>
              </a:r>
              <a:r>
                <a:rPr lang="es-ES" sz="2300" dirty="0" smtClean="0">
                  <a:latin typeface="Arial" panose="020B0604020202020204" pitchFamily="34" charset="0"/>
                  <a:cs typeface="Arial" panose="020B0604020202020204" pitchFamily="34" charset="0"/>
                </a:rPr>
                <a:t>.</a:t>
              </a:r>
            </a:p>
            <a:p>
              <a:pPr marL="457200" indent="-457200" algn="just">
                <a:buFont typeface="+mj-lt"/>
                <a:buAutoNum type="arabicPeriod"/>
              </a:pPr>
              <a:endParaRPr lang="es-ES" sz="2300" dirty="0">
                <a:latin typeface="Arial" panose="020B0604020202020204" pitchFamily="34" charset="0"/>
                <a:cs typeface="Arial" panose="020B0604020202020204" pitchFamily="34" charset="0"/>
              </a:endParaRPr>
            </a:p>
            <a:p>
              <a:pPr marL="457200" indent="-457200" algn="just">
                <a:buFont typeface="+mj-lt"/>
                <a:buAutoNum type="arabicPeriod"/>
              </a:pPr>
              <a:r>
                <a:rPr lang="es-ES" sz="2300" dirty="0" smtClean="0">
                  <a:latin typeface="Arial" panose="020B0604020202020204" pitchFamily="34" charset="0"/>
                  <a:cs typeface="Arial" panose="020B0604020202020204" pitchFamily="34" charset="0"/>
                </a:rPr>
                <a:t>Determinar </a:t>
              </a:r>
              <a:r>
                <a:rPr lang="es-ES" sz="2300" dirty="0">
                  <a:latin typeface="Arial" panose="020B0604020202020204" pitchFamily="34" charset="0"/>
                  <a:cs typeface="Arial" panose="020B0604020202020204" pitchFamily="34" charset="0"/>
                </a:rPr>
                <a:t>la calidad de un </a:t>
              </a:r>
              <a:r>
                <a:rPr lang="es-ES" sz="2300" dirty="0" smtClean="0">
                  <a:latin typeface="Arial" panose="020B0604020202020204" pitchFamily="34" charset="0"/>
                  <a:cs typeface="Arial" panose="020B0604020202020204" pitchFamily="34" charset="0"/>
                </a:rPr>
                <a:t>conjunto de imágenes de huellas dactilares.</a:t>
              </a:r>
            </a:p>
            <a:p>
              <a:pPr marL="457200" indent="-457200" algn="just">
                <a:buFont typeface="+mj-lt"/>
                <a:buAutoNum type="arabicPeriod"/>
              </a:pPr>
              <a:endParaRPr lang="es-ES" sz="2300" dirty="0">
                <a:latin typeface="Arial" panose="020B0604020202020204" pitchFamily="34" charset="0"/>
                <a:cs typeface="Arial" panose="020B0604020202020204" pitchFamily="34" charset="0"/>
              </a:endParaRPr>
            </a:p>
            <a:p>
              <a:pPr marL="457200" indent="-457200" algn="just">
                <a:buFont typeface="+mj-lt"/>
                <a:buAutoNum type="arabicPeriod"/>
              </a:pPr>
              <a:r>
                <a:rPr lang="es-ES" sz="2300" dirty="0" smtClean="0">
                  <a:latin typeface="Arial" panose="020B0604020202020204" pitchFamily="34" charset="0"/>
                  <a:cs typeface="Arial" panose="020B0604020202020204" pitchFamily="34" charset="0"/>
                </a:rPr>
                <a:t>Generar los mapas </a:t>
              </a:r>
              <a:r>
                <a:rPr lang="es-ES" sz="2300" dirty="0">
                  <a:latin typeface="Arial" panose="020B0604020202020204" pitchFamily="34" charset="0"/>
                  <a:cs typeface="Arial" panose="020B0604020202020204" pitchFamily="34" charset="0"/>
                </a:rPr>
                <a:t>de calidad de un </a:t>
              </a:r>
              <a:r>
                <a:rPr lang="es-ES" sz="2300" dirty="0" smtClean="0">
                  <a:latin typeface="Arial" panose="020B0604020202020204" pitchFamily="34" charset="0"/>
                  <a:cs typeface="Arial" panose="020B0604020202020204" pitchFamily="34" charset="0"/>
                </a:rPr>
                <a:t>conjunto de imágenes de huellas </a:t>
              </a:r>
              <a:r>
                <a:rPr lang="es-ES" sz="2300" dirty="0">
                  <a:latin typeface="Arial" panose="020B0604020202020204" pitchFamily="34" charset="0"/>
                  <a:cs typeface="Arial" panose="020B0604020202020204" pitchFamily="34" charset="0"/>
                </a:rPr>
                <a:t>dactilares.</a:t>
              </a:r>
            </a:p>
            <a:p>
              <a:pPr algn="just"/>
              <a:endParaRPr lang="es-ES" sz="2300" dirty="0"/>
            </a:p>
          </p:txBody>
        </p:sp>
        <p:sp>
          <p:nvSpPr>
            <p:cNvPr id="3" name="Rectángulo redondeado 2"/>
            <p:cNvSpPr/>
            <p:nvPr/>
          </p:nvSpPr>
          <p:spPr>
            <a:xfrm>
              <a:off x="323528" y="1340768"/>
              <a:ext cx="8665625" cy="51125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592377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Conector recto de flecha 54"/>
          <p:cNvCxnSpPr/>
          <p:nvPr/>
        </p:nvCxnSpPr>
        <p:spPr>
          <a:xfrm>
            <a:off x="5590280" y="4873915"/>
            <a:ext cx="9068" cy="350529"/>
          </a:xfrm>
          <a:prstGeom prst="straightConnector1">
            <a:avLst/>
          </a:prstGeom>
          <a:ln>
            <a:solidFill>
              <a:schemeClr val="bg1">
                <a:lumMod val="5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47" name="Conector recto de flecha 46"/>
          <p:cNvCxnSpPr/>
          <p:nvPr/>
        </p:nvCxnSpPr>
        <p:spPr>
          <a:xfrm>
            <a:off x="5590280" y="1489654"/>
            <a:ext cx="9068" cy="350529"/>
          </a:xfrm>
          <a:prstGeom prst="straightConnector1">
            <a:avLst/>
          </a:prstGeom>
          <a:ln>
            <a:solidFill>
              <a:schemeClr val="bg1">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2" name="41 Rectángulo"/>
          <p:cNvSpPr/>
          <p:nvPr/>
        </p:nvSpPr>
        <p:spPr>
          <a:xfrm>
            <a:off x="179512" y="0"/>
            <a:ext cx="504056" cy="6858000"/>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43" name="42 CuadroTexto"/>
          <p:cNvSpPr txBox="1"/>
          <p:nvPr/>
        </p:nvSpPr>
        <p:spPr>
          <a:xfrm rot="16200000">
            <a:off x="-2001975" y="3164471"/>
            <a:ext cx="4867038" cy="461665"/>
          </a:xfrm>
          <a:prstGeom prst="rect">
            <a:avLst/>
          </a:prstGeom>
          <a:noFill/>
        </p:spPr>
        <p:txBody>
          <a:bodyPr wrap="none" rtlCol="0">
            <a:spAutoFit/>
          </a:bodyPr>
          <a:lstStyle/>
          <a:p>
            <a:r>
              <a:rPr lang="es-ES" sz="2400" b="1" dirty="0" smtClean="0">
                <a:solidFill>
                  <a:schemeClr val="bg1"/>
                </a:solidFill>
                <a:latin typeface="Arial" pitchFamily="34" charset="0"/>
                <a:cs typeface="Arial" pitchFamily="34" charset="0"/>
              </a:rPr>
              <a:t>Proceso de medición de calidad</a:t>
            </a:r>
            <a:endParaRPr lang="es-ES" sz="2400" b="1" dirty="0">
              <a:solidFill>
                <a:schemeClr val="bg1"/>
              </a:solidFill>
              <a:latin typeface="Arial" pitchFamily="34" charset="0"/>
              <a:cs typeface="Arial" pitchFamily="34" charset="0"/>
            </a:endParaRP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22" y="244868"/>
            <a:ext cx="1772816" cy="1498476"/>
          </a:xfrm>
          <a:prstGeom prst="rect">
            <a:avLst/>
          </a:prstGeom>
        </p:spPr>
      </p:pic>
      <p:sp>
        <p:nvSpPr>
          <p:cNvPr id="38" name="Rectángulo redondeado 37"/>
          <p:cNvSpPr/>
          <p:nvPr/>
        </p:nvSpPr>
        <p:spPr>
          <a:xfrm>
            <a:off x="1494946" y="166014"/>
            <a:ext cx="1512168" cy="1656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p:cNvPicPr>
            <a:picLocks noChangeAspect="1"/>
          </p:cNvPicPr>
          <p:nvPr/>
        </p:nvPicPr>
        <p:blipFill rotWithShape="1">
          <a:blip r:embed="rId4">
            <a:extLst>
              <a:ext uri="{28A0092B-C50C-407E-A947-70E740481C1C}">
                <a14:useLocalDpi xmlns:a14="http://schemas.microsoft.com/office/drawing/2010/main" val="0"/>
              </a:ext>
            </a:extLst>
          </a:blip>
          <a:srcRect l="27336" t="11715" r="20590"/>
          <a:stretch/>
        </p:blipFill>
        <p:spPr>
          <a:xfrm>
            <a:off x="3053789" y="3148763"/>
            <a:ext cx="1018035" cy="1353805"/>
          </a:xfrm>
          <a:prstGeom prst="rect">
            <a:avLst/>
          </a:prstGeom>
        </p:spPr>
      </p:pic>
      <p:sp>
        <p:nvSpPr>
          <p:cNvPr id="41" name="Rectángulo redondeado 40"/>
          <p:cNvSpPr/>
          <p:nvPr/>
        </p:nvSpPr>
        <p:spPr>
          <a:xfrm>
            <a:off x="745850" y="2636912"/>
            <a:ext cx="3263423" cy="19442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876174" y="2710951"/>
            <a:ext cx="2533972" cy="1446550"/>
          </a:xfrm>
          <a:prstGeom prst="rect">
            <a:avLst/>
          </a:prstGeom>
          <a:noFill/>
        </p:spPr>
        <p:txBody>
          <a:bodyPr wrap="square" rtlCol="0">
            <a:spAutoFit/>
          </a:bodyPr>
          <a:lstStyle/>
          <a:p>
            <a:r>
              <a:rPr lang="en-US" sz="2800" b="1" dirty="0" smtClean="0"/>
              <a:t>Procesamiento:</a:t>
            </a:r>
          </a:p>
          <a:p>
            <a:pPr marL="285750" indent="-285750">
              <a:buFont typeface="Arial" panose="020B0604020202020204" pitchFamily="34" charset="0"/>
              <a:buChar char="•"/>
            </a:pPr>
            <a:r>
              <a:rPr lang="en-US" sz="2000" dirty="0" smtClean="0"/>
              <a:t>Convoluciones.</a:t>
            </a:r>
          </a:p>
          <a:p>
            <a:pPr marL="285750" indent="-285750">
              <a:buFont typeface="Arial" panose="020B0604020202020204" pitchFamily="34" charset="0"/>
              <a:buChar char="•"/>
            </a:pPr>
            <a:r>
              <a:rPr lang="en-US" sz="2000" dirty="0" err="1" smtClean="0"/>
              <a:t>Matriz</a:t>
            </a:r>
            <a:r>
              <a:rPr lang="en-US" sz="2000" dirty="0" smtClean="0"/>
              <a:t> de la </a:t>
            </a:r>
            <a:r>
              <a:rPr lang="en-US" sz="2000" dirty="0" err="1" smtClean="0"/>
              <a:t>imagen</a:t>
            </a:r>
            <a:r>
              <a:rPr lang="en-US" sz="2000" dirty="0" smtClean="0"/>
              <a:t>.</a:t>
            </a:r>
            <a:endParaRPr lang="es-ES" sz="2000" dirty="0"/>
          </a:p>
        </p:txBody>
      </p:sp>
      <p:sp>
        <p:nvSpPr>
          <p:cNvPr id="16" name="Rectángulo redondeado 15"/>
          <p:cNvSpPr/>
          <p:nvPr/>
        </p:nvSpPr>
        <p:spPr>
          <a:xfrm>
            <a:off x="4211960" y="3609020"/>
            <a:ext cx="2808312" cy="2880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ángulo redondeado 49"/>
          <p:cNvSpPr/>
          <p:nvPr/>
        </p:nvSpPr>
        <p:spPr>
          <a:xfrm>
            <a:off x="4139952" y="166014"/>
            <a:ext cx="2808312" cy="2880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Rectángulo redondeado 50"/>
          <p:cNvSpPr/>
          <p:nvPr/>
        </p:nvSpPr>
        <p:spPr>
          <a:xfrm>
            <a:off x="7164288" y="2730664"/>
            <a:ext cx="1921041" cy="18504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p:cNvSpPr txBox="1"/>
          <p:nvPr/>
        </p:nvSpPr>
        <p:spPr>
          <a:xfrm>
            <a:off x="7220771" y="2780928"/>
            <a:ext cx="1904432" cy="1754326"/>
          </a:xfrm>
          <a:prstGeom prst="rect">
            <a:avLst/>
          </a:prstGeom>
          <a:noFill/>
        </p:spPr>
        <p:txBody>
          <a:bodyPr wrap="none" rtlCol="0">
            <a:spAutoFit/>
          </a:bodyPr>
          <a:lstStyle/>
          <a:p>
            <a:r>
              <a:rPr lang="es-ES" b="1" dirty="0" smtClean="0"/>
              <a:t>Niveles de calidad</a:t>
            </a:r>
          </a:p>
          <a:p>
            <a:pPr marL="285750" indent="-285750">
              <a:buFont typeface="Arial" panose="020B0604020202020204" pitchFamily="34" charset="0"/>
              <a:buChar char="•"/>
            </a:pPr>
            <a:r>
              <a:rPr lang="es-ES" dirty="0" smtClean="0"/>
              <a:t>Buena</a:t>
            </a:r>
          </a:p>
          <a:p>
            <a:pPr marL="285750" indent="-285750">
              <a:buFont typeface="Arial" panose="020B0604020202020204" pitchFamily="34" charset="0"/>
              <a:buChar char="•"/>
            </a:pPr>
            <a:r>
              <a:rPr lang="es-ES" dirty="0" smtClean="0"/>
              <a:t>Normal</a:t>
            </a:r>
          </a:p>
          <a:p>
            <a:pPr marL="285750" indent="-285750">
              <a:buFont typeface="Arial" panose="020B0604020202020204" pitchFamily="34" charset="0"/>
              <a:buChar char="•"/>
            </a:pPr>
            <a:r>
              <a:rPr lang="es-ES" dirty="0" smtClean="0"/>
              <a:t>Húmeda</a:t>
            </a:r>
          </a:p>
          <a:p>
            <a:pPr marL="285750" indent="-285750">
              <a:buFont typeface="Arial" panose="020B0604020202020204" pitchFamily="34" charset="0"/>
              <a:buChar char="•"/>
            </a:pPr>
            <a:r>
              <a:rPr lang="es-ES" dirty="0" smtClean="0"/>
              <a:t>Seca</a:t>
            </a:r>
          </a:p>
          <a:p>
            <a:pPr marL="285750" indent="-285750">
              <a:buFont typeface="Arial" panose="020B0604020202020204" pitchFamily="34" charset="0"/>
              <a:buChar char="•"/>
            </a:pPr>
            <a:r>
              <a:rPr lang="es-ES" dirty="0" smtClean="0"/>
              <a:t>Corrupta</a:t>
            </a:r>
          </a:p>
        </p:txBody>
      </p:sp>
      <p:sp>
        <p:nvSpPr>
          <p:cNvPr id="15" name="Rectángulo redondeado 14"/>
          <p:cNvSpPr/>
          <p:nvPr/>
        </p:nvSpPr>
        <p:spPr>
          <a:xfrm>
            <a:off x="4811442" y="961784"/>
            <a:ext cx="1535586" cy="593868"/>
          </a:xfrm>
          <a:prstGeom prst="roundRect">
            <a:avLst/>
          </a:prstGeom>
          <a:solidFill>
            <a:srgbClr val="FCFD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redondeado 18"/>
          <p:cNvSpPr/>
          <p:nvPr/>
        </p:nvSpPr>
        <p:spPr>
          <a:xfrm>
            <a:off x="4297536" y="1850395"/>
            <a:ext cx="2568994" cy="1030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redondeado 19"/>
          <p:cNvSpPr/>
          <p:nvPr/>
        </p:nvSpPr>
        <p:spPr>
          <a:xfrm>
            <a:off x="4883450" y="4360488"/>
            <a:ext cx="1535586" cy="5938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redondeado 20"/>
          <p:cNvSpPr/>
          <p:nvPr/>
        </p:nvSpPr>
        <p:spPr>
          <a:xfrm>
            <a:off x="4788024" y="5221384"/>
            <a:ext cx="1632817" cy="1030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4279932" y="399054"/>
            <a:ext cx="2475726" cy="523220"/>
          </a:xfrm>
          <a:prstGeom prst="rect">
            <a:avLst/>
          </a:prstGeom>
          <a:noFill/>
        </p:spPr>
        <p:txBody>
          <a:bodyPr wrap="square" rtlCol="0">
            <a:spAutoFit/>
          </a:bodyPr>
          <a:lstStyle/>
          <a:p>
            <a:r>
              <a:rPr lang="es-ES" sz="2800" b="1" dirty="0" smtClean="0"/>
              <a:t>Análisis local</a:t>
            </a:r>
            <a:endParaRPr lang="es-ES" sz="2800" b="1" dirty="0"/>
          </a:p>
        </p:txBody>
      </p:sp>
      <p:sp>
        <p:nvSpPr>
          <p:cNvPr id="22" name="CuadroTexto 21"/>
          <p:cNvSpPr txBox="1"/>
          <p:nvPr/>
        </p:nvSpPr>
        <p:spPr>
          <a:xfrm>
            <a:off x="4368631" y="3846754"/>
            <a:ext cx="2475726" cy="523220"/>
          </a:xfrm>
          <a:prstGeom prst="rect">
            <a:avLst/>
          </a:prstGeom>
          <a:noFill/>
        </p:spPr>
        <p:txBody>
          <a:bodyPr wrap="square" rtlCol="0">
            <a:spAutoFit/>
          </a:bodyPr>
          <a:lstStyle/>
          <a:p>
            <a:r>
              <a:rPr lang="es-ES" sz="2800" b="1" dirty="0" smtClean="0"/>
              <a:t>Análisis global</a:t>
            </a:r>
            <a:endParaRPr lang="es-ES" sz="2800" b="1" dirty="0"/>
          </a:p>
        </p:txBody>
      </p:sp>
      <p:sp>
        <p:nvSpPr>
          <p:cNvPr id="3" name="CuadroTexto 2"/>
          <p:cNvSpPr txBox="1"/>
          <p:nvPr/>
        </p:nvSpPr>
        <p:spPr>
          <a:xfrm>
            <a:off x="4851097" y="904775"/>
            <a:ext cx="1478366" cy="707886"/>
          </a:xfrm>
          <a:prstGeom prst="rect">
            <a:avLst/>
          </a:prstGeom>
          <a:noFill/>
        </p:spPr>
        <p:txBody>
          <a:bodyPr wrap="square" rtlCol="0">
            <a:spAutoFit/>
          </a:bodyPr>
          <a:lstStyle/>
          <a:p>
            <a:pPr algn="ctr"/>
            <a:r>
              <a:rPr lang="es-ES" sz="2000" dirty="0" smtClean="0"/>
              <a:t>Imagen en Bloques</a:t>
            </a:r>
            <a:endParaRPr lang="es-ES" sz="2000" dirty="0"/>
          </a:p>
        </p:txBody>
      </p:sp>
      <p:sp>
        <p:nvSpPr>
          <p:cNvPr id="23" name="CuadroTexto 22"/>
          <p:cNvSpPr txBox="1"/>
          <p:nvPr/>
        </p:nvSpPr>
        <p:spPr>
          <a:xfrm>
            <a:off x="4387321" y="1937672"/>
            <a:ext cx="2584804" cy="707886"/>
          </a:xfrm>
          <a:prstGeom prst="rect">
            <a:avLst/>
          </a:prstGeom>
          <a:noFill/>
        </p:spPr>
        <p:txBody>
          <a:bodyPr wrap="square" rtlCol="0">
            <a:spAutoFit/>
          </a:bodyPr>
          <a:lstStyle/>
          <a:p>
            <a:pPr marL="216000" indent="-342900">
              <a:buFont typeface="Arial" panose="020B0604020202020204" pitchFamily="34" charset="0"/>
              <a:buChar char="•"/>
            </a:pPr>
            <a:r>
              <a:rPr lang="es-ES" sz="2000" dirty="0" smtClean="0"/>
              <a:t>Coherencia.</a:t>
            </a:r>
          </a:p>
          <a:p>
            <a:pPr marL="342900" indent="-342900">
              <a:buFont typeface="Arial" panose="020B0604020202020204" pitchFamily="34" charset="0"/>
              <a:buChar char="•"/>
            </a:pPr>
            <a:r>
              <a:rPr lang="es-ES" sz="2000" dirty="0" smtClean="0"/>
              <a:t>No homogeneidad.</a:t>
            </a:r>
            <a:endParaRPr lang="es-ES" sz="2000" dirty="0"/>
          </a:p>
        </p:txBody>
      </p:sp>
      <p:sp>
        <p:nvSpPr>
          <p:cNvPr id="24" name="CuadroTexto 23"/>
          <p:cNvSpPr txBox="1"/>
          <p:nvPr/>
        </p:nvSpPr>
        <p:spPr>
          <a:xfrm>
            <a:off x="4923105" y="4303479"/>
            <a:ext cx="1478366" cy="707886"/>
          </a:xfrm>
          <a:prstGeom prst="rect">
            <a:avLst/>
          </a:prstGeom>
          <a:noFill/>
        </p:spPr>
        <p:txBody>
          <a:bodyPr wrap="square" rtlCol="0">
            <a:spAutoFit/>
          </a:bodyPr>
          <a:lstStyle/>
          <a:p>
            <a:pPr algn="ctr"/>
            <a:r>
              <a:rPr lang="es-ES" sz="2000" dirty="0" smtClean="0"/>
              <a:t>Espectro de Fourier</a:t>
            </a:r>
            <a:endParaRPr lang="es-ES" sz="2000" dirty="0"/>
          </a:p>
        </p:txBody>
      </p:sp>
      <p:sp>
        <p:nvSpPr>
          <p:cNvPr id="25" name="CuadroTexto 24"/>
          <p:cNvSpPr txBox="1"/>
          <p:nvPr/>
        </p:nvSpPr>
        <p:spPr>
          <a:xfrm>
            <a:off x="4729207" y="5382956"/>
            <a:ext cx="1787009" cy="707886"/>
          </a:xfrm>
          <a:prstGeom prst="rect">
            <a:avLst/>
          </a:prstGeom>
          <a:noFill/>
        </p:spPr>
        <p:txBody>
          <a:bodyPr wrap="square" rtlCol="0">
            <a:spAutoFit/>
          </a:bodyPr>
          <a:lstStyle/>
          <a:p>
            <a:pPr algn="ctr"/>
            <a:r>
              <a:rPr lang="es-ES" sz="2000" dirty="0" smtClean="0"/>
              <a:t>Concentración de energía</a:t>
            </a:r>
            <a:endParaRPr lang="es-ES" sz="2000" dirty="0"/>
          </a:p>
        </p:txBody>
      </p:sp>
      <p:cxnSp>
        <p:nvCxnSpPr>
          <p:cNvPr id="5" name="Conector recto de flecha 4"/>
          <p:cNvCxnSpPr/>
          <p:nvPr/>
        </p:nvCxnSpPr>
        <p:spPr>
          <a:xfrm>
            <a:off x="2267744" y="1916832"/>
            <a:ext cx="0" cy="69924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7" name="Conector angular 6"/>
          <p:cNvCxnSpPr/>
          <p:nvPr/>
        </p:nvCxnSpPr>
        <p:spPr>
          <a:xfrm rot="16200000" flipH="1">
            <a:off x="3185683" y="5090578"/>
            <a:ext cx="1031672" cy="444818"/>
          </a:xfrm>
          <a:prstGeom prst="bentConnector3">
            <a:avLst>
              <a:gd name="adj1" fmla="val 100855"/>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14" name="Conector angular 13"/>
          <p:cNvCxnSpPr/>
          <p:nvPr/>
        </p:nvCxnSpPr>
        <p:spPr>
          <a:xfrm rot="5400000" flipH="1" flipV="1">
            <a:off x="2989630" y="1545260"/>
            <a:ext cx="1296145" cy="455115"/>
          </a:xfrm>
          <a:prstGeom prst="bentConnector3">
            <a:avLst>
              <a:gd name="adj1" fmla="val 99730"/>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33" name="Conector angular 32"/>
          <p:cNvCxnSpPr/>
          <p:nvPr/>
        </p:nvCxnSpPr>
        <p:spPr>
          <a:xfrm>
            <a:off x="7437695" y="1612661"/>
            <a:ext cx="806713" cy="664211"/>
          </a:xfrm>
          <a:prstGeom prst="bentConnector3">
            <a:avLst>
              <a:gd name="adj1" fmla="val 102029"/>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36" name="Conector angular 35"/>
          <p:cNvCxnSpPr/>
          <p:nvPr/>
        </p:nvCxnSpPr>
        <p:spPr>
          <a:xfrm flipV="1">
            <a:off x="7321644" y="5011365"/>
            <a:ext cx="922764" cy="577875"/>
          </a:xfrm>
          <a:prstGeom prst="bentConnector3">
            <a:avLst>
              <a:gd name="adj1" fmla="val 100359"/>
            </a:avLst>
          </a:prstGeom>
          <a:ln>
            <a:headEnd type="ova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38"/>
                                        </p:tgtEl>
                                        <p:attrNameLst>
                                          <p:attrName>stroke.color</p:attrName>
                                        </p:attrNameLst>
                                      </p:cBhvr>
                                      <p:to>
                                        <a:srgbClr val="FF0000"/>
                                      </p:to>
                                    </p:animClr>
                                    <p:set>
                                      <p:cBhvr>
                                        <p:cTn id="7" dur="500" fill="hold"/>
                                        <p:tgtEl>
                                          <p:spTgt spid="38"/>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41"/>
                                        </p:tgtEl>
                                        <p:attrNameLst>
                                          <p:attrName>stroke.color</p:attrName>
                                        </p:attrNameLst>
                                      </p:cBhvr>
                                      <p:to>
                                        <a:srgbClr val="FF0000"/>
                                      </p:to>
                                    </p:animClr>
                                    <p:set>
                                      <p:cBhvr>
                                        <p:cTn id="12" dur="500" fill="hold"/>
                                        <p:tgtEl>
                                          <p:spTgt spid="41"/>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500" fill="hold"/>
                                        <p:tgtEl>
                                          <p:spTgt spid="50"/>
                                        </p:tgtEl>
                                        <p:attrNameLst>
                                          <p:attrName>stroke.color</p:attrName>
                                        </p:attrNameLst>
                                      </p:cBhvr>
                                      <p:to>
                                        <a:srgbClr val="FF0000"/>
                                      </p:to>
                                    </p:animClr>
                                    <p:set>
                                      <p:cBhvr>
                                        <p:cTn id="17" dur="500" fill="hold"/>
                                        <p:tgtEl>
                                          <p:spTgt spid="50"/>
                                        </p:tgtEl>
                                        <p:attrNameLst>
                                          <p:attrName>stroke.on</p:attrName>
                                        </p:attrNameLst>
                                      </p:cBhvr>
                                      <p:to>
                                        <p:strVal val="true"/>
                                      </p:to>
                                    </p:set>
                                  </p:childTnLst>
                                </p:cTn>
                              </p:par>
                              <p:par>
                                <p:cTn id="18" presetID="7" presetClass="emph" presetSubtype="2" fill="hold" nodeType="withEffect">
                                  <p:stCondLst>
                                    <p:cond delay="0"/>
                                  </p:stCondLst>
                                  <p:childTnLst>
                                    <p:animClr clrSpc="rgb" dir="cw">
                                      <p:cBhvr>
                                        <p:cTn id="19" dur="500" fill="hold"/>
                                        <p:tgtEl>
                                          <p:spTgt spid="16"/>
                                        </p:tgtEl>
                                        <p:attrNameLst>
                                          <p:attrName>stroke.color</p:attrName>
                                        </p:attrNameLst>
                                      </p:cBhvr>
                                      <p:to>
                                        <a:srgbClr val="FF0000"/>
                                      </p:to>
                                    </p:animClr>
                                    <p:set>
                                      <p:cBhvr>
                                        <p:cTn id="20" dur="500" fill="hold"/>
                                        <p:tgtEl>
                                          <p:spTgt spid="16"/>
                                        </p:tgtEl>
                                        <p:attrNameLst>
                                          <p:attrName>stroke.on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dir="cw">
                                      <p:cBhvr>
                                        <p:cTn id="24" dur="500" fill="hold"/>
                                        <p:tgtEl>
                                          <p:spTgt spid="51"/>
                                        </p:tgtEl>
                                        <p:attrNameLst>
                                          <p:attrName>stroke.color</p:attrName>
                                        </p:attrNameLst>
                                      </p:cBhvr>
                                      <p:to>
                                        <a:srgbClr val="FF0000"/>
                                      </p:to>
                                    </p:animClr>
                                    <p:set>
                                      <p:cBhvr>
                                        <p:cTn id="25" dur="500" fill="hold"/>
                                        <p:tgtEl>
                                          <p:spTgt spid="5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Aplicación de las pruebas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5"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upo 2"/>
          <p:cNvGrpSpPr/>
          <p:nvPr/>
        </p:nvGrpSpPr>
        <p:grpSpPr>
          <a:xfrm>
            <a:off x="2617705" y="836712"/>
            <a:ext cx="4186543" cy="792088"/>
            <a:chOff x="2339751" y="1196752"/>
            <a:chExt cx="4186543" cy="792088"/>
          </a:xfrm>
        </p:grpSpPr>
        <p:sp>
          <p:nvSpPr>
            <p:cNvPr id="2" name="Rectángulo redondeado 1"/>
            <p:cNvSpPr/>
            <p:nvPr/>
          </p:nvSpPr>
          <p:spPr>
            <a:xfrm>
              <a:off x="2339752" y="1196752"/>
              <a:ext cx="3908578" cy="79208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35 CuadroTexto"/>
            <p:cNvSpPr txBox="1"/>
            <p:nvPr/>
          </p:nvSpPr>
          <p:spPr>
            <a:xfrm>
              <a:off x="2339751" y="1340768"/>
              <a:ext cx="4186543" cy="523220"/>
            </a:xfrm>
            <a:prstGeom prst="rect">
              <a:avLst/>
            </a:prstGeom>
            <a:noFill/>
          </p:spPr>
          <p:txBody>
            <a:bodyPr wrap="square">
              <a:spAutoFit/>
            </a:bodyPr>
            <a:lstStyle/>
            <a:p>
              <a:pPr>
                <a:defRPr/>
              </a:pPr>
              <a:r>
                <a:rPr lang="es-ES" sz="2800" b="1" dirty="0" smtClean="0">
                  <a:solidFill>
                    <a:schemeClr val="bg1"/>
                  </a:solidFill>
                  <a:latin typeface="Arial" pitchFamily="34" charset="0"/>
                  <a:cs typeface="Arial" pitchFamily="34" charset="0"/>
                </a:rPr>
                <a:t>Estrategia de Pruebas</a:t>
              </a:r>
              <a:endParaRPr lang="es-ES_tradnl" sz="2800" b="1" dirty="0">
                <a:solidFill>
                  <a:schemeClr val="bg1"/>
                </a:solidFill>
                <a:latin typeface="Arial" pitchFamily="34" charset="0"/>
                <a:cs typeface="Arial" pitchFamily="34" charset="0"/>
              </a:endParaRPr>
            </a:p>
          </p:txBody>
        </p:sp>
      </p:grpSp>
      <p:sp>
        <p:nvSpPr>
          <p:cNvPr id="5" name="Rectángulo redondeado 4"/>
          <p:cNvSpPr/>
          <p:nvPr/>
        </p:nvSpPr>
        <p:spPr>
          <a:xfrm>
            <a:off x="217335" y="2339464"/>
            <a:ext cx="4210649" cy="4257888"/>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redondeado 11"/>
          <p:cNvSpPr/>
          <p:nvPr/>
        </p:nvSpPr>
        <p:spPr>
          <a:xfrm>
            <a:off x="4898612" y="2337696"/>
            <a:ext cx="4058203" cy="4259656"/>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35 CuadroTexto"/>
          <p:cNvSpPr txBox="1"/>
          <p:nvPr/>
        </p:nvSpPr>
        <p:spPr>
          <a:xfrm>
            <a:off x="395536" y="2532722"/>
            <a:ext cx="3576428" cy="461665"/>
          </a:xfrm>
          <a:prstGeom prst="rect">
            <a:avLst/>
          </a:prstGeom>
          <a:noFill/>
        </p:spPr>
        <p:txBody>
          <a:bodyPr wrap="none">
            <a:spAutoFit/>
          </a:bodyPr>
          <a:lstStyle/>
          <a:p>
            <a:pPr>
              <a:defRPr/>
            </a:pPr>
            <a:r>
              <a:rPr lang="es-ES" sz="2400" b="1" dirty="0">
                <a:solidFill>
                  <a:schemeClr val="tx2"/>
                </a:solidFill>
                <a:latin typeface="Arial" pitchFamily="34" charset="0"/>
                <a:cs typeface="Arial" pitchFamily="34" charset="0"/>
              </a:rPr>
              <a:t>Pruebas de </a:t>
            </a:r>
            <a:r>
              <a:rPr lang="es-ES" sz="2400" b="1" dirty="0" smtClean="0">
                <a:solidFill>
                  <a:schemeClr val="tx2"/>
                </a:solidFill>
                <a:latin typeface="Arial" pitchFamily="34" charset="0"/>
                <a:cs typeface="Arial" pitchFamily="34" charset="0"/>
              </a:rPr>
              <a:t>Aceptación</a:t>
            </a:r>
            <a:endParaRPr lang="es-ES_tradnl" sz="2400" b="1" dirty="0">
              <a:solidFill>
                <a:schemeClr val="tx2"/>
              </a:solidFill>
              <a:latin typeface="Arial" pitchFamily="34" charset="0"/>
              <a:cs typeface="Arial" pitchFamily="34" charset="0"/>
            </a:endParaRPr>
          </a:p>
        </p:txBody>
      </p:sp>
      <p:sp>
        <p:nvSpPr>
          <p:cNvPr id="19" name="35 CuadroTexto"/>
          <p:cNvSpPr txBox="1"/>
          <p:nvPr/>
        </p:nvSpPr>
        <p:spPr>
          <a:xfrm>
            <a:off x="5065351" y="2561644"/>
            <a:ext cx="3361818" cy="461665"/>
          </a:xfrm>
          <a:prstGeom prst="rect">
            <a:avLst/>
          </a:prstGeom>
          <a:noFill/>
        </p:spPr>
        <p:txBody>
          <a:bodyPr wrap="none">
            <a:spAutoFit/>
          </a:bodyPr>
          <a:lstStyle/>
          <a:p>
            <a:pPr>
              <a:defRPr/>
            </a:pPr>
            <a:r>
              <a:rPr lang="es-ES" sz="2400" b="1" dirty="0">
                <a:solidFill>
                  <a:schemeClr val="tx2"/>
                </a:solidFill>
                <a:latin typeface="Arial" pitchFamily="34" charset="0"/>
                <a:cs typeface="Arial" pitchFamily="34" charset="0"/>
              </a:rPr>
              <a:t>Pruebas de </a:t>
            </a:r>
            <a:r>
              <a:rPr lang="es-ES" sz="2400" b="1" dirty="0" smtClean="0">
                <a:solidFill>
                  <a:schemeClr val="tx2"/>
                </a:solidFill>
                <a:latin typeface="Arial" pitchFamily="34" charset="0"/>
                <a:cs typeface="Arial" pitchFamily="34" charset="0"/>
              </a:rPr>
              <a:t>Fiabilidad</a:t>
            </a:r>
            <a:endParaRPr lang="es-ES_tradnl" sz="2400" b="1" dirty="0">
              <a:solidFill>
                <a:schemeClr val="tx2"/>
              </a:solidFill>
              <a:latin typeface="Arial" pitchFamily="34" charset="0"/>
              <a:cs typeface="Arial" pitchFamily="34" charset="0"/>
            </a:endParaRPr>
          </a:p>
        </p:txBody>
      </p:sp>
      <p:cxnSp>
        <p:nvCxnSpPr>
          <p:cNvPr id="8" name="Conector angular 7"/>
          <p:cNvCxnSpPr/>
          <p:nvPr/>
        </p:nvCxnSpPr>
        <p:spPr>
          <a:xfrm>
            <a:off x="6799214" y="1232755"/>
            <a:ext cx="941138" cy="538756"/>
          </a:xfrm>
          <a:prstGeom prst="bentConnector3">
            <a:avLst>
              <a:gd name="adj1" fmla="val 98579"/>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11" name="Conector angular 10"/>
          <p:cNvCxnSpPr/>
          <p:nvPr/>
        </p:nvCxnSpPr>
        <p:spPr>
          <a:xfrm rot="10800000" flipV="1">
            <a:off x="1619673" y="1232755"/>
            <a:ext cx="758621" cy="538755"/>
          </a:xfrm>
          <a:prstGeom prst="bentConnector3">
            <a:avLst>
              <a:gd name="adj1" fmla="val 99505"/>
            </a:avLst>
          </a:prstGeom>
          <a:ln>
            <a:headEnd type="oval"/>
            <a:tailEnd type="triangle"/>
          </a:ln>
        </p:spPr>
        <p:style>
          <a:lnRef idx="3">
            <a:schemeClr val="accent1"/>
          </a:lnRef>
          <a:fillRef idx="0">
            <a:schemeClr val="accent1"/>
          </a:fillRef>
          <a:effectRef idx="2">
            <a:schemeClr val="accent1"/>
          </a:effectRef>
          <a:fontRef idx="minor">
            <a:schemeClr val="tx1"/>
          </a:fontRef>
        </p:style>
      </p:cxnSp>
      <p:sp>
        <p:nvSpPr>
          <p:cNvPr id="17" name="Rectángulo redondeado 16"/>
          <p:cNvSpPr/>
          <p:nvPr/>
        </p:nvSpPr>
        <p:spPr>
          <a:xfrm>
            <a:off x="5493149" y="5248426"/>
            <a:ext cx="3360940" cy="844869"/>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upo 8"/>
          <p:cNvGrpSpPr/>
          <p:nvPr/>
        </p:nvGrpSpPr>
        <p:grpSpPr>
          <a:xfrm>
            <a:off x="5493149" y="3440183"/>
            <a:ext cx="3650851" cy="864096"/>
            <a:chOff x="5349573" y="3008136"/>
            <a:chExt cx="3650851" cy="864096"/>
          </a:xfrm>
        </p:grpSpPr>
        <p:sp>
          <p:nvSpPr>
            <p:cNvPr id="4" name="Rectángulo redondeado 3"/>
            <p:cNvSpPr/>
            <p:nvPr/>
          </p:nvSpPr>
          <p:spPr>
            <a:xfrm>
              <a:off x="5349573" y="3008136"/>
              <a:ext cx="3342428" cy="864096"/>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p:cNvSpPr txBox="1"/>
            <p:nvPr/>
          </p:nvSpPr>
          <p:spPr>
            <a:xfrm>
              <a:off x="5349573" y="3090660"/>
              <a:ext cx="3650851" cy="584775"/>
            </a:xfrm>
            <a:prstGeom prst="rect">
              <a:avLst/>
            </a:prstGeom>
            <a:noFill/>
          </p:spPr>
          <p:txBody>
            <a:bodyPr wrap="square" rtlCol="0">
              <a:spAutoFit/>
            </a:bodyPr>
            <a:lstStyle/>
            <a:p>
              <a:r>
                <a:rPr lang="es-ES_tradnl" sz="3200" dirty="0" smtClean="0"/>
                <a:t>Experimentación 1</a:t>
              </a:r>
              <a:endParaRPr lang="es-ES_tradnl" sz="3200" dirty="0"/>
            </a:p>
          </p:txBody>
        </p:sp>
      </p:grpSp>
      <p:sp>
        <p:nvSpPr>
          <p:cNvPr id="22" name="CuadroTexto 21"/>
          <p:cNvSpPr txBox="1"/>
          <p:nvPr/>
        </p:nvSpPr>
        <p:spPr>
          <a:xfrm>
            <a:off x="5582750" y="5342765"/>
            <a:ext cx="3374065" cy="584775"/>
          </a:xfrm>
          <a:prstGeom prst="rect">
            <a:avLst/>
          </a:prstGeom>
          <a:noFill/>
        </p:spPr>
        <p:txBody>
          <a:bodyPr wrap="square" rtlCol="0">
            <a:spAutoFit/>
          </a:bodyPr>
          <a:lstStyle/>
          <a:p>
            <a:r>
              <a:rPr lang="es-ES_tradnl" sz="3200" dirty="0" smtClean="0"/>
              <a:t>Experimentación 2</a:t>
            </a:r>
            <a:endParaRPr lang="es-ES_tradnl" sz="3200" dirty="0"/>
          </a:p>
        </p:txBody>
      </p:sp>
      <p:grpSp>
        <p:nvGrpSpPr>
          <p:cNvPr id="32" name="Grupo 31"/>
          <p:cNvGrpSpPr/>
          <p:nvPr/>
        </p:nvGrpSpPr>
        <p:grpSpPr>
          <a:xfrm>
            <a:off x="946491" y="4107482"/>
            <a:ext cx="3342428" cy="864096"/>
            <a:chOff x="964458" y="3001660"/>
            <a:chExt cx="3342428" cy="864096"/>
          </a:xfrm>
        </p:grpSpPr>
        <p:sp>
          <p:nvSpPr>
            <p:cNvPr id="7" name="CuadroTexto 6"/>
            <p:cNvSpPr txBox="1"/>
            <p:nvPr/>
          </p:nvSpPr>
          <p:spPr>
            <a:xfrm>
              <a:off x="1120567" y="3118721"/>
              <a:ext cx="3168352" cy="584775"/>
            </a:xfrm>
            <a:prstGeom prst="rect">
              <a:avLst/>
            </a:prstGeom>
            <a:noFill/>
          </p:spPr>
          <p:txBody>
            <a:bodyPr wrap="square" rtlCol="0">
              <a:spAutoFit/>
            </a:bodyPr>
            <a:lstStyle/>
            <a:p>
              <a:r>
                <a:rPr lang="es-ES_tradnl" sz="3200" dirty="0" smtClean="0"/>
                <a:t>Casos de Prueba</a:t>
              </a:r>
              <a:endParaRPr lang="es-ES_tradnl" sz="3200" dirty="0"/>
            </a:p>
          </p:txBody>
        </p:sp>
        <p:sp>
          <p:nvSpPr>
            <p:cNvPr id="23" name="Rectángulo redondeado 22"/>
            <p:cNvSpPr/>
            <p:nvPr/>
          </p:nvSpPr>
          <p:spPr>
            <a:xfrm>
              <a:off x="964458" y="3001660"/>
              <a:ext cx="3342428" cy="864096"/>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31" name="Grupo 30"/>
          <p:cNvGrpSpPr/>
          <p:nvPr/>
        </p:nvGrpSpPr>
        <p:grpSpPr>
          <a:xfrm>
            <a:off x="5157140" y="2985767"/>
            <a:ext cx="216024" cy="2685093"/>
            <a:chOff x="5076056" y="2553720"/>
            <a:chExt cx="216024" cy="2685093"/>
          </a:xfrm>
        </p:grpSpPr>
        <p:cxnSp>
          <p:nvCxnSpPr>
            <p:cNvPr id="25" name="Conector angular 24"/>
            <p:cNvCxnSpPr/>
            <p:nvPr/>
          </p:nvCxnSpPr>
          <p:spPr>
            <a:xfrm rot="16200000" flipH="1">
              <a:off x="4710424" y="2919352"/>
              <a:ext cx="947288" cy="216024"/>
            </a:xfrm>
            <a:prstGeom prst="bentConnector3">
              <a:avLst>
                <a:gd name="adj1" fmla="val 99175"/>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Conector angular 27"/>
            <p:cNvCxnSpPr/>
            <p:nvPr/>
          </p:nvCxnSpPr>
          <p:spPr>
            <a:xfrm rot="16200000" flipH="1">
              <a:off x="4298659" y="4245392"/>
              <a:ext cx="1770818" cy="216024"/>
            </a:xfrm>
            <a:prstGeom prst="bentConnector3">
              <a:avLst>
                <a:gd name="adj1" fmla="val 100663"/>
              </a:avLst>
            </a:prstGeom>
            <a:ln>
              <a:tailEnd type="triangle"/>
            </a:ln>
          </p:spPr>
          <p:style>
            <a:lnRef idx="3">
              <a:schemeClr val="accent1"/>
            </a:lnRef>
            <a:fillRef idx="0">
              <a:schemeClr val="accent1"/>
            </a:fillRef>
            <a:effectRef idx="2">
              <a:schemeClr val="accent1"/>
            </a:effectRef>
            <a:fontRef idx="minor">
              <a:schemeClr val="tx1"/>
            </a:fontRef>
          </p:style>
        </p:cxnSp>
      </p:grpSp>
      <p:cxnSp>
        <p:nvCxnSpPr>
          <p:cNvPr id="34" name="Conector angular 33"/>
          <p:cNvCxnSpPr/>
          <p:nvPr/>
        </p:nvCxnSpPr>
        <p:spPr>
          <a:xfrm rot="16200000" flipH="1">
            <a:off x="-204018" y="3737149"/>
            <a:ext cx="1799684" cy="296918"/>
          </a:xfrm>
          <a:prstGeom prst="bentConnector3">
            <a:avLst>
              <a:gd name="adj1" fmla="val 9793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6753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dondear rectángulo de esquina del mismo lado 4"/>
          <p:cNvSpPr/>
          <p:nvPr/>
        </p:nvSpPr>
        <p:spPr>
          <a:xfrm>
            <a:off x="560133" y="3779956"/>
            <a:ext cx="9268451" cy="2961412"/>
          </a:xfrm>
          <a:prstGeom prst="rect">
            <a:avLst/>
          </a:prstGeom>
          <a:solidFill>
            <a:schemeClr val="accent1">
              <a:lumMod val="20000"/>
              <a:lumOff val="80000"/>
              <a:alpha val="61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285750" algn="l" defTabSz="1422400" rtl="0" fontAlgn="base">
              <a:lnSpc>
                <a:spcPct val="90000"/>
              </a:lnSpc>
              <a:spcBef>
                <a:spcPct val="0"/>
              </a:spcBef>
              <a:spcAft>
                <a:spcPct val="0"/>
              </a:spcAft>
              <a:buChar char="••"/>
            </a:pPr>
            <a:endParaRPr lang="es-ES" sz="3200" i="1" kern="1200" dirty="0">
              <a:solidFill>
                <a:srgbClr val="002060"/>
              </a:solidFill>
              <a:latin typeface="+mn-lt"/>
              <a:ea typeface="+mn-ea"/>
              <a:cs typeface="Arial" pitchFamily="34" charset="0"/>
            </a:endParaRPr>
          </a:p>
        </p:txBody>
      </p:sp>
      <p:sp>
        <p:nvSpPr>
          <p:cNvPr id="24" name="Redondear rectángulo de esquina del mismo lado 4"/>
          <p:cNvSpPr/>
          <p:nvPr/>
        </p:nvSpPr>
        <p:spPr>
          <a:xfrm>
            <a:off x="622152" y="1321604"/>
            <a:ext cx="9268451" cy="1798616"/>
          </a:xfrm>
          <a:prstGeom prst="rect">
            <a:avLst/>
          </a:prstGeom>
          <a:solidFill>
            <a:schemeClr val="accent1">
              <a:lumMod val="20000"/>
              <a:lumOff val="80000"/>
              <a:alpha val="61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285750" algn="l" defTabSz="1422400" rtl="0" fontAlgn="base">
              <a:lnSpc>
                <a:spcPct val="90000"/>
              </a:lnSpc>
              <a:spcBef>
                <a:spcPct val="0"/>
              </a:spcBef>
              <a:spcAft>
                <a:spcPct val="0"/>
              </a:spcAft>
              <a:buChar char="••"/>
            </a:pPr>
            <a:endParaRPr lang="es-ES" sz="3200" i="1" kern="1200" dirty="0">
              <a:solidFill>
                <a:srgbClr val="002060"/>
              </a:solidFill>
              <a:latin typeface="+mn-lt"/>
              <a:ea typeface="+mn-ea"/>
              <a:cs typeface="Arial" pitchFamily="34" charset="0"/>
            </a:endParaRPr>
          </a:p>
        </p:txBody>
      </p:sp>
      <p:sp>
        <p:nvSpPr>
          <p:cNvPr id="20" name="19 Anillo"/>
          <p:cNvSpPr/>
          <p:nvPr/>
        </p:nvSpPr>
        <p:spPr>
          <a:xfrm>
            <a:off x="-1260648" y="1052736"/>
            <a:ext cx="2372866" cy="2295172"/>
          </a:xfrm>
          <a:prstGeom prst="donu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sp>
        <p:nvSpPr>
          <p:cNvPr id="28" name="27 Anillo"/>
          <p:cNvSpPr/>
          <p:nvPr/>
        </p:nvSpPr>
        <p:spPr>
          <a:xfrm>
            <a:off x="-1260648" y="3501008"/>
            <a:ext cx="2372866" cy="2295172"/>
          </a:xfrm>
          <a:prstGeom prst="donu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sp>
        <p:nvSpPr>
          <p:cNvPr id="13"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CuadroTexto"/>
          <p:cNvSpPr txBox="1"/>
          <p:nvPr/>
        </p:nvSpPr>
        <p:spPr>
          <a:xfrm>
            <a:off x="107504" y="199"/>
            <a:ext cx="7200799" cy="692497"/>
          </a:xfrm>
          <a:prstGeom prst="rect">
            <a:avLst/>
          </a:prstGeom>
          <a:noFill/>
        </p:spPr>
        <p:txBody>
          <a:bodyPr wrap="square" rtlCol="0">
            <a:spAutoFit/>
          </a:bodyPr>
          <a:lstStyle/>
          <a:p>
            <a:r>
              <a:rPr lang="en-US" sz="39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Experimentación</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#1</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5"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1 Rectángulo"/>
          <p:cNvSpPr/>
          <p:nvPr/>
        </p:nvSpPr>
        <p:spPr>
          <a:xfrm>
            <a:off x="1184226" y="1321604"/>
            <a:ext cx="7780262" cy="954107"/>
          </a:xfrm>
          <a:prstGeom prst="rect">
            <a:avLst/>
          </a:prstGeom>
        </p:spPr>
        <p:txBody>
          <a:bodyPr wrap="square">
            <a:spAutoFit/>
          </a:bodyPr>
          <a:lstStyle/>
          <a:p>
            <a:pPr algn="just"/>
            <a:r>
              <a:rPr lang="en-US" sz="2800" b="1" dirty="0" smtClean="0">
                <a:latin typeface="Arial" pitchFamily="34" charset="0"/>
                <a:cs typeface="Arial" pitchFamily="34" charset="0"/>
              </a:rPr>
              <a:t>NBIS</a:t>
            </a:r>
            <a:endParaRPr lang="en-US" sz="2700" b="1" dirty="0" smtClean="0">
              <a:latin typeface="Arial" pitchFamily="34" charset="0"/>
              <a:cs typeface="Arial" pitchFamily="34" charset="0"/>
            </a:endParaRPr>
          </a:p>
          <a:p>
            <a:pPr marL="457200" indent="-457200" algn="just">
              <a:buFont typeface="Arial" panose="020B0604020202020204" pitchFamily="34" charset="0"/>
              <a:buChar char="•"/>
            </a:pPr>
            <a:r>
              <a:rPr lang="es-ES" sz="2800" dirty="0">
                <a:latin typeface="Arial" panose="020B0604020202020204" pitchFamily="34" charset="0"/>
                <a:cs typeface="Arial" panose="020B0604020202020204" pitchFamily="34" charset="0"/>
              </a:rPr>
              <a:t>MINDTCT </a:t>
            </a:r>
            <a:endParaRPr lang="en-US" sz="2700" dirty="0">
              <a:latin typeface="Arial" pitchFamily="34" charset="0"/>
              <a:cs typeface="Arial" pitchFamily="34" charset="0"/>
            </a:endParaRPr>
          </a:p>
        </p:txBody>
      </p:sp>
      <p:sp>
        <p:nvSpPr>
          <p:cNvPr id="17" name="1 Rectángulo"/>
          <p:cNvSpPr/>
          <p:nvPr/>
        </p:nvSpPr>
        <p:spPr>
          <a:xfrm>
            <a:off x="1184226" y="3851964"/>
            <a:ext cx="7780262" cy="954107"/>
          </a:xfrm>
          <a:prstGeom prst="rect">
            <a:avLst/>
          </a:prstGeom>
        </p:spPr>
        <p:txBody>
          <a:bodyPr wrap="square">
            <a:spAutoFit/>
          </a:bodyPr>
          <a:lstStyle/>
          <a:p>
            <a:pPr algn="just"/>
            <a:r>
              <a:rPr lang="en-US" sz="2800" b="1" dirty="0" smtClean="0">
                <a:latin typeface="Arial" pitchFamily="34" charset="0"/>
                <a:cs typeface="Arial" pitchFamily="34" charset="0"/>
              </a:rPr>
              <a:t>Bases de </a:t>
            </a:r>
            <a:r>
              <a:rPr lang="es-ES" sz="2800" b="1" dirty="0" smtClean="0">
                <a:latin typeface="Arial" pitchFamily="34" charset="0"/>
                <a:cs typeface="Arial" pitchFamily="34" charset="0"/>
              </a:rPr>
              <a:t>datos</a:t>
            </a:r>
            <a:r>
              <a:rPr lang="en-US" sz="2800" b="1" dirty="0" smtClean="0">
                <a:latin typeface="Arial" pitchFamily="34" charset="0"/>
                <a:cs typeface="Arial" pitchFamily="34" charset="0"/>
              </a:rPr>
              <a:t> (FVC)</a:t>
            </a:r>
            <a:endParaRPr lang="en-US" sz="2700" b="1" dirty="0" smtClean="0">
              <a:latin typeface="Arial" pitchFamily="34" charset="0"/>
              <a:cs typeface="Arial" pitchFamily="34" charset="0"/>
            </a:endParaRPr>
          </a:p>
          <a:p>
            <a:pPr algn="just"/>
            <a:endParaRPr lang="en-US" sz="2700" dirty="0">
              <a:latin typeface="Arial" pitchFamily="34" charset="0"/>
              <a:cs typeface="Arial"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2250755012"/>
              </p:ext>
            </p:extLst>
          </p:nvPr>
        </p:nvGraphicFramePr>
        <p:xfrm>
          <a:off x="2123728" y="4365104"/>
          <a:ext cx="6480720" cy="2286000"/>
        </p:xfrm>
        <a:graphic>
          <a:graphicData uri="http://schemas.openxmlformats.org/drawingml/2006/table">
            <a:tbl>
              <a:tblPr firstRow="1" firstCol="1" bandRow="1">
                <a:tableStyleId>{6E25E649-3F16-4E02-A733-19D2CDBF48F0}</a:tableStyleId>
              </a:tblPr>
              <a:tblGrid>
                <a:gridCol w="2700300"/>
                <a:gridCol w="3780420"/>
              </a:tblGrid>
              <a:tr h="448702">
                <a:tc>
                  <a:txBody>
                    <a:bodyPr/>
                    <a:lstStyle/>
                    <a:p>
                      <a:pPr algn="ctr">
                        <a:lnSpc>
                          <a:spcPct val="150000"/>
                        </a:lnSpc>
                        <a:spcAft>
                          <a:spcPts val="0"/>
                        </a:spcAft>
                      </a:pPr>
                      <a:r>
                        <a:rPr lang="es-ES" sz="2000" dirty="0">
                          <a:ln>
                            <a:noFill/>
                          </a:ln>
                          <a:solidFill>
                            <a:schemeClr val="tx1"/>
                          </a:solidFill>
                          <a:effectLst/>
                          <a:latin typeface="Arial" panose="020B0604020202020204" pitchFamily="34" charset="0"/>
                          <a:cs typeface="Arial" panose="020B0604020202020204" pitchFamily="34" charset="0"/>
                        </a:rPr>
                        <a:t> </a:t>
                      </a:r>
                      <a:r>
                        <a:rPr lang="es-ES" sz="2000" dirty="0" smtClean="0">
                          <a:ln>
                            <a:noFill/>
                          </a:ln>
                          <a:solidFill>
                            <a:schemeClr val="tx1"/>
                          </a:solidFill>
                          <a:effectLst/>
                          <a:latin typeface="Arial" panose="020B0604020202020204" pitchFamily="34" charset="0"/>
                          <a:cs typeface="Arial" panose="020B0604020202020204" pitchFamily="34" charset="0"/>
                        </a:rPr>
                        <a:t>Fuente de datos</a:t>
                      </a:r>
                      <a:endParaRPr lang="es-ES" sz="280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 sz="2000" dirty="0" smtClean="0">
                          <a:ln>
                            <a:noFill/>
                          </a:ln>
                          <a:solidFill>
                            <a:schemeClr val="tx1"/>
                          </a:solidFill>
                          <a:effectLst/>
                          <a:latin typeface="Arial" panose="020B0604020202020204" pitchFamily="34" charset="0"/>
                          <a:cs typeface="Arial" panose="020B0604020202020204" pitchFamily="34" charset="0"/>
                        </a:rPr>
                        <a:t>Tipo de Sensor</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02">
                <a:tc>
                  <a:txBody>
                    <a:bodyPr/>
                    <a:lstStyle/>
                    <a:p>
                      <a:pPr algn="ctr">
                        <a:lnSpc>
                          <a:spcPct val="150000"/>
                        </a:lnSpc>
                        <a:spcAft>
                          <a:spcPts val="0"/>
                        </a:spcAft>
                      </a:pPr>
                      <a:r>
                        <a:rPr lang="es-ES" sz="2000" dirty="0">
                          <a:ln>
                            <a:noFill/>
                          </a:ln>
                          <a:solidFill>
                            <a:schemeClr val="tx1"/>
                          </a:solidFill>
                          <a:effectLst/>
                          <a:latin typeface="Arial" panose="020B0604020202020204" pitchFamily="34" charset="0"/>
                          <a:cs typeface="Arial" panose="020B0604020202020204" pitchFamily="34" charset="0"/>
                        </a:rPr>
                        <a:t>DB1</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 sz="2000" dirty="0">
                          <a:ln>
                            <a:noFill/>
                          </a:ln>
                          <a:solidFill>
                            <a:schemeClr val="tx1"/>
                          </a:solidFill>
                          <a:effectLst/>
                          <a:latin typeface="Arial" panose="020B0604020202020204" pitchFamily="34" charset="0"/>
                          <a:cs typeface="Arial" panose="020B0604020202020204" pitchFamily="34" charset="0"/>
                        </a:rPr>
                        <a:t>Sensor Óptico Bajo-Costo</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02">
                <a:tc>
                  <a:txBody>
                    <a:bodyPr/>
                    <a:lstStyle/>
                    <a:p>
                      <a:pPr algn="ctr">
                        <a:lnSpc>
                          <a:spcPct val="150000"/>
                        </a:lnSpc>
                        <a:spcAft>
                          <a:spcPts val="0"/>
                        </a:spcAft>
                      </a:pPr>
                      <a:r>
                        <a:rPr lang="es-ES" sz="2000">
                          <a:ln>
                            <a:noFill/>
                          </a:ln>
                          <a:solidFill>
                            <a:schemeClr val="tx1"/>
                          </a:solidFill>
                          <a:effectLst/>
                          <a:latin typeface="Arial" panose="020B0604020202020204" pitchFamily="34" charset="0"/>
                          <a:cs typeface="Arial" panose="020B0604020202020204" pitchFamily="34" charset="0"/>
                        </a:rPr>
                        <a:t>DB2</a:t>
                      </a:r>
                      <a:endParaRPr lang="es-ES" sz="280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 sz="2000">
                          <a:ln>
                            <a:noFill/>
                          </a:ln>
                          <a:solidFill>
                            <a:schemeClr val="tx1"/>
                          </a:solidFill>
                          <a:effectLst/>
                          <a:latin typeface="Arial" panose="020B0604020202020204" pitchFamily="34" charset="0"/>
                          <a:cs typeface="Arial" panose="020B0604020202020204" pitchFamily="34" charset="0"/>
                        </a:rPr>
                        <a:t>Sensor Capacitivo Bajo-Costo</a:t>
                      </a:r>
                      <a:endParaRPr lang="es-ES" sz="280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02">
                <a:tc>
                  <a:txBody>
                    <a:bodyPr/>
                    <a:lstStyle/>
                    <a:p>
                      <a:pPr algn="ctr">
                        <a:lnSpc>
                          <a:spcPct val="150000"/>
                        </a:lnSpc>
                        <a:spcAft>
                          <a:spcPts val="0"/>
                        </a:spcAft>
                      </a:pPr>
                      <a:r>
                        <a:rPr lang="es-ES" sz="2000">
                          <a:ln>
                            <a:noFill/>
                          </a:ln>
                          <a:solidFill>
                            <a:schemeClr val="tx1"/>
                          </a:solidFill>
                          <a:effectLst/>
                          <a:latin typeface="Arial" panose="020B0604020202020204" pitchFamily="34" charset="0"/>
                          <a:cs typeface="Arial" panose="020B0604020202020204" pitchFamily="34" charset="0"/>
                        </a:rPr>
                        <a:t>DB3</a:t>
                      </a:r>
                      <a:endParaRPr lang="es-ES" sz="280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 sz="2000" dirty="0">
                          <a:ln>
                            <a:noFill/>
                          </a:ln>
                          <a:solidFill>
                            <a:schemeClr val="tx1"/>
                          </a:solidFill>
                          <a:effectLst/>
                          <a:latin typeface="Arial" panose="020B0604020202020204" pitchFamily="34" charset="0"/>
                          <a:cs typeface="Arial" panose="020B0604020202020204" pitchFamily="34" charset="0"/>
                        </a:rPr>
                        <a:t>Sensor Óptico</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02">
                <a:tc>
                  <a:txBody>
                    <a:bodyPr/>
                    <a:lstStyle/>
                    <a:p>
                      <a:pPr algn="ctr">
                        <a:lnSpc>
                          <a:spcPct val="150000"/>
                        </a:lnSpc>
                        <a:spcAft>
                          <a:spcPts val="0"/>
                        </a:spcAft>
                      </a:pPr>
                      <a:r>
                        <a:rPr lang="es-ES" sz="2000" dirty="0">
                          <a:ln>
                            <a:noFill/>
                          </a:ln>
                          <a:solidFill>
                            <a:schemeClr val="tx1"/>
                          </a:solidFill>
                          <a:effectLst/>
                          <a:latin typeface="Arial" panose="020B0604020202020204" pitchFamily="34" charset="0"/>
                          <a:cs typeface="Arial" panose="020B0604020202020204" pitchFamily="34" charset="0"/>
                        </a:rPr>
                        <a:t>DB4</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 sz="2000" dirty="0">
                          <a:ln>
                            <a:noFill/>
                          </a:ln>
                          <a:solidFill>
                            <a:schemeClr val="tx1"/>
                          </a:solidFill>
                          <a:effectLst/>
                          <a:latin typeface="Arial" panose="020B0604020202020204" pitchFamily="34" charset="0"/>
                          <a:cs typeface="Arial" panose="020B0604020202020204" pitchFamily="34" charset="0"/>
                        </a:rPr>
                        <a:t>Generador Sintético</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949273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CuadroTexto"/>
          <p:cNvSpPr txBox="1"/>
          <p:nvPr/>
        </p:nvSpPr>
        <p:spPr>
          <a:xfrm>
            <a:off x="107504" y="199"/>
            <a:ext cx="6624736" cy="692497"/>
          </a:xfrm>
          <a:prstGeom prst="rect">
            <a:avLst/>
          </a:prstGeom>
          <a:noFill/>
        </p:spPr>
        <p:txBody>
          <a:bodyPr wrap="square" rtlCol="0">
            <a:spAutoFit/>
          </a:bodyPr>
          <a:lstStyle/>
          <a:p>
            <a:r>
              <a:rPr lang="en-US" sz="3900" b="1" dirty="0" err="1">
                <a:solidFill>
                  <a:schemeClr val="bg1"/>
                </a:solidFill>
                <a:effectLst>
                  <a:outerShdw blurRad="38100" dist="38100" dir="2700000" algn="tl">
                    <a:srgbClr val="000000">
                      <a:alpha val="43137"/>
                    </a:srgbClr>
                  </a:outerShdw>
                </a:effectLst>
                <a:latin typeface="Arial" pitchFamily="34" charset="0"/>
                <a:cs typeface="Arial" pitchFamily="34" charset="0"/>
              </a:rPr>
              <a:t>Experimentación</a:t>
            </a:r>
            <a:r>
              <a:rPr lang="en-US" sz="3900" b="1" dirty="0">
                <a:solidFill>
                  <a:schemeClr val="bg1"/>
                </a:solidFill>
                <a:effectLst>
                  <a:outerShdw blurRad="38100" dist="38100" dir="2700000" algn="tl">
                    <a:srgbClr val="000000">
                      <a:alpha val="43137"/>
                    </a:srgbClr>
                  </a:outerShdw>
                </a:effectLst>
                <a:latin typeface="Arial" pitchFamily="34" charset="0"/>
                <a:cs typeface="Arial" pitchFamily="34" charset="0"/>
              </a:rPr>
              <a:t> #1</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5"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a 2"/>
          <p:cNvGraphicFramePr>
            <a:graphicFrameLocks noGrp="1"/>
          </p:cNvGraphicFramePr>
          <p:nvPr>
            <p:extLst>
              <p:ext uri="{D42A27DB-BD31-4B8C-83A1-F6EECF244321}">
                <p14:modId xmlns:p14="http://schemas.microsoft.com/office/powerpoint/2010/main" val="432570665"/>
              </p:ext>
            </p:extLst>
          </p:nvPr>
        </p:nvGraphicFramePr>
        <p:xfrm>
          <a:off x="467544" y="1844824"/>
          <a:ext cx="8208912" cy="3256136"/>
        </p:xfrm>
        <a:graphic>
          <a:graphicData uri="http://schemas.openxmlformats.org/drawingml/2006/table">
            <a:tbl>
              <a:tblPr firstRow="1" bandRow="1">
                <a:tableStyleId>{5C22544A-7EE6-4342-B048-85BDC9FD1C3A}</a:tableStyleId>
              </a:tblPr>
              <a:tblGrid>
                <a:gridCol w="1818167"/>
                <a:gridCol w="1322303"/>
                <a:gridCol w="1322303"/>
                <a:gridCol w="1239660"/>
                <a:gridCol w="1239660"/>
                <a:gridCol w="1266819"/>
              </a:tblGrid>
              <a:tr h="597231">
                <a:tc>
                  <a:txBody>
                    <a:bodyPr/>
                    <a:lstStyle/>
                    <a:p>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2400" dirty="0" err="1" smtClean="0">
                          <a:solidFill>
                            <a:schemeClr val="tx1"/>
                          </a:solidFill>
                        </a:rPr>
                        <a:t>Nivel</a:t>
                      </a:r>
                      <a:r>
                        <a:rPr lang="en-US" sz="2400" dirty="0" smtClean="0">
                          <a:solidFill>
                            <a:schemeClr val="tx1"/>
                          </a:solidFill>
                        </a:rPr>
                        <a:t> 1</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2400" dirty="0" err="1" smtClean="0">
                          <a:solidFill>
                            <a:schemeClr val="tx1"/>
                          </a:solidFill>
                        </a:rPr>
                        <a:t>Nivel</a:t>
                      </a:r>
                      <a:r>
                        <a:rPr lang="en-US" sz="2400" dirty="0" smtClean="0">
                          <a:solidFill>
                            <a:schemeClr val="tx1"/>
                          </a:solidFill>
                        </a:rPr>
                        <a:t> 2</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2400" dirty="0" err="1" smtClean="0">
                          <a:solidFill>
                            <a:schemeClr val="tx1"/>
                          </a:solidFill>
                        </a:rPr>
                        <a:t>Nivel</a:t>
                      </a:r>
                      <a:r>
                        <a:rPr lang="en-US" sz="2400" dirty="0" smtClean="0">
                          <a:solidFill>
                            <a:schemeClr val="tx1"/>
                          </a:solidFill>
                        </a:rPr>
                        <a:t> 3</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2400" dirty="0" err="1" smtClean="0">
                          <a:solidFill>
                            <a:schemeClr val="tx1"/>
                          </a:solidFill>
                        </a:rPr>
                        <a:t>Nivel</a:t>
                      </a:r>
                      <a:r>
                        <a:rPr lang="en-US" sz="2400" dirty="0" smtClean="0">
                          <a:solidFill>
                            <a:schemeClr val="tx1"/>
                          </a:solidFill>
                        </a:rPr>
                        <a:t> 4</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2400" dirty="0" err="1" smtClean="0">
                          <a:solidFill>
                            <a:schemeClr val="tx1"/>
                          </a:solidFill>
                        </a:rPr>
                        <a:t>Nivel</a:t>
                      </a:r>
                      <a:r>
                        <a:rPr lang="en-US" sz="2400" dirty="0" smtClean="0">
                          <a:solidFill>
                            <a:schemeClr val="tx1"/>
                          </a:solidFill>
                        </a:rPr>
                        <a:t> 5</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597231">
                <a:tc>
                  <a:txBody>
                    <a:bodyPr/>
                    <a:lstStyle/>
                    <a:p>
                      <a:r>
                        <a:rPr lang="en-US" sz="2400" b="1" dirty="0" smtClean="0">
                          <a:solidFill>
                            <a:schemeClr val="tx1"/>
                          </a:solidFill>
                        </a:rPr>
                        <a:t>NBIS</a:t>
                      </a:r>
                      <a:endParaRPr lang="es-E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222</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233</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133</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38</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24</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30837">
                <a:tc>
                  <a:txBody>
                    <a:bodyPr/>
                    <a:lstStyle/>
                    <a:p>
                      <a:r>
                        <a:rPr lang="en-US" sz="2400" b="1" dirty="0" err="1" smtClean="0">
                          <a:solidFill>
                            <a:schemeClr val="tx1"/>
                          </a:solidFill>
                        </a:rPr>
                        <a:t>Componente</a:t>
                      </a:r>
                      <a:r>
                        <a:rPr lang="en-US" sz="2400" b="1" dirty="0" smtClean="0">
                          <a:solidFill>
                            <a:schemeClr val="tx1"/>
                          </a:solidFill>
                        </a:rPr>
                        <a:t> </a:t>
                      </a:r>
                      <a:r>
                        <a:rPr lang="en-US" sz="2400" b="1" dirty="0" err="1" smtClean="0">
                          <a:solidFill>
                            <a:schemeClr val="tx1"/>
                          </a:solidFill>
                        </a:rPr>
                        <a:t>desarrollado</a:t>
                      </a:r>
                      <a:endParaRPr lang="es-E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122</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314</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20</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37</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113</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30837">
                <a:tc>
                  <a:txBody>
                    <a:bodyPr/>
                    <a:lstStyle/>
                    <a:p>
                      <a:r>
                        <a:rPr lang="es-ES" sz="2400" b="1" noProof="0" dirty="0" smtClean="0">
                          <a:solidFill>
                            <a:schemeClr val="tx1"/>
                          </a:solidFill>
                        </a:rPr>
                        <a:t>Correlación</a:t>
                      </a:r>
                      <a:r>
                        <a:rPr lang="en-US" sz="2400" b="1" baseline="0" dirty="0" smtClean="0">
                          <a:solidFill>
                            <a:schemeClr val="tx1"/>
                          </a:solidFill>
                        </a:rPr>
                        <a:t> </a:t>
                      </a:r>
                      <a:r>
                        <a:rPr lang="es-ES" sz="2400" b="1" baseline="0" noProof="0" dirty="0" smtClean="0">
                          <a:solidFill>
                            <a:schemeClr val="tx1"/>
                          </a:solidFill>
                        </a:rPr>
                        <a:t>media</a:t>
                      </a:r>
                      <a:endParaRPr lang="es-ES" sz="2400" b="1"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r>
                        <a:rPr lang="en-US" sz="2400" dirty="0" smtClean="0">
                          <a:solidFill>
                            <a:schemeClr val="tx1"/>
                          </a:solidFill>
                        </a:rPr>
                        <a:t>0,49</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r>
            </a:tbl>
          </a:graphicData>
        </a:graphic>
      </p:graphicFrame>
    </p:spTree>
    <p:extLst>
      <p:ext uri="{BB962C8B-B14F-4D97-AF65-F5344CB8AC3E}">
        <p14:creationId xmlns:p14="http://schemas.microsoft.com/office/powerpoint/2010/main" val="3762642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dondear rectángulo de esquina del mismo lado 4"/>
          <p:cNvSpPr/>
          <p:nvPr/>
        </p:nvSpPr>
        <p:spPr>
          <a:xfrm>
            <a:off x="560133" y="3779956"/>
            <a:ext cx="9268451" cy="2961412"/>
          </a:xfrm>
          <a:prstGeom prst="rect">
            <a:avLst/>
          </a:prstGeom>
          <a:solidFill>
            <a:schemeClr val="accent1">
              <a:lumMod val="20000"/>
              <a:lumOff val="80000"/>
              <a:alpha val="61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285750" algn="l" defTabSz="1422400" rtl="0" fontAlgn="base">
              <a:lnSpc>
                <a:spcPct val="90000"/>
              </a:lnSpc>
              <a:spcBef>
                <a:spcPct val="0"/>
              </a:spcBef>
              <a:spcAft>
                <a:spcPct val="0"/>
              </a:spcAft>
              <a:buChar char="••"/>
            </a:pPr>
            <a:endParaRPr lang="es-ES" sz="3200" i="1" kern="1200" dirty="0">
              <a:solidFill>
                <a:srgbClr val="002060"/>
              </a:solidFill>
              <a:latin typeface="+mn-lt"/>
              <a:ea typeface="+mn-ea"/>
              <a:cs typeface="Arial" pitchFamily="34" charset="0"/>
            </a:endParaRPr>
          </a:p>
        </p:txBody>
      </p:sp>
      <p:sp>
        <p:nvSpPr>
          <p:cNvPr id="24" name="Redondear rectángulo de esquina del mismo lado 4"/>
          <p:cNvSpPr/>
          <p:nvPr/>
        </p:nvSpPr>
        <p:spPr>
          <a:xfrm>
            <a:off x="622152" y="1321604"/>
            <a:ext cx="9268451" cy="1798616"/>
          </a:xfrm>
          <a:prstGeom prst="rect">
            <a:avLst/>
          </a:prstGeom>
          <a:solidFill>
            <a:schemeClr val="accent1">
              <a:lumMod val="20000"/>
              <a:lumOff val="80000"/>
              <a:alpha val="61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285750" algn="l" defTabSz="1422400" rtl="0" fontAlgn="base">
              <a:lnSpc>
                <a:spcPct val="90000"/>
              </a:lnSpc>
              <a:spcBef>
                <a:spcPct val="0"/>
              </a:spcBef>
              <a:spcAft>
                <a:spcPct val="0"/>
              </a:spcAft>
              <a:buChar char="••"/>
            </a:pPr>
            <a:endParaRPr lang="es-ES" sz="3200" i="1" kern="1200" dirty="0">
              <a:solidFill>
                <a:srgbClr val="002060"/>
              </a:solidFill>
              <a:latin typeface="+mn-lt"/>
              <a:ea typeface="+mn-ea"/>
              <a:cs typeface="Arial" pitchFamily="34" charset="0"/>
            </a:endParaRPr>
          </a:p>
        </p:txBody>
      </p:sp>
      <p:sp>
        <p:nvSpPr>
          <p:cNvPr id="20" name="19 Anillo"/>
          <p:cNvSpPr/>
          <p:nvPr/>
        </p:nvSpPr>
        <p:spPr>
          <a:xfrm>
            <a:off x="-1260648" y="1052736"/>
            <a:ext cx="2372866" cy="2295172"/>
          </a:xfrm>
          <a:prstGeom prst="donu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sp>
        <p:nvSpPr>
          <p:cNvPr id="28" name="27 Anillo"/>
          <p:cNvSpPr/>
          <p:nvPr/>
        </p:nvSpPr>
        <p:spPr>
          <a:xfrm>
            <a:off x="-1260648" y="3501008"/>
            <a:ext cx="2372866" cy="2295172"/>
          </a:xfrm>
          <a:prstGeom prst="donu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sp>
        <p:nvSpPr>
          <p:cNvPr id="13"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CuadroTexto"/>
          <p:cNvSpPr txBox="1"/>
          <p:nvPr/>
        </p:nvSpPr>
        <p:spPr>
          <a:xfrm>
            <a:off x="107504" y="199"/>
            <a:ext cx="7200799" cy="692497"/>
          </a:xfrm>
          <a:prstGeom prst="rect">
            <a:avLst/>
          </a:prstGeom>
          <a:noFill/>
        </p:spPr>
        <p:txBody>
          <a:bodyPr wrap="square" rtlCol="0">
            <a:spAutoFit/>
          </a:bodyPr>
          <a:lstStyle/>
          <a:p>
            <a:r>
              <a:rPr lang="en-US" sz="39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Experimentación</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#2</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5"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1 Rectángulo"/>
          <p:cNvSpPr/>
          <p:nvPr/>
        </p:nvSpPr>
        <p:spPr>
          <a:xfrm>
            <a:off x="1244212" y="1723268"/>
            <a:ext cx="7780262" cy="954107"/>
          </a:xfrm>
          <a:prstGeom prst="rect">
            <a:avLst/>
          </a:prstGeom>
        </p:spPr>
        <p:txBody>
          <a:bodyPr wrap="square">
            <a:spAutoFit/>
          </a:bodyPr>
          <a:lstStyle/>
          <a:p>
            <a:pPr algn="just"/>
            <a:r>
              <a:rPr lang="es-ES" sz="2800" b="1" dirty="0" err="1">
                <a:latin typeface="Arial" panose="020B0604020202020204" pitchFamily="34" charset="0"/>
                <a:cs typeface="Arial" panose="020B0604020202020204" pitchFamily="34" charset="0"/>
              </a:rPr>
              <a:t>Fingerprint</a:t>
            </a:r>
            <a:r>
              <a:rPr lang="es-ES" sz="2800" b="1" dirty="0">
                <a:latin typeface="Arial" panose="020B0604020202020204" pitchFamily="34" charset="0"/>
                <a:cs typeface="Arial" panose="020B0604020202020204" pitchFamily="34" charset="0"/>
              </a:rPr>
              <a:t> </a:t>
            </a:r>
            <a:r>
              <a:rPr lang="es-ES" sz="2800" b="1" dirty="0" err="1">
                <a:latin typeface="Arial" panose="020B0604020202020204" pitchFamily="34" charset="0"/>
                <a:cs typeface="Arial" panose="020B0604020202020204" pitchFamily="34" charset="0"/>
              </a:rPr>
              <a:t>Recognition</a:t>
            </a:r>
            <a:r>
              <a:rPr lang="es-ES" sz="2800" b="1" dirty="0">
                <a:latin typeface="Arial" panose="020B0604020202020204" pitchFamily="34" charset="0"/>
                <a:cs typeface="Arial" panose="020B0604020202020204" pitchFamily="34" charset="0"/>
              </a:rPr>
              <a:t> (FR)</a:t>
            </a:r>
            <a:endParaRPr lang="en-US" sz="2800" b="1" dirty="0" smtClean="0">
              <a:latin typeface="Arial" pitchFamily="34" charset="0"/>
              <a:cs typeface="Arial" pitchFamily="34" charset="0"/>
            </a:endParaRPr>
          </a:p>
          <a:p>
            <a:pPr algn="just"/>
            <a:r>
              <a:rPr lang="es-ES" sz="2800" b="1" dirty="0" smtClean="0">
                <a:latin typeface="Arial" panose="020B0604020202020204" pitchFamily="34" charset="0"/>
                <a:cs typeface="Arial" panose="020B0604020202020204" pitchFamily="34" charset="0"/>
              </a:rPr>
              <a:t> </a:t>
            </a:r>
            <a:endParaRPr lang="en-US" sz="2800" b="1" dirty="0">
              <a:latin typeface="Arial" pitchFamily="34" charset="0"/>
              <a:cs typeface="Arial" pitchFamily="34" charset="0"/>
            </a:endParaRPr>
          </a:p>
        </p:txBody>
      </p:sp>
      <p:sp>
        <p:nvSpPr>
          <p:cNvPr id="17" name="1 Rectángulo"/>
          <p:cNvSpPr/>
          <p:nvPr/>
        </p:nvSpPr>
        <p:spPr>
          <a:xfrm>
            <a:off x="1184226" y="3851964"/>
            <a:ext cx="7780262" cy="954107"/>
          </a:xfrm>
          <a:prstGeom prst="rect">
            <a:avLst/>
          </a:prstGeom>
        </p:spPr>
        <p:txBody>
          <a:bodyPr wrap="square">
            <a:spAutoFit/>
          </a:bodyPr>
          <a:lstStyle/>
          <a:p>
            <a:pPr algn="just"/>
            <a:r>
              <a:rPr lang="en-US" sz="2800" b="1" dirty="0" smtClean="0">
                <a:latin typeface="Arial" pitchFamily="34" charset="0"/>
                <a:cs typeface="Arial" pitchFamily="34" charset="0"/>
              </a:rPr>
              <a:t>Bases de </a:t>
            </a:r>
            <a:r>
              <a:rPr lang="es-ES" sz="2800" b="1" dirty="0" smtClean="0">
                <a:latin typeface="Arial" pitchFamily="34" charset="0"/>
                <a:cs typeface="Arial" pitchFamily="34" charset="0"/>
              </a:rPr>
              <a:t>datos</a:t>
            </a:r>
            <a:endParaRPr lang="en-US" sz="2700" b="1" dirty="0" smtClean="0">
              <a:latin typeface="Arial" pitchFamily="34" charset="0"/>
              <a:cs typeface="Arial" pitchFamily="34" charset="0"/>
            </a:endParaRPr>
          </a:p>
          <a:p>
            <a:pPr algn="just"/>
            <a:endParaRPr lang="en-US" sz="2700" dirty="0">
              <a:latin typeface="Arial" pitchFamily="34" charset="0"/>
              <a:cs typeface="Arial"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627735433"/>
              </p:ext>
            </p:extLst>
          </p:nvPr>
        </p:nvGraphicFramePr>
        <p:xfrm>
          <a:off x="2123728" y="4505672"/>
          <a:ext cx="6480720" cy="1371600"/>
        </p:xfrm>
        <a:graphic>
          <a:graphicData uri="http://schemas.openxmlformats.org/drawingml/2006/table">
            <a:tbl>
              <a:tblPr firstRow="1" firstCol="1" bandRow="1">
                <a:tableStyleId>{6E25E649-3F16-4E02-A733-19D2CDBF48F0}</a:tableStyleId>
              </a:tblPr>
              <a:tblGrid>
                <a:gridCol w="2700300"/>
                <a:gridCol w="3780420"/>
              </a:tblGrid>
              <a:tr h="448702">
                <a:tc>
                  <a:txBody>
                    <a:bodyPr/>
                    <a:lstStyle/>
                    <a:p>
                      <a:pPr algn="ctr">
                        <a:lnSpc>
                          <a:spcPct val="150000"/>
                        </a:lnSpc>
                        <a:spcAft>
                          <a:spcPts val="0"/>
                        </a:spcAft>
                      </a:pPr>
                      <a:r>
                        <a:rPr lang="es-ES" sz="2000" dirty="0">
                          <a:ln>
                            <a:noFill/>
                          </a:ln>
                          <a:solidFill>
                            <a:schemeClr val="tx1"/>
                          </a:solidFill>
                          <a:effectLst/>
                          <a:latin typeface="Arial" panose="020B0604020202020204" pitchFamily="34" charset="0"/>
                          <a:cs typeface="Arial" panose="020B0604020202020204" pitchFamily="34" charset="0"/>
                        </a:rPr>
                        <a:t> </a:t>
                      </a:r>
                      <a:r>
                        <a:rPr lang="es-ES" sz="2000" dirty="0" smtClean="0">
                          <a:ln>
                            <a:noFill/>
                          </a:ln>
                          <a:solidFill>
                            <a:schemeClr val="tx1"/>
                          </a:solidFill>
                          <a:effectLst/>
                          <a:latin typeface="Arial" panose="020B0604020202020204" pitchFamily="34" charset="0"/>
                          <a:cs typeface="Arial" panose="020B0604020202020204" pitchFamily="34" charset="0"/>
                        </a:rPr>
                        <a:t>Fuente de datos</a:t>
                      </a:r>
                      <a:endParaRPr lang="es-ES" sz="280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 sz="2000" dirty="0" smtClean="0">
                          <a:ln>
                            <a:noFill/>
                          </a:ln>
                          <a:solidFill>
                            <a:schemeClr val="tx1"/>
                          </a:solidFill>
                          <a:effectLst/>
                          <a:latin typeface="Arial" panose="020B0604020202020204" pitchFamily="34" charset="0"/>
                          <a:cs typeface="Arial" panose="020B0604020202020204" pitchFamily="34" charset="0"/>
                        </a:rPr>
                        <a:t>Tipo de Sensor</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02">
                <a:tc>
                  <a:txBody>
                    <a:bodyPr/>
                    <a:lstStyle/>
                    <a:p>
                      <a:pPr algn="ctr">
                        <a:lnSpc>
                          <a:spcPct val="150000"/>
                        </a:lnSpc>
                        <a:spcAft>
                          <a:spcPts val="0"/>
                        </a:spcAft>
                      </a:pPr>
                      <a:r>
                        <a:rPr lang="es-ES" sz="2000" dirty="0" smtClean="0">
                          <a:ln>
                            <a:noFill/>
                          </a:ln>
                          <a:solidFill>
                            <a:schemeClr val="tx1"/>
                          </a:solidFill>
                          <a:effectLst/>
                          <a:latin typeface="Arial" panose="020B0604020202020204" pitchFamily="34" charset="0"/>
                          <a:cs typeface="Arial" panose="020B0604020202020204" pitchFamily="34" charset="0"/>
                        </a:rPr>
                        <a:t>DB1_B (FVC2000)</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 sz="2000" dirty="0">
                          <a:ln>
                            <a:noFill/>
                          </a:ln>
                          <a:solidFill>
                            <a:schemeClr val="tx1"/>
                          </a:solidFill>
                          <a:effectLst/>
                          <a:latin typeface="Arial" panose="020B0604020202020204" pitchFamily="34" charset="0"/>
                          <a:cs typeface="Arial" panose="020B0604020202020204" pitchFamily="34" charset="0"/>
                        </a:rPr>
                        <a:t>Sensor Óptico Bajo-Costo</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02">
                <a:tc>
                  <a:txBody>
                    <a:bodyPr/>
                    <a:lstStyle/>
                    <a:p>
                      <a:pPr algn="ctr">
                        <a:lnSpc>
                          <a:spcPct val="150000"/>
                        </a:lnSpc>
                        <a:spcAft>
                          <a:spcPts val="0"/>
                        </a:spcAft>
                      </a:pPr>
                      <a:r>
                        <a:rPr lang="es-ES" sz="2000" dirty="0" smtClean="0">
                          <a:ln>
                            <a:noFill/>
                          </a:ln>
                          <a:solidFill>
                            <a:schemeClr val="tx1"/>
                          </a:solidFill>
                          <a:effectLst/>
                          <a:latin typeface="Arial" panose="020B0604020202020204" pitchFamily="34" charset="0"/>
                          <a:cs typeface="Arial" panose="020B0604020202020204" pitchFamily="34" charset="0"/>
                        </a:rPr>
                        <a:t>DB1_A (FVC2004)</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s-ES" sz="2000" kern="1200" dirty="0" smtClean="0">
                          <a:ln>
                            <a:noFill/>
                          </a:ln>
                          <a:solidFill>
                            <a:schemeClr val="tx1"/>
                          </a:solidFill>
                          <a:effectLst/>
                          <a:latin typeface="Arial" panose="020B0604020202020204" pitchFamily="34" charset="0"/>
                          <a:ea typeface="+mn-ea"/>
                          <a:cs typeface="Arial" panose="020B0604020202020204" pitchFamily="34" charset="0"/>
                        </a:rPr>
                        <a:t>Sensor Óptico</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2424021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CuadroTexto"/>
          <p:cNvSpPr txBox="1"/>
          <p:nvPr/>
        </p:nvSpPr>
        <p:spPr>
          <a:xfrm>
            <a:off x="107504" y="199"/>
            <a:ext cx="6624736" cy="692497"/>
          </a:xfrm>
          <a:prstGeom prst="rect">
            <a:avLst/>
          </a:prstGeom>
          <a:noFill/>
        </p:spPr>
        <p:txBody>
          <a:bodyPr wrap="square" rtlCol="0">
            <a:spAutoFit/>
          </a:bodyPr>
          <a:lstStyle/>
          <a:p>
            <a:r>
              <a:rPr lang="en-US" sz="3900" b="1" dirty="0" err="1">
                <a:solidFill>
                  <a:schemeClr val="bg1"/>
                </a:solidFill>
                <a:effectLst>
                  <a:outerShdw blurRad="38100" dist="38100" dir="2700000" algn="tl">
                    <a:srgbClr val="000000">
                      <a:alpha val="43137"/>
                    </a:srgbClr>
                  </a:outerShdw>
                </a:effectLst>
                <a:latin typeface="Arial" pitchFamily="34" charset="0"/>
                <a:cs typeface="Arial" pitchFamily="34" charset="0"/>
              </a:rPr>
              <a:t>Experimentación</a:t>
            </a:r>
            <a:r>
              <a:rPr lang="en-US" sz="3900"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#2</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5"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a 1"/>
          <p:cNvGraphicFramePr>
            <a:graphicFrameLocks noGrp="1"/>
          </p:cNvGraphicFramePr>
          <p:nvPr>
            <p:extLst>
              <p:ext uri="{D42A27DB-BD31-4B8C-83A1-F6EECF244321}">
                <p14:modId xmlns:p14="http://schemas.microsoft.com/office/powerpoint/2010/main" val="1387277591"/>
              </p:ext>
            </p:extLst>
          </p:nvPr>
        </p:nvGraphicFramePr>
        <p:xfrm>
          <a:off x="467544" y="1844824"/>
          <a:ext cx="8280921" cy="1645920"/>
        </p:xfrm>
        <a:graphic>
          <a:graphicData uri="http://schemas.openxmlformats.org/drawingml/2006/table">
            <a:tbl>
              <a:tblPr firstRow="1" firstCol="1" bandRow="1">
                <a:tableStyleId>{5C22544A-7EE6-4342-B048-85BDC9FD1C3A}</a:tableStyleId>
              </a:tblPr>
              <a:tblGrid>
                <a:gridCol w="2376264"/>
                <a:gridCol w="3384376"/>
                <a:gridCol w="2520281"/>
              </a:tblGrid>
              <a:tr h="455650">
                <a:tc>
                  <a:txBody>
                    <a:bodyPr/>
                    <a:lstStyle/>
                    <a:p>
                      <a:pPr algn="ctr">
                        <a:lnSpc>
                          <a:spcPct val="150000"/>
                        </a:lnSpc>
                        <a:spcAft>
                          <a:spcPts val="0"/>
                        </a:spcAft>
                      </a:pPr>
                      <a:r>
                        <a:rPr lang="es-ES" sz="2400" dirty="0">
                          <a:solidFill>
                            <a:schemeClr val="tx1"/>
                          </a:solidFill>
                          <a:effectLst/>
                        </a:rPr>
                        <a:t>Fuente de Datos</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50000"/>
                        </a:lnSpc>
                        <a:spcAft>
                          <a:spcPts val="0"/>
                        </a:spcAft>
                      </a:pPr>
                      <a:r>
                        <a:rPr lang="es-ES" sz="2400" dirty="0">
                          <a:solidFill>
                            <a:schemeClr val="tx1"/>
                          </a:solidFill>
                          <a:effectLst/>
                        </a:rPr>
                        <a:t>Cantidad de imágenes</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50000"/>
                        </a:lnSpc>
                        <a:spcAft>
                          <a:spcPts val="0"/>
                        </a:spcAft>
                      </a:pPr>
                      <a:r>
                        <a:rPr lang="es-ES" sz="2400" dirty="0">
                          <a:solidFill>
                            <a:schemeClr val="tx1"/>
                          </a:solidFill>
                          <a:effectLst/>
                        </a:rPr>
                        <a:t>EER (%)</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455650">
                <a:tc>
                  <a:txBody>
                    <a:bodyPr/>
                    <a:lstStyle/>
                    <a:p>
                      <a:pPr algn="just">
                        <a:lnSpc>
                          <a:spcPct val="150000"/>
                        </a:lnSpc>
                        <a:spcAft>
                          <a:spcPts val="0"/>
                        </a:spcAft>
                      </a:pPr>
                      <a:r>
                        <a:rPr lang="es-ES" sz="2400" dirty="0">
                          <a:solidFill>
                            <a:schemeClr val="tx1"/>
                          </a:solidFill>
                          <a:effectLst/>
                        </a:rPr>
                        <a:t>DB_B_C1</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 sz="2400" dirty="0">
                          <a:solidFill>
                            <a:schemeClr val="tx1"/>
                          </a:solidFill>
                          <a:effectLst/>
                        </a:rPr>
                        <a:t>37</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 sz="2400" dirty="0">
                          <a:solidFill>
                            <a:schemeClr val="tx1"/>
                          </a:solidFill>
                          <a:effectLst/>
                        </a:rPr>
                        <a:t>16.412</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6852">
                <a:tc>
                  <a:txBody>
                    <a:bodyPr/>
                    <a:lstStyle/>
                    <a:p>
                      <a:pPr algn="just">
                        <a:lnSpc>
                          <a:spcPct val="150000"/>
                        </a:lnSpc>
                        <a:spcAft>
                          <a:spcPts val="0"/>
                        </a:spcAft>
                      </a:pPr>
                      <a:r>
                        <a:rPr lang="es-ES" sz="2400" dirty="0">
                          <a:solidFill>
                            <a:schemeClr val="tx1"/>
                          </a:solidFill>
                          <a:effectLst/>
                        </a:rPr>
                        <a:t>DB_B_C2</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 sz="2400" dirty="0">
                          <a:solidFill>
                            <a:schemeClr val="tx1"/>
                          </a:solidFill>
                          <a:effectLst/>
                        </a:rPr>
                        <a:t>37</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 sz="2400" dirty="0">
                          <a:solidFill>
                            <a:schemeClr val="tx1"/>
                          </a:solidFill>
                          <a:effectLst/>
                        </a:rPr>
                        <a:t>26.874</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123450134"/>
              </p:ext>
            </p:extLst>
          </p:nvPr>
        </p:nvGraphicFramePr>
        <p:xfrm>
          <a:off x="467544" y="4653136"/>
          <a:ext cx="8280918" cy="1645920"/>
        </p:xfrm>
        <a:graphic>
          <a:graphicData uri="http://schemas.openxmlformats.org/drawingml/2006/table">
            <a:tbl>
              <a:tblPr firstRow="1" firstCol="1" bandRow="1">
                <a:tableStyleId>{5C22544A-7EE6-4342-B048-85BDC9FD1C3A}</a:tableStyleId>
              </a:tblPr>
              <a:tblGrid>
                <a:gridCol w="2376263"/>
                <a:gridCol w="3456384"/>
                <a:gridCol w="2448271"/>
              </a:tblGrid>
              <a:tr h="532596">
                <a:tc>
                  <a:txBody>
                    <a:bodyPr/>
                    <a:lstStyle/>
                    <a:p>
                      <a:pPr algn="ctr">
                        <a:lnSpc>
                          <a:spcPct val="150000"/>
                        </a:lnSpc>
                        <a:spcAft>
                          <a:spcPts val="0"/>
                        </a:spcAft>
                      </a:pPr>
                      <a:r>
                        <a:rPr lang="es-ES" sz="2400" dirty="0">
                          <a:solidFill>
                            <a:schemeClr val="tx1"/>
                          </a:solidFill>
                          <a:effectLst/>
                        </a:rPr>
                        <a:t>Fuente de Datos</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50000"/>
                        </a:lnSpc>
                        <a:spcAft>
                          <a:spcPts val="0"/>
                        </a:spcAft>
                      </a:pPr>
                      <a:r>
                        <a:rPr lang="es-ES" sz="2400" dirty="0">
                          <a:solidFill>
                            <a:schemeClr val="tx1"/>
                          </a:solidFill>
                          <a:effectLst/>
                        </a:rPr>
                        <a:t>Cantidad de imágenes</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50000"/>
                        </a:lnSpc>
                        <a:spcAft>
                          <a:spcPts val="0"/>
                        </a:spcAft>
                      </a:pPr>
                      <a:r>
                        <a:rPr lang="es-ES" sz="2400" dirty="0">
                          <a:solidFill>
                            <a:schemeClr val="tx1"/>
                          </a:solidFill>
                          <a:effectLst/>
                        </a:rPr>
                        <a:t>EER (%)</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532596">
                <a:tc>
                  <a:txBody>
                    <a:bodyPr/>
                    <a:lstStyle/>
                    <a:p>
                      <a:pPr algn="just">
                        <a:lnSpc>
                          <a:spcPct val="150000"/>
                        </a:lnSpc>
                        <a:spcAft>
                          <a:spcPts val="0"/>
                        </a:spcAft>
                      </a:pPr>
                      <a:r>
                        <a:rPr lang="es-ES" sz="2400" dirty="0">
                          <a:solidFill>
                            <a:schemeClr val="tx1"/>
                          </a:solidFill>
                          <a:effectLst/>
                        </a:rPr>
                        <a:t>DB_A_C1</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 sz="2400" dirty="0">
                          <a:solidFill>
                            <a:schemeClr val="tx1"/>
                          </a:solidFill>
                          <a:effectLst/>
                        </a:rPr>
                        <a:t>135</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 sz="2400" dirty="0">
                          <a:solidFill>
                            <a:schemeClr val="tx1"/>
                          </a:solidFill>
                          <a:effectLst/>
                        </a:rPr>
                        <a:t>19.823</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34001">
                <a:tc>
                  <a:txBody>
                    <a:bodyPr/>
                    <a:lstStyle/>
                    <a:p>
                      <a:pPr algn="just">
                        <a:lnSpc>
                          <a:spcPct val="150000"/>
                        </a:lnSpc>
                        <a:spcAft>
                          <a:spcPts val="0"/>
                        </a:spcAft>
                      </a:pPr>
                      <a:r>
                        <a:rPr lang="es-ES" sz="2400" dirty="0">
                          <a:solidFill>
                            <a:schemeClr val="tx1"/>
                          </a:solidFill>
                          <a:effectLst/>
                        </a:rPr>
                        <a:t>DB_A_C2</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 sz="2400" dirty="0">
                          <a:solidFill>
                            <a:schemeClr val="tx1"/>
                          </a:solidFill>
                          <a:effectLst/>
                        </a:rPr>
                        <a:t>135</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 sz="2400" dirty="0">
                          <a:solidFill>
                            <a:schemeClr val="tx1"/>
                          </a:solidFill>
                          <a:effectLst/>
                        </a:rPr>
                        <a:t>33.053</a:t>
                      </a:r>
                      <a:endParaRPr lang="es-ES"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CuadroTexto 5"/>
          <p:cNvSpPr txBox="1"/>
          <p:nvPr/>
        </p:nvSpPr>
        <p:spPr>
          <a:xfrm>
            <a:off x="467544" y="1340768"/>
            <a:ext cx="1440160" cy="523220"/>
          </a:xfrm>
          <a:prstGeom prst="rect">
            <a:avLst/>
          </a:prstGeom>
          <a:noFill/>
        </p:spPr>
        <p:txBody>
          <a:bodyPr wrap="square" rtlCol="0">
            <a:spAutoFit/>
          </a:bodyPr>
          <a:lstStyle/>
          <a:p>
            <a:r>
              <a:rPr lang="en-US" sz="2800" b="1" dirty="0" smtClean="0"/>
              <a:t>DB1_B</a:t>
            </a:r>
            <a:endParaRPr lang="es-ES" sz="2800" b="1" dirty="0"/>
          </a:p>
        </p:txBody>
      </p:sp>
      <p:sp>
        <p:nvSpPr>
          <p:cNvPr id="10" name="CuadroTexto 9"/>
          <p:cNvSpPr txBox="1"/>
          <p:nvPr/>
        </p:nvSpPr>
        <p:spPr>
          <a:xfrm>
            <a:off x="467544" y="4149080"/>
            <a:ext cx="1440160" cy="523220"/>
          </a:xfrm>
          <a:prstGeom prst="rect">
            <a:avLst/>
          </a:prstGeom>
          <a:noFill/>
        </p:spPr>
        <p:txBody>
          <a:bodyPr wrap="square" rtlCol="0">
            <a:spAutoFit/>
          </a:bodyPr>
          <a:lstStyle/>
          <a:p>
            <a:r>
              <a:rPr lang="en-US" sz="2800" b="1" dirty="0" smtClean="0"/>
              <a:t>DB1_A</a:t>
            </a:r>
            <a:endParaRPr lang="es-ES" sz="2800" b="1" dirty="0"/>
          </a:p>
        </p:txBody>
      </p:sp>
    </p:spTree>
    <p:extLst>
      <p:ext uri="{BB962C8B-B14F-4D97-AF65-F5344CB8AC3E}">
        <p14:creationId xmlns:p14="http://schemas.microsoft.com/office/powerpoint/2010/main" val="2587367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Introducción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7"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2" descr="http://www.consultoriacpi.com.ar/Imagenes/Mundo.jpg"/>
          <p:cNvSpPr>
            <a:spLocks noChangeAspect="1" noChangeArrowheads="1"/>
          </p:cNvSpPr>
          <p:nvPr/>
        </p:nvSpPr>
        <p:spPr bwMode="auto">
          <a:xfrm>
            <a:off x="63500" y="-136525"/>
            <a:ext cx="5353050" cy="5200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9" name="AutoShape 2" descr="https://encrypted-tbn1.gstatic.com/images?q=tbn:ANd9GcR6Rkl3q37z2UH-ud-TSDbElzG28s0jn42JeJf2RLDEPsKbMJu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pSp>
        <p:nvGrpSpPr>
          <p:cNvPr id="20" name="Grupo 19"/>
          <p:cNvGrpSpPr/>
          <p:nvPr/>
        </p:nvGrpSpPr>
        <p:grpSpPr>
          <a:xfrm>
            <a:off x="84395" y="1135250"/>
            <a:ext cx="3816424" cy="1335749"/>
            <a:chOff x="539552" y="1345103"/>
            <a:chExt cx="3240360" cy="1152128"/>
          </a:xfrm>
          <a:solidFill>
            <a:schemeClr val="accent1">
              <a:lumMod val="40000"/>
              <a:lumOff val="60000"/>
            </a:schemeClr>
          </a:solidFill>
        </p:grpSpPr>
        <p:sp>
          <p:nvSpPr>
            <p:cNvPr id="26" name="Rectángulo redondeado 25"/>
            <p:cNvSpPr/>
            <p:nvPr/>
          </p:nvSpPr>
          <p:spPr>
            <a:xfrm>
              <a:off x="539552" y="1345103"/>
              <a:ext cx="3240360" cy="1152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CuadroTexto 27"/>
            <p:cNvSpPr txBox="1"/>
            <p:nvPr/>
          </p:nvSpPr>
          <p:spPr>
            <a:xfrm>
              <a:off x="681487" y="1473992"/>
              <a:ext cx="2956490" cy="678328"/>
            </a:xfrm>
            <a:prstGeom prst="rect">
              <a:avLst/>
            </a:prstGeom>
            <a:noFill/>
          </p:spPr>
          <p:txBody>
            <a:bodyPr wrap="square" rtlCol="0">
              <a:spAutoFit/>
            </a:bodyPr>
            <a:lstStyle/>
            <a:p>
              <a:pPr algn="ctr"/>
              <a:r>
                <a:rPr lang="en-US" sz="4800" b="1" dirty="0" err="1" smtClean="0"/>
                <a:t>Biometría</a:t>
              </a:r>
              <a:endParaRPr lang="es-ES" sz="4800" b="1" dirty="0"/>
            </a:p>
          </p:txBody>
        </p:sp>
      </p:grpSp>
      <p:sp>
        <p:nvSpPr>
          <p:cNvPr id="6" name="Flecha curvada hacia la derecha 5"/>
          <p:cNvSpPr/>
          <p:nvPr/>
        </p:nvSpPr>
        <p:spPr>
          <a:xfrm>
            <a:off x="251563" y="2701076"/>
            <a:ext cx="936104" cy="209607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Flecha curvada hacia abajo 6"/>
          <p:cNvSpPr/>
          <p:nvPr/>
        </p:nvSpPr>
        <p:spPr>
          <a:xfrm>
            <a:off x="4067987" y="980116"/>
            <a:ext cx="2088189" cy="85338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9" name="Rectángulo redondeado 28"/>
          <p:cNvSpPr/>
          <p:nvPr/>
        </p:nvSpPr>
        <p:spPr>
          <a:xfrm>
            <a:off x="1547664" y="4034403"/>
            <a:ext cx="3663940" cy="26604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p:nvPicPr>
        <p:blipFill>
          <a:blip r:embed="rId4"/>
          <a:stretch>
            <a:fillRect/>
          </a:stretch>
        </p:blipFill>
        <p:spPr>
          <a:xfrm>
            <a:off x="1804552" y="4176337"/>
            <a:ext cx="1001751" cy="1454155"/>
          </a:xfrm>
          <a:prstGeom prst="rect">
            <a:avLst/>
          </a:prstGeom>
        </p:spPr>
      </p:pic>
      <p:pic>
        <p:nvPicPr>
          <p:cNvPr id="10" name="Imagen 9"/>
          <p:cNvPicPr>
            <a:picLocks noChangeAspect="1"/>
          </p:cNvPicPr>
          <p:nvPr/>
        </p:nvPicPr>
        <p:blipFill rotWithShape="1">
          <a:blip r:embed="rId5"/>
          <a:srcRect l="5978" t="6070" r="5530" b="5613"/>
          <a:stretch/>
        </p:blipFill>
        <p:spPr>
          <a:xfrm>
            <a:off x="2572587" y="5583799"/>
            <a:ext cx="964065" cy="964065"/>
          </a:xfrm>
          <a:prstGeom prst="rect">
            <a:avLst/>
          </a:prstGeom>
        </p:spPr>
      </p:pic>
      <p:grpSp>
        <p:nvGrpSpPr>
          <p:cNvPr id="15" name="Grupo 14"/>
          <p:cNvGrpSpPr/>
          <p:nvPr/>
        </p:nvGrpSpPr>
        <p:grpSpPr>
          <a:xfrm>
            <a:off x="5211604" y="1886813"/>
            <a:ext cx="3663940" cy="2592288"/>
            <a:chOff x="5211604" y="1886813"/>
            <a:chExt cx="3663940" cy="2592288"/>
          </a:xfrm>
        </p:grpSpPr>
        <p:pic>
          <p:nvPicPr>
            <p:cNvPr id="14" name="Imagen 13"/>
            <p:cNvPicPr>
              <a:picLocks noChangeAspect="1"/>
            </p:cNvPicPr>
            <p:nvPr/>
          </p:nvPicPr>
          <p:blipFill>
            <a:blip r:embed="rId6"/>
            <a:stretch>
              <a:fillRect/>
            </a:stretch>
          </p:blipFill>
          <p:spPr>
            <a:xfrm>
              <a:off x="7148506" y="2564904"/>
              <a:ext cx="1614595" cy="1914197"/>
            </a:xfrm>
            <a:prstGeom prst="rect">
              <a:avLst/>
            </a:prstGeom>
          </p:spPr>
        </p:pic>
        <p:sp>
          <p:nvSpPr>
            <p:cNvPr id="5" name="Rectángulo redondeado 4"/>
            <p:cNvSpPr/>
            <p:nvPr/>
          </p:nvSpPr>
          <p:spPr>
            <a:xfrm>
              <a:off x="5211604" y="1886813"/>
              <a:ext cx="3663940" cy="25922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 name="Imagen 12"/>
            <p:cNvPicPr>
              <a:picLocks noChangeAspect="1"/>
            </p:cNvPicPr>
            <p:nvPr/>
          </p:nvPicPr>
          <p:blipFill rotWithShape="1">
            <a:blip r:embed="rId7"/>
            <a:srcRect t="5981" b="13814"/>
            <a:stretch/>
          </p:blipFill>
          <p:spPr>
            <a:xfrm>
              <a:off x="5467655" y="1977764"/>
              <a:ext cx="2097104" cy="1368152"/>
            </a:xfrm>
            <a:prstGeom prst="rect">
              <a:avLst/>
            </a:prstGeom>
          </p:spPr>
        </p:pic>
      </p:grpSp>
      <p:pic>
        <p:nvPicPr>
          <p:cNvPr id="2" name="Imagen 1"/>
          <p:cNvPicPr>
            <a:picLocks noChangeAspect="1"/>
          </p:cNvPicPr>
          <p:nvPr/>
        </p:nvPicPr>
        <p:blipFill rotWithShape="1">
          <a:blip r:embed="rId8">
            <a:extLst>
              <a:ext uri="{28A0092B-C50C-407E-A947-70E740481C1C}">
                <a14:useLocalDpi xmlns:a14="http://schemas.microsoft.com/office/drawing/2010/main" val="0"/>
              </a:ext>
            </a:extLst>
          </a:blip>
          <a:srcRect l="9837" t="13622" r="9837" b="10960"/>
          <a:stretch/>
        </p:blipFill>
        <p:spPr>
          <a:xfrm>
            <a:off x="3912290" y="5392649"/>
            <a:ext cx="1155386" cy="1155386"/>
          </a:xfrm>
          <a:prstGeom prst="rect">
            <a:avLst/>
          </a:prstGeom>
        </p:spPr>
      </p:pic>
      <p:grpSp>
        <p:nvGrpSpPr>
          <p:cNvPr id="21" name="Grupo 20"/>
          <p:cNvGrpSpPr/>
          <p:nvPr/>
        </p:nvGrpSpPr>
        <p:grpSpPr>
          <a:xfrm>
            <a:off x="368300" y="911667"/>
            <a:ext cx="3168352" cy="2108175"/>
            <a:chOff x="1335447" y="2628687"/>
            <a:chExt cx="3168352" cy="1224136"/>
          </a:xfrm>
        </p:grpSpPr>
        <p:sp>
          <p:nvSpPr>
            <p:cNvPr id="23" name="Rectángulo redondeado 22"/>
            <p:cNvSpPr/>
            <p:nvPr/>
          </p:nvSpPr>
          <p:spPr>
            <a:xfrm>
              <a:off x="1335447" y="2628687"/>
              <a:ext cx="3168352" cy="12241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p:cNvSpPr txBox="1"/>
            <p:nvPr/>
          </p:nvSpPr>
          <p:spPr>
            <a:xfrm>
              <a:off x="1335447" y="2697382"/>
              <a:ext cx="2857209" cy="696985"/>
            </a:xfrm>
            <a:prstGeom prst="rect">
              <a:avLst/>
            </a:prstGeom>
            <a:noFill/>
          </p:spPr>
          <p:txBody>
            <a:bodyPr wrap="square" rtlCol="0">
              <a:spAutoFit/>
            </a:bodyPr>
            <a:lstStyle/>
            <a:p>
              <a:r>
                <a:rPr lang="en-US" sz="2400" b="1" dirty="0" smtClean="0"/>
                <a:t>Sistema </a:t>
              </a:r>
              <a:r>
                <a:rPr lang="es-ES" sz="2400" b="1" dirty="0" smtClean="0"/>
                <a:t>Automático</a:t>
              </a:r>
              <a:r>
                <a:rPr lang="en-US" sz="2400" b="1" dirty="0" smtClean="0"/>
                <a:t> de </a:t>
              </a:r>
              <a:r>
                <a:rPr lang="en-US" sz="2400" b="1" dirty="0" err="1" smtClean="0"/>
                <a:t>Identificación</a:t>
              </a:r>
              <a:r>
                <a:rPr lang="en-US" sz="2400" b="1" dirty="0" smtClean="0"/>
                <a:t> </a:t>
              </a:r>
              <a:r>
                <a:rPr lang="en-US" sz="2400" b="1" dirty="0" err="1" smtClean="0"/>
                <a:t>Dactilar</a:t>
              </a:r>
              <a:endParaRPr lang="es-ES" sz="2400" b="1" dirty="0"/>
            </a:p>
          </p:txBody>
        </p:sp>
      </p:grpSp>
      <p:pic>
        <p:nvPicPr>
          <p:cNvPr id="12" name="Imagen 11"/>
          <p:cNvPicPr>
            <a:picLocks noChangeAspect="1"/>
          </p:cNvPicPr>
          <p:nvPr/>
        </p:nvPicPr>
        <p:blipFill>
          <a:blip r:embed="rId9"/>
          <a:stretch>
            <a:fillRect/>
          </a:stretch>
        </p:blipFill>
        <p:spPr>
          <a:xfrm>
            <a:off x="3054619" y="4099940"/>
            <a:ext cx="1086991" cy="1394423"/>
          </a:xfrm>
          <a:prstGeom prst="rect">
            <a:avLst/>
          </a:prstGeom>
        </p:spPr>
      </p:pic>
    </p:spTree>
    <p:extLst>
      <p:ext uri="{BB962C8B-B14F-4D97-AF65-F5344CB8AC3E}">
        <p14:creationId xmlns:p14="http://schemas.microsoft.com/office/powerpoint/2010/main" val="282973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750"/>
                                        <p:tgtEl>
                                          <p:spTgt spid="6"/>
                                        </p:tgtEl>
                                        <p:attrNameLst>
                                          <p:attrName>ppt_x</p:attrName>
                                        </p:attrNameLst>
                                      </p:cBhvr>
                                      <p:tavLst>
                                        <p:tav tm="0">
                                          <p:val>
                                            <p:strVal val="ppt_x"/>
                                          </p:val>
                                        </p:tav>
                                        <p:tav tm="100000">
                                          <p:val>
                                            <p:strVal val="ppt_x"/>
                                          </p:val>
                                        </p:tav>
                                      </p:tavLst>
                                    </p:anim>
                                    <p:anim calcmode="lin" valueType="num">
                                      <p:cBhvr additive="base">
                                        <p:cTn id="27" dur="750"/>
                                        <p:tgtEl>
                                          <p:spTgt spid="6"/>
                                        </p:tgtEl>
                                        <p:attrNameLst>
                                          <p:attrName>ppt_y</p:attrName>
                                        </p:attrNameLst>
                                      </p:cBhvr>
                                      <p:tavLst>
                                        <p:tav tm="0">
                                          <p:val>
                                            <p:strVal val="ppt_y"/>
                                          </p:val>
                                        </p:tav>
                                        <p:tav tm="100000">
                                          <p:val>
                                            <p:strVal val="1+ppt_h/2"/>
                                          </p:val>
                                        </p:tav>
                                      </p:tavLst>
                                    </p:anim>
                                    <p:set>
                                      <p:cBhvr>
                                        <p:cTn id="28" dur="1" fill="hold">
                                          <p:stCondLst>
                                            <p:cond delay="749"/>
                                          </p:stCondLst>
                                        </p:cTn>
                                        <p:tgtEl>
                                          <p:spTgt spid="6"/>
                                        </p:tgtEl>
                                        <p:attrNameLst>
                                          <p:attrName>style.visibility</p:attrName>
                                        </p:attrNameLst>
                                      </p:cBhvr>
                                      <p:to>
                                        <p:strVal val="hidden"/>
                                      </p:to>
                                    </p:set>
                                  </p:childTnLst>
                                </p:cTn>
                              </p:par>
                              <p:par>
                                <p:cTn id="29" presetID="2" presetClass="exit" presetSubtype="4" fill="hold" grpId="1" nodeType="withEffect">
                                  <p:stCondLst>
                                    <p:cond delay="0"/>
                                  </p:stCondLst>
                                  <p:childTnLst>
                                    <p:anim calcmode="lin" valueType="num">
                                      <p:cBhvr additive="base">
                                        <p:cTn id="30" dur="750"/>
                                        <p:tgtEl>
                                          <p:spTgt spid="29"/>
                                        </p:tgtEl>
                                        <p:attrNameLst>
                                          <p:attrName>ppt_x</p:attrName>
                                        </p:attrNameLst>
                                      </p:cBhvr>
                                      <p:tavLst>
                                        <p:tav tm="0">
                                          <p:val>
                                            <p:strVal val="ppt_x"/>
                                          </p:val>
                                        </p:tav>
                                        <p:tav tm="100000">
                                          <p:val>
                                            <p:strVal val="ppt_x"/>
                                          </p:val>
                                        </p:tav>
                                      </p:tavLst>
                                    </p:anim>
                                    <p:anim calcmode="lin" valueType="num">
                                      <p:cBhvr additive="base">
                                        <p:cTn id="31" dur="750"/>
                                        <p:tgtEl>
                                          <p:spTgt spid="29"/>
                                        </p:tgtEl>
                                        <p:attrNameLst>
                                          <p:attrName>ppt_y</p:attrName>
                                        </p:attrNameLst>
                                      </p:cBhvr>
                                      <p:tavLst>
                                        <p:tav tm="0">
                                          <p:val>
                                            <p:strVal val="ppt_y"/>
                                          </p:val>
                                        </p:tav>
                                        <p:tav tm="100000">
                                          <p:val>
                                            <p:strVal val="1+ppt_h/2"/>
                                          </p:val>
                                        </p:tav>
                                      </p:tavLst>
                                    </p:anim>
                                    <p:set>
                                      <p:cBhvr>
                                        <p:cTn id="32" dur="1" fill="hold">
                                          <p:stCondLst>
                                            <p:cond delay="749"/>
                                          </p:stCondLst>
                                        </p:cTn>
                                        <p:tgtEl>
                                          <p:spTgt spid="29"/>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750"/>
                                        <p:tgtEl>
                                          <p:spTgt spid="10"/>
                                        </p:tgtEl>
                                        <p:attrNameLst>
                                          <p:attrName>ppt_x</p:attrName>
                                        </p:attrNameLst>
                                      </p:cBhvr>
                                      <p:tavLst>
                                        <p:tav tm="0">
                                          <p:val>
                                            <p:strVal val="ppt_x"/>
                                          </p:val>
                                        </p:tav>
                                        <p:tav tm="100000">
                                          <p:val>
                                            <p:strVal val="ppt_x"/>
                                          </p:val>
                                        </p:tav>
                                      </p:tavLst>
                                    </p:anim>
                                    <p:anim calcmode="lin" valueType="num">
                                      <p:cBhvr additive="base">
                                        <p:cTn id="35" dur="750"/>
                                        <p:tgtEl>
                                          <p:spTgt spid="10"/>
                                        </p:tgtEl>
                                        <p:attrNameLst>
                                          <p:attrName>ppt_y</p:attrName>
                                        </p:attrNameLst>
                                      </p:cBhvr>
                                      <p:tavLst>
                                        <p:tav tm="0">
                                          <p:val>
                                            <p:strVal val="ppt_y"/>
                                          </p:val>
                                        </p:tav>
                                        <p:tav tm="100000">
                                          <p:val>
                                            <p:strVal val="1+ppt_h/2"/>
                                          </p:val>
                                        </p:tav>
                                      </p:tavLst>
                                    </p:anim>
                                    <p:set>
                                      <p:cBhvr>
                                        <p:cTn id="36" dur="1" fill="hold">
                                          <p:stCondLst>
                                            <p:cond delay="749"/>
                                          </p:stCondLst>
                                        </p:cTn>
                                        <p:tgtEl>
                                          <p:spTgt spid="10"/>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750"/>
                                        <p:tgtEl>
                                          <p:spTgt spid="12"/>
                                        </p:tgtEl>
                                        <p:attrNameLst>
                                          <p:attrName>ppt_x</p:attrName>
                                        </p:attrNameLst>
                                      </p:cBhvr>
                                      <p:tavLst>
                                        <p:tav tm="0">
                                          <p:val>
                                            <p:strVal val="ppt_x"/>
                                          </p:val>
                                        </p:tav>
                                        <p:tav tm="100000">
                                          <p:val>
                                            <p:strVal val="ppt_x"/>
                                          </p:val>
                                        </p:tav>
                                      </p:tavLst>
                                    </p:anim>
                                    <p:anim calcmode="lin" valueType="num">
                                      <p:cBhvr additive="base">
                                        <p:cTn id="39" dur="750"/>
                                        <p:tgtEl>
                                          <p:spTgt spid="12"/>
                                        </p:tgtEl>
                                        <p:attrNameLst>
                                          <p:attrName>ppt_y</p:attrName>
                                        </p:attrNameLst>
                                      </p:cBhvr>
                                      <p:tavLst>
                                        <p:tav tm="0">
                                          <p:val>
                                            <p:strVal val="ppt_y"/>
                                          </p:val>
                                        </p:tav>
                                        <p:tav tm="100000">
                                          <p:val>
                                            <p:strVal val="1+ppt_h/2"/>
                                          </p:val>
                                        </p:tav>
                                      </p:tavLst>
                                    </p:anim>
                                    <p:set>
                                      <p:cBhvr>
                                        <p:cTn id="40" dur="1" fill="hold">
                                          <p:stCondLst>
                                            <p:cond delay="749"/>
                                          </p:stCondLst>
                                        </p:cTn>
                                        <p:tgtEl>
                                          <p:spTgt spid="12"/>
                                        </p:tgtEl>
                                        <p:attrNameLst>
                                          <p:attrName>style.visibility</p:attrName>
                                        </p:attrNameLst>
                                      </p:cBhvr>
                                      <p:to>
                                        <p:strVal val="hidden"/>
                                      </p:to>
                                    </p:set>
                                  </p:childTnLst>
                                </p:cTn>
                              </p:par>
                              <p:par>
                                <p:cTn id="41" presetID="2" presetClass="exit" presetSubtype="4" fill="hold" grpId="1" nodeType="withEffect">
                                  <p:stCondLst>
                                    <p:cond delay="0"/>
                                  </p:stCondLst>
                                  <p:childTnLst>
                                    <p:anim calcmode="lin" valueType="num">
                                      <p:cBhvr additive="base">
                                        <p:cTn id="42" dur="750"/>
                                        <p:tgtEl>
                                          <p:spTgt spid="7"/>
                                        </p:tgtEl>
                                        <p:attrNameLst>
                                          <p:attrName>ppt_x</p:attrName>
                                        </p:attrNameLst>
                                      </p:cBhvr>
                                      <p:tavLst>
                                        <p:tav tm="0">
                                          <p:val>
                                            <p:strVal val="ppt_x"/>
                                          </p:val>
                                        </p:tav>
                                        <p:tav tm="100000">
                                          <p:val>
                                            <p:strVal val="ppt_x"/>
                                          </p:val>
                                        </p:tav>
                                      </p:tavLst>
                                    </p:anim>
                                    <p:anim calcmode="lin" valueType="num">
                                      <p:cBhvr additive="base">
                                        <p:cTn id="43" dur="750"/>
                                        <p:tgtEl>
                                          <p:spTgt spid="7"/>
                                        </p:tgtEl>
                                        <p:attrNameLst>
                                          <p:attrName>ppt_y</p:attrName>
                                        </p:attrNameLst>
                                      </p:cBhvr>
                                      <p:tavLst>
                                        <p:tav tm="0">
                                          <p:val>
                                            <p:strVal val="ppt_y"/>
                                          </p:val>
                                        </p:tav>
                                        <p:tav tm="100000">
                                          <p:val>
                                            <p:strVal val="1+ppt_h/2"/>
                                          </p:val>
                                        </p:tav>
                                      </p:tavLst>
                                    </p:anim>
                                    <p:set>
                                      <p:cBhvr>
                                        <p:cTn id="44" dur="1" fill="hold">
                                          <p:stCondLst>
                                            <p:cond delay="749"/>
                                          </p:stCondLst>
                                        </p:cTn>
                                        <p:tgtEl>
                                          <p:spTgt spid="7"/>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750"/>
                                        <p:tgtEl>
                                          <p:spTgt spid="15"/>
                                        </p:tgtEl>
                                        <p:attrNameLst>
                                          <p:attrName>ppt_x</p:attrName>
                                        </p:attrNameLst>
                                      </p:cBhvr>
                                      <p:tavLst>
                                        <p:tav tm="0">
                                          <p:val>
                                            <p:strVal val="ppt_x"/>
                                          </p:val>
                                        </p:tav>
                                        <p:tav tm="100000">
                                          <p:val>
                                            <p:strVal val="ppt_x"/>
                                          </p:val>
                                        </p:tav>
                                      </p:tavLst>
                                    </p:anim>
                                    <p:anim calcmode="lin" valueType="num">
                                      <p:cBhvr additive="base">
                                        <p:cTn id="47" dur="750"/>
                                        <p:tgtEl>
                                          <p:spTgt spid="15"/>
                                        </p:tgtEl>
                                        <p:attrNameLst>
                                          <p:attrName>ppt_y</p:attrName>
                                        </p:attrNameLst>
                                      </p:cBhvr>
                                      <p:tavLst>
                                        <p:tav tm="0">
                                          <p:val>
                                            <p:strVal val="ppt_y"/>
                                          </p:val>
                                        </p:tav>
                                        <p:tav tm="100000">
                                          <p:val>
                                            <p:strVal val="1+ppt_h/2"/>
                                          </p:val>
                                        </p:tav>
                                      </p:tavLst>
                                    </p:anim>
                                    <p:set>
                                      <p:cBhvr>
                                        <p:cTn id="48" dur="1" fill="hold">
                                          <p:stCondLst>
                                            <p:cond delay="749"/>
                                          </p:stCondLst>
                                        </p:cTn>
                                        <p:tgtEl>
                                          <p:spTgt spid="15"/>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750"/>
                                        <p:tgtEl>
                                          <p:spTgt spid="20"/>
                                        </p:tgtEl>
                                        <p:attrNameLst>
                                          <p:attrName>ppt_x</p:attrName>
                                        </p:attrNameLst>
                                      </p:cBhvr>
                                      <p:tavLst>
                                        <p:tav tm="0">
                                          <p:val>
                                            <p:strVal val="ppt_x"/>
                                          </p:val>
                                        </p:tav>
                                        <p:tav tm="100000">
                                          <p:val>
                                            <p:strVal val="ppt_x"/>
                                          </p:val>
                                        </p:tav>
                                      </p:tavLst>
                                    </p:anim>
                                    <p:anim calcmode="lin" valueType="num">
                                      <p:cBhvr additive="base">
                                        <p:cTn id="51" dur="750"/>
                                        <p:tgtEl>
                                          <p:spTgt spid="20"/>
                                        </p:tgtEl>
                                        <p:attrNameLst>
                                          <p:attrName>ppt_y</p:attrName>
                                        </p:attrNameLst>
                                      </p:cBhvr>
                                      <p:tavLst>
                                        <p:tav tm="0">
                                          <p:val>
                                            <p:strVal val="ppt_y"/>
                                          </p:val>
                                        </p:tav>
                                        <p:tav tm="100000">
                                          <p:val>
                                            <p:strVal val="1+ppt_h/2"/>
                                          </p:val>
                                        </p:tav>
                                      </p:tavLst>
                                    </p:anim>
                                    <p:set>
                                      <p:cBhvr>
                                        <p:cTn id="52" dur="1" fill="hold">
                                          <p:stCondLst>
                                            <p:cond delay="749"/>
                                          </p:stCondLst>
                                        </p:cTn>
                                        <p:tgtEl>
                                          <p:spTgt spid="20"/>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750"/>
                                        <p:tgtEl>
                                          <p:spTgt spid="2"/>
                                        </p:tgtEl>
                                        <p:attrNameLst>
                                          <p:attrName>ppt_x</p:attrName>
                                        </p:attrNameLst>
                                      </p:cBhvr>
                                      <p:tavLst>
                                        <p:tav tm="0">
                                          <p:val>
                                            <p:strVal val="ppt_x"/>
                                          </p:val>
                                        </p:tav>
                                        <p:tav tm="100000">
                                          <p:val>
                                            <p:strVal val="ppt_x"/>
                                          </p:val>
                                        </p:tav>
                                      </p:tavLst>
                                    </p:anim>
                                    <p:anim calcmode="lin" valueType="num">
                                      <p:cBhvr additive="base">
                                        <p:cTn id="55" dur="750"/>
                                        <p:tgtEl>
                                          <p:spTgt spid="2"/>
                                        </p:tgtEl>
                                        <p:attrNameLst>
                                          <p:attrName>ppt_y</p:attrName>
                                        </p:attrNameLst>
                                      </p:cBhvr>
                                      <p:tavLst>
                                        <p:tav tm="0">
                                          <p:val>
                                            <p:strVal val="ppt_y"/>
                                          </p:val>
                                        </p:tav>
                                        <p:tav tm="100000">
                                          <p:val>
                                            <p:strVal val="1+ppt_h/2"/>
                                          </p:val>
                                        </p:tav>
                                      </p:tavLst>
                                    </p:anim>
                                    <p:set>
                                      <p:cBhvr>
                                        <p:cTn id="56" dur="1" fill="hold">
                                          <p:stCondLst>
                                            <p:cond delay="749"/>
                                          </p:stCondLst>
                                        </p:cTn>
                                        <p:tgtEl>
                                          <p:spTgt spid="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64" presetClass="path" presetSubtype="0" accel="50000" decel="50000" fill="hold" nodeType="withEffect">
                                  <p:stCondLst>
                                    <p:cond delay="100"/>
                                  </p:stCondLst>
                                  <p:childTnLst>
                                    <p:animMotion origin="layout" path="M -3.33333E-6 3.7037E-6 L 0.07049 -0.39236 " pathEditMode="relative" rAng="0" ptsTypes="AA">
                                      <p:cBhvr>
                                        <p:cTn id="60" dur="500" fill="hold"/>
                                        <p:tgtEl>
                                          <p:spTgt spid="8"/>
                                        </p:tgtEl>
                                        <p:attrNameLst>
                                          <p:attrName>ppt_x</p:attrName>
                                          <p:attrName>ppt_y</p:attrName>
                                        </p:attrNameLst>
                                      </p:cBhvr>
                                      <p:rCtr x="3524"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29" grpId="0" animBg="1"/>
      <p:bldP spid="29"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CuadroTexto"/>
          <p:cNvSpPr txBox="1"/>
          <p:nvPr/>
        </p:nvSpPr>
        <p:spPr>
          <a:xfrm>
            <a:off x="107504" y="199"/>
            <a:ext cx="6624736" cy="692497"/>
          </a:xfrm>
          <a:prstGeom prst="rect">
            <a:avLst/>
          </a:prstGeom>
          <a:noFill/>
        </p:spPr>
        <p:txBody>
          <a:bodyPr wrap="square" rtlCol="0">
            <a:spAutoFit/>
          </a:bodyPr>
          <a:lstStyle/>
          <a:p>
            <a:r>
              <a:rPr lang="en-US" sz="3900" b="1" dirty="0" err="1">
                <a:solidFill>
                  <a:schemeClr val="bg1"/>
                </a:solidFill>
                <a:effectLst>
                  <a:outerShdw blurRad="38100" dist="38100" dir="2700000" algn="tl">
                    <a:srgbClr val="000000">
                      <a:alpha val="43137"/>
                    </a:srgbClr>
                  </a:outerShdw>
                </a:effectLst>
                <a:latin typeface="Arial" pitchFamily="34" charset="0"/>
                <a:cs typeface="Arial" pitchFamily="34" charset="0"/>
              </a:rPr>
              <a:t>Experimentación</a:t>
            </a:r>
            <a:r>
              <a:rPr lang="en-US" sz="3900"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#2</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5"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p:cNvSpPr txBox="1"/>
          <p:nvPr/>
        </p:nvSpPr>
        <p:spPr>
          <a:xfrm>
            <a:off x="323528" y="866462"/>
            <a:ext cx="1440160" cy="523220"/>
          </a:xfrm>
          <a:prstGeom prst="rect">
            <a:avLst/>
          </a:prstGeom>
          <a:noFill/>
        </p:spPr>
        <p:txBody>
          <a:bodyPr wrap="square" rtlCol="0">
            <a:spAutoFit/>
          </a:bodyPr>
          <a:lstStyle/>
          <a:p>
            <a:r>
              <a:rPr lang="en-US" sz="2800" b="1" dirty="0" smtClean="0"/>
              <a:t>DB1_B</a:t>
            </a:r>
            <a:endParaRPr lang="es-ES" sz="2800" b="1" dirty="0"/>
          </a:p>
        </p:txBody>
      </p:sp>
      <p:graphicFrame>
        <p:nvGraphicFramePr>
          <p:cNvPr id="9" name="Gráfico 8"/>
          <p:cNvGraphicFramePr/>
          <p:nvPr>
            <p:extLst>
              <p:ext uri="{D42A27DB-BD31-4B8C-83A1-F6EECF244321}">
                <p14:modId xmlns:p14="http://schemas.microsoft.com/office/powerpoint/2010/main" val="340790628"/>
              </p:ext>
            </p:extLst>
          </p:nvPr>
        </p:nvGraphicFramePr>
        <p:xfrm>
          <a:off x="323528" y="1491440"/>
          <a:ext cx="8795044" cy="50405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29517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CuadroTexto"/>
          <p:cNvSpPr txBox="1"/>
          <p:nvPr/>
        </p:nvSpPr>
        <p:spPr>
          <a:xfrm>
            <a:off x="107504" y="199"/>
            <a:ext cx="6624736" cy="692497"/>
          </a:xfrm>
          <a:prstGeom prst="rect">
            <a:avLst/>
          </a:prstGeom>
          <a:noFill/>
        </p:spPr>
        <p:txBody>
          <a:bodyPr wrap="square" rtlCol="0">
            <a:spAutoFit/>
          </a:bodyPr>
          <a:lstStyle/>
          <a:p>
            <a:r>
              <a:rPr lang="en-US" sz="3900" b="1" dirty="0" err="1">
                <a:solidFill>
                  <a:schemeClr val="bg1"/>
                </a:solidFill>
                <a:effectLst>
                  <a:outerShdw blurRad="38100" dist="38100" dir="2700000" algn="tl">
                    <a:srgbClr val="000000">
                      <a:alpha val="43137"/>
                    </a:srgbClr>
                  </a:outerShdw>
                </a:effectLst>
                <a:latin typeface="Arial" pitchFamily="34" charset="0"/>
                <a:cs typeface="Arial" pitchFamily="34" charset="0"/>
              </a:rPr>
              <a:t>Experimentación</a:t>
            </a:r>
            <a:r>
              <a:rPr lang="en-US" sz="3900"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#2</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5"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uadroTexto 9"/>
          <p:cNvSpPr txBox="1"/>
          <p:nvPr/>
        </p:nvSpPr>
        <p:spPr>
          <a:xfrm>
            <a:off x="323528" y="868731"/>
            <a:ext cx="1440160" cy="523220"/>
          </a:xfrm>
          <a:prstGeom prst="rect">
            <a:avLst/>
          </a:prstGeom>
          <a:noFill/>
        </p:spPr>
        <p:txBody>
          <a:bodyPr wrap="square" rtlCol="0">
            <a:spAutoFit/>
          </a:bodyPr>
          <a:lstStyle/>
          <a:p>
            <a:r>
              <a:rPr lang="en-US" sz="2800" b="1" dirty="0" smtClean="0"/>
              <a:t>DB1_A</a:t>
            </a:r>
            <a:endParaRPr lang="es-ES" sz="2800" b="1" dirty="0"/>
          </a:p>
        </p:txBody>
      </p:sp>
      <p:graphicFrame>
        <p:nvGraphicFramePr>
          <p:cNvPr id="8" name="Gráfico 7"/>
          <p:cNvGraphicFramePr/>
          <p:nvPr>
            <p:extLst>
              <p:ext uri="{D42A27DB-BD31-4B8C-83A1-F6EECF244321}">
                <p14:modId xmlns:p14="http://schemas.microsoft.com/office/powerpoint/2010/main" val="2184774657"/>
              </p:ext>
            </p:extLst>
          </p:nvPr>
        </p:nvGraphicFramePr>
        <p:xfrm>
          <a:off x="29327" y="1556792"/>
          <a:ext cx="8989153" cy="46085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744362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CuadroTexto"/>
          <p:cNvSpPr txBox="1"/>
          <p:nvPr/>
        </p:nvSpPr>
        <p:spPr>
          <a:xfrm>
            <a:off x="179513" y="199"/>
            <a:ext cx="6624736" cy="692497"/>
          </a:xfrm>
          <a:prstGeom prst="rect">
            <a:avLst/>
          </a:prstGeom>
          <a:noFill/>
        </p:spPr>
        <p:txBody>
          <a:bodyPr wrap="square" rtlCol="0">
            <a:spAutoFit/>
          </a:bodyPr>
          <a:lstStyle/>
          <a:p>
            <a:r>
              <a:rPr lang="es-E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Resultados</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de las pruebas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5"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dondear rectángulo de esquina del mismo lado 4"/>
          <p:cNvSpPr/>
          <p:nvPr/>
        </p:nvSpPr>
        <p:spPr>
          <a:xfrm>
            <a:off x="622152" y="4042205"/>
            <a:ext cx="8846391" cy="1835067"/>
          </a:xfrm>
          <a:prstGeom prst="rect">
            <a:avLst/>
          </a:prstGeom>
          <a:solidFill>
            <a:schemeClr val="accent1">
              <a:lumMod val="20000"/>
              <a:lumOff val="80000"/>
              <a:alpha val="61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285750" algn="l" defTabSz="1422400" rtl="0" fontAlgn="base">
              <a:lnSpc>
                <a:spcPct val="90000"/>
              </a:lnSpc>
              <a:spcBef>
                <a:spcPct val="0"/>
              </a:spcBef>
              <a:spcAft>
                <a:spcPct val="0"/>
              </a:spcAft>
              <a:buChar char="••"/>
            </a:pPr>
            <a:endParaRPr lang="es-ES" sz="3200" i="1" kern="1200" dirty="0">
              <a:solidFill>
                <a:srgbClr val="002060"/>
              </a:solidFill>
              <a:latin typeface="+mn-lt"/>
              <a:ea typeface="+mn-ea"/>
              <a:cs typeface="Arial" pitchFamily="34" charset="0"/>
            </a:endParaRPr>
          </a:p>
        </p:txBody>
      </p:sp>
      <p:sp>
        <p:nvSpPr>
          <p:cNvPr id="7" name="Redondear rectángulo de esquina del mismo lado 4"/>
          <p:cNvSpPr/>
          <p:nvPr/>
        </p:nvSpPr>
        <p:spPr>
          <a:xfrm>
            <a:off x="622152" y="1480194"/>
            <a:ext cx="8846391" cy="1804790"/>
          </a:xfrm>
          <a:prstGeom prst="rect">
            <a:avLst/>
          </a:prstGeom>
          <a:solidFill>
            <a:schemeClr val="accent1">
              <a:lumMod val="20000"/>
              <a:lumOff val="80000"/>
              <a:alpha val="61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285750" algn="l" defTabSz="1422400" rtl="0" fontAlgn="base">
              <a:lnSpc>
                <a:spcPct val="90000"/>
              </a:lnSpc>
              <a:spcBef>
                <a:spcPct val="0"/>
              </a:spcBef>
              <a:spcAft>
                <a:spcPct val="0"/>
              </a:spcAft>
              <a:buChar char="••"/>
            </a:pPr>
            <a:endParaRPr lang="es-ES" sz="3200" i="1" kern="1200" dirty="0">
              <a:solidFill>
                <a:srgbClr val="002060"/>
              </a:solidFill>
              <a:latin typeface="+mn-lt"/>
              <a:ea typeface="+mn-ea"/>
              <a:cs typeface="Arial" pitchFamily="34" charset="0"/>
            </a:endParaRPr>
          </a:p>
        </p:txBody>
      </p:sp>
      <p:sp>
        <p:nvSpPr>
          <p:cNvPr id="8" name="19 Anillo"/>
          <p:cNvSpPr/>
          <p:nvPr/>
        </p:nvSpPr>
        <p:spPr>
          <a:xfrm>
            <a:off x="-1260648" y="1211326"/>
            <a:ext cx="2043591" cy="1929642"/>
          </a:xfrm>
          <a:prstGeom prst="donu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sp>
        <p:nvSpPr>
          <p:cNvPr id="9" name="27 Anillo"/>
          <p:cNvSpPr/>
          <p:nvPr/>
        </p:nvSpPr>
        <p:spPr>
          <a:xfrm>
            <a:off x="-1260648" y="3898189"/>
            <a:ext cx="2059469" cy="1979083"/>
          </a:xfrm>
          <a:prstGeom prst="donu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sp>
        <p:nvSpPr>
          <p:cNvPr id="12" name="1 Rectángulo"/>
          <p:cNvSpPr/>
          <p:nvPr/>
        </p:nvSpPr>
        <p:spPr>
          <a:xfrm>
            <a:off x="971600" y="1480194"/>
            <a:ext cx="7959764" cy="1754326"/>
          </a:xfrm>
          <a:prstGeom prst="rect">
            <a:avLst/>
          </a:prstGeom>
        </p:spPr>
        <p:txBody>
          <a:bodyPr wrap="square">
            <a:spAutoFit/>
          </a:bodyPr>
          <a:lstStyle/>
          <a:p>
            <a:pPr algn="just"/>
            <a:r>
              <a:rPr lang="es-ES" sz="2700" dirty="0" smtClean="0">
                <a:latin typeface="Arial" pitchFamily="34" charset="0"/>
                <a:cs typeface="Arial" pitchFamily="34" charset="0"/>
              </a:rPr>
              <a:t>El NBIS y el componente desarrollado coincidieron </a:t>
            </a:r>
            <a:r>
              <a:rPr lang="es-ES" sz="2700" dirty="0">
                <a:latin typeface="Arial" pitchFamily="34" charset="0"/>
                <a:cs typeface="Arial" pitchFamily="34" charset="0"/>
              </a:rPr>
              <a:t>en la medición de la calidad de una imagen de huella dactilar en </a:t>
            </a:r>
            <a:r>
              <a:rPr lang="es-ES" sz="2700" dirty="0" smtClean="0">
                <a:latin typeface="Arial" pitchFamily="34" charset="0"/>
                <a:cs typeface="Arial" pitchFamily="34" charset="0"/>
              </a:rPr>
              <a:t>aproximadamente el </a:t>
            </a:r>
            <a:r>
              <a:rPr lang="es-ES" sz="2700" dirty="0">
                <a:latin typeface="Arial" pitchFamily="34" charset="0"/>
                <a:cs typeface="Arial" pitchFamily="34" charset="0"/>
              </a:rPr>
              <a:t>50% de los </a:t>
            </a:r>
            <a:r>
              <a:rPr lang="es-ES" sz="2700" dirty="0" smtClean="0">
                <a:latin typeface="Arial" pitchFamily="34" charset="0"/>
                <a:cs typeface="Arial" pitchFamily="34" charset="0"/>
              </a:rPr>
              <a:t>casos.</a:t>
            </a:r>
            <a:endParaRPr lang="en-US" sz="2700" dirty="0">
              <a:latin typeface="Arial" pitchFamily="34" charset="0"/>
              <a:cs typeface="Arial" pitchFamily="34" charset="0"/>
            </a:endParaRPr>
          </a:p>
        </p:txBody>
      </p:sp>
      <p:sp>
        <p:nvSpPr>
          <p:cNvPr id="16" name="3 Rectángulo"/>
          <p:cNvSpPr/>
          <p:nvPr/>
        </p:nvSpPr>
        <p:spPr>
          <a:xfrm>
            <a:off x="971601" y="4042205"/>
            <a:ext cx="7804925" cy="1754326"/>
          </a:xfrm>
          <a:prstGeom prst="rect">
            <a:avLst/>
          </a:prstGeom>
        </p:spPr>
        <p:txBody>
          <a:bodyPr wrap="square">
            <a:spAutoFit/>
          </a:bodyPr>
          <a:lstStyle/>
          <a:p>
            <a:pPr algn="just"/>
            <a:r>
              <a:rPr lang="es-ES" sz="2700" dirty="0" smtClean="0">
                <a:latin typeface="Arial" pitchFamily="34" charset="0"/>
                <a:cs typeface="Arial" pitchFamily="34" charset="0"/>
              </a:rPr>
              <a:t>Ambos sistemas están </a:t>
            </a:r>
            <a:r>
              <a:rPr lang="es-ES" sz="2700" dirty="0">
                <a:latin typeface="Arial" pitchFamily="34" charset="0"/>
                <a:cs typeface="Arial" pitchFamily="34" charset="0"/>
              </a:rPr>
              <a:t>mejor correlacionados cuando intervienen </a:t>
            </a:r>
            <a:r>
              <a:rPr lang="es-ES" sz="2700" dirty="0" smtClean="0">
                <a:latin typeface="Arial" pitchFamily="34" charset="0"/>
                <a:cs typeface="Arial" pitchFamily="34" charset="0"/>
              </a:rPr>
              <a:t>dataset </a:t>
            </a:r>
            <a:r>
              <a:rPr lang="es-ES" sz="2700" dirty="0">
                <a:latin typeface="Arial" pitchFamily="34" charset="0"/>
                <a:cs typeface="Arial" pitchFamily="34" charset="0"/>
              </a:rPr>
              <a:t>de imágenes de huellas tomadas con el sensor capacitivo </a:t>
            </a:r>
            <a:r>
              <a:rPr lang="es-ES" sz="2700" dirty="0" smtClean="0">
                <a:latin typeface="Arial" pitchFamily="34" charset="0"/>
                <a:cs typeface="Arial" pitchFamily="34" charset="0"/>
              </a:rPr>
              <a:t>y </a:t>
            </a:r>
            <a:r>
              <a:rPr lang="es-ES" sz="2700" dirty="0">
                <a:latin typeface="Arial" pitchFamily="34" charset="0"/>
                <a:cs typeface="Arial" pitchFamily="34" charset="0"/>
              </a:rPr>
              <a:t>el generador sintético.</a:t>
            </a:r>
            <a:endParaRPr lang="en-US" sz="2700" dirty="0">
              <a:latin typeface="Arial" pitchFamily="34" charset="0"/>
              <a:cs typeface="Arial" pitchFamily="34" charset="0"/>
            </a:endParaRPr>
          </a:p>
        </p:txBody>
      </p:sp>
    </p:spTree>
    <p:extLst>
      <p:ext uri="{BB962C8B-B14F-4D97-AF65-F5344CB8AC3E}">
        <p14:creationId xmlns:p14="http://schemas.microsoft.com/office/powerpoint/2010/main" val="308994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CuadroTexto"/>
          <p:cNvSpPr txBox="1"/>
          <p:nvPr/>
        </p:nvSpPr>
        <p:spPr>
          <a:xfrm>
            <a:off x="179513" y="199"/>
            <a:ext cx="6624736" cy="692497"/>
          </a:xfrm>
          <a:prstGeom prst="rect">
            <a:avLst/>
          </a:prstGeom>
          <a:noFill/>
        </p:spPr>
        <p:txBody>
          <a:bodyPr wrap="square" rtlCol="0">
            <a:spAutoFit/>
          </a:bodyPr>
          <a:lstStyle/>
          <a:p>
            <a:r>
              <a:rPr lang="es-E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Resultados</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de las pruebas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5"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dondear rectángulo de esquina del mismo lado 4"/>
          <p:cNvSpPr/>
          <p:nvPr/>
        </p:nvSpPr>
        <p:spPr>
          <a:xfrm>
            <a:off x="622152" y="3765286"/>
            <a:ext cx="8846391" cy="1895962"/>
          </a:xfrm>
          <a:prstGeom prst="rect">
            <a:avLst/>
          </a:prstGeom>
          <a:solidFill>
            <a:schemeClr val="accent1">
              <a:lumMod val="20000"/>
              <a:lumOff val="80000"/>
              <a:alpha val="61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285750" algn="l" defTabSz="1422400" rtl="0" fontAlgn="base">
              <a:lnSpc>
                <a:spcPct val="90000"/>
              </a:lnSpc>
              <a:spcBef>
                <a:spcPct val="0"/>
              </a:spcBef>
              <a:spcAft>
                <a:spcPct val="0"/>
              </a:spcAft>
              <a:buChar char="••"/>
            </a:pPr>
            <a:endParaRPr lang="es-ES" sz="3200" i="1" kern="1200" dirty="0">
              <a:solidFill>
                <a:srgbClr val="002060"/>
              </a:solidFill>
              <a:latin typeface="+mn-lt"/>
              <a:ea typeface="+mn-ea"/>
              <a:cs typeface="Arial" pitchFamily="34" charset="0"/>
            </a:endParaRPr>
          </a:p>
        </p:txBody>
      </p:sp>
      <p:sp>
        <p:nvSpPr>
          <p:cNvPr id="8" name="19 Anillo"/>
          <p:cNvSpPr/>
          <p:nvPr/>
        </p:nvSpPr>
        <p:spPr>
          <a:xfrm>
            <a:off x="-1246715" y="3677628"/>
            <a:ext cx="2043591" cy="1929642"/>
          </a:xfrm>
          <a:prstGeom prst="donu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sp>
        <p:nvSpPr>
          <p:cNvPr id="12" name="1 Rectángulo"/>
          <p:cNvSpPr/>
          <p:nvPr/>
        </p:nvSpPr>
        <p:spPr>
          <a:xfrm>
            <a:off x="971600" y="3765286"/>
            <a:ext cx="7959764" cy="1754326"/>
          </a:xfrm>
          <a:prstGeom prst="rect">
            <a:avLst/>
          </a:prstGeom>
        </p:spPr>
        <p:txBody>
          <a:bodyPr wrap="square">
            <a:spAutoFit/>
          </a:bodyPr>
          <a:lstStyle/>
          <a:p>
            <a:pPr lvl="0" algn="just"/>
            <a:r>
              <a:rPr lang="es-ES" sz="2700" dirty="0">
                <a:latin typeface="Arial" panose="020B0604020202020204" pitchFamily="34" charset="0"/>
                <a:cs typeface="Arial" panose="020B0604020202020204" pitchFamily="34" charset="0"/>
              </a:rPr>
              <a:t>Las curvas ROC evidencian la mejora en el rendimiento a partir de la disminución de la </a:t>
            </a:r>
            <a:r>
              <a:rPr lang="es-ES" sz="2700" dirty="0" smtClean="0">
                <a:latin typeface="Arial" panose="020B0604020202020204" pitchFamily="34" charset="0"/>
                <a:cs typeface="Arial" panose="020B0604020202020204" pitchFamily="34" charset="0"/>
              </a:rPr>
              <a:t>tasa de error EER </a:t>
            </a:r>
            <a:r>
              <a:rPr lang="es-ES" sz="2700" dirty="0">
                <a:latin typeface="Arial" panose="020B0604020202020204" pitchFamily="34" charset="0"/>
                <a:cs typeface="Arial" panose="020B0604020202020204" pitchFamily="34" charset="0"/>
              </a:rPr>
              <a:t>como parte del procesamiento de imágenes de mayor calidad.</a:t>
            </a:r>
          </a:p>
        </p:txBody>
      </p:sp>
      <p:sp>
        <p:nvSpPr>
          <p:cNvPr id="20" name="Redondear rectángulo de esquina del mismo lado 4"/>
          <p:cNvSpPr/>
          <p:nvPr/>
        </p:nvSpPr>
        <p:spPr>
          <a:xfrm>
            <a:off x="622152" y="1393612"/>
            <a:ext cx="8846391" cy="1603340"/>
          </a:xfrm>
          <a:prstGeom prst="rect">
            <a:avLst/>
          </a:prstGeom>
          <a:solidFill>
            <a:schemeClr val="accent1">
              <a:lumMod val="20000"/>
              <a:lumOff val="80000"/>
              <a:alpha val="61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285750" algn="l" defTabSz="1422400" rtl="0" fontAlgn="base">
              <a:lnSpc>
                <a:spcPct val="90000"/>
              </a:lnSpc>
              <a:spcBef>
                <a:spcPct val="0"/>
              </a:spcBef>
              <a:spcAft>
                <a:spcPct val="0"/>
              </a:spcAft>
              <a:buChar char="••"/>
            </a:pPr>
            <a:endParaRPr lang="es-ES" sz="3200" i="1" kern="1200" dirty="0">
              <a:solidFill>
                <a:srgbClr val="002060"/>
              </a:solidFill>
              <a:latin typeface="+mn-lt"/>
              <a:ea typeface="+mn-ea"/>
              <a:cs typeface="Arial" pitchFamily="34" charset="0"/>
            </a:endParaRPr>
          </a:p>
        </p:txBody>
      </p:sp>
      <p:sp>
        <p:nvSpPr>
          <p:cNvPr id="21" name="19 Anillo"/>
          <p:cNvSpPr/>
          <p:nvPr/>
        </p:nvSpPr>
        <p:spPr>
          <a:xfrm>
            <a:off x="-1260648" y="1124744"/>
            <a:ext cx="2043591" cy="2045984"/>
          </a:xfrm>
          <a:prstGeom prst="donu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sp>
        <p:nvSpPr>
          <p:cNvPr id="22" name="1 Rectángulo"/>
          <p:cNvSpPr/>
          <p:nvPr/>
        </p:nvSpPr>
        <p:spPr>
          <a:xfrm>
            <a:off x="971600" y="1393612"/>
            <a:ext cx="7959764" cy="1338828"/>
          </a:xfrm>
          <a:prstGeom prst="rect">
            <a:avLst/>
          </a:prstGeom>
        </p:spPr>
        <p:txBody>
          <a:bodyPr wrap="square">
            <a:spAutoFit/>
          </a:bodyPr>
          <a:lstStyle/>
          <a:p>
            <a:pPr algn="just"/>
            <a:r>
              <a:rPr lang="es-ES" sz="2700" dirty="0" smtClean="0">
                <a:latin typeface="Arial" pitchFamily="34" charset="0"/>
                <a:cs typeface="Arial" pitchFamily="34" charset="0"/>
              </a:rPr>
              <a:t>El componente desarrollado es más riguroso en la medición de la calidad de imágenes de huellas dactilares que el NBIS.</a:t>
            </a:r>
            <a:endParaRPr lang="en-US" sz="2700" dirty="0">
              <a:latin typeface="Arial" pitchFamily="34" charset="0"/>
              <a:cs typeface="Arial" pitchFamily="34" charset="0"/>
            </a:endParaRPr>
          </a:p>
        </p:txBody>
      </p:sp>
    </p:spTree>
    <p:extLst>
      <p:ext uri="{BB962C8B-B14F-4D97-AF65-F5344CB8AC3E}">
        <p14:creationId xmlns:p14="http://schemas.microsoft.com/office/powerpoint/2010/main" val="10562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20" grpId="0" animBg="1"/>
      <p:bldP spid="21" grpId="0" animBg="1"/>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3 Diagrama"/>
          <p:cNvGraphicFramePr/>
          <p:nvPr>
            <p:extLst>
              <p:ext uri="{D42A27DB-BD31-4B8C-83A1-F6EECF244321}">
                <p14:modId xmlns:p14="http://schemas.microsoft.com/office/powerpoint/2010/main" val="1198904206"/>
              </p:ext>
            </p:extLst>
          </p:nvPr>
        </p:nvGraphicFramePr>
        <p:xfrm>
          <a:off x="-1260648" y="1799755"/>
          <a:ext cx="4104456" cy="37919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4 CuadroTexto"/>
          <p:cNvSpPr txBox="1"/>
          <p:nvPr/>
        </p:nvSpPr>
        <p:spPr>
          <a:xfrm>
            <a:off x="1403648" y="938310"/>
            <a:ext cx="7430480" cy="2739211"/>
          </a:xfrm>
          <a:prstGeom prst="rect">
            <a:avLst/>
          </a:prstGeom>
          <a:noFill/>
        </p:spPr>
        <p:txBody>
          <a:bodyPr wrap="square">
            <a:spAutoFit/>
          </a:bodyPr>
          <a:lstStyle/>
          <a:p>
            <a:pPr lvl="0" algn="just"/>
            <a:r>
              <a:rPr lang="es-ES" sz="2400" dirty="0">
                <a:latin typeface="Arial" pitchFamily="34" charset="0"/>
                <a:cs typeface="Arial" pitchFamily="34" charset="0"/>
              </a:rPr>
              <a:t>El análisis de los elementos teóricos asociados al negocio y el estudio del estado del arte acerca de los procedimientos utilizados en el proceso de medición de calidad de imágenes de huellas dactilares, facilitó la definición de una propuesta de solución acorde a las necesidades existentes.</a:t>
            </a:r>
          </a:p>
          <a:p>
            <a:pPr algn="just">
              <a:defRPr/>
            </a:pPr>
            <a:endParaRPr lang="es-ES" sz="2800" dirty="0"/>
          </a:p>
        </p:txBody>
      </p:sp>
      <p:sp>
        <p:nvSpPr>
          <p:cNvPr id="2" name="1 CuadroTexto"/>
          <p:cNvSpPr txBox="1"/>
          <p:nvPr/>
        </p:nvSpPr>
        <p:spPr>
          <a:xfrm>
            <a:off x="152400" y="101600"/>
            <a:ext cx="2869696"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Conclusiones</a:t>
            </a:r>
            <a:endParaRPr lang="es-ES_tradnl" sz="3200" b="1" dirty="0">
              <a:solidFill>
                <a:schemeClr val="bg1"/>
              </a:solidFill>
              <a:latin typeface="Arial" pitchFamily="34" charset="0"/>
              <a:cs typeface="Arial" pitchFamily="34" charset="0"/>
            </a:endParaRPr>
          </a:p>
        </p:txBody>
      </p:sp>
      <p:sp>
        <p:nvSpPr>
          <p:cNvPr id="3" name="CuadroTexto 2"/>
          <p:cNvSpPr txBox="1"/>
          <p:nvPr/>
        </p:nvSpPr>
        <p:spPr>
          <a:xfrm>
            <a:off x="1403647" y="4149080"/>
            <a:ext cx="7430481" cy="2215991"/>
          </a:xfrm>
          <a:prstGeom prst="rect">
            <a:avLst/>
          </a:prstGeom>
          <a:noFill/>
        </p:spPr>
        <p:txBody>
          <a:bodyPr wrap="square" rtlCol="0">
            <a:spAutoFit/>
          </a:bodyPr>
          <a:lstStyle/>
          <a:p>
            <a:pPr lvl="0" algn="just"/>
            <a:r>
              <a:rPr lang="es-ES" sz="2400" dirty="0">
                <a:latin typeface="Arial" pitchFamily="34" charset="0"/>
                <a:cs typeface="Arial" pitchFamily="34" charset="0"/>
              </a:rPr>
              <a:t>La implementación </a:t>
            </a:r>
            <a:r>
              <a:rPr lang="es-ES" sz="2400" dirty="0" smtClean="0">
                <a:latin typeface="Arial" pitchFamily="34" charset="0"/>
                <a:cs typeface="Arial" pitchFamily="34" charset="0"/>
              </a:rPr>
              <a:t>de un </a:t>
            </a:r>
            <a:r>
              <a:rPr lang="es-ES" sz="2400" dirty="0">
                <a:latin typeface="Arial" pitchFamily="34" charset="0"/>
                <a:cs typeface="Arial" pitchFamily="34" charset="0"/>
              </a:rPr>
              <a:t>método basado en características locales y globales de las imágenes de las huellas dactilares, así como la definición de métricas, permitió conformar un criterio </a:t>
            </a:r>
            <a:r>
              <a:rPr lang="es-ES" sz="2400" dirty="0" smtClean="0">
                <a:latin typeface="Arial" pitchFamily="34" charset="0"/>
                <a:cs typeface="Arial" pitchFamily="34" charset="0"/>
              </a:rPr>
              <a:t>bien fundamentado y </a:t>
            </a:r>
            <a:r>
              <a:rPr lang="es-ES" sz="2400" dirty="0">
                <a:latin typeface="Arial" pitchFamily="34" charset="0"/>
                <a:cs typeface="Arial" pitchFamily="34" charset="0"/>
              </a:rPr>
              <a:t>abarcador de medición de calidad.</a:t>
            </a:r>
          </a:p>
          <a:p>
            <a:pPr algn="just"/>
            <a:endParaRPr lang="es-ES" dirty="0"/>
          </a:p>
        </p:txBody>
      </p:sp>
    </p:spTree>
    <p:extLst>
      <p:ext uri="{BB962C8B-B14F-4D97-AF65-F5344CB8AC3E}">
        <p14:creationId xmlns:p14="http://schemas.microsoft.com/office/powerpoint/2010/main" val="3244229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3 Diagrama"/>
          <p:cNvGraphicFramePr/>
          <p:nvPr>
            <p:extLst>
              <p:ext uri="{D42A27DB-BD31-4B8C-83A1-F6EECF244321}">
                <p14:modId xmlns:p14="http://schemas.microsoft.com/office/powerpoint/2010/main" val="2340339406"/>
              </p:ext>
            </p:extLst>
          </p:nvPr>
        </p:nvGraphicFramePr>
        <p:xfrm>
          <a:off x="-1260648" y="1799755"/>
          <a:ext cx="4104456" cy="37919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4 CuadroTexto"/>
          <p:cNvSpPr txBox="1"/>
          <p:nvPr/>
        </p:nvSpPr>
        <p:spPr>
          <a:xfrm>
            <a:off x="1403648" y="1556792"/>
            <a:ext cx="7430480" cy="1569660"/>
          </a:xfrm>
          <a:prstGeom prst="rect">
            <a:avLst/>
          </a:prstGeom>
          <a:noFill/>
        </p:spPr>
        <p:txBody>
          <a:bodyPr wrap="square">
            <a:spAutoFit/>
          </a:bodyPr>
          <a:lstStyle/>
          <a:p>
            <a:pPr lvl="0" algn="just"/>
            <a:r>
              <a:rPr lang="es-ES" sz="2400" dirty="0">
                <a:latin typeface="Arial" pitchFamily="34" charset="0"/>
                <a:cs typeface="Arial" pitchFamily="34" charset="0"/>
              </a:rPr>
              <a:t>El componente permite decantar imágenes de huellas dactilares de baja calidad del proceso de extracción de características, garantizando en consecuencia que se disminuya la tasa error FTP.</a:t>
            </a:r>
          </a:p>
        </p:txBody>
      </p:sp>
      <p:sp>
        <p:nvSpPr>
          <p:cNvPr id="2" name="1 CuadroTexto"/>
          <p:cNvSpPr txBox="1"/>
          <p:nvPr/>
        </p:nvSpPr>
        <p:spPr>
          <a:xfrm>
            <a:off x="152400" y="101600"/>
            <a:ext cx="2869696"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Conclusiones</a:t>
            </a:r>
            <a:endParaRPr lang="es-ES_tradnl" sz="3200" b="1" dirty="0">
              <a:solidFill>
                <a:schemeClr val="bg1"/>
              </a:solidFill>
              <a:latin typeface="Arial" pitchFamily="34" charset="0"/>
              <a:cs typeface="Arial" pitchFamily="34" charset="0"/>
            </a:endParaRPr>
          </a:p>
        </p:txBody>
      </p:sp>
      <p:sp>
        <p:nvSpPr>
          <p:cNvPr id="3" name="CuadroTexto 2"/>
          <p:cNvSpPr txBox="1"/>
          <p:nvPr/>
        </p:nvSpPr>
        <p:spPr>
          <a:xfrm>
            <a:off x="1403647" y="4149080"/>
            <a:ext cx="7430481" cy="1938992"/>
          </a:xfrm>
          <a:prstGeom prst="rect">
            <a:avLst/>
          </a:prstGeom>
          <a:noFill/>
        </p:spPr>
        <p:txBody>
          <a:bodyPr wrap="square" rtlCol="0">
            <a:spAutoFit/>
          </a:bodyPr>
          <a:lstStyle/>
          <a:p>
            <a:pPr lvl="0" algn="just"/>
            <a:r>
              <a:rPr lang="es-ES" sz="2400" dirty="0">
                <a:latin typeface="Arial" pitchFamily="34" charset="0"/>
                <a:cs typeface="Arial" pitchFamily="34" charset="0"/>
              </a:rPr>
              <a:t>Se demostró que procesar imágenes de mayor calidad disminuye las tasas de errores asociadas al procesamiento de huellas dactilares (FMR, FNMR, EER), lo cual reafirma la utilidad del componente desarrollado.</a:t>
            </a:r>
          </a:p>
        </p:txBody>
      </p:sp>
    </p:spTree>
    <p:extLst>
      <p:ext uri="{BB962C8B-B14F-4D97-AF65-F5344CB8AC3E}">
        <p14:creationId xmlns:p14="http://schemas.microsoft.com/office/powerpoint/2010/main" val="3980926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3804247"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Recomendaciones</a:t>
            </a:r>
            <a:endParaRPr lang="es-ES_tradnl" sz="3200" b="1" dirty="0">
              <a:solidFill>
                <a:schemeClr val="bg1"/>
              </a:solidFill>
              <a:latin typeface="Arial" pitchFamily="34" charset="0"/>
              <a:cs typeface="Arial" pitchFamily="34" charset="0"/>
            </a:endParaRPr>
          </a:p>
        </p:txBody>
      </p:sp>
      <p:graphicFrame>
        <p:nvGraphicFramePr>
          <p:cNvPr id="3" name="Diagrama 2"/>
          <p:cNvGraphicFramePr/>
          <p:nvPr>
            <p:extLst>
              <p:ext uri="{D42A27DB-BD31-4B8C-83A1-F6EECF244321}">
                <p14:modId xmlns:p14="http://schemas.microsoft.com/office/powerpoint/2010/main" val="241227562"/>
              </p:ext>
            </p:extLst>
          </p:nvPr>
        </p:nvGraphicFramePr>
        <p:xfrm>
          <a:off x="152400" y="1412776"/>
          <a:ext cx="8668072" cy="4824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43614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81329"/>
            <a:ext cx="9144000" cy="504055"/>
          </a:xfrm>
          <a:prstGeom prst="rect">
            <a:avLst/>
          </a:prstGeom>
          <a:gradFill>
            <a:gsLst>
              <a:gs pos="47000">
                <a:schemeClr val="tx2">
                  <a:lumMod val="75000"/>
                </a:schemeClr>
              </a:gs>
              <a:gs pos="0">
                <a:schemeClr val="accent1">
                  <a:shade val="67500"/>
                  <a:satMod val="115000"/>
                  <a:lumMod val="81000"/>
                </a:schemeClr>
              </a:gs>
              <a:gs pos="100000">
                <a:schemeClr val="accent1">
                  <a:lumMod val="75000"/>
                  <a:shade val="100000"/>
                  <a:satMod val="115000"/>
                </a:schemeClr>
              </a:gs>
            </a:gsLst>
            <a:path path="circle">
              <a:fillToRect t="100000" r="100000"/>
            </a:path>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9" name="4 CuadroTexto"/>
          <p:cNvSpPr txBox="1">
            <a:spLocks noChangeArrowheads="1"/>
          </p:cNvSpPr>
          <p:nvPr/>
        </p:nvSpPr>
        <p:spPr bwMode="auto">
          <a:xfrm>
            <a:off x="0" y="2381979"/>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s-ES" sz="2400" b="1" dirty="0"/>
              <a:t>Componente </a:t>
            </a:r>
            <a:r>
              <a:rPr lang="es-ES" sz="2400" b="1" dirty="0" smtClean="0"/>
              <a:t>de </a:t>
            </a:r>
            <a:r>
              <a:rPr lang="es-ES" sz="2400" b="1" dirty="0"/>
              <a:t>medición de la calidad de las imágenes de huellas dactilares.</a:t>
            </a:r>
            <a:endParaRPr lang="es-ES" sz="2200" dirty="0">
              <a:solidFill>
                <a:srgbClr val="376092"/>
              </a:solidFill>
              <a:latin typeface="Calibri" pitchFamily="34" charset="0"/>
            </a:endParaRPr>
          </a:p>
        </p:txBody>
      </p:sp>
      <p:sp>
        <p:nvSpPr>
          <p:cNvPr id="4103" name="8 Rectángulo"/>
          <p:cNvSpPr>
            <a:spLocks noChangeArrowheads="1"/>
          </p:cNvSpPr>
          <p:nvPr/>
        </p:nvSpPr>
        <p:spPr bwMode="auto">
          <a:xfrm>
            <a:off x="0" y="3356992"/>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s-ES" sz="2000" b="1" dirty="0">
                <a:solidFill>
                  <a:srgbClr val="000000"/>
                </a:solidFill>
                <a:latin typeface="Arial" pitchFamily="34" charset="0"/>
                <a:cs typeface="Arial" pitchFamily="34" charset="0"/>
              </a:rPr>
              <a:t>Autores:</a:t>
            </a:r>
            <a:endParaRPr lang="es-ES" sz="2000" dirty="0">
              <a:solidFill>
                <a:srgbClr val="000000"/>
              </a:solidFill>
              <a:latin typeface="Arial" pitchFamily="34" charset="0"/>
              <a:cs typeface="Arial" pitchFamily="34" charset="0"/>
            </a:endParaRPr>
          </a:p>
          <a:p>
            <a:pPr algn="ctr">
              <a:lnSpc>
                <a:spcPct val="80000"/>
              </a:lnSpc>
            </a:pPr>
            <a:r>
              <a:rPr lang="en-US" sz="2000" dirty="0"/>
              <a:t>Alexei Alayo Rondón</a:t>
            </a:r>
          </a:p>
          <a:p>
            <a:pPr algn="ctr">
              <a:lnSpc>
                <a:spcPct val="80000"/>
              </a:lnSpc>
            </a:pPr>
            <a:r>
              <a:rPr lang="en-US" sz="2000" dirty="0" smtClean="0"/>
              <a:t>Miriela </a:t>
            </a:r>
            <a:r>
              <a:rPr lang="en-US" sz="2000" dirty="0"/>
              <a:t>Velazquez Arias</a:t>
            </a:r>
          </a:p>
          <a:p>
            <a:pPr algn="ctr" fontAlgn="base">
              <a:spcBef>
                <a:spcPct val="0"/>
              </a:spcBef>
              <a:spcAft>
                <a:spcPct val="0"/>
              </a:spcAft>
            </a:pPr>
            <a:endParaRPr lang="es-ES" sz="2000" dirty="0">
              <a:solidFill>
                <a:srgbClr val="000000"/>
              </a:solidFill>
              <a:latin typeface="Arial" pitchFamily="34" charset="0"/>
              <a:cs typeface="Arial" pitchFamily="34" charset="0"/>
            </a:endParaRPr>
          </a:p>
          <a:p>
            <a:pPr algn="ctr" fontAlgn="base">
              <a:spcBef>
                <a:spcPct val="0"/>
              </a:spcBef>
              <a:spcAft>
                <a:spcPct val="0"/>
              </a:spcAft>
            </a:pPr>
            <a:r>
              <a:rPr lang="es-ES" sz="2000" b="1" dirty="0" smtClean="0">
                <a:solidFill>
                  <a:srgbClr val="000000"/>
                </a:solidFill>
                <a:latin typeface="Arial" pitchFamily="34" charset="0"/>
                <a:cs typeface="Arial" pitchFamily="34" charset="0"/>
              </a:rPr>
              <a:t>Tutores:        </a:t>
            </a:r>
            <a:endParaRPr lang="es-ES" sz="2000" b="1" dirty="0">
              <a:solidFill>
                <a:srgbClr val="000000"/>
              </a:solidFill>
              <a:latin typeface="Arial" pitchFamily="34" charset="0"/>
              <a:cs typeface="Arial" pitchFamily="34" charset="0"/>
            </a:endParaRPr>
          </a:p>
          <a:p>
            <a:pPr algn="ctr"/>
            <a:r>
              <a:rPr lang="es-ES" sz="2000" dirty="0"/>
              <a:t>Ing. Yaicel </a:t>
            </a:r>
            <a:r>
              <a:rPr lang="es-ES" sz="2000" dirty="0" smtClean="0"/>
              <a:t>Díaz Córdova</a:t>
            </a:r>
            <a:endParaRPr lang="es-US" sz="2000" dirty="0"/>
          </a:p>
          <a:p>
            <a:pPr algn="ctr"/>
            <a:r>
              <a:rPr lang="es-ES" sz="2000" dirty="0" smtClean="0"/>
              <a:t>Ing</a:t>
            </a:r>
            <a:r>
              <a:rPr lang="es-ES" sz="2000" dirty="0"/>
              <a:t>. Ramón Santana Fernández</a:t>
            </a:r>
            <a:endParaRPr lang="es-US" sz="2400" dirty="0"/>
          </a:p>
          <a:p>
            <a:endParaRPr lang="es-ES" sz="2000" dirty="0">
              <a:solidFill>
                <a:srgbClr val="000000"/>
              </a:solidFill>
              <a:latin typeface="Arial" pitchFamily="34" charset="0"/>
              <a:cs typeface="Arial" pitchFamily="34" charset="0"/>
            </a:endParaRPr>
          </a:p>
        </p:txBody>
      </p:sp>
      <p:cxnSp>
        <p:nvCxnSpPr>
          <p:cNvPr id="14" name="13 Conector recto"/>
          <p:cNvCxnSpPr/>
          <p:nvPr/>
        </p:nvCxnSpPr>
        <p:spPr>
          <a:xfrm>
            <a:off x="1259632" y="3212976"/>
            <a:ext cx="6552728" cy="0"/>
          </a:xfrm>
          <a:prstGeom prst="line">
            <a:avLst/>
          </a:prstGeom>
        </p:spPr>
        <p:style>
          <a:lnRef idx="1">
            <a:schemeClr val="dk1"/>
          </a:lnRef>
          <a:fillRef idx="0">
            <a:schemeClr val="dk1"/>
          </a:fillRef>
          <a:effectRef idx="0">
            <a:schemeClr val="dk1"/>
          </a:effectRef>
          <a:fontRef idx="minor">
            <a:schemeClr val="tx1"/>
          </a:fontRef>
        </p:style>
      </p:cxnSp>
      <p:pic>
        <p:nvPicPr>
          <p:cNvPr id="25" name="Picture 6"/>
          <p:cNvPicPr>
            <a:picLocks noChangeAspect="1"/>
          </p:cNvPicPr>
          <p:nvPr/>
        </p:nvPicPr>
        <p:blipFill rotWithShape="1">
          <a:blip r:embed="rId2">
            <a:extLst>
              <a:ext uri="{28A0092B-C50C-407E-A947-70E740481C1C}">
                <a14:useLocalDpi xmlns:a14="http://schemas.microsoft.com/office/drawing/2010/main" val="0"/>
              </a:ext>
            </a:extLst>
          </a:blip>
          <a:srcRect b="27979"/>
          <a:stretch/>
        </p:blipFill>
        <p:spPr bwMode="auto">
          <a:xfrm>
            <a:off x="2320437" y="741239"/>
            <a:ext cx="4483811"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25 CuadroTexto"/>
          <p:cNvSpPr txBox="1"/>
          <p:nvPr/>
        </p:nvSpPr>
        <p:spPr>
          <a:xfrm>
            <a:off x="0" y="6453336"/>
            <a:ext cx="9144000" cy="338554"/>
          </a:xfrm>
          <a:prstGeom prst="rect">
            <a:avLst/>
          </a:prstGeom>
          <a:noFill/>
        </p:spPr>
        <p:txBody>
          <a:bodyPr wrap="square" rtlCol="0">
            <a:spAutoFit/>
          </a:bodyPr>
          <a:lstStyle/>
          <a:p>
            <a:pPr algn="ctr"/>
            <a:r>
              <a:rPr lang="es-ES" sz="1600" spc="300" dirty="0" smtClean="0">
                <a:solidFill>
                  <a:schemeClr val="accent1">
                    <a:lumMod val="60000"/>
                    <a:lumOff val="40000"/>
                  </a:schemeClr>
                </a:solidFill>
                <a:latin typeface="Arial" pitchFamily="34" charset="0"/>
                <a:cs typeface="Arial" pitchFamily="34" charset="0"/>
              </a:rPr>
              <a:t>Centro de Identificación y Seguridad Digital</a:t>
            </a:r>
            <a:endParaRPr lang="es-ES" sz="1600" spc="300" dirty="0">
              <a:solidFill>
                <a:schemeClr val="accent1">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4443913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237313"/>
            <a:ext cx="9144000" cy="648072"/>
          </a:xfrm>
          <a:prstGeom prst="rect">
            <a:avLst/>
          </a:prstGeom>
          <a:gradFill>
            <a:gsLst>
              <a:gs pos="47000">
                <a:schemeClr val="tx2">
                  <a:lumMod val="75000"/>
                </a:schemeClr>
              </a:gs>
              <a:gs pos="0">
                <a:schemeClr val="accent1">
                  <a:shade val="67500"/>
                  <a:satMod val="115000"/>
                  <a:lumMod val="81000"/>
                </a:schemeClr>
              </a:gs>
              <a:gs pos="100000">
                <a:schemeClr val="accent1">
                  <a:lumMod val="75000"/>
                  <a:shade val="100000"/>
                  <a:satMod val="115000"/>
                </a:schemeClr>
              </a:gs>
            </a:gsLst>
            <a:path path="circle">
              <a:fillToRect t="100000" r="100000"/>
            </a:path>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25 CuadroTexto"/>
          <p:cNvSpPr txBox="1"/>
          <p:nvPr/>
        </p:nvSpPr>
        <p:spPr>
          <a:xfrm>
            <a:off x="-612576" y="6345266"/>
            <a:ext cx="7415808" cy="369332"/>
          </a:xfrm>
          <a:prstGeom prst="rect">
            <a:avLst/>
          </a:prstGeom>
          <a:noFill/>
        </p:spPr>
        <p:txBody>
          <a:bodyPr wrap="square" rtlCol="0">
            <a:spAutoFit/>
          </a:bodyPr>
          <a:lstStyle/>
          <a:p>
            <a:pPr algn="ctr"/>
            <a:r>
              <a:rPr lang="es-ES" spc="300" dirty="0" smtClean="0">
                <a:solidFill>
                  <a:schemeClr val="accent1">
                    <a:lumMod val="60000"/>
                    <a:lumOff val="40000"/>
                  </a:schemeClr>
                </a:solidFill>
                <a:latin typeface="Arial" pitchFamily="34" charset="0"/>
                <a:cs typeface="Arial" pitchFamily="34" charset="0"/>
              </a:rPr>
              <a:t>Centro de Identificación y Seguridad Digital</a:t>
            </a:r>
            <a:endParaRPr lang="es-ES" spc="300" dirty="0">
              <a:solidFill>
                <a:schemeClr val="accent1">
                  <a:lumMod val="60000"/>
                  <a:lumOff val="40000"/>
                </a:schemeClr>
              </a:solidFill>
              <a:latin typeface="Arial" pitchFamily="34" charset="0"/>
              <a:cs typeface="Arial" pitchFamily="34" charset="0"/>
            </a:endParaRPr>
          </a:p>
        </p:txBody>
      </p:sp>
      <p:sp>
        <p:nvSpPr>
          <p:cNvPr id="8" name="7 CuadroTexto"/>
          <p:cNvSpPr txBox="1"/>
          <p:nvPr/>
        </p:nvSpPr>
        <p:spPr>
          <a:xfrm>
            <a:off x="1655676" y="2303120"/>
            <a:ext cx="5832648" cy="1569660"/>
          </a:xfrm>
          <a:prstGeom prst="rect">
            <a:avLst/>
          </a:prstGeom>
          <a:noFill/>
        </p:spPr>
        <p:txBody>
          <a:bodyPr wrap="square" rtlCol="0">
            <a:spAutoFit/>
          </a:bodyPr>
          <a:lstStyle/>
          <a:p>
            <a:pPr algn="ctr"/>
            <a:r>
              <a:rPr lang="es-ES" sz="4800" b="1" dirty="0" smtClean="0">
                <a:solidFill>
                  <a:schemeClr val="accent1">
                    <a:lumMod val="75000"/>
                  </a:schemeClr>
                </a:solidFill>
                <a:latin typeface="Arial" pitchFamily="34" charset="0"/>
                <a:cs typeface="Arial" pitchFamily="34" charset="0"/>
              </a:rPr>
              <a:t>Preguntas del Oponente</a:t>
            </a:r>
            <a:endParaRPr lang="es-ES" sz="4800" b="1" dirty="0">
              <a:solidFill>
                <a:schemeClr val="accent1">
                  <a:lumMod val="75000"/>
                </a:schemeClr>
              </a:solidFill>
              <a:latin typeface="Arial" pitchFamily="34" charset="0"/>
              <a:cs typeface="Arial" pitchFamily="34" charset="0"/>
            </a:endParaRPr>
          </a:p>
        </p:txBody>
      </p:sp>
      <p:pic>
        <p:nvPicPr>
          <p:cNvPr id="9" name="Picture 6"/>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053293" y="6281748"/>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5651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2529860"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Pregunta #1</a:t>
            </a:r>
            <a:endParaRPr lang="es-ES_tradnl" sz="3200" b="1" dirty="0">
              <a:solidFill>
                <a:schemeClr val="bg1"/>
              </a:solidFill>
              <a:latin typeface="Arial" pitchFamily="34" charset="0"/>
              <a:cs typeface="Arial" pitchFamily="34" charset="0"/>
            </a:endParaRPr>
          </a:p>
        </p:txBody>
      </p:sp>
      <p:sp>
        <p:nvSpPr>
          <p:cNvPr id="4" name="CuadroTexto 3"/>
          <p:cNvSpPr txBox="1"/>
          <p:nvPr/>
        </p:nvSpPr>
        <p:spPr>
          <a:xfrm>
            <a:off x="575551" y="2492896"/>
            <a:ext cx="7992888" cy="2246769"/>
          </a:xfrm>
          <a:prstGeom prst="rect">
            <a:avLst/>
          </a:prstGeom>
          <a:noFill/>
        </p:spPr>
        <p:txBody>
          <a:bodyPr wrap="square" rtlCol="0">
            <a:spAutoFit/>
          </a:bodyPr>
          <a:lstStyle/>
          <a:p>
            <a:pPr lvl="0" algn="just"/>
            <a:r>
              <a:rPr lang="es-ES" sz="2800" dirty="0"/>
              <a:t>¿Qué beneficios les brinda el lenguaje de programación seleccionado para el desarrollo del </a:t>
            </a:r>
            <a:r>
              <a:rPr lang="es-ES" sz="2800" dirty="0" smtClean="0"/>
              <a:t>componente de </a:t>
            </a:r>
            <a:r>
              <a:rPr lang="es-ES" sz="2800" dirty="0"/>
              <a:t>medición de la calidad de </a:t>
            </a:r>
            <a:r>
              <a:rPr lang="es-ES" sz="2800" dirty="0" smtClean="0"/>
              <a:t>las imágenes de huellas </a:t>
            </a:r>
            <a:r>
              <a:rPr lang="es-ES" sz="2800" dirty="0"/>
              <a:t>dactilares?</a:t>
            </a:r>
          </a:p>
          <a:p>
            <a:pPr algn="just"/>
            <a:endParaRPr lang="es-ES" sz="2800" dirty="0"/>
          </a:p>
        </p:txBody>
      </p:sp>
      <p:sp>
        <p:nvSpPr>
          <p:cNvPr id="5" name="Rectángulo redondeado 4"/>
          <p:cNvSpPr/>
          <p:nvPr/>
        </p:nvSpPr>
        <p:spPr>
          <a:xfrm>
            <a:off x="395536" y="2276872"/>
            <a:ext cx="8593617" cy="2304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3239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n 29"/>
          <p:cNvPicPr>
            <a:picLocks noChangeAspect="1"/>
          </p:cNvPicPr>
          <p:nvPr/>
        </p:nvPicPr>
        <p:blipFill>
          <a:blip r:embed="rId3"/>
          <a:stretch>
            <a:fillRect/>
          </a:stretch>
        </p:blipFill>
        <p:spPr>
          <a:xfrm>
            <a:off x="2444769" y="1484784"/>
            <a:ext cx="1001751" cy="1454155"/>
          </a:xfrm>
          <a:prstGeom prst="rect">
            <a:avLst/>
          </a:prstGeom>
        </p:spPr>
      </p:pic>
      <p:sp>
        <p:nvSpPr>
          <p:cNvPr id="22" name="2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Introducción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7" name="Picture 6"/>
          <p:cNvPicPr>
            <a:picLocks noChangeAspect="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2" descr="https://encrypted-tbn1.gstatic.com/images?q=tbn:ANd9GcR6Rkl3q37z2UH-ud-TSDbElzG28s0jn42JeJf2RLDEPsKbMJu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pSp>
        <p:nvGrpSpPr>
          <p:cNvPr id="21" name="Grupo 20"/>
          <p:cNvGrpSpPr/>
          <p:nvPr/>
        </p:nvGrpSpPr>
        <p:grpSpPr>
          <a:xfrm>
            <a:off x="363587" y="914677"/>
            <a:ext cx="3168352" cy="2108175"/>
            <a:chOff x="1375506" y="2630435"/>
            <a:chExt cx="3168352" cy="1224136"/>
          </a:xfrm>
        </p:grpSpPr>
        <p:sp>
          <p:nvSpPr>
            <p:cNvPr id="23" name="Rectángulo redondeado 22"/>
            <p:cNvSpPr/>
            <p:nvPr/>
          </p:nvSpPr>
          <p:spPr>
            <a:xfrm>
              <a:off x="1375506" y="2630435"/>
              <a:ext cx="3168352" cy="12241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p:cNvSpPr txBox="1"/>
            <p:nvPr/>
          </p:nvSpPr>
          <p:spPr>
            <a:xfrm>
              <a:off x="1375506" y="2695561"/>
              <a:ext cx="2857209" cy="696985"/>
            </a:xfrm>
            <a:prstGeom prst="rect">
              <a:avLst/>
            </a:prstGeom>
            <a:noFill/>
          </p:spPr>
          <p:txBody>
            <a:bodyPr wrap="square" rtlCol="0">
              <a:spAutoFit/>
            </a:bodyPr>
            <a:lstStyle/>
            <a:p>
              <a:r>
                <a:rPr lang="en-US" sz="2400" b="1" dirty="0" smtClean="0"/>
                <a:t>Sistema </a:t>
              </a:r>
              <a:r>
                <a:rPr lang="es-ES" sz="2400" b="1" dirty="0" smtClean="0"/>
                <a:t>Automático</a:t>
              </a:r>
              <a:r>
                <a:rPr lang="en-US" sz="2400" b="1" dirty="0" smtClean="0"/>
                <a:t> de </a:t>
              </a:r>
              <a:r>
                <a:rPr lang="en-US" sz="2400" b="1" dirty="0" err="1" smtClean="0"/>
                <a:t>Identificación</a:t>
              </a:r>
              <a:r>
                <a:rPr lang="en-US" sz="2400" b="1" dirty="0" smtClean="0"/>
                <a:t> </a:t>
              </a:r>
              <a:r>
                <a:rPr lang="en-US" sz="2400" b="1" dirty="0" err="1" smtClean="0"/>
                <a:t>Dactilar</a:t>
              </a:r>
              <a:endParaRPr lang="es-ES" sz="2400" b="1" dirty="0"/>
            </a:p>
          </p:txBody>
        </p:sp>
      </p:grpSp>
      <p:grpSp>
        <p:nvGrpSpPr>
          <p:cNvPr id="16" name="Grupo 15"/>
          <p:cNvGrpSpPr/>
          <p:nvPr/>
        </p:nvGrpSpPr>
        <p:grpSpPr>
          <a:xfrm>
            <a:off x="4812684" y="1343715"/>
            <a:ext cx="4176469" cy="4317533"/>
            <a:chOff x="4571994" y="911667"/>
            <a:chExt cx="4176469" cy="4317533"/>
          </a:xfrm>
        </p:grpSpPr>
        <p:pic>
          <p:nvPicPr>
            <p:cNvPr id="15" name="Imagen 14"/>
            <p:cNvPicPr>
              <a:picLocks noChangeAspect="1"/>
            </p:cNvPicPr>
            <p:nvPr/>
          </p:nvPicPr>
          <p:blipFill rotWithShape="1">
            <a:blip r:embed="rId5"/>
            <a:srcRect l="7084" t="4295" r="3043"/>
            <a:stretch/>
          </p:blipFill>
          <p:spPr>
            <a:xfrm>
              <a:off x="6300190" y="1966625"/>
              <a:ext cx="2448273" cy="1604392"/>
            </a:xfrm>
            <a:prstGeom prst="rect">
              <a:avLst/>
            </a:prstGeom>
          </p:spPr>
        </p:pic>
        <p:sp>
          <p:nvSpPr>
            <p:cNvPr id="36" name="Rectángulo redondeado 35"/>
            <p:cNvSpPr/>
            <p:nvPr/>
          </p:nvSpPr>
          <p:spPr>
            <a:xfrm>
              <a:off x="4571994" y="911667"/>
              <a:ext cx="4176469" cy="43175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rotWithShape="1">
            <a:blip r:embed="rId6"/>
            <a:srcRect t="22232" b="7850"/>
            <a:stretch/>
          </p:blipFill>
          <p:spPr>
            <a:xfrm>
              <a:off x="4860032" y="1160748"/>
              <a:ext cx="1762125" cy="1548172"/>
            </a:xfrm>
            <a:prstGeom prst="rect">
              <a:avLst/>
            </a:prstGeom>
          </p:spPr>
        </p:pic>
        <p:pic>
          <p:nvPicPr>
            <p:cNvPr id="11" name="Imagen 10"/>
            <p:cNvPicPr>
              <a:picLocks noChangeAspect="1"/>
            </p:cNvPicPr>
            <p:nvPr/>
          </p:nvPicPr>
          <p:blipFill>
            <a:blip r:embed="rId7"/>
            <a:stretch>
              <a:fillRect/>
            </a:stretch>
          </p:blipFill>
          <p:spPr>
            <a:xfrm>
              <a:off x="4961264" y="3429013"/>
              <a:ext cx="1842985" cy="1590486"/>
            </a:xfrm>
            <a:prstGeom prst="rect">
              <a:avLst/>
            </a:prstGeom>
          </p:spPr>
        </p:pic>
      </p:grpSp>
      <p:cxnSp>
        <p:nvCxnSpPr>
          <p:cNvPr id="18" name="Conector recto de flecha 17"/>
          <p:cNvCxnSpPr/>
          <p:nvPr/>
        </p:nvCxnSpPr>
        <p:spPr>
          <a:xfrm>
            <a:off x="3707904" y="2181859"/>
            <a:ext cx="1032772" cy="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5" name="Grupo 4"/>
          <p:cNvGrpSpPr/>
          <p:nvPr/>
        </p:nvGrpSpPr>
        <p:grpSpPr>
          <a:xfrm>
            <a:off x="323528" y="3356992"/>
            <a:ext cx="3312368" cy="3384376"/>
            <a:chOff x="424960" y="3210185"/>
            <a:chExt cx="3312368" cy="3384376"/>
          </a:xfrm>
        </p:grpSpPr>
        <p:pic>
          <p:nvPicPr>
            <p:cNvPr id="2" name="Imagen 1"/>
            <p:cNvPicPr>
              <a:picLocks noChangeAspect="1"/>
            </p:cNvPicPr>
            <p:nvPr/>
          </p:nvPicPr>
          <p:blipFill>
            <a:blip r:embed="rId8"/>
            <a:stretch>
              <a:fillRect/>
            </a:stretch>
          </p:blipFill>
          <p:spPr>
            <a:xfrm>
              <a:off x="538929" y="3360158"/>
              <a:ext cx="3084430" cy="3084430"/>
            </a:xfrm>
            <a:prstGeom prst="rect">
              <a:avLst/>
            </a:prstGeom>
          </p:spPr>
        </p:pic>
        <p:sp>
          <p:nvSpPr>
            <p:cNvPr id="4" name="Elipse 3"/>
            <p:cNvSpPr/>
            <p:nvPr/>
          </p:nvSpPr>
          <p:spPr>
            <a:xfrm>
              <a:off x="424960" y="3210185"/>
              <a:ext cx="3312368" cy="33843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25" name="Conector recto de flecha 24"/>
          <p:cNvCxnSpPr/>
          <p:nvPr/>
        </p:nvCxnSpPr>
        <p:spPr>
          <a:xfrm flipH="1">
            <a:off x="3670508" y="3599015"/>
            <a:ext cx="901487" cy="718606"/>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4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5487400"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Respuesta a la pregunta #1</a:t>
            </a:r>
            <a:endParaRPr lang="es-ES_tradnl" sz="3200" b="1" dirty="0">
              <a:solidFill>
                <a:schemeClr val="bg1"/>
              </a:solidFill>
              <a:latin typeface="Arial" pitchFamily="34" charset="0"/>
              <a:cs typeface="Arial" pitchFamily="34" charset="0"/>
            </a:endParaRPr>
          </a:p>
        </p:txBody>
      </p:sp>
      <p:sp>
        <p:nvSpPr>
          <p:cNvPr id="6" name="Rectángulo 5"/>
          <p:cNvSpPr/>
          <p:nvPr/>
        </p:nvSpPr>
        <p:spPr>
          <a:xfrm>
            <a:off x="5787614" y="2732821"/>
            <a:ext cx="3140570" cy="3144451"/>
          </a:xfrm>
          <a:prstGeom prst="rect">
            <a:avLst/>
          </a:prstGeom>
        </p:spPr>
        <p:txBody>
          <a:bodyPr wrap="square">
            <a:spAutoFit/>
          </a:bodyPr>
          <a:lstStyle/>
          <a:p>
            <a:pPr marL="847725" indent="-342900">
              <a:spcAft>
                <a:spcPts val="1000"/>
              </a:spcAft>
              <a:buFont typeface="Arial" panose="020B0604020202020204" pitchFamily="34" charset="0"/>
              <a:buChar char="•"/>
            </a:pPr>
            <a:r>
              <a:rPr lang="es-ES_tradnl" dirty="0" smtClean="0"/>
              <a:t>Interoperabilidad </a:t>
            </a:r>
            <a:r>
              <a:rPr lang="es-ES_tradnl" dirty="0"/>
              <a:t>del </a:t>
            </a:r>
            <a:r>
              <a:rPr lang="es-ES_tradnl" dirty="0" smtClean="0"/>
              <a:t>lenguaje.</a:t>
            </a:r>
          </a:p>
          <a:p>
            <a:pPr marL="847725" indent="-342900">
              <a:lnSpc>
                <a:spcPct val="150000"/>
              </a:lnSpc>
              <a:spcAft>
                <a:spcPts val="1000"/>
              </a:spcAft>
              <a:buFont typeface="Arial" panose="020B0604020202020204" pitchFamily="34" charset="0"/>
              <a:buChar char="•"/>
            </a:pPr>
            <a:r>
              <a:rPr lang="es-ES_tradnl" dirty="0" smtClean="0"/>
              <a:t> </a:t>
            </a:r>
            <a:r>
              <a:rPr lang="es-ES_tradnl" dirty="0"/>
              <a:t>S</a:t>
            </a:r>
            <a:r>
              <a:rPr lang="es-ES_tradnl" dirty="0" smtClean="0"/>
              <a:t>eguridad ampliada.</a:t>
            </a:r>
          </a:p>
          <a:p>
            <a:pPr marL="847725" indent="-342900">
              <a:lnSpc>
                <a:spcPct val="150000"/>
              </a:lnSpc>
              <a:spcAft>
                <a:spcPts val="1000"/>
              </a:spcAft>
              <a:buFont typeface="Arial" panose="020B0604020202020204" pitchFamily="34" charset="0"/>
              <a:buChar char="•"/>
            </a:pPr>
            <a:r>
              <a:rPr lang="es-ES_tradnl" dirty="0" smtClean="0"/>
              <a:t>Compatibilidad </a:t>
            </a:r>
            <a:r>
              <a:rPr lang="es-ES_tradnl" dirty="0"/>
              <a:t>de versiones mejorada.</a:t>
            </a:r>
            <a:endParaRPr lang="es-ES" dirty="0"/>
          </a:p>
          <a:p>
            <a:pPr marL="504825" lvl="0">
              <a:lnSpc>
                <a:spcPct val="150000"/>
              </a:lnSpc>
              <a:spcAft>
                <a:spcPts val="1000"/>
              </a:spcAft>
            </a:pPr>
            <a:endParaRPr lang="es-ES" sz="1400" dirty="0"/>
          </a:p>
          <a:p>
            <a:pPr marL="504825">
              <a:lnSpc>
                <a:spcPct val="150000"/>
              </a:lnSpc>
              <a:spcAft>
                <a:spcPts val="1000"/>
              </a:spcAft>
            </a:pP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redondeado 2"/>
          <p:cNvSpPr/>
          <p:nvPr/>
        </p:nvSpPr>
        <p:spPr>
          <a:xfrm>
            <a:off x="148597" y="2389843"/>
            <a:ext cx="2983243" cy="34874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p:cNvSpPr/>
          <p:nvPr/>
        </p:nvSpPr>
        <p:spPr>
          <a:xfrm>
            <a:off x="-330363" y="2732821"/>
            <a:ext cx="3253019" cy="2788584"/>
          </a:xfrm>
          <a:prstGeom prst="rect">
            <a:avLst/>
          </a:prstGeom>
        </p:spPr>
        <p:txBody>
          <a:bodyPr wrap="square">
            <a:spAutoFit/>
          </a:bodyPr>
          <a:lstStyle/>
          <a:p>
            <a:pPr marL="847725" lvl="0" indent="-342900">
              <a:spcAft>
                <a:spcPts val="1000"/>
              </a:spcAft>
              <a:buFont typeface="Arial" panose="020B0604020202020204" pitchFamily="34" charset="0"/>
              <a:buChar char="•"/>
            </a:pPr>
            <a:r>
              <a:rPr lang="es-ES_tradnl" dirty="0"/>
              <a:t>Tipo básico </a:t>
            </a:r>
            <a:r>
              <a:rPr lang="es-ES_tradnl" b="1" i="1" dirty="0" smtClean="0"/>
              <a:t>decimal.</a:t>
            </a:r>
          </a:p>
          <a:p>
            <a:pPr marL="847725" lvl="0" indent="-342900">
              <a:lnSpc>
                <a:spcPct val="150000"/>
              </a:lnSpc>
              <a:spcAft>
                <a:spcPts val="1000"/>
              </a:spcAft>
              <a:buFont typeface="Arial" panose="020B0604020202020204" pitchFamily="34" charset="0"/>
              <a:buChar char="•"/>
            </a:pPr>
            <a:r>
              <a:rPr lang="es-ES_tradnl" dirty="0" smtClean="0"/>
              <a:t>Inclusión </a:t>
            </a:r>
            <a:r>
              <a:rPr lang="es-ES_tradnl" dirty="0"/>
              <a:t>de la instrucción </a:t>
            </a:r>
            <a:r>
              <a:rPr lang="es-ES_tradnl" b="1" i="1" dirty="0" err="1" smtClean="0"/>
              <a:t>foreach</a:t>
            </a:r>
            <a:r>
              <a:rPr lang="es-ES_tradnl" b="1" i="1" dirty="0" smtClean="0"/>
              <a:t>.</a:t>
            </a:r>
          </a:p>
          <a:p>
            <a:pPr marL="847725" lvl="0" indent="-342900">
              <a:lnSpc>
                <a:spcPct val="150000"/>
              </a:lnSpc>
              <a:spcAft>
                <a:spcPts val="1000"/>
              </a:spcAft>
              <a:buFont typeface="Arial" panose="020B0604020202020204" pitchFamily="34" charset="0"/>
              <a:buChar char="•"/>
            </a:pPr>
            <a:r>
              <a:rPr lang="es-ES_tradnl" dirty="0" smtClean="0"/>
              <a:t> Tipo </a:t>
            </a:r>
            <a:r>
              <a:rPr lang="es-ES_tradnl" dirty="0"/>
              <a:t>básico </a:t>
            </a:r>
            <a:r>
              <a:rPr lang="es-ES_tradnl" b="1" i="1" dirty="0" err="1" smtClean="0"/>
              <a:t>string</a:t>
            </a:r>
            <a:r>
              <a:rPr lang="es-ES_tradnl" b="1" i="1" dirty="0" smtClean="0"/>
              <a:t>.</a:t>
            </a:r>
          </a:p>
          <a:p>
            <a:pPr marL="847725" lvl="0" indent="-342900">
              <a:lnSpc>
                <a:spcPct val="150000"/>
              </a:lnSpc>
              <a:spcAft>
                <a:spcPts val="1000"/>
              </a:spcAft>
              <a:buFont typeface="Arial" panose="020B0604020202020204" pitchFamily="34" charset="0"/>
              <a:buChar char="•"/>
            </a:pPr>
            <a:r>
              <a:rPr lang="es-ES_tradnl" dirty="0" smtClean="0"/>
              <a:t>Distinción </a:t>
            </a:r>
            <a:r>
              <a:rPr lang="es-ES_tradnl" dirty="0"/>
              <a:t>de un tipo </a:t>
            </a:r>
            <a:r>
              <a:rPr lang="es-ES_tradnl" b="1" i="1" dirty="0" err="1"/>
              <a:t>bool</a:t>
            </a:r>
            <a:r>
              <a:rPr lang="es-ES_tradnl" dirty="0"/>
              <a:t>.</a:t>
            </a:r>
          </a:p>
        </p:txBody>
      </p:sp>
      <p:sp>
        <p:nvSpPr>
          <p:cNvPr id="10" name="Rectángulo redondeado 9"/>
          <p:cNvSpPr/>
          <p:nvPr/>
        </p:nvSpPr>
        <p:spPr>
          <a:xfrm>
            <a:off x="3131840" y="2389843"/>
            <a:ext cx="2983243" cy="34874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p:cNvSpPr/>
          <p:nvPr/>
        </p:nvSpPr>
        <p:spPr>
          <a:xfrm>
            <a:off x="2861767" y="2644948"/>
            <a:ext cx="3104724" cy="2959785"/>
          </a:xfrm>
          <a:prstGeom prst="rect">
            <a:avLst/>
          </a:prstGeom>
        </p:spPr>
        <p:txBody>
          <a:bodyPr wrap="square">
            <a:spAutoFit/>
          </a:bodyPr>
          <a:lstStyle/>
          <a:p>
            <a:pPr marL="847725" indent="-342900">
              <a:lnSpc>
                <a:spcPct val="150000"/>
              </a:lnSpc>
              <a:spcAft>
                <a:spcPts val="1000"/>
              </a:spcAft>
              <a:buFont typeface="Arial" panose="020B0604020202020204" pitchFamily="34" charset="0"/>
              <a:buChar char="•"/>
            </a:pPr>
            <a:r>
              <a:rPr lang="es-ES_tradnl" dirty="0"/>
              <a:t>E</a:t>
            </a:r>
            <a:r>
              <a:rPr lang="es-ES_tradnl" dirty="0" smtClean="0"/>
              <a:t>spacios </a:t>
            </a:r>
            <a:r>
              <a:rPr lang="es-ES_tradnl" dirty="0"/>
              <a:t>de </a:t>
            </a:r>
            <a:r>
              <a:rPr lang="es-ES_tradnl" dirty="0" smtClean="0"/>
              <a:t>nombres.</a:t>
            </a:r>
          </a:p>
          <a:p>
            <a:pPr marL="847725" indent="-342900">
              <a:spcAft>
                <a:spcPts val="1000"/>
              </a:spcAft>
              <a:buFont typeface="Arial" panose="020B0604020202020204" pitchFamily="34" charset="0"/>
              <a:buChar char="•"/>
            </a:pPr>
            <a:r>
              <a:rPr lang="es-ES_tradnl" dirty="0" smtClean="0"/>
              <a:t>Clases.</a:t>
            </a:r>
          </a:p>
          <a:p>
            <a:pPr marL="847725" indent="-342900">
              <a:lnSpc>
                <a:spcPct val="150000"/>
              </a:lnSpc>
              <a:spcAft>
                <a:spcPts val="1000"/>
              </a:spcAft>
              <a:buFont typeface="Arial" panose="020B0604020202020204" pitchFamily="34" charset="0"/>
              <a:buChar char="•"/>
            </a:pPr>
            <a:r>
              <a:rPr lang="es-ES_tradnl" dirty="0" smtClean="0"/>
              <a:t>Enumeraciones.</a:t>
            </a:r>
          </a:p>
          <a:p>
            <a:pPr marL="847725" indent="-342900">
              <a:lnSpc>
                <a:spcPct val="150000"/>
              </a:lnSpc>
              <a:spcAft>
                <a:spcPts val="1000"/>
              </a:spcAft>
              <a:buFont typeface="Arial" panose="020B0604020202020204" pitchFamily="34" charset="0"/>
              <a:buChar char="•"/>
            </a:pPr>
            <a:r>
              <a:rPr lang="es-ES_tradnl" dirty="0" smtClean="0"/>
              <a:t>Sobrecarga .</a:t>
            </a:r>
          </a:p>
          <a:p>
            <a:pPr marL="847725" indent="-342900">
              <a:lnSpc>
                <a:spcPct val="150000"/>
              </a:lnSpc>
              <a:spcAft>
                <a:spcPts val="1000"/>
              </a:spcAft>
              <a:buFont typeface="Arial" panose="020B0604020202020204" pitchFamily="34" charset="0"/>
              <a:buChar char="•"/>
            </a:pPr>
            <a:r>
              <a:rPr lang="es-ES_tradnl" dirty="0" smtClean="0"/>
              <a:t>Control </a:t>
            </a:r>
            <a:r>
              <a:rPr lang="es-ES_tradnl" dirty="0"/>
              <a:t>estructurado de excepciones.</a:t>
            </a:r>
            <a:endParaRPr lang="es-ES" dirty="0"/>
          </a:p>
        </p:txBody>
      </p:sp>
      <p:sp>
        <p:nvSpPr>
          <p:cNvPr id="11" name="Rectángulo redondeado 10"/>
          <p:cNvSpPr/>
          <p:nvPr/>
        </p:nvSpPr>
        <p:spPr>
          <a:xfrm>
            <a:off x="6115083" y="2389843"/>
            <a:ext cx="2983243" cy="34874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280484" y="1347828"/>
            <a:ext cx="4780476" cy="496996"/>
          </a:xfrm>
          <a:prstGeom prst="rect">
            <a:avLst/>
          </a:prstGeom>
        </p:spPr>
        <p:txBody>
          <a:bodyPr wrap="none">
            <a:spAutoFit/>
          </a:bodyPr>
          <a:lstStyle/>
          <a:p>
            <a:pPr marL="504825" algn="just">
              <a:lnSpc>
                <a:spcPct val="150000"/>
              </a:lnSpc>
              <a:spcAft>
                <a:spcPts val="1000"/>
              </a:spcAft>
            </a:pPr>
            <a:r>
              <a:rPr lang="es-ES_tradnl" sz="2000" b="1" dirty="0">
                <a:latin typeface="Arial" panose="020B0604020202020204" pitchFamily="34" charset="0"/>
                <a:ea typeface="Calibri" panose="020F0502020204030204" pitchFamily="34" charset="0"/>
                <a:cs typeface="Times New Roman" panose="02020603050405020304" pitchFamily="18" charset="0"/>
              </a:rPr>
              <a:t>Principales características de C#:</a:t>
            </a:r>
          </a:p>
        </p:txBody>
      </p:sp>
    </p:spTree>
    <p:extLst>
      <p:ext uri="{BB962C8B-B14F-4D97-AF65-F5344CB8AC3E}">
        <p14:creationId xmlns:p14="http://schemas.microsoft.com/office/powerpoint/2010/main" val="36391308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5487400" cy="584775"/>
          </a:xfrm>
          <a:prstGeom prst="rect">
            <a:avLst/>
          </a:prstGeom>
          <a:noFill/>
        </p:spPr>
        <p:txBody>
          <a:bodyPr wrap="none">
            <a:spAutoFit/>
          </a:bodyPr>
          <a:lstStyle/>
          <a:p>
            <a:pPr algn="just">
              <a:defRPr/>
            </a:pPr>
            <a:r>
              <a:rPr lang="es-ES" sz="3200" b="1" dirty="0" smtClean="0">
                <a:solidFill>
                  <a:schemeClr val="bg1"/>
                </a:solidFill>
                <a:latin typeface="Arial" pitchFamily="34" charset="0"/>
                <a:cs typeface="Arial" pitchFamily="34" charset="0"/>
              </a:rPr>
              <a:t>Respuesta a la pregunta #1</a:t>
            </a:r>
            <a:endParaRPr lang="es-ES_tradnl" sz="3200" b="1" dirty="0">
              <a:solidFill>
                <a:schemeClr val="bg1"/>
              </a:solidFill>
              <a:latin typeface="Arial" pitchFamily="34" charset="0"/>
              <a:cs typeface="Arial" pitchFamily="34" charset="0"/>
            </a:endParaRPr>
          </a:p>
        </p:txBody>
      </p:sp>
      <p:sp>
        <p:nvSpPr>
          <p:cNvPr id="6" name="Rectángulo 5"/>
          <p:cNvSpPr/>
          <p:nvPr/>
        </p:nvSpPr>
        <p:spPr>
          <a:xfrm>
            <a:off x="35496" y="773488"/>
            <a:ext cx="9001000" cy="6812121"/>
          </a:xfrm>
          <a:prstGeom prst="rect">
            <a:avLst/>
          </a:prstGeom>
        </p:spPr>
        <p:txBody>
          <a:bodyPr wrap="square">
            <a:spAutoFit/>
          </a:bodyPr>
          <a:lstStyle/>
          <a:p>
            <a:pPr algn="just">
              <a:lnSpc>
                <a:spcPct val="150000"/>
              </a:lnSpc>
              <a:spcAft>
                <a:spcPts val="1000"/>
              </a:spcAft>
            </a:pPr>
            <a:r>
              <a:rPr lang="es-ES_tradnl" sz="2400" b="1" dirty="0" smtClean="0">
                <a:latin typeface="Arial" panose="020B0604020202020204" pitchFamily="34" charset="0"/>
                <a:ea typeface="Calibri" panose="020F0502020204030204" pitchFamily="34" charset="0"/>
                <a:cs typeface="Arial" panose="020B0604020202020204" pitchFamily="34" charset="0"/>
              </a:rPr>
              <a:t>Beneficios</a:t>
            </a:r>
            <a:r>
              <a:rPr lang="es-ES_tradnl" sz="2400" b="1" dirty="0" smtClean="0">
                <a:ea typeface="Calibri" panose="020F0502020204030204" pitchFamily="34" charset="0"/>
                <a:cs typeface="Times New Roman" panose="02020603050405020304" pitchFamily="18" charset="0"/>
              </a:rPr>
              <a:t>:</a:t>
            </a:r>
          </a:p>
          <a:p>
            <a:pPr marL="342900" lvl="0" indent="-342900" algn="just">
              <a:lnSpc>
                <a:spcPct val="150000"/>
              </a:lnSpc>
              <a:buFont typeface="Arial" panose="020B0604020202020204" pitchFamily="34" charset="0"/>
              <a:buChar char="•"/>
            </a:pPr>
            <a:r>
              <a:rPr lang="es-ES_tradnl" sz="2000" dirty="0"/>
              <a:t>Su uso permitió agilizar el proceso de </a:t>
            </a:r>
            <a:r>
              <a:rPr lang="es-ES_tradnl" sz="2000" dirty="0" smtClean="0"/>
              <a:t>implementación.</a:t>
            </a:r>
          </a:p>
          <a:p>
            <a:pPr marL="342900" lvl="0" indent="-342900" algn="just">
              <a:lnSpc>
                <a:spcPct val="150000"/>
              </a:lnSpc>
              <a:buFont typeface="Arial" panose="020B0604020202020204" pitchFamily="34" charset="0"/>
              <a:buChar char="•"/>
            </a:pPr>
            <a:endParaRPr lang="es-ES" sz="2000" dirty="0" smtClean="0"/>
          </a:p>
          <a:p>
            <a:pPr marL="342900" lvl="0" indent="-342900" algn="just">
              <a:lnSpc>
                <a:spcPct val="150000"/>
              </a:lnSpc>
              <a:buFont typeface="Arial" panose="020B0604020202020204" pitchFamily="34" charset="0"/>
              <a:buChar char="•"/>
            </a:pPr>
            <a:r>
              <a:rPr lang="es-ES_tradnl" sz="2000" dirty="0" smtClean="0"/>
              <a:t>La </a:t>
            </a:r>
            <a:r>
              <a:rPr lang="es-ES_tradnl" sz="2000" dirty="0"/>
              <a:t>existencia de soluciones asociadas a la biometría de huellas dactilares implementadas en C# en el centro facilitó la reutilización de código</a:t>
            </a:r>
            <a:r>
              <a:rPr lang="es-ES_tradnl" sz="2000" dirty="0" smtClean="0"/>
              <a:t>.</a:t>
            </a:r>
          </a:p>
          <a:p>
            <a:pPr marL="342900" lvl="0" indent="-342900" algn="just">
              <a:lnSpc>
                <a:spcPct val="150000"/>
              </a:lnSpc>
              <a:buFont typeface="Arial" panose="020B0604020202020204" pitchFamily="34" charset="0"/>
              <a:buChar char="•"/>
            </a:pPr>
            <a:endParaRPr lang="es-ES" sz="2000" dirty="0"/>
          </a:p>
          <a:p>
            <a:pPr marL="342900" lvl="0" indent="-342900" algn="just">
              <a:lnSpc>
                <a:spcPct val="150000"/>
              </a:lnSpc>
              <a:buFont typeface="Arial" panose="020B0604020202020204" pitchFamily="34" charset="0"/>
              <a:buChar char="•"/>
            </a:pPr>
            <a:r>
              <a:rPr lang="es-ES_tradnl" sz="2000" dirty="0"/>
              <a:t>Un porcentaje significativo de aplicaciones implementadas en el centro son desarrolladas utilizando este lenguaje, por lo que se garantiza la continuidad de la línea del CISED</a:t>
            </a:r>
            <a:r>
              <a:rPr lang="es-ES_tradnl" sz="2000" dirty="0" smtClean="0"/>
              <a:t>.</a:t>
            </a:r>
          </a:p>
          <a:p>
            <a:pPr marL="342900" lvl="0" indent="-342900" algn="just">
              <a:lnSpc>
                <a:spcPct val="150000"/>
              </a:lnSpc>
              <a:buFont typeface="Arial" panose="020B0604020202020204" pitchFamily="34" charset="0"/>
              <a:buChar char="•"/>
            </a:pPr>
            <a:endParaRPr lang="es-ES" sz="2000" dirty="0"/>
          </a:p>
          <a:p>
            <a:pPr marL="342900" lvl="0" indent="-342900" algn="just">
              <a:lnSpc>
                <a:spcPct val="150000"/>
              </a:lnSpc>
              <a:buFont typeface="Arial" panose="020B0604020202020204" pitchFamily="34" charset="0"/>
              <a:buChar char="•"/>
            </a:pPr>
            <a:r>
              <a:rPr lang="es-ES_tradnl" sz="2000" dirty="0"/>
              <a:t>El sistema de enrolamiento del SICA  y el Sistema Multibiométrico </a:t>
            </a:r>
            <a:r>
              <a:rPr lang="es-ES_tradnl" sz="2000" dirty="0" smtClean="0"/>
              <a:t>están implementados </a:t>
            </a:r>
            <a:r>
              <a:rPr lang="es-ES_tradnl" sz="2000" dirty="0"/>
              <a:t>en C</a:t>
            </a:r>
            <a:r>
              <a:rPr lang="es-ES_tradnl" sz="2000" dirty="0" smtClean="0"/>
              <a:t>#.</a:t>
            </a:r>
            <a:endParaRPr lang="es-ES" sz="2000" dirty="0"/>
          </a:p>
          <a:p>
            <a:pPr marL="504825" lvl="0" algn="just">
              <a:lnSpc>
                <a:spcPct val="150000"/>
              </a:lnSpc>
              <a:spcAft>
                <a:spcPts val="1000"/>
              </a:spcAft>
            </a:pPr>
            <a:endParaRPr lang="es-ES" dirty="0"/>
          </a:p>
          <a:p>
            <a:pPr marL="504825" algn="just">
              <a:lnSpc>
                <a:spcPct val="150000"/>
              </a:lnSpc>
              <a:spcAft>
                <a:spcPts val="1000"/>
              </a:spcAft>
            </a:pPr>
            <a:endParaRPr lang="es-E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4091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2529860"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Pregunta #2</a:t>
            </a:r>
            <a:endParaRPr lang="es-ES_tradnl" sz="3200" b="1" dirty="0">
              <a:solidFill>
                <a:schemeClr val="bg1"/>
              </a:solidFill>
              <a:latin typeface="Arial" pitchFamily="34" charset="0"/>
              <a:cs typeface="Arial" pitchFamily="34" charset="0"/>
            </a:endParaRPr>
          </a:p>
        </p:txBody>
      </p:sp>
      <p:grpSp>
        <p:nvGrpSpPr>
          <p:cNvPr id="3" name="Grupo 2"/>
          <p:cNvGrpSpPr/>
          <p:nvPr/>
        </p:nvGrpSpPr>
        <p:grpSpPr>
          <a:xfrm>
            <a:off x="275186" y="1484784"/>
            <a:ext cx="8593617" cy="4769887"/>
            <a:chOff x="275186" y="1262438"/>
            <a:chExt cx="8593617" cy="4769887"/>
          </a:xfrm>
        </p:grpSpPr>
        <p:sp>
          <p:nvSpPr>
            <p:cNvPr id="4" name="CuadroTexto 3"/>
            <p:cNvSpPr txBox="1"/>
            <p:nvPr/>
          </p:nvSpPr>
          <p:spPr>
            <a:xfrm>
              <a:off x="575550" y="1412776"/>
              <a:ext cx="7992888" cy="4401205"/>
            </a:xfrm>
            <a:prstGeom prst="rect">
              <a:avLst/>
            </a:prstGeom>
            <a:noFill/>
          </p:spPr>
          <p:txBody>
            <a:bodyPr wrap="square" rtlCol="0">
              <a:spAutoFit/>
            </a:bodyPr>
            <a:lstStyle/>
            <a:p>
              <a:pPr lvl="0" algn="just"/>
              <a:r>
                <a:rPr lang="es-ES" sz="2800" dirty="0"/>
                <a:t>En la investigación </a:t>
              </a:r>
              <a:r>
                <a:rPr lang="es-ES" sz="2800" dirty="0" smtClean="0"/>
                <a:t>plantean: </a:t>
              </a:r>
              <a:r>
                <a:rPr lang="es-ES" sz="2800" dirty="0"/>
                <a:t>"Los resultados arrojados por el componente desarrollado en la UCI al procesar imágenes de bajo contraste no son fiables". </a:t>
              </a:r>
              <a:endParaRPr lang="es-ES" sz="2800" dirty="0" smtClean="0"/>
            </a:p>
            <a:p>
              <a:pPr lvl="0" algn="just"/>
              <a:endParaRPr lang="es-ES" sz="2800" dirty="0"/>
            </a:p>
            <a:p>
              <a:pPr marL="971550" lvl="1" indent="-514350" algn="just">
                <a:buAutoNum type="alphaLcParenR"/>
              </a:pPr>
              <a:r>
                <a:rPr lang="es-ES" sz="2800" dirty="0" smtClean="0"/>
                <a:t>Demuestre </a:t>
              </a:r>
              <a:r>
                <a:rPr lang="es-ES" sz="2800" dirty="0"/>
                <a:t>esta afirmación</a:t>
              </a:r>
              <a:r>
                <a:rPr lang="es-ES" sz="2800" dirty="0" smtClean="0"/>
                <a:t>.</a:t>
              </a:r>
            </a:p>
            <a:p>
              <a:pPr marL="971550" lvl="1" indent="-514350" algn="just">
                <a:buAutoNum type="alphaLcParenR"/>
              </a:pPr>
              <a:endParaRPr lang="es-ES" sz="2800" dirty="0"/>
            </a:p>
            <a:p>
              <a:pPr lvl="1" algn="just"/>
              <a:r>
                <a:rPr lang="es-ES" sz="2800" dirty="0"/>
                <a:t>b) Realice una comparación, en cuanto a fiabilidad, entre el componente de la UCI existente antes de la investigación y el resultante de la investigación.</a:t>
              </a:r>
            </a:p>
            <a:p>
              <a:pPr algn="just"/>
              <a:endParaRPr lang="es-ES" sz="2800" dirty="0"/>
            </a:p>
          </p:txBody>
        </p:sp>
        <p:sp>
          <p:nvSpPr>
            <p:cNvPr id="5" name="Rectángulo redondeado 4"/>
            <p:cNvSpPr/>
            <p:nvPr/>
          </p:nvSpPr>
          <p:spPr>
            <a:xfrm>
              <a:off x="275186" y="1262438"/>
              <a:ext cx="8593617" cy="47698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1677519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5487400"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Respuesta a la pregunta #2</a:t>
            </a:r>
            <a:endParaRPr lang="es-ES_tradnl" sz="3200" b="1" dirty="0">
              <a:solidFill>
                <a:schemeClr val="bg1"/>
              </a:solidFill>
              <a:latin typeface="Arial" pitchFamily="34" charset="0"/>
              <a:cs typeface="Arial" pitchFamily="34" charset="0"/>
            </a:endParaRPr>
          </a:p>
        </p:txBody>
      </p:sp>
      <p:sp>
        <p:nvSpPr>
          <p:cNvPr id="4" name="CuadroTexto 3"/>
          <p:cNvSpPr txBox="1"/>
          <p:nvPr/>
        </p:nvSpPr>
        <p:spPr>
          <a:xfrm>
            <a:off x="173120" y="938310"/>
            <a:ext cx="1590568" cy="461665"/>
          </a:xfrm>
          <a:prstGeom prst="rect">
            <a:avLst/>
          </a:prstGeom>
          <a:noFill/>
        </p:spPr>
        <p:txBody>
          <a:bodyPr wrap="square" rtlCol="0">
            <a:spAutoFit/>
          </a:bodyPr>
          <a:lstStyle/>
          <a:p>
            <a:r>
              <a:rPr lang="en-US" sz="2400" b="1" dirty="0" err="1" smtClean="0">
                <a:latin typeface="Arial" panose="020B0604020202020204" pitchFamily="34" charset="0"/>
                <a:cs typeface="Arial" panose="020B0604020202020204" pitchFamily="34" charset="0"/>
              </a:rPr>
              <a:t>Inciso</a:t>
            </a:r>
            <a:r>
              <a:rPr lang="en-US" sz="2400" b="1" dirty="0" smtClean="0">
                <a:latin typeface="Arial" panose="020B0604020202020204" pitchFamily="34" charset="0"/>
                <a:cs typeface="Arial" panose="020B0604020202020204" pitchFamily="34" charset="0"/>
              </a:rPr>
              <a:t> a)</a:t>
            </a:r>
            <a:endParaRPr lang="es-ES" sz="2400" b="1" dirty="0">
              <a:latin typeface="Arial" panose="020B0604020202020204" pitchFamily="34" charset="0"/>
              <a:cs typeface="Arial" panose="020B0604020202020204" pitchFamily="34" charset="0"/>
            </a:endParaRPr>
          </a:p>
        </p:txBody>
      </p:sp>
      <p:graphicFrame>
        <p:nvGraphicFramePr>
          <p:cNvPr id="5" name="Tabla 4"/>
          <p:cNvGraphicFramePr>
            <a:graphicFrameLocks noGrp="1"/>
          </p:cNvGraphicFramePr>
          <p:nvPr>
            <p:extLst>
              <p:ext uri="{D42A27DB-BD31-4B8C-83A1-F6EECF244321}">
                <p14:modId xmlns:p14="http://schemas.microsoft.com/office/powerpoint/2010/main" val="3867357856"/>
              </p:ext>
            </p:extLst>
          </p:nvPr>
        </p:nvGraphicFramePr>
        <p:xfrm>
          <a:off x="395535" y="1988839"/>
          <a:ext cx="8593618" cy="3888433"/>
        </p:xfrm>
        <a:graphic>
          <a:graphicData uri="http://schemas.openxmlformats.org/drawingml/2006/table">
            <a:tbl>
              <a:tblPr firstRow="1" firstCol="1" bandRow="1">
                <a:tableStyleId>{5C22544A-7EE6-4342-B048-85BDC9FD1C3A}</a:tableStyleId>
              </a:tblPr>
              <a:tblGrid>
                <a:gridCol w="1790666"/>
                <a:gridCol w="1249623"/>
                <a:gridCol w="1397448"/>
                <a:gridCol w="1396463"/>
                <a:gridCol w="1397448"/>
                <a:gridCol w="1361970"/>
              </a:tblGrid>
              <a:tr h="537801">
                <a:tc gridSpan="2">
                  <a:txBody>
                    <a:bodyPr/>
                    <a:lstStyle/>
                    <a:p>
                      <a:pPr algn="ctr">
                        <a:lnSpc>
                          <a:spcPct val="150000"/>
                        </a:lnSpc>
                        <a:spcAft>
                          <a:spcPts val="0"/>
                        </a:spcAft>
                      </a:pPr>
                      <a:r>
                        <a:rPr lang="es-ES_tradnl" sz="2000" dirty="0">
                          <a:solidFill>
                            <a:schemeClr val="tx1"/>
                          </a:solidFill>
                          <a:effectLst/>
                        </a:rPr>
                        <a:t>Fuente de datos: DB1_B</a:t>
                      </a:r>
                      <a:endParaRPr lang="es-E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s-ES"/>
                    </a:p>
                  </a:txBody>
                  <a:tcPr/>
                </a:tc>
                <a:tc gridSpan="4">
                  <a:txBody>
                    <a:bodyPr/>
                    <a:lstStyle/>
                    <a:p>
                      <a:pPr algn="ctr">
                        <a:lnSpc>
                          <a:spcPct val="150000"/>
                        </a:lnSpc>
                        <a:spcAft>
                          <a:spcPts val="0"/>
                        </a:spcAft>
                      </a:pPr>
                      <a:r>
                        <a:rPr lang="es-ES_tradnl" sz="2000" dirty="0">
                          <a:solidFill>
                            <a:schemeClr val="tx1"/>
                          </a:solidFill>
                          <a:effectLst/>
                        </a:rPr>
                        <a:t>Total de imágenes: 80</a:t>
                      </a:r>
                      <a:endParaRPr lang="es-E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r>
              <a:tr h="537801">
                <a:tc>
                  <a:txBody>
                    <a:bodyPr/>
                    <a:lstStyle/>
                    <a:p>
                      <a:pPr algn="just">
                        <a:lnSpc>
                          <a:spcPct val="150000"/>
                        </a:lnSpc>
                        <a:spcAft>
                          <a:spcPts val="0"/>
                        </a:spcAft>
                      </a:pPr>
                      <a:r>
                        <a:rPr lang="es-ES_tradnl" sz="2000">
                          <a:solidFill>
                            <a:schemeClr val="tx1"/>
                          </a:solidFill>
                          <a:effectLst/>
                        </a:rPr>
                        <a:t> </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2000">
                          <a:solidFill>
                            <a:schemeClr val="tx1"/>
                          </a:solidFill>
                          <a:effectLst/>
                        </a:rPr>
                        <a:t>Calidad 1</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2000">
                          <a:solidFill>
                            <a:schemeClr val="tx1"/>
                          </a:solidFill>
                          <a:effectLst/>
                        </a:rPr>
                        <a:t>Calidad 2</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2000">
                          <a:solidFill>
                            <a:schemeClr val="tx1"/>
                          </a:solidFill>
                          <a:effectLst/>
                        </a:rPr>
                        <a:t>Calidad 3</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2000">
                          <a:solidFill>
                            <a:schemeClr val="tx1"/>
                          </a:solidFill>
                          <a:effectLst/>
                        </a:rPr>
                        <a:t>Calidad 4</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2000">
                          <a:solidFill>
                            <a:schemeClr val="tx1"/>
                          </a:solidFill>
                          <a:effectLst/>
                        </a:rPr>
                        <a:t>Calidad 5</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37801">
                <a:tc>
                  <a:txBody>
                    <a:bodyPr/>
                    <a:lstStyle/>
                    <a:p>
                      <a:pPr algn="just">
                        <a:lnSpc>
                          <a:spcPct val="150000"/>
                        </a:lnSpc>
                        <a:spcAft>
                          <a:spcPts val="0"/>
                        </a:spcAft>
                      </a:pPr>
                      <a:r>
                        <a:rPr lang="es-ES_tradnl" sz="2000">
                          <a:solidFill>
                            <a:schemeClr val="tx1"/>
                          </a:solidFill>
                          <a:effectLst/>
                        </a:rPr>
                        <a:t>Examen visual</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s-ES" sz="1800">
                          <a:solidFill>
                            <a:schemeClr val="tx1"/>
                          </a:solidFill>
                          <a:effectLst/>
                        </a:rPr>
                        <a:t>24</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s-ES" sz="1800">
                          <a:solidFill>
                            <a:schemeClr val="tx1"/>
                          </a:solidFill>
                          <a:effectLst/>
                        </a:rPr>
                        <a:t>36</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s-ES" sz="1800">
                          <a:solidFill>
                            <a:schemeClr val="tx1"/>
                          </a:solidFill>
                          <a:effectLst/>
                        </a:rPr>
                        <a:t>0</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s-ES" sz="1800">
                          <a:solidFill>
                            <a:schemeClr val="tx1"/>
                          </a:solidFill>
                          <a:effectLst/>
                        </a:rPr>
                        <a:t>11</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s-ES" sz="1800">
                          <a:solidFill>
                            <a:schemeClr val="tx1"/>
                          </a:solidFill>
                          <a:effectLst/>
                        </a:rPr>
                        <a:t>9</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37515">
                <a:tc>
                  <a:txBody>
                    <a:bodyPr/>
                    <a:lstStyle/>
                    <a:p>
                      <a:pPr algn="just">
                        <a:lnSpc>
                          <a:spcPct val="150000"/>
                        </a:lnSpc>
                        <a:spcAft>
                          <a:spcPts val="0"/>
                        </a:spcAft>
                      </a:pPr>
                      <a:r>
                        <a:rPr lang="es-ES_tradnl" sz="2000" dirty="0">
                          <a:solidFill>
                            <a:schemeClr val="tx1"/>
                          </a:solidFill>
                          <a:effectLst/>
                        </a:rPr>
                        <a:t>Componente UCI </a:t>
                      </a:r>
                      <a:r>
                        <a:rPr lang="es-ES_tradnl" sz="2000" dirty="0" smtClean="0">
                          <a:solidFill>
                            <a:schemeClr val="tx1"/>
                          </a:solidFill>
                          <a:effectLst/>
                        </a:rPr>
                        <a:t>(antes)</a:t>
                      </a:r>
                      <a:endParaRPr lang="es-E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_tradnl" sz="1800">
                          <a:solidFill>
                            <a:schemeClr val="tx1"/>
                          </a:solidFill>
                          <a:effectLst/>
                        </a:rPr>
                        <a:t>0</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_tradnl" sz="1800">
                          <a:solidFill>
                            <a:schemeClr val="tx1"/>
                          </a:solidFill>
                          <a:effectLst/>
                        </a:rPr>
                        <a:t>0</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_tradnl" sz="1800">
                          <a:solidFill>
                            <a:schemeClr val="tx1"/>
                          </a:solidFill>
                          <a:effectLst/>
                        </a:rPr>
                        <a:t>0</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_tradnl" sz="1800">
                          <a:solidFill>
                            <a:schemeClr val="tx1"/>
                          </a:solidFill>
                          <a:effectLst/>
                        </a:rPr>
                        <a:t>36</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_tradnl" sz="1800">
                          <a:solidFill>
                            <a:schemeClr val="tx1"/>
                          </a:solidFill>
                          <a:effectLst/>
                        </a:rPr>
                        <a:t>44</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37515">
                <a:tc>
                  <a:txBody>
                    <a:bodyPr/>
                    <a:lstStyle/>
                    <a:p>
                      <a:pPr algn="just">
                        <a:lnSpc>
                          <a:spcPct val="150000"/>
                        </a:lnSpc>
                        <a:spcAft>
                          <a:spcPts val="0"/>
                        </a:spcAft>
                      </a:pPr>
                      <a:r>
                        <a:rPr lang="es-ES_tradnl" sz="2000" dirty="0">
                          <a:solidFill>
                            <a:schemeClr val="tx1"/>
                          </a:solidFill>
                          <a:effectLst/>
                        </a:rPr>
                        <a:t>Coincidencia (%)</a:t>
                      </a:r>
                      <a:endParaRPr lang="es-E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_tradnl" sz="2000">
                          <a:solidFill>
                            <a:schemeClr val="tx1"/>
                          </a:solidFill>
                          <a:effectLst/>
                        </a:rPr>
                        <a:t>0</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_tradnl" sz="2000">
                          <a:solidFill>
                            <a:schemeClr val="tx1"/>
                          </a:solidFill>
                          <a:effectLst/>
                        </a:rPr>
                        <a:t>0</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_tradnl" sz="2000" dirty="0">
                          <a:solidFill>
                            <a:schemeClr val="tx1"/>
                          </a:solidFill>
                          <a:effectLst/>
                        </a:rPr>
                        <a:t>0</a:t>
                      </a:r>
                      <a:endParaRPr lang="es-E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_tradnl" sz="2000">
                          <a:solidFill>
                            <a:schemeClr val="tx1"/>
                          </a:solidFill>
                          <a:effectLst/>
                        </a:rPr>
                        <a:t>30.55</a:t>
                      </a:r>
                      <a:endParaRPr lang="es-E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s-ES_tradnl" sz="2000" dirty="0">
                          <a:solidFill>
                            <a:schemeClr val="tx1"/>
                          </a:solidFill>
                          <a:effectLst/>
                        </a:rPr>
                        <a:t>20.45</a:t>
                      </a:r>
                      <a:endParaRPr lang="es-E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4827236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5487400"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Respuesta a la pregunta #2</a:t>
            </a:r>
            <a:endParaRPr lang="es-ES_tradnl" sz="3200" b="1" dirty="0">
              <a:solidFill>
                <a:schemeClr val="bg1"/>
              </a:solidFill>
              <a:latin typeface="Arial" pitchFamily="34" charset="0"/>
              <a:cs typeface="Arial" pitchFamily="34" charset="0"/>
            </a:endParaRPr>
          </a:p>
        </p:txBody>
      </p:sp>
      <p:sp>
        <p:nvSpPr>
          <p:cNvPr id="4" name="CuadroTexto 3"/>
          <p:cNvSpPr txBox="1"/>
          <p:nvPr/>
        </p:nvSpPr>
        <p:spPr>
          <a:xfrm>
            <a:off x="173120" y="938310"/>
            <a:ext cx="1590568" cy="461665"/>
          </a:xfrm>
          <a:prstGeom prst="rect">
            <a:avLst/>
          </a:prstGeom>
          <a:noFill/>
        </p:spPr>
        <p:txBody>
          <a:bodyPr wrap="square" rtlCol="0">
            <a:spAutoFit/>
          </a:bodyPr>
          <a:lstStyle/>
          <a:p>
            <a:r>
              <a:rPr lang="en-US" sz="2400" b="1" dirty="0" err="1" smtClean="0">
                <a:latin typeface="Arial" panose="020B0604020202020204" pitchFamily="34" charset="0"/>
                <a:cs typeface="Arial" panose="020B0604020202020204" pitchFamily="34" charset="0"/>
              </a:rPr>
              <a:t>Inciso</a:t>
            </a:r>
            <a:r>
              <a:rPr lang="en-US" sz="2400" b="1" dirty="0" smtClean="0">
                <a:latin typeface="Arial" panose="020B0604020202020204" pitchFamily="34" charset="0"/>
                <a:cs typeface="Arial" panose="020B0604020202020204" pitchFamily="34" charset="0"/>
              </a:rPr>
              <a:t> a)</a:t>
            </a:r>
            <a:endParaRPr lang="es-ES" sz="2400" b="1" dirty="0">
              <a:latin typeface="Arial" panose="020B0604020202020204" pitchFamily="34" charset="0"/>
              <a:cs typeface="Arial" panose="020B0604020202020204" pitchFamily="34" charset="0"/>
            </a:endParaRPr>
          </a:p>
        </p:txBody>
      </p:sp>
      <p:pic>
        <p:nvPicPr>
          <p:cNvPr id="8" name="Imagen 7" descr="D:\Miriela\Tesis\preg del oponente\DB1_B seleccion\104_6.tif"/>
          <p:cNvPicPr/>
          <p:nvPr/>
        </p:nvPicPr>
        <p:blipFill>
          <a:blip r:embed="rId4">
            <a:extLst>
              <a:ext uri="{28A0092B-C50C-407E-A947-70E740481C1C}">
                <a14:useLocalDpi xmlns:a14="http://schemas.microsoft.com/office/drawing/2010/main" val="0"/>
              </a:ext>
            </a:extLst>
          </a:blip>
          <a:srcRect/>
          <a:stretch>
            <a:fillRect/>
          </a:stretch>
        </p:blipFill>
        <p:spPr bwMode="auto">
          <a:xfrm>
            <a:off x="395536" y="1772816"/>
            <a:ext cx="4104456" cy="4752528"/>
          </a:xfrm>
          <a:prstGeom prst="rect">
            <a:avLst/>
          </a:prstGeom>
          <a:noFill/>
          <a:ln>
            <a:noFill/>
          </a:ln>
        </p:spPr>
      </p:pic>
      <p:sp>
        <p:nvSpPr>
          <p:cNvPr id="3" name="Rectángulo 2"/>
          <p:cNvSpPr/>
          <p:nvPr/>
        </p:nvSpPr>
        <p:spPr>
          <a:xfrm>
            <a:off x="5004048" y="3097510"/>
            <a:ext cx="3240360" cy="1328569"/>
          </a:xfrm>
          <a:prstGeom prst="rect">
            <a:avLst/>
          </a:prstGeom>
        </p:spPr>
        <p:txBody>
          <a:bodyPr wrap="square">
            <a:spAutoFit/>
          </a:bodyPr>
          <a:lstStyle/>
          <a:p>
            <a:pPr algn="just">
              <a:lnSpc>
                <a:spcPct val="150000"/>
              </a:lnSpc>
              <a:spcAft>
                <a:spcPts val="1000"/>
              </a:spcAft>
            </a:pPr>
            <a:r>
              <a:rPr lang="es-ES_tradnl" sz="2400" b="1" dirty="0" err="1" smtClean="0">
                <a:ea typeface="Calibri" panose="020F0502020204030204" pitchFamily="34" charset="0"/>
                <a:cs typeface="Times New Roman" panose="02020603050405020304" pitchFamily="18" charset="0"/>
              </a:rPr>
              <a:t>Exámen</a:t>
            </a:r>
            <a:r>
              <a:rPr lang="es-ES_tradnl" sz="2400" b="1" dirty="0" smtClean="0">
                <a:ea typeface="Calibri" panose="020F0502020204030204" pitchFamily="34" charset="0"/>
                <a:cs typeface="Times New Roman" panose="02020603050405020304" pitchFamily="18" charset="0"/>
              </a:rPr>
              <a:t> visual: </a:t>
            </a:r>
            <a:r>
              <a:rPr lang="es-ES_tradnl" sz="2400" dirty="0" smtClean="0">
                <a:ea typeface="Calibri" panose="020F0502020204030204" pitchFamily="34" charset="0"/>
                <a:cs typeface="Times New Roman" panose="02020603050405020304" pitchFamily="18" charset="0"/>
              </a:rPr>
              <a:t>2</a:t>
            </a:r>
            <a:endParaRPr lang="es-ES" sz="2000" dirty="0">
              <a:ea typeface="Calibri" panose="020F0502020204030204" pitchFamily="34" charset="0"/>
              <a:cs typeface="Times New Roman" panose="02020603050405020304" pitchFamily="18" charset="0"/>
            </a:endParaRPr>
          </a:p>
          <a:p>
            <a:pPr algn="just">
              <a:lnSpc>
                <a:spcPct val="150000"/>
              </a:lnSpc>
              <a:spcAft>
                <a:spcPts val="1000"/>
              </a:spcAft>
            </a:pPr>
            <a:r>
              <a:rPr lang="es-ES_tradnl" sz="2400" b="1" dirty="0">
                <a:ea typeface="Calibri" panose="020F0502020204030204" pitchFamily="34" charset="0"/>
                <a:cs typeface="Times New Roman" panose="02020603050405020304" pitchFamily="18" charset="0"/>
              </a:rPr>
              <a:t>Componente previo : </a:t>
            </a:r>
            <a:r>
              <a:rPr lang="es-ES_tradnl" sz="2400" dirty="0" smtClean="0">
                <a:ea typeface="Calibri" panose="020F0502020204030204" pitchFamily="34" charset="0"/>
                <a:cs typeface="Times New Roman" panose="02020603050405020304" pitchFamily="18" charset="0"/>
              </a:rPr>
              <a:t>4</a:t>
            </a:r>
            <a:endParaRPr lang="es-E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23318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5487400"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Respuesta a la pregunta #2</a:t>
            </a:r>
            <a:endParaRPr lang="es-ES_tradnl" sz="3200" b="1" dirty="0">
              <a:solidFill>
                <a:schemeClr val="bg1"/>
              </a:solidFill>
              <a:latin typeface="Arial" pitchFamily="34" charset="0"/>
              <a:cs typeface="Arial" pitchFamily="34" charset="0"/>
            </a:endParaRPr>
          </a:p>
        </p:txBody>
      </p:sp>
      <p:sp>
        <p:nvSpPr>
          <p:cNvPr id="4" name="CuadroTexto 3"/>
          <p:cNvSpPr txBox="1"/>
          <p:nvPr/>
        </p:nvSpPr>
        <p:spPr>
          <a:xfrm>
            <a:off x="173120" y="938310"/>
            <a:ext cx="1590568" cy="461665"/>
          </a:xfrm>
          <a:prstGeom prst="rect">
            <a:avLst/>
          </a:prstGeom>
          <a:noFill/>
        </p:spPr>
        <p:txBody>
          <a:bodyPr wrap="square" rtlCol="0">
            <a:spAutoFit/>
          </a:bodyPr>
          <a:lstStyle/>
          <a:p>
            <a:r>
              <a:rPr lang="en-US" sz="2400" b="1" dirty="0" err="1" smtClean="0">
                <a:latin typeface="Arial" panose="020B0604020202020204" pitchFamily="34" charset="0"/>
                <a:cs typeface="Arial" panose="020B0604020202020204" pitchFamily="34" charset="0"/>
              </a:rPr>
              <a:t>Inciso</a:t>
            </a:r>
            <a:r>
              <a:rPr lang="en-US" sz="2400" b="1" dirty="0" smtClean="0">
                <a:latin typeface="Arial" panose="020B0604020202020204" pitchFamily="34" charset="0"/>
                <a:cs typeface="Arial" panose="020B0604020202020204" pitchFamily="34" charset="0"/>
              </a:rPr>
              <a:t> a)</a:t>
            </a:r>
            <a:endParaRPr lang="es-ES" sz="2400" b="1" dirty="0">
              <a:latin typeface="Arial" panose="020B0604020202020204" pitchFamily="34" charset="0"/>
              <a:cs typeface="Arial" panose="020B0604020202020204" pitchFamily="34" charset="0"/>
            </a:endParaRPr>
          </a:p>
        </p:txBody>
      </p:sp>
      <p:pic>
        <p:nvPicPr>
          <p:cNvPr id="8" name="Imagen 7" descr="D:\Miriela\Tesis\preg del oponente\DB1_B seleccion\105_8.tif"/>
          <p:cNvPicPr/>
          <p:nvPr/>
        </p:nvPicPr>
        <p:blipFill>
          <a:blip r:embed="rId4">
            <a:extLst>
              <a:ext uri="{28A0092B-C50C-407E-A947-70E740481C1C}">
                <a14:useLocalDpi xmlns:a14="http://schemas.microsoft.com/office/drawing/2010/main" val="0"/>
              </a:ext>
            </a:extLst>
          </a:blip>
          <a:srcRect/>
          <a:stretch>
            <a:fillRect/>
          </a:stretch>
        </p:blipFill>
        <p:spPr bwMode="auto">
          <a:xfrm>
            <a:off x="296416" y="1717597"/>
            <a:ext cx="4275584" cy="4663731"/>
          </a:xfrm>
          <a:prstGeom prst="rect">
            <a:avLst/>
          </a:prstGeom>
          <a:noFill/>
          <a:ln>
            <a:noFill/>
          </a:ln>
        </p:spPr>
      </p:pic>
      <p:sp>
        <p:nvSpPr>
          <p:cNvPr id="10" name="Rectángulo 9"/>
          <p:cNvSpPr/>
          <p:nvPr/>
        </p:nvSpPr>
        <p:spPr>
          <a:xfrm>
            <a:off x="5004048" y="3097510"/>
            <a:ext cx="3240360" cy="1328569"/>
          </a:xfrm>
          <a:prstGeom prst="rect">
            <a:avLst/>
          </a:prstGeom>
        </p:spPr>
        <p:txBody>
          <a:bodyPr wrap="square">
            <a:spAutoFit/>
          </a:bodyPr>
          <a:lstStyle/>
          <a:p>
            <a:pPr algn="just">
              <a:lnSpc>
                <a:spcPct val="150000"/>
              </a:lnSpc>
              <a:spcAft>
                <a:spcPts val="1000"/>
              </a:spcAft>
            </a:pPr>
            <a:r>
              <a:rPr lang="es-ES_tradnl" sz="2400" b="1" dirty="0" err="1">
                <a:ea typeface="Calibri" panose="020F0502020204030204" pitchFamily="34" charset="0"/>
                <a:cs typeface="Times New Roman" panose="02020603050405020304" pitchFamily="18" charset="0"/>
              </a:rPr>
              <a:t>Exámen</a:t>
            </a:r>
            <a:r>
              <a:rPr lang="es-ES_tradnl" sz="2400" b="1" dirty="0">
                <a:ea typeface="Calibri" panose="020F0502020204030204" pitchFamily="34" charset="0"/>
                <a:cs typeface="Times New Roman" panose="02020603050405020304" pitchFamily="18" charset="0"/>
              </a:rPr>
              <a:t> </a:t>
            </a:r>
            <a:r>
              <a:rPr lang="es-ES_tradnl" sz="2400" b="1" dirty="0" smtClean="0">
                <a:ea typeface="Calibri" panose="020F0502020204030204" pitchFamily="34" charset="0"/>
                <a:cs typeface="Times New Roman" panose="02020603050405020304" pitchFamily="18" charset="0"/>
              </a:rPr>
              <a:t>visual: </a:t>
            </a:r>
            <a:r>
              <a:rPr lang="es-ES_tradnl" sz="2400" dirty="0" smtClean="0">
                <a:ea typeface="Calibri" panose="020F0502020204030204" pitchFamily="34" charset="0"/>
                <a:cs typeface="Times New Roman" panose="02020603050405020304" pitchFamily="18" charset="0"/>
              </a:rPr>
              <a:t>2</a:t>
            </a:r>
            <a:endParaRPr lang="es-ES" sz="2000" dirty="0">
              <a:ea typeface="Calibri" panose="020F0502020204030204" pitchFamily="34" charset="0"/>
              <a:cs typeface="Times New Roman" panose="02020603050405020304" pitchFamily="18" charset="0"/>
            </a:endParaRPr>
          </a:p>
          <a:p>
            <a:pPr algn="just">
              <a:lnSpc>
                <a:spcPct val="150000"/>
              </a:lnSpc>
              <a:spcAft>
                <a:spcPts val="1000"/>
              </a:spcAft>
            </a:pPr>
            <a:r>
              <a:rPr lang="es-ES_tradnl" sz="2400" b="1" dirty="0">
                <a:ea typeface="Calibri" panose="020F0502020204030204" pitchFamily="34" charset="0"/>
                <a:cs typeface="Times New Roman" panose="02020603050405020304" pitchFamily="18" charset="0"/>
              </a:rPr>
              <a:t>Componente previo : </a:t>
            </a:r>
            <a:r>
              <a:rPr lang="es-ES_tradnl" sz="2400" dirty="0">
                <a:ea typeface="Calibri" panose="020F0502020204030204" pitchFamily="34" charset="0"/>
                <a:cs typeface="Times New Roman" panose="02020603050405020304" pitchFamily="18" charset="0"/>
              </a:rPr>
              <a:t>5</a:t>
            </a:r>
            <a:endParaRPr lang="es-E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78800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5487400"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Respuesta a la pregunta #2</a:t>
            </a:r>
            <a:endParaRPr lang="es-ES_tradnl" sz="3200" b="1" dirty="0">
              <a:solidFill>
                <a:schemeClr val="bg1"/>
              </a:solidFill>
              <a:latin typeface="Arial" pitchFamily="34" charset="0"/>
              <a:cs typeface="Arial" pitchFamily="34" charset="0"/>
            </a:endParaRPr>
          </a:p>
        </p:txBody>
      </p:sp>
      <p:sp>
        <p:nvSpPr>
          <p:cNvPr id="4" name="CuadroTexto 3"/>
          <p:cNvSpPr txBox="1"/>
          <p:nvPr/>
        </p:nvSpPr>
        <p:spPr>
          <a:xfrm>
            <a:off x="173120" y="938310"/>
            <a:ext cx="1590568" cy="461665"/>
          </a:xfrm>
          <a:prstGeom prst="rect">
            <a:avLst/>
          </a:prstGeom>
          <a:noFill/>
        </p:spPr>
        <p:txBody>
          <a:bodyPr wrap="square" rtlCol="0">
            <a:spAutoFit/>
          </a:bodyPr>
          <a:lstStyle/>
          <a:p>
            <a:r>
              <a:rPr lang="en-US" sz="2400" b="1" dirty="0" err="1" smtClean="0">
                <a:latin typeface="Arial" panose="020B0604020202020204" pitchFamily="34" charset="0"/>
                <a:cs typeface="Arial" panose="020B0604020202020204" pitchFamily="34" charset="0"/>
              </a:rPr>
              <a:t>Inciso</a:t>
            </a:r>
            <a:r>
              <a:rPr lang="en-US" sz="2400" b="1" dirty="0" smtClean="0">
                <a:latin typeface="Arial" panose="020B0604020202020204" pitchFamily="34" charset="0"/>
                <a:cs typeface="Arial" panose="020B0604020202020204" pitchFamily="34" charset="0"/>
              </a:rPr>
              <a:t> a)</a:t>
            </a:r>
            <a:endParaRPr lang="es-ES" sz="2400" b="1" dirty="0">
              <a:latin typeface="Arial" panose="020B0604020202020204" pitchFamily="34" charset="0"/>
              <a:cs typeface="Arial" panose="020B0604020202020204" pitchFamily="34" charset="0"/>
            </a:endParaRPr>
          </a:p>
        </p:txBody>
      </p:sp>
      <p:pic>
        <p:nvPicPr>
          <p:cNvPr id="8" name="Imagen 7" descr="D:\Miriela\Tesis\preg del oponente\DB1_B seleccion\110_1.tif"/>
          <p:cNvPicPr/>
          <p:nvPr/>
        </p:nvPicPr>
        <p:blipFill>
          <a:blip r:embed="rId4">
            <a:extLst>
              <a:ext uri="{28A0092B-C50C-407E-A947-70E740481C1C}">
                <a14:useLocalDpi xmlns:a14="http://schemas.microsoft.com/office/drawing/2010/main" val="0"/>
              </a:ext>
            </a:extLst>
          </a:blip>
          <a:srcRect/>
          <a:stretch>
            <a:fillRect/>
          </a:stretch>
        </p:blipFill>
        <p:spPr bwMode="auto">
          <a:xfrm>
            <a:off x="467544" y="1844824"/>
            <a:ext cx="3888432" cy="4536504"/>
          </a:xfrm>
          <a:prstGeom prst="rect">
            <a:avLst/>
          </a:prstGeom>
          <a:noFill/>
          <a:ln>
            <a:noFill/>
          </a:ln>
        </p:spPr>
      </p:pic>
      <p:sp>
        <p:nvSpPr>
          <p:cNvPr id="10" name="Rectángulo 9"/>
          <p:cNvSpPr/>
          <p:nvPr/>
        </p:nvSpPr>
        <p:spPr>
          <a:xfrm>
            <a:off x="5004048" y="3097510"/>
            <a:ext cx="3240360" cy="1328569"/>
          </a:xfrm>
          <a:prstGeom prst="rect">
            <a:avLst/>
          </a:prstGeom>
        </p:spPr>
        <p:txBody>
          <a:bodyPr wrap="square">
            <a:spAutoFit/>
          </a:bodyPr>
          <a:lstStyle/>
          <a:p>
            <a:pPr algn="just">
              <a:lnSpc>
                <a:spcPct val="150000"/>
              </a:lnSpc>
              <a:spcAft>
                <a:spcPts val="1000"/>
              </a:spcAft>
            </a:pPr>
            <a:r>
              <a:rPr lang="es-ES_tradnl" sz="2400" b="1" dirty="0" err="1">
                <a:ea typeface="Calibri" panose="020F0502020204030204" pitchFamily="34" charset="0"/>
                <a:cs typeface="Times New Roman" panose="02020603050405020304" pitchFamily="18" charset="0"/>
              </a:rPr>
              <a:t>Exámen</a:t>
            </a:r>
            <a:r>
              <a:rPr lang="es-ES_tradnl" sz="2400" b="1" dirty="0">
                <a:ea typeface="Calibri" panose="020F0502020204030204" pitchFamily="34" charset="0"/>
                <a:cs typeface="Times New Roman" panose="02020603050405020304" pitchFamily="18" charset="0"/>
              </a:rPr>
              <a:t> </a:t>
            </a:r>
            <a:r>
              <a:rPr lang="es-ES_tradnl" sz="2400" b="1" dirty="0" smtClean="0">
                <a:ea typeface="Calibri" panose="020F0502020204030204" pitchFamily="34" charset="0"/>
                <a:cs typeface="Times New Roman" panose="02020603050405020304" pitchFamily="18" charset="0"/>
              </a:rPr>
              <a:t>visual: </a:t>
            </a:r>
            <a:r>
              <a:rPr lang="es-ES_tradnl" sz="2400" dirty="0">
                <a:ea typeface="Calibri" panose="020F0502020204030204" pitchFamily="34" charset="0"/>
                <a:cs typeface="Times New Roman" panose="02020603050405020304" pitchFamily="18" charset="0"/>
              </a:rPr>
              <a:t>5</a:t>
            </a:r>
            <a:endParaRPr lang="es-ES" sz="2000" dirty="0">
              <a:ea typeface="Calibri" panose="020F0502020204030204" pitchFamily="34" charset="0"/>
              <a:cs typeface="Times New Roman" panose="02020603050405020304" pitchFamily="18" charset="0"/>
            </a:endParaRPr>
          </a:p>
          <a:p>
            <a:pPr algn="just">
              <a:lnSpc>
                <a:spcPct val="150000"/>
              </a:lnSpc>
              <a:spcAft>
                <a:spcPts val="1000"/>
              </a:spcAft>
            </a:pPr>
            <a:r>
              <a:rPr lang="es-ES_tradnl" sz="2400" b="1" dirty="0">
                <a:ea typeface="Calibri" panose="020F0502020204030204" pitchFamily="34" charset="0"/>
                <a:cs typeface="Times New Roman" panose="02020603050405020304" pitchFamily="18" charset="0"/>
              </a:rPr>
              <a:t>Componente </a:t>
            </a:r>
            <a:r>
              <a:rPr lang="es-ES_tradnl" sz="2400" b="1" dirty="0" smtClean="0">
                <a:ea typeface="Calibri" panose="020F0502020204030204" pitchFamily="34" charset="0"/>
                <a:cs typeface="Times New Roman" panose="02020603050405020304" pitchFamily="18" charset="0"/>
              </a:rPr>
              <a:t>previo: </a:t>
            </a:r>
            <a:r>
              <a:rPr lang="es-ES_tradnl" sz="2400" dirty="0">
                <a:ea typeface="Calibri" panose="020F0502020204030204" pitchFamily="34" charset="0"/>
                <a:cs typeface="Times New Roman" panose="02020603050405020304" pitchFamily="18" charset="0"/>
              </a:rPr>
              <a:t>5</a:t>
            </a:r>
            <a:endParaRPr lang="es-E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93742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5487400"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Respuesta a la pregunta #2</a:t>
            </a:r>
            <a:endParaRPr lang="es-ES_tradnl" sz="3200" b="1" dirty="0">
              <a:solidFill>
                <a:schemeClr val="bg1"/>
              </a:solidFill>
              <a:latin typeface="Arial" pitchFamily="34" charset="0"/>
              <a:cs typeface="Arial" pitchFamily="34" charset="0"/>
            </a:endParaRPr>
          </a:p>
        </p:txBody>
      </p:sp>
      <p:sp>
        <p:nvSpPr>
          <p:cNvPr id="4" name="CuadroTexto 3"/>
          <p:cNvSpPr txBox="1"/>
          <p:nvPr/>
        </p:nvSpPr>
        <p:spPr>
          <a:xfrm>
            <a:off x="173120" y="938310"/>
            <a:ext cx="1590568" cy="461665"/>
          </a:xfrm>
          <a:prstGeom prst="rect">
            <a:avLst/>
          </a:prstGeom>
          <a:noFill/>
        </p:spPr>
        <p:txBody>
          <a:bodyPr wrap="square" rtlCol="0">
            <a:spAutoFit/>
          </a:bodyPr>
          <a:lstStyle/>
          <a:p>
            <a:r>
              <a:rPr lang="en-US" sz="2400" b="1" dirty="0" err="1" smtClean="0">
                <a:latin typeface="Arial" panose="020B0604020202020204" pitchFamily="34" charset="0"/>
                <a:cs typeface="Arial" panose="020B0604020202020204" pitchFamily="34" charset="0"/>
              </a:rPr>
              <a:t>Inciso</a:t>
            </a:r>
            <a:r>
              <a:rPr lang="en-US" sz="2400" b="1" dirty="0" smtClean="0">
                <a:latin typeface="Arial" panose="020B0604020202020204" pitchFamily="34" charset="0"/>
                <a:cs typeface="Arial" panose="020B0604020202020204" pitchFamily="34" charset="0"/>
              </a:rPr>
              <a:t> b)</a:t>
            </a:r>
            <a:endParaRPr lang="es-ES" sz="2400" b="1" dirty="0">
              <a:latin typeface="Arial" panose="020B0604020202020204" pitchFamily="34" charset="0"/>
              <a:cs typeface="Arial" panose="020B0604020202020204" pitchFamily="34" charset="0"/>
            </a:endParaRPr>
          </a:p>
        </p:txBody>
      </p:sp>
      <p:sp>
        <p:nvSpPr>
          <p:cNvPr id="3" name="Rectángulo 2"/>
          <p:cNvSpPr/>
          <p:nvPr/>
        </p:nvSpPr>
        <p:spPr>
          <a:xfrm>
            <a:off x="251520" y="1545413"/>
            <a:ext cx="8263331" cy="400110"/>
          </a:xfrm>
          <a:prstGeom prst="rect">
            <a:avLst/>
          </a:prstGeom>
        </p:spPr>
        <p:txBody>
          <a:bodyPr wrap="square">
            <a:spAutoFit/>
          </a:bodyPr>
          <a:lstStyle/>
          <a:p>
            <a:r>
              <a:rPr lang="es-ES_tradnl" sz="2000" b="1" dirty="0">
                <a:latin typeface="Arial" panose="020B0604020202020204" pitchFamily="34" charset="0"/>
                <a:ea typeface="Calibri" panose="020F0502020204030204" pitchFamily="34" charset="0"/>
              </a:rPr>
              <a:t>Principales </a:t>
            </a:r>
            <a:r>
              <a:rPr lang="es-ES_tradnl" sz="2000" b="1" dirty="0" smtClean="0">
                <a:latin typeface="Arial" panose="020B0604020202020204" pitchFamily="34" charset="0"/>
                <a:ea typeface="Calibri" panose="020F0502020204030204" pitchFamily="34" charset="0"/>
              </a:rPr>
              <a:t>diferencias</a:t>
            </a:r>
          </a:p>
        </p:txBody>
      </p:sp>
      <p:sp>
        <p:nvSpPr>
          <p:cNvPr id="5" name="Rectángulo redondeado 4"/>
          <p:cNvSpPr/>
          <p:nvPr/>
        </p:nvSpPr>
        <p:spPr>
          <a:xfrm>
            <a:off x="395536" y="2204864"/>
            <a:ext cx="3496601" cy="41764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p:cNvSpPr txBox="1"/>
          <p:nvPr/>
        </p:nvSpPr>
        <p:spPr>
          <a:xfrm>
            <a:off x="679816" y="2359909"/>
            <a:ext cx="3014064" cy="461665"/>
          </a:xfrm>
          <a:prstGeom prst="rect">
            <a:avLst/>
          </a:prstGeom>
          <a:noFill/>
        </p:spPr>
        <p:txBody>
          <a:bodyPr wrap="square" rtlCol="0">
            <a:spAutoFit/>
          </a:bodyPr>
          <a:lstStyle/>
          <a:p>
            <a:r>
              <a:rPr lang="en-US" sz="2400" b="1" dirty="0" err="1" smtClean="0">
                <a:solidFill>
                  <a:srgbClr val="002060"/>
                </a:solidFill>
              </a:rPr>
              <a:t>Componente</a:t>
            </a:r>
            <a:r>
              <a:rPr lang="en-US" sz="2400" b="1" dirty="0" smtClean="0">
                <a:solidFill>
                  <a:srgbClr val="002060"/>
                </a:solidFill>
              </a:rPr>
              <a:t> (</a:t>
            </a:r>
            <a:r>
              <a:rPr lang="en-US" sz="2400" b="1" dirty="0" err="1" smtClean="0">
                <a:solidFill>
                  <a:srgbClr val="002060"/>
                </a:solidFill>
              </a:rPr>
              <a:t>previo</a:t>
            </a:r>
            <a:r>
              <a:rPr lang="en-US" sz="2400" b="1" dirty="0" smtClean="0">
                <a:solidFill>
                  <a:srgbClr val="002060"/>
                </a:solidFill>
              </a:rPr>
              <a:t>)</a:t>
            </a:r>
            <a:endParaRPr lang="es-ES" sz="2400" b="1" dirty="0">
              <a:solidFill>
                <a:srgbClr val="002060"/>
              </a:solidFill>
            </a:endParaRPr>
          </a:p>
        </p:txBody>
      </p:sp>
      <p:sp>
        <p:nvSpPr>
          <p:cNvPr id="11" name="CuadroTexto 10"/>
          <p:cNvSpPr txBox="1"/>
          <p:nvPr/>
        </p:nvSpPr>
        <p:spPr>
          <a:xfrm>
            <a:off x="4932040" y="2359908"/>
            <a:ext cx="3537149" cy="461665"/>
          </a:xfrm>
          <a:prstGeom prst="rect">
            <a:avLst/>
          </a:prstGeom>
          <a:noFill/>
        </p:spPr>
        <p:txBody>
          <a:bodyPr wrap="square" rtlCol="0">
            <a:spAutoFit/>
          </a:bodyPr>
          <a:lstStyle/>
          <a:p>
            <a:r>
              <a:rPr lang="en-US" sz="2400" b="1" dirty="0" err="1">
                <a:solidFill>
                  <a:srgbClr val="002060"/>
                </a:solidFill>
              </a:rPr>
              <a:t>Componente</a:t>
            </a:r>
            <a:r>
              <a:rPr lang="en-US" sz="2400" b="1" dirty="0">
                <a:solidFill>
                  <a:srgbClr val="002060"/>
                </a:solidFill>
              </a:rPr>
              <a:t> (</a:t>
            </a:r>
            <a:r>
              <a:rPr lang="en-US" sz="2400" b="1" dirty="0" err="1" smtClean="0">
                <a:solidFill>
                  <a:srgbClr val="002060"/>
                </a:solidFill>
              </a:rPr>
              <a:t>resultante</a:t>
            </a:r>
            <a:r>
              <a:rPr lang="en-US" sz="2400" b="1" dirty="0" smtClean="0">
                <a:solidFill>
                  <a:srgbClr val="002060"/>
                </a:solidFill>
              </a:rPr>
              <a:t>)</a:t>
            </a:r>
            <a:endParaRPr lang="es-ES" sz="2400" b="1" dirty="0">
              <a:solidFill>
                <a:srgbClr val="002060"/>
              </a:solidFill>
            </a:endParaRPr>
          </a:p>
        </p:txBody>
      </p:sp>
      <p:sp>
        <p:nvSpPr>
          <p:cNvPr id="14" name="CuadroTexto 13"/>
          <p:cNvSpPr txBox="1"/>
          <p:nvPr/>
        </p:nvSpPr>
        <p:spPr>
          <a:xfrm>
            <a:off x="664928" y="5441449"/>
            <a:ext cx="927720" cy="369332"/>
          </a:xfrm>
          <a:prstGeom prst="rect">
            <a:avLst/>
          </a:prstGeom>
          <a:noFill/>
          <a:ln w="28575">
            <a:solidFill>
              <a:srgbClr val="CC0000"/>
            </a:solidFill>
          </a:ln>
        </p:spPr>
        <p:txBody>
          <a:bodyPr wrap="square" rtlCol="0">
            <a:spAutoFit/>
          </a:bodyPr>
          <a:lstStyle/>
          <a:p>
            <a:pPr algn="ctr"/>
            <a:r>
              <a:rPr lang="es-ES" dirty="0" smtClean="0"/>
              <a:t>Bueno</a:t>
            </a:r>
            <a:endParaRPr lang="es-ES" dirty="0"/>
          </a:p>
        </p:txBody>
      </p:sp>
      <p:sp>
        <p:nvSpPr>
          <p:cNvPr id="15" name="CuadroTexto 14"/>
          <p:cNvSpPr txBox="1"/>
          <p:nvPr/>
        </p:nvSpPr>
        <p:spPr>
          <a:xfrm>
            <a:off x="2263788" y="5441449"/>
            <a:ext cx="927720" cy="369332"/>
          </a:xfrm>
          <a:prstGeom prst="rect">
            <a:avLst/>
          </a:prstGeom>
          <a:noFill/>
          <a:ln w="28575">
            <a:solidFill>
              <a:srgbClr val="CC0000"/>
            </a:solidFill>
          </a:ln>
        </p:spPr>
        <p:txBody>
          <a:bodyPr wrap="square" rtlCol="0">
            <a:spAutoFit/>
          </a:bodyPr>
          <a:lstStyle/>
          <a:p>
            <a:r>
              <a:rPr lang="es-ES" dirty="0" smtClean="0"/>
              <a:t>Malo</a:t>
            </a:r>
            <a:endParaRPr lang="es-ES" dirty="0"/>
          </a:p>
        </p:txBody>
      </p:sp>
      <p:sp>
        <p:nvSpPr>
          <p:cNvPr id="16" name="CuadroTexto 15"/>
          <p:cNvSpPr txBox="1"/>
          <p:nvPr/>
        </p:nvSpPr>
        <p:spPr>
          <a:xfrm>
            <a:off x="7942711" y="4825287"/>
            <a:ext cx="841040" cy="369332"/>
          </a:xfrm>
          <a:prstGeom prst="rect">
            <a:avLst/>
          </a:prstGeom>
          <a:noFill/>
          <a:ln w="28575">
            <a:solidFill>
              <a:srgbClr val="CC0000"/>
            </a:solidFill>
          </a:ln>
        </p:spPr>
        <p:txBody>
          <a:bodyPr wrap="square" rtlCol="0">
            <a:spAutoFit/>
          </a:bodyPr>
          <a:lstStyle/>
          <a:p>
            <a:r>
              <a:rPr lang="es-ES" dirty="0" smtClean="0"/>
              <a:t>Bueno</a:t>
            </a:r>
          </a:p>
        </p:txBody>
      </p:sp>
      <p:sp>
        <p:nvSpPr>
          <p:cNvPr id="17" name="Rectángulo 16"/>
          <p:cNvSpPr/>
          <p:nvPr/>
        </p:nvSpPr>
        <p:spPr>
          <a:xfrm>
            <a:off x="4257092" y="4825287"/>
            <a:ext cx="701824" cy="369332"/>
          </a:xfrm>
          <a:prstGeom prst="rect">
            <a:avLst/>
          </a:prstGeom>
          <a:ln w="28575">
            <a:solidFill>
              <a:srgbClr val="CC0000"/>
            </a:solidFill>
          </a:ln>
        </p:spPr>
        <p:txBody>
          <a:bodyPr wrap="square">
            <a:spAutoFit/>
          </a:bodyPr>
          <a:lstStyle/>
          <a:p>
            <a:r>
              <a:rPr lang="es-ES" dirty="0" smtClean="0"/>
              <a:t>Seco</a:t>
            </a:r>
            <a:endParaRPr lang="es-ES" dirty="0"/>
          </a:p>
        </p:txBody>
      </p:sp>
      <p:sp>
        <p:nvSpPr>
          <p:cNvPr id="18" name="Rectángulo 17"/>
          <p:cNvSpPr/>
          <p:nvPr/>
        </p:nvSpPr>
        <p:spPr>
          <a:xfrm>
            <a:off x="4571995" y="5510234"/>
            <a:ext cx="1088888" cy="369332"/>
          </a:xfrm>
          <a:prstGeom prst="rect">
            <a:avLst/>
          </a:prstGeom>
          <a:ln w="28575">
            <a:solidFill>
              <a:srgbClr val="CC0000"/>
            </a:solidFill>
          </a:ln>
        </p:spPr>
        <p:txBody>
          <a:bodyPr wrap="square">
            <a:spAutoFit/>
          </a:bodyPr>
          <a:lstStyle/>
          <a:p>
            <a:r>
              <a:rPr lang="es-ES" dirty="0" smtClean="0"/>
              <a:t>Húmedo</a:t>
            </a:r>
            <a:endParaRPr lang="es-ES" dirty="0"/>
          </a:p>
        </p:txBody>
      </p:sp>
      <p:sp>
        <p:nvSpPr>
          <p:cNvPr id="19" name="Rectángulo 18"/>
          <p:cNvSpPr/>
          <p:nvPr/>
        </p:nvSpPr>
        <p:spPr>
          <a:xfrm>
            <a:off x="5849946" y="5718229"/>
            <a:ext cx="1099710" cy="369332"/>
          </a:xfrm>
          <a:prstGeom prst="rect">
            <a:avLst/>
          </a:prstGeom>
          <a:ln w="28575">
            <a:solidFill>
              <a:srgbClr val="CC0000"/>
            </a:solidFill>
          </a:ln>
        </p:spPr>
        <p:txBody>
          <a:bodyPr wrap="square">
            <a:spAutoFit/>
          </a:bodyPr>
          <a:lstStyle/>
          <a:p>
            <a:r>
              <a:rPr lang="es-ES" dirty="0" smtClean="0"/>
              <a:t>Corrupto</a:t>
            </a:r>
            <a:endParaRPr lang="es-ES" dirty="0"/>
          </a:p>
        </p:txBody>
      </p:sp>
      <p:sp>
        <p:nvSpPr>
          <p:cNvPr id="20" name="Rectángulo 19"/>
          <p:cNvSpPr/>
          <p:nvPr/>
        </p:nvSpPr>
        <p:spPr>
          <a:xfrm>
            <a:off x="7314611" y="5510234"/>
            <a:ext cx="1048620" cy="369332"/>
          </a:xfrm>
          <a:prstGeom prst="rect">
            <a:avLst/>
          </a:prstGeom>
          <a:ln w="28575">
            <a:solidFill>
              <a:srgbClr val="CC0000"/>
            </a:solidFill>
          </a:ln>
        </p:spPr>
        <p:txBody>
          <a:bodyPr wrap="none">
            <a:spAutoFit/>
          </a:bodyPr>
          <a:lstStyle/>
          <a:p>
            <a:r>
              <a:rPr lang="es-ES" dirty="0"/>
              <a:t>De fondo</a:t>
            </a:r>
          </a:p>
        </p:txBody>
      </p:sp>
      <p:grpSp>
        <p:nvGrpSpPr>
          <p:cNvPr id="22" name="Grupo 21"/>
          <p:cNvGrpSpPr/>
          <p:nvPr/>
        </p:nvGrpSpPr>
        <p:grpSpPr>
          <a:xfrm>
            <a:off x="693840" y="3467679"/>
            <a:ext cx="2736304" cy="971727"/>
            <a:chOff x="693840" y="3467679"/>
            <a:chExt cx="2736304" cy="971727"/>
          </a:xfrm>
        </p:grpSpPr>
        <p:sp>
          <p:nvSpPr>
            <p:cNvPr id="12" name="CuadroTexto 11"/>
            <p:cNvSpPr txBox="1"/>
            <p:nvPr/>
          </p:nvSpPr>
          <p:spPr>
            <a:xfrm>
              <a:off x="693840" y="3569017"/>
              <a:ext cx="2736304" cy="707886"/>
            </a:xfrm>
            <a:prstGeom prst="rect">
              <a:avLst/>
            </a:prstGeom>
            <a:noFill/>
          </p:spPr>
          <p:txBody>
            <a:bodyPr wrap="square" rtlCol="0">
              <a:spAutoFit/>
            </a:bodyPr>
            <a:lstStyle/>
            <a:p>
              <a:pPr algn="ctr"/>
              <a:r>
                <a:rPr lang="es-ES" sz="2000" dirty="0" smtClean="0"/>
                <a:t>2 niveles de clasificación de bloques.</a:t>
              </a:r>
              <a:endParaRPr lang="es-ES" sz="2000" dirty="0"/>
            </a:p>
          </p:txBody>
        </p:sp>
        <p:sp>
          <p:nvSpPr>
            <p:cNvPr id="21" name="Rectángulo redondeado 20"/>
            <p:cNvSpPr/>
            <p:nvPr/>
          </p:nvSpPr>
          <p:spPr>
            <a:xfrm>
              <a:off x="693840" y="3467679"/>
              <a:ext cx="2726032" cy="971727"/>
            </a:xfrm>
            <a:prstGeom prst="roundRect">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30" name="Grupo 29"/>
          <p:cNvGrpSpPr/>
          <p:nvPr/>
        </p:nvGrpSpPr>
        <p:grpSpPr>
          <a:xfrm>
            <a:off x="5327392" y="3467679"/>
            <a:ext cx="2773000" cy="971727"/>
            <a:chOff x="5327392" y="3467679"/>
            <a:chExt cx="2773000" cy="971727"/>
          </a:xfrm>
        </p:grpSpPr>
        <p:sp>
          <p:nvSpPr>
            <p:cNvPr id="13" name="CuadroTexto 12"/>
            <p:cNvSpPr txBox="1"/>
            <p:nvPr/>
          </p:nvSpPr>
          <p:spPr>
            <a:xfrm>
              <a:off x="5364088" y="3570183"/>
              <a:ext cx="2736304" cy="707886"/>
            </a:xfrm>
            <a:prstGeom prst="rect">
              <a:avLst/>
            </a:prstGeom>
            <a:noFill/>
          </p:spPr>
          <p:txBody>
            <a:bodyPr wrap="square" rtlCol="0">
              <a:spAutoFit/>
            </a:bodyPr>
            <a:lstStyle/>
            <a:p>
              <a:pPr algn="ctr"/>
              <a:r>
                <a:rPr lang="es-ES" sz="2000" dirty="0" smtClean="0"/>
                <a:t>5 niveles de clasificación de bloques.</a:t>
              </a:r>
              <a:endParaRPr lang="es-ES" sz="2000" dirty="0"/>
            </a:p>
          </p:txBody>
        </p:sp>
        <p:sp>
          <p:nvSpPr>
            <p:cNvPr id="23" name="Rectángulo redondeado 22"/>
            <p:cNvSpPr/>
            <p:nvPr/>
          </p:nvSpPr>
          <p:spPr>
            <a:xfrm>
              <a:off x="5327392" y="3467679"/>
              <a:ext cx="2726032" cy="971727"/>
            </a:xfrm>
            <a:prstGeom prst="roundRect">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25" name="Conector recto de flecha 24"/>
          <p:cNvCxnSpPr/>
          <p:nvPr/>
        </p:nvCxnSpPr>
        <p:spPr>
          <a:xfrm flipH="1">
            <a:off x="1128788" y="4540744"/>
            <a:ext cx="707631" cy="746208"/>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p:cNvCxnSpPr/>
          <p:nvPr/>
        </p:nvCxnSpPr>
        <p:spPr>
          <a:xfrm>
            <a:off x="1836419" y="4530909"/>
            <a:ext cx="891229" cy="748037"/>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p:cNvCxnSpPr>
            <a:endCxn id="17" idx="3"/>
          </p:cNvCxnSpPr>
          <p:nvPr/>
        </p:nvCxnSpPr>
        <p:spPr>
          <a:xfrm flipH="1">
            <a:off x="4958916" y="4530909"/>
            <a:ext cx="1440883" cy="479044"/>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37" name="Conector recto de flecha 36"/>
          <p:cNvCxnSpPr/>
          <p:nvPr/>
        </p:nvCxnSpPr>
        <p:spPr>
          <a:xfrm>
            <a:off x="6399800" y="4531572"/>
            <a:ext cx="1" cy="978662"/>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40" name="Conector recto de flecha 39"/>
          <p:cNvCxnSpPr/>
          <p:nvPr/>
        </p:nvCxnSpPr>
        <p:spPr>
          <a:xfrm>
            <a:off x="6399800" y="4531572"/>
            <a:ext cx="748707" cy="848328"/>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43" name="Conector recto de flecha 42"/>
          <p:cNvCxnSpPr/>
          <p:nvPr/>
        </p:nvCxnSpPr>
        <p:spPr>
          <a:xfrm>
            <a:off x="6399801" y="4535269"/>
            <a:ext cx="1439120" cy="478381"/>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31" name="Conector recto de flecha 30"/>
          <p:cNvCxnSpPr/>
          <p:nvPr/>
        </p:nvCxnSpPr>
        <p:spPr>
          <a:xfrm flipH="1">
            <a:off x="5618016" y="4535932"/>
            <a:ext cx="781785" cy="844631"/>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
        <p:nvSpPr>
          <p:cNvPr id="51" name="Rectángulo redondeado 50"/>
          <p:cNvSpPr/>
          <p:nvPr/>
        </p:nvSpPr>
        <p:spPr>
          <a:xfrm>
            <a:off x="4101284" y="2204864"/>
            <a:ext cx="4887869" cy="41764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162203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5487400"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Respuesta a la pregunta #2</a:t>
            </a:r>
            <a:endParaRPr lang="es-ES_tradnl" sz="3200" b="1" dirty="0">
              <a:solidFill>
                <a:schemeClr val="bg1"/>
              </a:solidFill>
              <a:latin typeface="Arial" pitchFamily="34" charset="0"/>
              <a:cs typeface="Arial" pitchFamily="34" charset="0"/>
            </a:endParaRPr>
          </a:p>
        </p:txBody>
      </p:sp>
      <p:sp>
        <p:nvSpPr>
          <p:cNvPr id="4" name="CuadroTexto 3"/>
          <p:cNvSpPr txBox="1"/>
          <p:nvPr/>
        </p:nvSpPr>
        <p:spPr>
          <a:xfrm>
            <a:off x="173120" y="938310"/>
            <a:ext cx="1590568" cy="461665"/>
          </a:xfrm>
          <a:prstGeom prst="rect">
            <a:avLst/>
          </a:prstGeom>
          <a:noFill/>
        </p:spPr>
        <p:txBody>
          <a:bodyPr wrap="square" rtlCol="0">
            <a:spAutoFit/>
          </a:bodyPr>
          <a:lstStyle/>
          <a:p>
            <a:r>
              <a:rPr lang="en-US" sz="2400" b="1" dirty="0" err="1" smtClean="0">
                <a:latin typeface="Arial" panose="020B0604020202020204" pitchFamily="34" charset="0"/>
                <a:cs typeface="Arial" panose="020B0604020202020204" pitchFamily="34" charset="0"/>
              </a:rPr>
              <a:t>Inciso</a:t>
            </a:r>
            <a:r>
              <a:rPr lang="en-US" sz="2400" b="1" dirty="0" smtClean="0">
                <a:latin typeface="Arial" panose="020B0604020202020204" pitchFamily="34" charset="0"/>
                <a:cs typeface="Arial" panose="020B0604020202020204" pitchFamily="34" charset="0"/>
              </a:rPr>
              <a:t> b)</a:t>
            </a:r>
            <a:endParaRPr lang="es-ES" sz="2400" b="1" dirty="0">
              <a:latin typeface="Arial" panose="020B0604020202020204" pitchFamily="34" charset="0"/>
              <a:cs typeface="Arial" panose="020B0604020202020204" pitchFamily="34" charset="0"/>
            </a:endParaRPr>
          </a:p>
        </p:txBody>
      </p:sp>
      <p:sp>
        <p:nvSpPr>
          <p:cNvPr id="3" name="Rectángulo 2"/>
          <p:cNvSpPr/>
          <p:nvPr/>
        </p:nvSpPr>
        <p:spPr>
          <a:xfrm>
            <a:off x="251520" y="1545413"/>
            <a:ext cx="8263331" cy="400110"/>
          </a:xfrm>
          <a:prstGeom prst="rect">
            <a:avLst/>
          </a:prstGeom>
        </p:spPr>
        <p:txBody>
          <a:bodyPr wrap="square">
            <a:spAutoFit/>
          </a:bodyPr>
          <a:lstStyle/>
          <a:p>
            <a:r>
              <a:rPr lang="es-ES_tradnl" sz="2000" b="1" dirty="0">
                <a:latin typeface="Arial" panose="020B0604020202020204" pitchFamily="34" charset="0"/>
                <a:ea typeface="Calibri" panose="020F0502020204030204" pitchFamily="34" charset="0"/>
              </a:rPr>
              <a:t>Principales </a:t>
            </a:r>
            <a:r>
              <a:rPr lang="es-ES_tradnl" sz="2000" b="1" dirty="0" smtClean="0">
                <a:latin typeface="Arial" panose="020B0604020202020204" pitchFamily="34" charset="0"/>
                <a:ea typeface="Calibri" panose="020F0502020204030204" pitchFamily="34" charset="0"/>
              </a:rPr>
              <a:t>diferencias</a:t>
            </a:r>
          </a:p>
        </p:txBody>
      </p:sp>
      <p:sp>
        <p:nvSpPr>
          <p:cNvPr id="8" name="Rectángulo 7"/>
          <p:cNvSpPr/>
          <p:nvPr/>
        </p:nvSpPr>
        <p:spPr>
          <a:xfrm>
            <a:off x="77416" y="2276872"/>
            <a:ext cx="8989158" cy="2862322"/>
          </a:xfrm>
          <a:prstGeom prst="rect">
            <a:avLst/>
          </a:prstGeom>
        </p:spPr>
        <p:txBody>
          <a:bodyPr wrap="square">
            <a:spAutoFit/>
          </a:bodyPr>
          <a:lstStyle/>
          <a:p>
            <a:pPr marL="285750" lvl="0" indent="-285750" algn="just">
              <a:lnSpc>
                <a:spcPct val="150000"/>
              </a:lnSpc>
              <a:spcAft>
                <a:spcPts val="0"/>
              </a:spcAft>
              <a:buFont typeface="Arial" panose="020B0604020202020204" pitchFamily="34" charset="0"/>
              <a:buChar char="•"/>
            </a:pPr>
            <a:r>
              <a:rPr lang="es-ES_tradnl" sz="2000" dirty="0" smtClean="0">
                <a:latin typeface="Arial" panose="020B0604020202020204" pitchFamily="34" charset="0"/>
                <a:ea typeface="Calibri" panose="020F0502020204030204" pitchFamily="34" charset="0"/>
                <a:cs typeface="Arial" panose="020B0604020202020204" pitchFamily="34" charset="0"/>
              </a:rPr>
              <a:t>El componente previo a la investigación </a:t>
            </a:r>
            <a:r>
              <a:rPr lang="es-ES_tradnl" sz="2000" dirty="0">
                <a:latin typeface="Arial" panose="020B0604020202020204" pitchFamily="34" charset="0"/>
                <a:ea typeface="Calibri" panose="020F0502020204030204" pitchFamily="34" charset="0"/>
                <a:cs typeface="Arial" panose="020B0604020202020204" pitchFamily="34" charset="0"/>
              </a:rPr>
              <a:t>analiza </a:t>
            </a:r>
            <a:r>
              <a:rPr lang="es-ES_tradnl" sz="2000" dirty="0" smtClean="0">
                <a:latin typeface="Arial" panose="020B0604020202020204" pitchFamily="34" charset="0"/>
                <a:ea typeface="Calibri" panose="020F0502020204030204" pitchFamily="34" charset="0"/>
                <a:cs typeface="Arial" panose="020B0604020202020204" pitchFamily="34" charset="0"/>
              </a:rPr>
              <a:t>la imagen únicamente de </a:t>
            </a:r>
            <a:r>
              <a:rPr lang="es-ES_tradnl" sz="2000" dirty="0">
                <a:latin typeface="Arial" panose="020B0604020202020204" pitchFamily="34" charset="0"/>
                <a:ea typeface="Calibri" panose="020F0502020204030204" pitchFamily="34" charset="0"/>
                <a:cs typeface="Arial" panose="020B0604020202020204" pitchFamily="34" charset="0"/>
              </a:rPr>
              <a:t>manera local</a:t>
            </a:r>
            <a:r>
              <a:rPr lang="es-ES_tradnl" sz="2000" dirty="0" smtClean="0">
                <a:latin typeface="Arial" panose="020B0604020202020204" pitchFamily="34" charset="0"/>
                <a:ea typeface="Calibri" panose="020F0502020204030204" pitchFamily="34" charset="0"/>
                <a:cs typeface="Arial" panose="020B0604020202020204" pitchFamily="34" charset="0"/>
              </a:rPr>
              <a:t>.</a:t>
            </a:r>
          </a:p>
          <a:p>
            <a:pPr marL="285750" lvl="0" indent="-285750" algn="just">
              <a:lnSpc>
                <a:spcPct val="150000"/>
              </a:lnSpc>
              <a:spcAft>
                <a:spcPts val="0"/>
              </a:spcAft>
              <a:buFont typeface="Arial" panose="020B0604020202020204" pitchFamily="34" charset="0"/>
              <a:buChar char="•"/>
            </a:pPr>
            <a:endParaRPr lang="es-ES" sz="2000" dirty="0">
              <a:latin typeface="Arial" panose="020B0604020202020204" pitchFamily="34" charset="0"/>
              <a:ea typeface="Calibri" panose="020F0502020204030204" pitchFamily="34" charset="0"/>
              <a:cs typeface="Arial" panose="020B0604020202020204" pitchFamily="34" charset="0"/>
            </a:endParaRPr>
          </a:p>
          <a:p>
            <a:pPr marL="285750" lvl="0" indent="-285750" algn="just">
              <a:lnSpc>
                <a:spcPct val="150000"/>
              </a:lnSpc>
              <a:spcAft>
                <a:spcPts val="0"/>
              </a:spcAft>
              <a:buFont typeface="Arial" panose="020B0604020202020204" pitchFamily="34" charset="0"/>
              <a:buChar char="•"/>
            </a:pPr>
            <a:r>
              <a:rPr lang="es-ES_tradnl" sz="2000" dirty="0">
                <a:latin typeface="Arial" panose="020B0604020202020204" pitchFamily="34" charset="0"/>
                <a:ea typeface="Calibri" panose="020F0502020204030204" pitchFamily="34" charset="0"/>
                <a:cs typeface="Arial" panose="020B0604020202020204" pitchFamily="34" charset="0"/>
              </a:rPr>
              <a:t>La inclusión del análisis del espectro de la imagen por medio del cálculo de la </a:t>
            </a:r>
            <a:r>
              <a:rPr lang="es-ES_tradnl" sz="2000" dirty="0" smtClean="0">
                <a:latin typeface="Arial" panose="020B0604020202020204" pitchFamily="34" charset="0"/>
                <a:ea typeface="Calibri" panose="020F0502020204030204" pitchFamily="34" charset="0"/>
                <a:cs typeface="Arial" panose="020B0604020202020204" pitchFamily="34" charset="0"/>
              </a:rPr>
              <a:t>transformada de Fourier en el componente resultante de la investigación posibilitó </a:t>
            </a:r>
            <a:r>
              <a:rPr lang="es-ES_tradnl" sz="2000" dirty="0">
                <a:latin typeface="Arial" panose="020B0604020202020204" pitchFamily="34" charset="0"/>
                <a:ea typeface="Calibri" panose="020F0502020204030204" pitchFamily="34" charset="0"/>
                <a:cs typeface="Arial" panose="020B0604020202020204" pitchFamily="34" charset="0"/>
              </a:rPr>
              <a:t>estudiar el patrón cresta-valle global de la </a:t>
            </a:r>
            <a:r>
              <a:rPr lang="es-ES_tradnl" sz="2000" dirty="0" smtClean="0">
                <a:latin typeface="Arial" panose="020B0604020202020204" pitchFamily="34" charset="0"/>
                <a:ea typeface="Calibri" panose="020F0502020204030204" pitchFamily="34" charset="0"/>
                <a:cs typeface="Arial" panose="020B0604020202020204" pitchFamily="34" charset="0"/>
              </a:rPr>
              <a:t>imagen.</a:t>
            </a:r>
            <a:endParaRPr lang="es-ES"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966824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5487400"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Respuesta a la pregunta #2</a:t>
            </a:r>
            <a:endParaRPr lang="es-ES_tradnl" sz="3200" b="1" dirty="0">
              <a:solidFill>
                <a:schemeClr val="bg1"/>
              </a:solidFill>
              <a:latin typeface="Arial" pitchFamily="34" charset="0"/>
              <a:cs typeface="Arial" pitchFamily="34" charset="0"/>
            </a:endParaRPr>
          </a:p>
        </p:txBody>
      </p:sp>
      <p:sp>
        <p:nvSpPr>
          <p:cNvPr id="4" name="CuadroTexto 3"/>
          <p:cNvSpPr txBox="1"/>
          <p:nvPr/>
        </p:nvSpPr>
        <p:spPr>
          <a:xfrm>
            <a:off x="173120" y="938310"/>
            <a:ext cx="1590568" cy="461665"/>
          </a:xfrm>
          <a:prstGeom prst="rect">
            <a:avLst/>
          </a:prstGeom>
          <a:noFill/>
        </p:spPr>
        <p:txBody>
          <a:bodyPr wrap="square" rtlCol="0">
            <a:spAutoFit/>
          </a:bodyPr>
          <a:lstStyle/>
          <a:p>
            <a:r>
              <a:rPr lang="en-US" sz="2400" b="1" dirty="0" err="1" smtClean="0">
                <a:latin typeface="Arial" panose="020B0604020202020204" pitchFamily="34" charset="0"/>
                <a:cs typeface="Arial" panose="020B0604020202020204" pitchFamily="34" charset="0"/>
              </a:rPr>
              <a:t>Inciso</a:t>
            </a:r>
            <a:r>
              <a:rPr lang="en-US" sz="2400" b="1" dirty="0" smtClean="0">
                <a:latin typeface="Arial" panose="020B0604020202020204" pitchFamily="34" charset="0"/>
                <a:cs typeface="Arial" panose="020B0604020202020204" pitchFamily="34" charset="0"/>
              </a:rPr>
              <a:t> b)</a:t>
            </a:r>
            <a:endParaRPr lang="es-ES" sz="2400" b="1" dirty="0">
              <a:latin typeface="Arial" panose="020B0604020202020204" pitchFamily="34" charset="0"/>
              <a:cs typeface="Arial" panose="020B0604020202020204" pitchFamily="34" charset="0"/>
            </a:endParaRPr>
          </a:p>
        </p:txBody>
      </p:sp>
      <p:sp>
        <p:nvSpPr>
          <p:cNvPr id="3" name="Rectángulo 2"/>
          <p:cNvSpPr/>
          <p:nvPr/>
        </p:nvSpPr>
        <p:spPr>
          <a:xfrm>
            <a:off x="251520" y="1545413"/>
            <a:ext cx="8263331" cy="400110"/>
          </a:xfrm>
          <a:prstGeom prst="rect">
            <a:avLst/>
          </a:prstGeom>
        </p:spPr>
        <p:txBody>
          <a:bodyPr wrap="square">
            <a:spAutoFit/>
          </a:bodyPr>
          <a:lstStyle/>
          <a:p>
            <a:r>
              <a:rPr lang="es-ES_tradnl" sz="2000" b="1" dirty="0">
                <a:latin typeface="Arial" panose="020B0604020202020204" pitchFamily="34" charset="0"/>
                <a:ea typeface="Calibri" panose="020F0502020204030204" pitchFamily="34" charset="0"/>
              </a:rPr>
              <a:t>Principales </a:t>
            </a:r>
            <a:r>
              <a:rPr lang="es-ES_tradnl" sz="2000" b="1" dirty="0" smtClean="0">
                <a:latin typeface="Arial" panose="020B0604020202020204" pitchFamily="34" charset="0"/>
                <a:ea typeface="Calibri" panose="020F0502020204030204" pitchFamily="34" charset="0"/>
              </a:rPr>
              <a:t>diferencias</a:t>
            </a:r>
          </a:p>
        </p:txBody>
      </p:sp>
      <p:sp>
        <p:nvSpPr>
          <p:cNvPr id="8" name="Rectángulo 7"/>
          <p:cNvSpPr/>
          <p:nvPr/>
        </p:nvSpPr>
        <p:spPr>
          <a:xfrm>
            <a:off x="77416" y="2204864"/>
            <a:ext cx="8989158" cy="3580467"/>
          </a:xfrm>
          <a:prstGeom prst="rect">
            <a:avLst/>
          </a:prstGeom>
        </p:spPr>
        <p:txBody>
          <a:bodyPr wrap="square">
            <a:spAutoFit/>
          </a:bodyPr>
          <a:lstStyle/>
          <a:p>
            <a:pPr marL="285750" lvl="0" indent="-285750" algn="just">
              <a:lnSpc>
                <a:spcPct val="150000"/>
              </a:lnSpc>
              <a:spcAft>
                <a:spcPts val="1000"/>
              </a:spcAft>
              <a:buFont typeface="Arial" panose="020B0604020202020204" pitchFamily="34" charset="0"/>
              <a:buChar char="•"/>
            </a:pPr>
            <a:r>
              <a:rPr lang="es-ES_tradnl" sz="2000" dirty="0" smtClean="0">
                <a:latin typeface="Arial" panose="020B0604020202020204" pitchFamily="34" charset="0"/>
                <a:ea typeface="Calibri" panose="020F0502020204030204" pitchFamily="34" charset="0"/>
                <a:cs typeface="Arial" panose="020B0604020202020204" pitchFamily="34" charset="0"/>
              </a:rPr>
              <a:t>El </a:t>
            </a:r>
            <a:r>
              <a:rPr lang="es-ES_tradnl" sz="2000" dirty="0">
                <a:latin typeface="Arial" panose="020B0604020202020204" pitchFamily="34" charset="0"/>
                <a:ea typeface="Calibri" panose="020F0502020204030204" pitchFamily="34" charset="0"/>
                <a:cs typeface="Arial" panose="020B0604020202020204" pitchFamily="34" charset="0"/>
              </a:rPr>
              <a:t>análisis de la coherencia del campo de orientación en el componente resultante de la investigación </a:t>
            </a:r>
            <a:r>
              <a:rPr lang="es-ES_tradnl" sz="2000" dirty="0" smtClean="0">
                <a:latin typeface="Arial" panose="020B0604020202020204" pitchFamily="34" charset="0"/>
                <a:ea typeface="Calibri" panose="020F0502020204030204" pitchFamily="34" charset="0"/>
                <a:cs typeface="Arial" panose="020B0604020202020204" pitchFamily="34" charset="0"/>
              </a:rPr>
              <a:t>garantiza </a:t>
            </a:r>
            <a:r>
              <a:rPr lang="es-ES_tradnl" sz="2000" dirty="0">
                <a:latin typeface="Arial" panose="020B0604020202020204" pitchFamily="34" charset="0"/>
                <a:ea typeface="Calibri" panose="020F0502020204030204" pitchFamily="34" charset="0"/>
                <a:cs typeface="Arial" panose="020B0604020202020204" pitchFamily="34" charset="0"/>
              </a:rPr>
              <a:t>que las imágenes de bajo contraste pero con buen patrón cresta-valle no sean calificadas erróneamente</a:t>
            </a:r>
            <a:r>
              <a:rPr lang="es-ES_tradnl" sz="2000" dirty="0" smtClean="0">
                <a:latin typeface="Arial" panose="020B0604020202020204" pitchFamily="34" charset="0"/>
                <a:ea typeface="Calibri" panose="020F0502020204030204" pitchFamily="34" charset="0"/>
                <a:cs typeface="Arial" panose="020B0604020202020204" pitchFamily="34" charset="0"/>
              </a:rPr>
              <a:t>.</a:t>
            </a:r>
          </a:p>
          <a:p>
            <a:pPr marL="285750" lvl="0" indent="-285750" algn="just">
              <a:lnSpc>
                <a:spcPct val="150000"/>
              </a:lnSpc>
              <a:spcAft>
                <a:spcPts val="1000"/>
              </a:spcAft>
              <a:buFont typeface="Arial" panose="020B0604020202020204" pitchFamily="34" charset="0"/>
              <a:buChar char="•"/>
            </a:pPr>
            <a:endParaRPr lang="es-ES" sz="20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ES_tradnl" sz="2000" dirty="0" smtClean="0">
                <a:latin typeface="Arial" panose="020B0604020202020204" pitchFamily="34" charset="0"/>
                <a:ea typeface="Calibri" panose="020F0502020204030204" pitchFamily="34" charset="0"/>
                <a:cs typeface="Arial" panose="020B0604020202020204" pitchFamily="34" charset="0"/>
              </a:rPr>
              <a:t>El </a:t>
            </a:r>
            <a:r>
              <a:rPr lang="es-ES_tradnl" sz="2000" dirty="0">
                <a:latin typeface="Arial" panose="020B0604020202020204" pitchFamily="34" charset="0"/>
                <a:ea typeface="Calibri" panose="020F0502020204030204" pitchFamily="34" charset="0"/>
                <a:cs typeface="Arial" panose="020B0604020202020204" pitchFamily="34" charset="0"/>
              </a:rPr>
              <a:t>análisis del patrón cresta-valle tanto local como global ofrece superioridad </a:t>
            </a:r>
            <a:r>
              <a:rPr lang="es-ES_tradnl" sz="2000" dirty="0" smtClean="0">
                <a:latin typeface="Arial" panose="020B0604020202020204" pitchFamily="34" charset="0"/>
                <a:ea typeface="Calibri" panose="020F0502020204030204" pitchFamily="34" charset="0"/>
                <a:cs typeface="Arial" panose="020B0604020202020204" pitchFamily="34" charset="0"/>
              </a:rPr>
              <a:t>al </a:t>
            </a:r>
            <a:r>
              <a:rPr lang="es-ES_tradnl" sz="2000" dirty="0">
                <a:latin typeface="Arial" panose="020B0604020202020204" pitchFamily="34" charset="0"/>
                <a:ea typeface="Calibri" panose="020F0502020204030204" pitchFamily="34" charset="0"/>
                <a:cs typeface="Arial" panose="020B0604020202020204" pitchFamily="34" charset="0"/>
              </a:rPr>
              <a:t>componente resultante de la investigación </a:t>
            </a:r>
            <a:r>
              <a:rPr lang="es-ES_tradnl" sz="2000" dirty="0" smtClean="0">
                <a:latin typeface="Arial" panose="020B0604020202020204" pitchFamily="34" charset="0"/>
                <a:ea typeface="Calibri" panose="020F0502020204030204" pitchFamily="34" charset="0"/>
                <a:cs typeface="Arial" panose="020B0604020202020204" pitchFamily="34" charset="0"/>
              </a:rPr>
              <a:t>sobre el existente previamente.</a:t>
            </a: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988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n 29"/>
          <p:cNvPicPr>
            <a:picLocks noChangeAspect="1"/>
          </p:cNvPicPr>
          <p:nvPr/>
        </p:nvPicPr>
        <p:blipFill>
          <a:blip r:embed="rId3"/>
          <a:stretch>
            <a:fillRect/>
          </a:stretch>
        </p:blipFill>
        <p:spPr>
          <a:xfrm>
            <a:off x="2444769" y="1542797"/>
            <a:ext cx="1001751" cy="1454155"/>
          </a:xfrm>
          <a:prstGeom prst="rect">
            <a:avLst/>
          </a:prstGeom>
        </p:spPr>
      </p:pic>
      <p:sp>
        <p:nvSpPr>
          <p:cNvPr id="22" name="2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Introducción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7" name="Picture 6"/>
          <p:cNvPicPr>
            <a:picLocks noChangeAspect="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2" descr="https://encrypted-tbn1.gstatic.com/images?q=tbn:ANd9GcR6Rkl3q37z2UH-ud-TSDbElzG28s0jn42JeJf2RLDEPsKbMJu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pSp>
        <p:nvGrpSpPr>
          <p:cNvPr id="21" name="Grupo 20"/>
          <p:cNvGrpSpPr/>
          <p:nvPr/>
        </p:nvGrpSpPr>
        <p:grpSpPr>
          <a:xfrm>
            <a:off x="395536" y="911667"/>
            <a:ext cx="3168352" cy="2108175"/>
            <a:chOff x="1335447" y="2628687"/>
            <a:chExt cx="3168352" cy="1224136"/>
          </a:xfrm>
        </p:grpSpPr>
        <p:sp>
          <p:nvSpPr>
            <p:cNvPr id="23" name="Rectángulo redondeado 22"/>
            <p:cNvSpPr/>
            <p:nvPr/>
          </p:nvSpPr>
          <p:spPr>
            <a:xfrm>
              <a:off x="1335447" y="2628687"/>
              <a:ext cx="3168352" cy="12241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p:cNvSpPr txBox="1"/>
            <p:nvPr/>
          </p:nvSpPr>
          <p:spPr>
            <a:xfrm>
              <a:off x="1335447" y="2697382"/>
              <a:ext cx="2857209" cy="696985"/>
            </a:xfrm>
            <a:prstGeom prst="rect">
              <a:avLst/>
            </a:prstGeom>
            <a:noFill/>
          </p:spPr>
          <p:txBody>
            <a:bodyPr wrap="square" rtlCol="0">
              <a:spAutoFit/>
            </a:bodyPr>
            <a:lstStyle/>
            <a:p>
              <a:r>
                <a:rPr lang="en-US" sz="2400" b="1" dirty="0" smtClean="0"/>
                <a:t>Sistema </a:t>
              </a:r>
              <a:r>
                <a:rPr lang="es-ES" sz="2400" b="1" dirty="0" smtClean="0"/>
                <a:t>Automático</a:t>
              </a:r>
              <a:r>
                <a:rPr lang="en-US" sz="2400" b="1" dirty="0" smtClean="0"/>
                <a:t> de </a:t>
              </a:r>
              <a:r>
                <a:rPr lang="en-US" sz="2400" b="1" dirty="0" err="1" smtClean="0"/>
                <a:t>Identificación</a:t>
              </a:r>
              <a:r>
                <a:rPr lang="en-US" sz="2400" b="1" dirty="0" smtClean="0"/>
                <a:t> </a:t>
              </a:r>
              <a:r>
                <a:rPr lang="en-US" sz="2400" b="1" dirty="0" err="1" smtClean="0"/>
                <a:t>Dactilar</a:t>
              </a:r>
              <a:endParaRPr lang="es-ES" sz="2400" b="1" dirty="0"/>
            </a:p>
          </p:txBody>
        </p:sp>
      </p:grpSp>
      <p:cxnSp>
        <p:nvCxnSpPr>
          <p:cNvPr id="26" name="Conector recto de flecha 25"/>
          <p:cNvCxnSpPr/>
          <p:nvPr/>
        </p:nvCxnSpPr>
        <p:spPr>
          <a:xfrm flipH="1">
            <a:off x="1824140" y="3140968"/>
            <a:ext cx="11556" cy="648072"/>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19" name="Grupo 18"/>
          <p:cNvGrpSpPr/>
          <p:nvPr/>
        </p:nvGrpSpPr>
        <p:grpSpPr>
          <a:xfrm>
            <a:off x="755576" y="3910166"/>
            <a:ext cx="2304256" cy="2111122"/>
            <a:chOff x="827584" y="3910166"/>
            <a:chExt cx="2304256" cy="2111122"/>
          </a:xfrm>
        </p:grpSpPr>
        <p:pic>
          <p:nvPicPr>
            <p:cNvPr id="14" name="Imagen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633" y="4503094"/>
              <a:ext cx="1804157" cy="1515514"/>
            </a:xfrm>
            <a:prstGeom prst="rect">
              <a:avLst/>
            </a:prstGeom>
          </p:spPr>
        </p:pic>
        <p:grpSp>
          <p:nvGrpSpPr>
            <p:cNvPr id="8" name="Grupo 7"/>
            <p:cNvGrpSpPr/>
            <p:nvPr/>
          </p:nvGrpSpPr>
          <p:grpSpPr>
            <a:xfrm>
              <a:off x="827584" y="3910166"/>
              <a:ext cx="2304256" cy="2111122"/>
              <a:chOff x="611560" y="4054183"/>
              <a:chExt cx="2304256" cy="2111122"/>
            </a:xfrm>
          </p:grpSpPr>
          <p:sp>
            <p:nvSpPr>
              <p:cNvPr id="35" name="CuadroTexto 34"/>
              <p:cNvSpPr txBox="1"/>
              <p:nvPr/>
            </p:nvSpPr>
            <p:spPr>
              <a:xfrm>
                <a:off x="611560" y="4236066"/>
                <a:ext cx="2304256" cy="523220"/>
              </a:xfrm>
              <a:prstGeom prst="rect">
                <a:avLst/>
              </a:prstGeom>
              <a:noFill/>
            </p:spPr>
            <p:txBody>
              <a:bodyPr wrap="square" rtlCol="0">
                <a:spAutoFit/>
              </a:bodyPr>
              <a:lstStyle/>
              <a:p>
                <a:r>
                  <a:rPr lang="en-US" sz="2800" b="1" dirty="0" smtClean="0"/>
                  <a:t>Enrolamiento</a:t>
                </a:r>
                <a:endParaRPr lang="es-ES" sz="2800" b="1" dirty="0"/>
              </a:p>
            </p:txBody>
          </p:sp>
          <p:sp>
            <p:nvSpPr>
              <p:cNvPr id="28" name="Rectángulo redondeado 27"/>
              <p:cNvSpPr/>
              <p:nvPr/>
            </p:nvSpPr>
            <p:spPr>
              <a:xfrm>
                <a:off x="611560" y="4054183"/>
                <a:ext cx="2160240" cy="21111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grpSp>
        <p:nvGrpSpPr>
          <p:cNvPr id="66" name="Grupo 65"/>
          <p:cNvGrpSpPr/>
          <p:nvPr/>
        </p:nvGrpSpPr>
        <p:grpSpPr>
          <a:xfrm>
            <a:off x="6980511" y="4814989"/>
            <a:ext cx="1911969" cy="1762395"/>
            <a:chOff x="6980511" y="4814989"/>
            <a:chExt cx="1911969" cy="1762395"/>
          </a:xfrm>
        </p:grpSpPr>
        <p:grpSp>
          <p:nvGrpSpPr>
            <p:cNvPr id="17" name="Grupo 16"/>
            <p:cNvGrpSpPr/>
            <p:nvPr/>
          </p:nvGrpSpPr>
          <p:grpSpPr>
            <a:xfrm>
              <a:off x="7126772" y="4814990"/>
              <a:ext cx="1605123" cy="1714232"/>
              <a:chOff x="7284093" y="4965727"/>
              <a:chExt cx="1326131" cy="1372029"/>
            </a:xfrm>
          </p:grpSpPr>
          <p:pic>
            <p:nvPicPr>
              <p:cNvPr id="32" name="Picture 2" descr="D:\Miriela\Tesis\Imagenes\imag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4093" y="5213841"/>
                <a:ext cx="1123915" cy="11239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5" descr="D:\Miriela\Tesis\Imagenes\positiv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05792" y="4965727"/>
                <a:ext cx="404432" cy="394196"/>
              </a:xfrm>
              <a:prstGeom prst="rect">
                <a:avLst/>
              </a:prstGeom>
              <a:noFill/>
              <a:effectLst>
                <a:glow rad="127000">
                  <a:schemeClr val="bg1"/>
                </a:glow>
                <a:softEdge rad="63500"/>
              </a:effectLst>
              <a:extLst>
                <a:ext uri="{909E8E84-426E-40DD-AFC4-6F175D3DCCD1}">
                  <a14:hiddenFill xmlns:a14="http://schemas.microsoft.com/office/drawing/2010/main">
                    <a:solidFill>
                      <a:srgbClr val="FFFFFF"/>
                    </a:solidFill>
                  </a14:hiddenFill>
                </a:ext>
              </a:extLst>
            </p:spPr>
          </p:pic>
        </p:grpSp>
        <p:sp>
          <p:nvSpPr>
            <p:cNvPr id="37" name="Rectángulo redondeado 36"/>
            <p:cNvSpPr/>
            <p:nvPr/>
          </p:nvSpPr>
          <p:spPr>
            <a:xfrm>
              <a:off x="6980511" y="4814989"/>
              <a:ext cx="1911969" cy="17623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68" name="Grupo 67"/>
          <p:cNvGrpSpPr/>
          <p:nvPr/>
        </p:nvGrpSpPr>
        <p:grpSpPr>
          <a:xfrm>
            <a:off x="7285670" y="2038059"/>
            <a:ext cx="1503925" cy="1872107"/>
            <a:chOff x="7285670" y="2038059"/>
            <a:chExt cx="1503925" cy="1872107"/>
          </a:xfrm>
        </p:grpSpPr>
        <p:pic>
          <p:nvPicPr>
            <p:cNvPr id="20" name="Imagen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9305" y="2630904"/>
              <a:ext cx="1219048" cy="1219048"/>
            </a:xfrm>
            <a:prstGeom prst="rect">
              <a:avLst/>
            </a:prstGeom>
          </p:spPr>
        </p:pic>
        <p:sp>
          <p:nvSpPr>
            <p:cNvPr id="49" name="Rectángulo redondeado 48"/>
            <p:cNvSpPr/>
            <p:nvPr/>
          </p:nvSpPr>
          <p:spPr>
            <a:xfrm>
              <a:off x="7285670" y="2038059"/>
              <a:ext cx="1503925" cy="18721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CuadroTexto 49"/>
            <p:cNvSpPr txBox="1"/>
            <p:nvPr/>
          </p:nvSpPr>
          <p:spPr>
            <a:xfrm>
              <a:off x="7459305" y="2121076"/>
              <a:ext cx="1298510" cy="461665"/>
            </a:xfrm>
            <a:prstGeom prst="rect">
              <a:avLst/>
            </a:prstGeom>
            <a:noFill/>
          </p:spPr>
          <p:txBody>
            <a:bodyPr wrap="square" rtlCol="0">
              <a:spAutoFit/>
            </a:bodyPr>
            <a:lstStyle/>
            <a:p>
              <a:r>
                <a:rPr lang="en-US" sz="2400" b="1" dirty="0" err="1" smtClean="0"/>
                <a:t>Plantilla</a:t>
              </a:r>
              <a:endParaRPr lang="es-ES" b="1" dirty="0"/>
            </a:p>
          </p:txBody>
        </p:sp>
      </p:grpSp>
      <p:cxnSp>
        <p:nvCxnSpPr>
          <p:cNvPr id="52" name="Conector recto de flecha 51"/>
          <p:cNvCxnSpPr/>
          <p:nvPr/>
        </p:nvCxnSpPr>
        <p:spPr>
          <a:xfrm flipH="1">
            <a:off x="8037632" y="4077072"/>
            <a:ext cx="11556" cy="698133"/>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69" name="Grupo 68"/>
          <p:cNvGrpSpPr/>
          <p:nvPr/>
        </p:nvGrpSpPr>
        <p:grpSpPr>
          <a:xfrm>
            <a:off x="4035696" y="1203348"/>
            <a:ext cx="2413780" cy="5538020"/>
            <a:chOff x="4035696" y="1203348"/>
            <a:chExt cx="2413780" cy="5538020"/>
          </a:xfrm>
        </p:grpSpPr>
        <p:grpSp>
          <p:nvGrpSpPr>
            <p:cNvPr id="67" name="Grupo 66"/>
            <p:cNvGrpSpPr/>
            <p:nvPr/>
          </p:nvGrpSpPr>
          <p:grpSpPr>
            <a:xfrm>
              <a:off x="4035696" y="1203348"/>
              <a:ext cx="2413780" cy="5538020"/>
              <a:chOff x="4035696" y="1203348"/>
              <a:chExt cx="2413780" cy="5538020"/>
            </a:xfrm>
          </p:grpSpPr>
          <p:grpSp>
            <p:nvGrpSpPr>
              <p:cNvPr id="48" name="Grupo 47"/>
              <p:cNvGrpSpPr/>
              <p:nvPr/>
            </p:nvGrpSpPr>
            <p:grpSpPr>
              <a:xfrm>
                <a:off x="4035696" y="1203348"/>
                <a:ext cx="2413780" cy="5538020"/>
                <a:chOff x="4174444" y="1155185"/>
                <a:chExt cx="2413780" cy="5374036"/>
              </a:xfrm>
            </p:grpSpPr>
            <p:sp>
              <p:nvSpPr>
                <p:cNvPr id="10" name="Rectángulo redondeado 9"/>
                <p:cNvSpPr/>
                <p:nvPr/>
              </p:nvSpPr>
              <p:spPr>
                <a:xfrm>
                  <a:off x="4174444" y="1155185"/>
                  <a:ext cx="2413780" cy="5374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5" name="Grupo 44"/>
                <p:cNvGrpSpPr/>
                <p:nvPr/>
              </p:nvGrpSpPr>
              <p:grpSpPr>
                <a:xfrm>
                  <a:off x="4427984" y="1288536"/>
                  <a:ext cx="1944216" cy="1401043"/>
                  <a:chOff x="4427984" y="1288536"/>
                  <a:chExt cx="1944216" cy="1401043"/>
                </a:xfrm>
              </p:grpSpPr>
              <p:pic>
                <p:nvPicPr>
                  <p:cNvPr id="29" name="Picture 7" descr="D:\Miriela\Tesis\Imagenes\scanner.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132" y="1498163"/>
                    <a:ext cx="1273963" cy="1191416"/>
                  </a:xfrm>
                  <a:prstGeom prst="rect">
                    <a:avLst/>
                  </a:prstGeom>
                  <a:noFill/>
                  <a:ln>
                    <a:solidFill>
                      <a:schemeClr val="bg2"/>
                    </a:solidFill>
                  </a:ln>
                  <a:effectLst>
                    <a:softEdge rad="63500"/>
                  </a:effectLst>
                  <a:extLst>
                    <a:ext uri="{909E8E84-426E-40DD-AFC4-6F175D3DCCD1}">
                      <a14:hiddenFill xmlns:a14="http://schemas.microsoft.com/office/drawing/2010/main">
                        <a:solidFill>
                          <a:srgbClr val="FFFFFF"/>
                        </a:solidFill>
                      </a14:hiddenFill>
                    </a:ext>
                  </a:extLst>
                </p:spPr>
              </p:pic>
              <p:sp>
                <p:nvSpPr>
                  <p:cNvPr id="39" name="Rectángulo redondeado 38"/>
                  <p:cNvSpPr/>
                  <p:nvPr/>
                </p:nvSpPr>
                <p:spPr>
                  <a:xfrm>
                    <a:off x="4427984" y="1288536"/>
                    <a:ext cx="1944216" cy="1250062"/>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CuadroTexto 41"/>
                  <p:cNvSpPr txBox="1"/>
                  <p:nvPr/>
                </p:nvSpPr>
                <p:spPr>
                  <a:xfrm>
                    <a:off x="4569619" y="1288536"/>
                    <a:ext cx="1687897" cy="461665"/>
                  </a:xfrm>
                  <a:prstGeom prst="rect">
                    <a:avLst/>
                  </a:prstGeom>
                  <a:noFill/>
                </p:spPr>
                <p:txBody>
                  <a:bodyPr wrap="square" rtlCol="0">
                    <a:spAutoFit/>
                  </a:bodyPr>
                  <a:lstStyle/>
                  <a:p>
                    <a:r>
                      <a:rPr lang="en-US" sz="2400" b="1" dirty="0" err="1" smtClean="0"/>
                      <a:t>Adquisición</a:t>
                    </a:r>
                    <a:endParaRPr lang="es-ES" b="1" dirty="0"/>
                  </a:p>
                </p:txBody>
              </p:sp>
            </p:grpSp>
            <p:grpSp>
              <p:nvGrpSpPr>
                <p:cNvPr id="46" name="Grupo 45"/>
                <p:cNvGrpSpPr/>
                <p:nvPr/>
              </p:nvGrpSpPr>
              <p:grpSpPr>
                <a:xfrm>
                  <a:off x="4427984" y="2965556"/>
                  <a:ext cx="2079751" cy="1451109"/>
                  <a:chOff x="4427984" y="2965556"/>
                  <a:chExt cx="2079751" cy="1451109"/>
                </a:xfrm>
              </p:grpSpPr>
              <p:pic>
                <p:nvPicPr>
                  <p:cNvPr id="34" name="Imagen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06480" y="3458069"/>
                    <a:ext cx="709264" cy="884127"/>
                  </a:xfrm>
                  <a:prstGeom prst="rect">
                    <a:avLst/>
                  </a:prstGeom>
                </p:spPr>
              </p:pic>
              <p:sp>
                <p:nvSpPr>
                  <p:cNvPr id="40" name="Rectángulo redondeado 39"/>
                  <p:cNvSpPr/>
                  <p:nvPr/>
                </p:nvSpPr>
                <p:spPr>
                  <a:xfrm>
                    <a:off x="4427984" y="3031346"/>
                    <a:ext cx="1944216" cy="1385319"/>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CuadroTexto 42"/>
                  <p:cNvSpPr txBox="1"/>
                  <p:nvPr/>
                </p:nvSpPr>
                <p:spPr>
                  <a:xfrm>
                    <a:off x="4427984" y="2965556"/>
                    <a:ext cx="2079751" cy="461665"/>
                  </a:xfrm>
                  <a:prstGeom prst="rect">
                    <a:avLst/>
                  </a:prstGeom>
                  <a:noFill/>
                </p:spPr>
                <p:txBody>
                  <a:bodyPr wrap="square" rtlCol="0">
                    <a:spAutoFit/>
                  </a:bodyPr>
                  <a:lstStyle/>
                  <a:p>
                    <a:r>
                      <a:rPr lang="en-US" sz="2400" b="1" dirty="0" err="1" smtClean="0"/>
                      <a:t>Mejoramiento</a:t>
                    </a:r>
                    <a:endParaRPr lang="es-ES" b="1" dirty="0"/>
                  </a:p>
                </p:txBody>
              </p:sp>
            </p:grpSp>
          </p:grpSp>
          <p:grpSp>
            <p:nvGrpSpPr>
              <p:cNvPr id="47" name="Grupo 46"/>
              <p:cNvGrpSpPr/>
              <p:nvPr/>
            </p:nvGrpSpPr>
            <p:grpSpPr>
              <a:xfrm>
                <a:off x="4283968" y="5055224"/>
                <a:ext cx="1944216" cy="1560575"/>
                <a:chOff x="4427984" y="4941168"/>
                <a:chExt cx="1944216" cy="1514365"/>
              </a:xfrm>
            </p:grpSpPr>
            <p:pic>
              <p:nvPicPr>
                <p:cNvPr id="33" name="Imagen 32"/>
                <p:cNvPicPr>
                  <a:picLocks noChangeAspect="1"/>
                </p:cNvPicPr>
                <p:nvPr/>
              </p:nvPicPr>
              <p:blipFill rotWithShape="1">
                <a:blip r:embed="rId11" cstate="print">
                  <a:extLst>
                    <a:ext uri="{28A0092B-C50C-407E-A947-70E740481C1C}">
                      <a14:useLocalDpi xmlns:a14="http://schemas.microsoft.com/office/drawing/2010/main" val="0"/>
                    </a:ext>
                  </a:extLst>
                </a:blip>
                <a:srcRect l="9388" t="6408" r="3557" b="3567"/>
                <a:stretch/>
              </p:blipFill>
              <p:spPr>
                <a:xfrm>
                  <a:off x="4932039" y="5303404"/>
                  <a:ext cx="936104" cy="1152129"/>
                </a:xfrm>
                <a:prstGeom prst="rect">
                  <a:avLst/>
                </a:prstGeom>
              </p:spPr>
            </p:pic>
            <p:sp>
              <p:nvSpPr>
                <p:cNvPr id="41" name="Rectángulo redondeado 40"/>
                <p:cNvSpPr/>
                <p:nvPr/>
              </p:nvSpPr>
              <p:spPr>
                <a:xfrm>
                  <a:off x="4427984" y="4961636"/>
                  <a:ext cx="1944216" cy="1473429"/>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p:cNvSpPr txBox="1"/>
                <p:nvPr/>
              </p:nvSpPr>
              <p:spPr>
                <a:xfrm>
                  <a:off x="4556143" y="4941168"/>
                  <a:ext cx="1687897" cy="461665"/>
                </a:xfrm>
                <a:prstGeom prst="rect">
                  <a:avLst/>
                </a:prstGeom>
                <a:noFill/>
              </p:spPr>
              <p:txBody>
                <a:bodyPr wrap="square" rtlCol="0">
                  <a:spAutoFit/>
                </a:bodyPr>
                <a:lstStyle/>
                <a:p>
                  <a:r>
                    <a:rPr lang="en-US" sz="2400" b="1" dirty="0" err="1" smtClean="0"/>
                    <a:t>Extracción</a:t>
                  </a:r>
                  <a:endParaRPr lang="es-ES" b="1" dirty="0"/>
                </a:p>
              </p:txBody>
            </p:sp>
          </p:grpSp>
        </p:grpSp>
        <p:cxnSp>
          <p:nvCxnSpPr>
            <p:cNvPr id="59" name="Conector recto de flecha 58"/>
            <p:cNvCxnSpPr/>
            <p:nvPr/>
          </p:nvCxnSpPr>
          <p:spPr>
            <a:xfrm>
              <a:off x="5222365" y="2708920"/>
              <a:ext cx="1" cy="344919"/>
            </a:xfrm>
            <a:prstGeom prst="straightConnector1">
              <a:avLst/>
            </a:prstGeom>
            <a:ln>
              <a:solidFill>
                <a:schemeClr val="bg1">
                  <a:lumMod val="50000"/>
                </a:schemeClr>
              </a:solidFill>
              <a:headEnd type="oval"/>
              <a:tailEnd type="triangle"/>
            </a:ln>
          </p:spPr>
          <p:style>
            <a:lnRef idx="3">
              <a:schemeClr val="accent1"/>
            </a:lnRef>
            <a:fillRef idx="0">
              <a:schemeClr val="accent1"/>
            </a:fillRef>
            <a:effectRef idx="2">
              <a:schemeClr val="accent1"/>
            </a:effectRef>
            <a:fontRef idx="minor">
              <a:schemeClr val="tx1"/>
            </a:fontRef>
          </p:style>
        </p:cxnSp>
        <p:cxnSp>
          <p:nvCxnSpPr>
            <p:cNvPr id="61" name="Conector recto de flecha 60"/>
            <p:cNvCxnSpPr/>
            <p:nvPr/>
          </p:nvCxnSpPr>
          <p:spPr>
            <a:xfrm>
              <a:off x="5222364" y="4668257"/>
              <a:ext cx="1" cy="344919"/>
            </a:xfrm>
            <a:prstGeom prst="straightConnector1">
              <a:avLst/>
            </a:prstGeom>
            <a:ln>
              <a:solidFill>
                <a:schemeClr val="bg1">
                  <a:lumMod val="50000"/>
                </a:schemeClr>
              </a:solidFill>
              <a:headEnd type="oval"/>
              <a:tailEnd type="triangle"/>
            </a:ln>
          </p:spPr>
          <p:style>
            <a:lnRef idx="3">
              <a:schemeClr val="accent1"/>
            </a:lnRef>
            <a:fillRef idx="0">
              <a:schemeClr val="accent1"/>
            </a:fillRef>
            <a:effectRef idx="2">
              <a:schemeClr val="accent1"/>
            </a:effectRef>
            <a:fontRef idx="minor">
              <a:schemeClr val="tx1"/>
            </a:fontRef>
          </p:style>
        </p:cxnSp>
      </p:grpSp>
      <p:cxnSp>
        <p:nvCxnSpPr>
          <p:cNvPr id="63" name="Conector recto de flecha 62"/>
          <p:cNvCxnSpPr/>
          <p:nvPr/>
        </p:nvCxnSpPr>
        <p:spPr>
          <a:xfrm>
            <a:off x="6537265" y="2996952"/>
            <a:ext cx="699031" cy="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65" name="Conector recto de flecha 64"/>
          <p:cNvCxnSpPr/>
          <p:nvPr/>
        </p:nvCxnSpPr>
        <p:spPr>
          <a:xfrm>
            <a:off x="3059832" y="5013176"/>
            <a:ext cx="792088" cy="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97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5487400"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Respuesta a la pregunta #2</a:t>
            </a:r>
            <a:endParaRPr lang="es-ES_tradnl" sz="3200" b="1" dirty="0">
              <a:solidFill>
                <a:schemeClr val="bg1"/>
              </a:solidFill>
              <a:latin typeface="Arial" pitchFamily="34" charset="0"/>
              <a:cs typeface="Arial" pitchFamily="34" charset="0"/>
            </a:endParaRPr>
          </a:p>
        </p:txBody>
      </p:sp>
      <p:sp>
        <p:nvSpPr>
          <p:cNvPr id="4" name="CuadroTexto 3"/>
          <p:cNvSpPr txBox="1"/>
          <p:nvPr/>
        </p:nvSpPr>
        <p:spPr>
          <a:xfrm>
            <a:off x="173120" y="938310"/>
            <a:ext cx="1590568" cy="461665"/>
          </a:xfrm>
          <a:prstGeom prst="rect">
            <a:avLst/>
          </a:prstGeom>
          <a:noFill/>
        </p:spPr>
        <p:txBody>
          <a:bodyPr wrap="square" rtlCol="0">
            <a:spAutoFit/>
          </a:bodyPr>
          <a:lstStyle/>
          <a:p>
            <a:r>
              <a:rPr lang="en-US" sz="2400" b="1" dirty="0" err="1" smtClean="0">
                <a:latin typeface="Arial" panose="020B0604020202020204" pitchFamily="34" charset="0"/>
                <a:cs typeface="Arial" panose="020B0604020202020204" pitchFamily="34" charset="0"/>
              </a:rPr>
              <a:t>Inciso</a:t>
            </a:r>
            <a:r>
              <a:rPr lang="en-US" sz="2400" b="1" dirty="0" smtClean="0">
                <a:latin typeface="Arial" panose="020B0604020202020204" pitchFamily="34" charset="0"/>
                <a:cs typeface="Arial" panose="020B0604020202020204" pitchFamily="34" charset="0"/>
              </a:rPr>
              <a:t> b)</a:t>
            </a:r>
            <a:endParaRPr lang="es-ES" sz="2400" b="1" dirty="0">
              <a:latin typeface="Arial" panose="020B0604020202020204" pitchFamily="34" charset="0"/>
              <a:cs typeface="Arial" panose="020B0604020202020204" pitchFamily="34" charset="0"/>
            </a:endParaRPr>
          </a:p>
        </p:txBody>
      </p:sp>
      <p:graphicFrame>
        <p:nvGraphicFramePr>
          <p:cNvPr id="5" name="Tabla 4"/>
          <p:cNvGraphicFramePr>
            <a:graphicFrameLocks noGrp="1"/>
          </p:cNvGraphicFramePr>
          <p:nvPr>
            <p:extLst>
              <p:ext uri="{D42A27DB-BD31-4B8C-83A1-F6EECF244321}">
                <p14:modId xmlns:p14="http://schemas.microsoft.com/office/powerpoint/2010/main" val="143777696"/>
              </p:ext>
            </p:extLst>
          </p:nvPr>
        </p:nvGraphicFramePr>
        <p:xfrm>
          <a:off x="152400" y="1556792"/>
          <a:ext cx="8745231" cy="2988945"/>
        </p:xfrm>
        <a:graphic>
          <a:graphicData uri="http://schemas.openxmlformats.org/drawingml/2006/table">
            <a:tbl>
              <a:tblPr firstRow="1" firstCol="1" bandRow="1">
                <a:tableStyleId>{5C22544A-7EE6-4342-B048-85BDC9FD1C3A}</a:tableStyleId>
              </a:tblPr>
              <a:tblGrid>
                <a:gridCol w="1395264"/>
                <a:gridCol w="1800200"/>
                <a:gridCol w="1754023"/>
                <a:gridCol w="1956736"/>
                <a:gridCol w="1839008"/>
              </a:tblGrid>
              <a:tr h="1279688">
                <a:tc>
                  <a:txBody>
                    <a:bodyPr/>
                    <a:lstStyle/>
                    <a:p>
                      <a:pPr algn="just">
                        <a:lnSpc>
                          <a:spcPct val="150000"/>
                        </a:lnSpc>
                        <a:spcAft>
                          <a:spcPts val="0"/>
                        </a:spcAft>
                      </a:pPr>
                      <a:r>
                        <a:rPr lang="es-ES_tradnl" sz="1800" dirty="0" smtClean="0">
                          <a:solidFill>
                            <a:schemeClr val="tx1"/>
                          </a:solidFill>
                          <a:effectLst/>
                        </a:rPr>
                        <a:t>Componente</a:t>
                      </a:r>
                      <a:endParaRPr lang="es-E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1800" b="1" dirty="0">
                          <a:solidFill>
                            <a:srgbClr val="C00000"/>
                          </a:solidFill>
                          <a:effectLst/>
                        </a:rPr>
                        <a:t>Comportamiento ante imágenes inválidas  (</a:t>
                      </a:r>
                      <a:r>
                        <a:rPr lang="es-ES_tradnl" sz="1800" b="1" dirty="0" err="1">
                          <a:solidFill>
                            <a:srgbClr val="C00000"/>
                          </a:solidFill>
                          <a:effectLst/>
                        </a:rPr>
                        <a:t>rgb</a:t>
                      </a:r>
                      <a:r>
                        <a:rPr lang="es-ES_tradnl" sz="1800" b="1" dirty="0">
                          <a:solidFill>
                            <a:srgbClr val="C00000"/>
                          </a:solidFill>
                          <a:effectLst/>
                        </a:rPr>
                        <a:t>)</a:t>
                      </a:r>
                      <a:endParaRPr lang="es-E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1800" b="1" dirty="0">
                          <a:solidFill>
                            <a:srgbClr val="C00000"/>
                          </a:solidFill>
                          <a:effectLst/>
                        </a:rPr>
                        <a:t>Aciertos según examen visual para una muestra de 30 huellas (%)</a:t>
                      </a:r>
                      <a:endParaRPr lang="es-E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1800" b="1" dirty="0">
                          <a:solidFill>
                            <a:srgbClr val="C00000"/>
                          </a:solidFill>
                          <a:effectLst/>
                        </a:rPr>
                        <a:t>Estabilidad ante distintos tipos de tecnología de captura</a:t>
                      </a:r>
                      <a:endParaRPr lang="es-E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1800" b="1" dirty="0">
                          <a:solidFill>
                            <a:srgbClr val="C00000"/>
                          </a:solidFill>
                          <a:effectLst/>
                        </a:rPr>
                        <a:t>Procesamiento de imágenes de diferentes resoluciones</a:t>
                      </a:r>
                      <a:endParaRPr lang="es-E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1922">
                <a:tc>
                  <a:txBody>
                    <a:bodyPr/>
                    <a:lstStyle/>
                    <a:p>
                      <a:pPr algn="just">
                        <a:lnSpc>
                          <a:spcPct val="150000"/>
                        </a:lnSpc>
                        <a:spcAft>
                          <a:spcPts val="0"/>
                        </a:spcAft>
                      </a:pPr>
                      <a:r>
                        <a:rPr lang="es-ES_tradnl" sz="1800" dirty="0" smtClean="0">
                          <a:solidFill>
                            <a:schemeClr val="tx1"/>
                          </a:solidFill>
                          <a:effectLst/>
                          <a:latin typeface="+mn-lt"/>
                          <a:ea typeface="+mn-ea"/>
                          <a:cs typeface="+mn-cs"/>
                        </a:rPr>
                        <a:t>Previo</a:t>
                      </a:r>
                      <a:endParaRPr lang="es-E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1800" dirty="0">
                          <a:solidFill>
                            <a:schemeClr val="tx1"/>
                          </a:solidFill>
                          <a:effectLst/>
                        </a:rPr>
                        <a:t>Las admite</a:t>
                      </a:r>
                      <a:endParaRPr lang="es-E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1800" dirty="0">
                          <a:solidFill>
                            <a:schemeClr val="tx1"/>
                          </a:solidFill>
                          <a:effectLst/>
                        </a:rPr>
                        <a:t>50 (15/30)</a:t>
                      </a:r>
                      <a:endParaRPr lang="es-E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1800" dirty="0">
                          <a:solidFill>
                            <a:schemeClr val="tx1"/>
                          </a:solidFill>
                          <a:effectLst/>
                        </a:rPr>
                        <a:t>No</a:t>
                      </a:r>
                      <a:endParaRPr lang="es-E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1800">
                          <a:solidFill>
                            <a:schemeClr val="tx1"/>
                          </a:solidFill>
                          <a:effectLst/>
                        </a:rPr>
                        <a:t>si</a:t>
                      </a:r>
                      <a:endParaRPr lang="es-E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1922">
                <a:tc>
                  <a:txBody>
                    <a:bodyPr/>
                    <a:lstStyle/>
                    <a:p>
                      <a:pPr algn="just">
                        <a:lnSpc>
                          <a:spcPct val="150000"/>
                        </a:lnSpc>
                        <a:spcAft>
                          <a:spcPts val="0"/>
                        </a:spcAft>
                      </a:pPr>
                      <a:r>
                        <a:rPr lang="es-ES_tradnl" sz="1800" dirty="0" smtClean="0">
                          <a:solidFill>
                            <a:schemeClr val="tx1"/>
                          </a:solidFill>
                          <a:effectLst/>
                        </a:rPr>
                        <a:t>Resultante</a:t>
                      </a:r>
                      <a:endParaRPr lang="es-E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1800" dirty="0">
                          <a:solidFill>
                            <a:schemeClr val="tx1"/>
                          </a:solidFill>
                          <a:effectLst/>
                        </a:rPr>
                        <a:t>Son rechazadas</a:t>
                      </a:r>
                      <a:endParaRPr lang="es-E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1800" dirty="0">
                          <a:solidFill>
                            <a:schemeClr val="tx1"/>
                          </a:solidFill>
                          <a:effectLst/>
                        </a:rPr>
                        <a:t>83.3 (25/30)</a:t>
                      </a:r>
                      <a:endParaRPr lang="es-E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1800" dirty="0">
                          <a:solidFill>
                            <a:schemeClr val="tx1"/>
                          </a:solidFill>
                          <a:effectLst/>
                        </a:rPr>
                        <a:t>si</a:t>
                      </a:r>
                      <a:endParaRPr lang="es-E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_tradnl" sz="1800" dirty="0">
                          <a:solidFill>
                            <a:schemeClr val="tx1"/>
                          </a:solidFill>
                          <a:effectLst/>
                        </a:rPr>
                        <a:t>si</a:t>
                      </a:r>
                      <a:endParaRPr lang="es-E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970481279"/>
              </p:ext>
            </p:extLst>
          </p:nvPr>
        </p:nvGraphicFramePr>
        <p:xfrm>
          <a:off x="173120" y="5589240"/>
          <a:ext cx="8745231" cy="860805"/>
        </p:xfrm>
        <a:graphic>
          <a:graphicData uri="http://schemas.openxmlformats.org/drawingml/2006/table">
            <a:tbl>
              <a:tblPr firstRow="1" firstCol="1" bandRow="1">
                <a:tableStyleId>{5C22544A-7EE6-4342-B048-85BDC9FD1C3A}</a:tableStyleId>
              </a:tblPr>
              <a:tblGrid>
                <a:gridCol w="2380736"/>
                <a:gridCol w="2304256"/>
                <a:gridCol w="264495"/>
                <a:gridCol w="1956736"/>
                <a:gridCol w="1839008"/>
              </a:tblGrid>
              <a:tr h="860805">
                <a:tc>
                  <a:txBody>
                    <a:bodyPr/>
                    <a:lstStyle/>
                    <a:p>
                      <a:pPr algn="just">
                        <a:lnSpc>
                          <a:spcPct val="150000"/>
                        </a:lnSpc>
                        <a:spcAft>
                          <a:spcPts val="0"/>
                        </a:spcAft>
                      </a:pPr>
                      <a:r>
                        <a:rPr lang="es-ES_tradnl" sz="1800" dirty="0">
                          <a:solidFill>
                            <a:schemeClr val="tx1"/>
                          </a:solidFill>
                          <a:effectLst/>
                        </a:rPr>
                        <a:t>Cantidad de imágenes</a:t>
                      </a:r>
                      <a:r>
                        <a:rPr lang="es-ES_tradnl" sz="1800" dirty="0" smtClean="0">
                          <a:solidFill>
                            <a:schemeClr val="tx1"/>
                          </a:solidFill>
                          <a:effectLst/>
                        </a:rPr>
                        <a:t>:</a:t>
                      </a:r>
                    </a:p>
                    <a:p>
                      <a:pPr algn="ctr">
                        <a:lnSpc>
                          <a:spcPct val="150000"/>
                        </a:lnSpc>
                        <a:spcAft>
                          <a:spcPts val="0"/>
                        </a:spcAft>
                      </a:pPr>
                      <a:r>
                        <a:rPr lang="es-ES_tradnl" sz="1800" dirty="0" smtClean="0">
                          <a:solidFill>
                            <a:schemeClr val="tx1"/>
                          </a:solidFill>
                          <a:effectLst/>
                        </a:rPr>
                        <a:t>30</a:t>
                      </a:r>
                      <a:endParaRPr lang="es-E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a:lnSpc>
                          <a:spcPct val="150000"/>
                        </a:lnSpc>
                        <a:spcAft>
                          <a:spcPts val="0"/>
                        </a:spcAft>
                      </a:pPr>
                      <a:r>
                        <a:rPr lang="es-ES_tradnl" sz="1800" dirty="0">
                          <a:solidFill>
                            <a:schemeClr val="tx1"/>
                          </a:solidFill>
                          <a:effectLst/>
                        </a:rPr>
                        <a:t>Fuente de Datos: </a:t>
                      </a:r>
                      <a:endParaRPr lang="es-ES_tradnl" sz="1800" dirty="0" smtClean="0">
                        <a:solidFill>
                          <a:schemeClr val="tx1"/>
                        </a:solidFill>
                        <a:effectLst/>
                      </a:endParaRPr>
                    </a:p>
                    <a:p>
                      <a:pPr algn="ctr">
                        <a:lnSpc>
                          <a:spcPct val="150000"/>
                        </a:lnSpc>
                        <a:spcAft>
                          <a:spcPts val="0"/>
                        </a:spcAft>
                      </a:pPr>
                      <a:r>
                        <a:rPr lang="es-ES_tradnl" sz="1800" dirty="0" smtClean="0">
                          <a:solidFill>
                            <a:schemeClr val="tx1"/>
                          </a:solidFill>
                          <a:effectLst/>
                        </a:rPr>
                        <a:t>DB1_A</a:t>
                      </a:r>
                      <a:endParaRPr lang="es-E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3">
                  <a:txBody>
                    <a:bodyPr/>
                    <a:lstStyle/>
                    <a:p>
                      <a:pPr algn="just">
                        <a:lnSpc>
                          <a:spcPct val="150000"/>
                        </a:lnSpc>
                        <a:spcAft>
                          <a:spcPts val="0"/>
                        </a:spcAft>
                      </a:pPr>
                      <a:r>
                        <a:rPr lang="es-ES_tradnl" sz="1800" dirty="0">
                          <a:solidFill>
                            <a:schemeClr val="tx1"/>
                          </a:solidFill>
                          <a:effectLst/>
                        </a:rPr>
                        <a:t>Tecnología de captura: </a:t>
                      </a:r>
                      <a:endParaRPr lang="es-ES_tradnl" sz="1800" dirty="0" smtClean="0">
                        <a:solidFill>
                          <a:schemeClr val="tx1"/>
                        </a:solidFill>
                        <a:effectLst/>
                      </a:endParaRPr>
                    </a:p>
                    <a:p>
                      <a:pPr algn="ctr">
                        <a:lnSpc>
                          <a:spcPct val="150000"/>
                        </a:lnSpc>
                        <a:spcAft>
                          <a:spcPts val="0"/>
                        </a:spcAft>
                      </a:pPr>
                      <a:r>
                        <a:rPr lang="es-ES_tradnl" sz="1800" dirty="0" smtClean="0">
                          <a:solidFill>
                            <a:schemeClr val="tx1"/>
                          </a:solidFill>
                          <a:effectLst/>
                        </a:rPr>
                        <a:t>Sensor </a:t>
                      </a:r>
                      <a:r>
                        <a:rPr lang="es-ES" sz="1800" dirty="0" err="1">
                          <a:solidFill>
                            <a:schemeClr val="tx1"/>
                          </a:solidFill>
                          <a:effectLst/>
                        </a:rPr>
                        <a:t>Ó</a:t>
                      </a:r>
                      <a:r>
                        <a:rPr lang="es-ES_tradnl" sz="1800" dirty="0" err="1">
                          <a:solidFill>
                            <a:schemeClr val="tx1"/>
                          </a:solidFill>
                          <a:effectLst/>
                        </a:rPr>
                        <a:t>ptico</a:t>
                      </a:r>
                      <a:endParaRPr lang="es-E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s-ES"/>
                    </a:p>
                  </a:txBody>
                  <a:tcPr/>
                </a:tc>
                <a:tc hMerge="1">
                  <a:txBody>
                    <a:bodyPr/>
                    <a:lstStyle/>
                    <a:p>
                      <a:endParaRPr lang="es-ES"/>
                    </a:p>
                  </a:txBody>
                  <a:tcPr/>
                </a:tc>
              </a:tr>
            </a:tbl>
          </a:graphicData>
        </a:graphic>
      </p:graphicFrame>
      <p:cxnSp>
        <p:nvCxnSpPr>
          <p:cNvPr id="11" name="Conector recto de flecha 10"/>
          <p:cNvCxnSpPr/>
          <p:nvPr/>
        </p:nvCxnSpPr>
        <p:spPr>
          <a:xfrm>
            <a:off x="4211960" y="4581128"/>
            <a:ext cx="0" cy="864096"/>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029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2529860"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Pregunta #3</a:t>
            </a:r>
            <a:endParaRPr lang="es-ES_tradnl" sz="3200" b="1" dirty="0">
              <a:solidFill>
                <a:schemeClr val="bg1"/>
              </a:solidFill>
              <a:latin typeface="Arial" pitchFamily="34" charset="0"/>
              <a:cs typeface="Arial" pitchFamily="34" charset="0"/>
            </a:endParaRPr>
          </a:p>
        </p:txBody>
      </p:sp>
      <p:sp>
        <p:nvSpPr>
          <p:cNvPr id="4" name="CuadroTexto 3"/>
          <p:cNvSpPr txBox="1"/>
          <p:nvPr/>
        </p:nvSpPr>
        <p:spPr>
          <a:xfrm>
            <a:off x="575550" y="1844824"/>
            <a:ext cx="7992888" cy="3970318"/>
          </a:xfrm>
          <a:prstGeom prst="rect">
            <a:avLst/>
          </a:prstGeom>
          <a:noFill/>
        </p:spPr>
        <p:txBody>
          <a:bodyPr wrap="square" rtlCol="0">
            <a:spAutoFit/>
          </a:bodyPr>
          <a:lstStyle/>
          <a:p>
            <a:pPr algn="just"/>
            <a:r>
              <a:rPr lang="es-ES" sz="2800" dirty="0"/>
              <a:t>Para la clasificación de los bloques de la imagen de la huella dactilar se definieron varios umbrales. ¿Qué técnicas de la Inteligencia Artificial se utilizaron para obtener estos valores</a:t>
            </a:r>
            <a:r>
              <a:rPr lang="es-ES" sz="2800" dirty="0" smtClean="0"/>
              <a:t>?</a:t>
            </a:r>
          </a:p>
          <a:p>
            <a:pPr algn="just"/>
            <a:endParaRPr lang="es-ES" sz="2800" dirty="0"/>
          </a:p>
          <a:p>
            <a:pPr lvl="1" algn="just"/>
            <a:r>
              <a:rPr lang="es-ES" sz="2800" dirty="0"/>
              <a:t> a) En caso de no haber utilizado </a:t>
            </a:r>
            <a:r>
              <a:rPr lang="es-ES" sz="2800" dirty="0" smtClean="0"/>
              <a:t>ninguna, proponga </a:t>
            </a:r>
            <a:r>
              <a:rPr lang="es-ES" sz="2800" dirty="0"/>
              <a:t>alguna técnica y explique </a:t>
            </a:r>
            <a:r>
              <a:rPr lang="es-ES" sz="2800" dirty="0" smtClean="0"/>
              <a:t>por qué </a:t>
            </a:r>
            <a:r>
              <a:rPr lang="es-ES" sz="2800" dirty="0"/>
              <a:t>la propone.</a:t>
            </a:r>
          </a:p>
          <a:p>
            <a:pPr algn="just"/>
            <a:endParaRPr lang="es-ES" sz="2800" dirty="0"/>
          </a:p>
        </p:txBody>
      </p:sp>
      <p:sp>
        <p:nvSpPr>
          <p:cNvPr id="5" name="Rectángulo redondeado 4"/>
          <p:cNvSpPr/>
          <p:nvPr/>
        </p:nvSpPr>
        <p:spPr>
          <a:xfrm>
            <a:off x="275186" y="1713007"/>
            <a:ext cx="8593617" cy="38884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208453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5487400" cy="584775"/>
          </a:xfrm>
          <a:prstGeom prst="rect">
            <a:avLst/>
          </a:prstGeom>
          <a:noFill/>
        </p:spPr>
        <p:txBody>
          <a:bodyPr wrap="none">
            <a:spAutoFit/>
          </a:bodyPr>
          <a:lstStyle/>
          <a:p>
            <a:pPr algn="just">
              <a:defRPr/>
            </a:pPr>
            <a:r>
              <a:rPr lang="es-ES" sz="3200" b="1" dirty="0" smtClean="0">
                <a:solidFill>
                  <a:schemeClr val="bg1"/>
                </a:solidFill>
                <a:latin typeface="Arial" pitchFamily="34" charset="0"/>
                <a:cs typeface="Arial" pitchFamily="34" charset="0"/>
              </a:rPr>
              <a:t>Respuesta a la pregunta #3</a:t>
            </a:r>
            <a:endParaRPr lang="es-ES_tradnl" sz="3200" b="1" dirty="0">
              <a:solidFill>
                <a:schemeClr val="bg1"/>
              </a:solidFill>
              <a:latin typeface="Arial" pitchFamily="34" charset="0"/>
              <a:cs typeface="Arial" pitchFamily="34" charset="0"/>
            </a:endParaRPr>
          </a:p>
        </p:txBody>
      </p:sp>
      <p:sp>
        <p:nvSpPr>
          <p:cNvPr id="3" name="Rectángulo redondeado 2"/>
          <p:cNvSpPr/>
          <p:nvPr/>
        </p:nvSpPr>
        <p:spPr>
          <a:xfrm>
            <a:off x="1214309" y="1814336"/>
            <a:ext cx="1584176" cy="72008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p:cNvSpPr txBox="1"/>
          <p:nvPr/>
        </p:nvSpPr>
        <p:spPr>
          <a:xfrm>
            <a:off x="1257382" y="1933380"/>
            <a:ext cx="1656184" cy="461665"/>
          </a:xfrm>
          <a:prstGeom prst="rect">
            <a:avLst/>
          </a:prstGeom>
          <a:noFill/>
        </p:spPr>
        <p:txBody>
          <a:bodyPr wrap="square" rtlCol="0">
            <a:spAutoFit/>
          </a:bodyPr>
          <a:lstStyle/>
          <a:p>
            <a:r>
              <a:rPr lang="en-US" sz="2400" b="1" dirty="0" smtClean="0"/>
              <a:t>Clustering</a:t>
            </a:r>
            <a:endParaRPr lang="es-ES" b="1" dirty="0"/>
          </a:p>
        </p:txBody>
      </p:sp>
      <p:sp>
        <p:nvSpPr>
          <p:cNvPr id="8" name="Rectángulo redondeado 7"/>
          <p:cNvSpPr/>
          <p:nvPr/>
        </p:nvSpPr>
        <p:spPr>
          <a:xfrm>
            <a:off x="987556" y="3861048"/>
            <a:ext cx="2153988" cy="15841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1125319" y="4005064"/>
            <a:ext cx="2160240"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err="1" smtClean="0"/>
              <a:t>Weka</a:t>
            </a:r>
            <a:r>
              <a:rPr lang="en-US" sz="2400" dirty="0" smtClean="0"/>
              <a:t>.</a:t>
            </a:r>
          </a:p>
          <a:p>
            <a:pPr marL="342900" indent="-342900">
              <a:lnSpc>
                <a:spcPct val="150000"/>
              </a:lnSpc>
              <a:buFont typeface="Arial" panose="020B0604020202020204" pitchFamily="34" charset="0"/>
              <a:buChar char="•"/>
            </a:pPr>
            <a:r>
              <a:rPr lang="en-US" sz="2400" dirty="0" smtClean="0"/>
              <a:t>K-means.</a:t>
            </a:r>
            <a:endParaRPr lang="es-ES" dirty="0"/>
          </a:p>
        </p:txBody>
      </p:sp>
      <p:grpSp>
        <p:nvGrpSpPr>
          <p:cNvPr id="28" name="Grupo 27"/>
          <p:cNvGrpSpPr/>
          <p:nvPr/>
        </p:nvGrpSpPr>
        <p:grpSpPr>
          <a:xfrm>
            <a:off x="4869735" y="1446556"/>
            <a:ext cx="2153988" cy="1754326"/>
            <a:chOff x="4355976" y="870492"/>
            <a:chExt cx="2153988" cy="1754326"/>
          </a:xfrm>
        </p:grpSpPr>
        <p:sp>
          <p:nvSpPr>
            <p:cNvPr id="11" name="Rectángulo redondeado 10"/>
            <p:cNvSpPr/>
            <p:nvPr/>
          </p:nvSpPr>
          <p:spPr>
            <a:xfrm>
              <a:off x="4355976" y="1016732"/>
              <a:ext cx="2153988" cy="15841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4355976" y="870492"/>
              <a:ext cx="2078357" cy="1754326"/>
            </a:xfrm>
            <a:prstGeom prst="rect">
              <a:avLst/>
            </a:prstGeom>
            <a:noFill/>
          </p:spPr>
          <p:txBody>
            <a:bodyPr wrap="square" rtlCol="0">
              <a:spAutoFit/>
            </a:bodyPr>
            <a:lstStyle/>
            <a:p>
              <a:pPr algn="ctr">
                <a:lnSpc>
                  <a:spcPct val="150000"/>
                </a:lnSpc>
              </a:pPr>
              <a:r>
                <a:rPr lang="en-US" sz="2400" dirty="0" err="1" smtClean="0"/>
                <a:t>Niveles</a:t>
              </a:r>
              <a:r>
                <a:rPr lang="en-US" sz="2400" dirty="0" smtClean="0"/>
                <a:t> de </a:t>
              </a:r>
              <a:r>
                <a:rPr lang="en-US" sz="2400" dirty="0" err="1" smtClean="0"/>
                <a:t>clasificación</a:t>
              </a:r>
              <a:r>
                <a:rPr lang="en-US" sz="2400" dirty="0" smtClean="0"/>
                <a:t> de los </a:t>
              </a:r>
              <a:r>
                <a:rPr lang="en-US" sz="2400" dirty="0" err="1" smtClean="0"/>
                <a:t>bloques</a:t>
              </a:r>
              <a:endParaRPr lang="es-ES" dirty="0"/>
            </a:p>
          </p:txBody>
        </p:sp>
      </p:grpSp>
      <p:cxnSp>
        <p:nvCxnSpPr>
          <p:cNvPr id="6" name="Conector recto de flecha 5"/>
          <p:cNvCxnSpPr/>
          <p:nvPr/>
        </p:nvCxnSpPr>
        <p:spPr>
          <a:xfrm>
            <a:off x="1920708" y="2708920"/>
            <a:ext cx="0" cy="10081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CuadroTexto 14"/>
          <p:cNvSpPr txBox="1"/>
          <p:nvPr/>
        </p:nvSpPr>
        <p:spPr>
          <a:xfrm>
            <a:off x="1970393" y="2970049"/>
            <a:ext cx="828092" cy="400110"/>
          </a:xfrm>
          <a:prstGeom prst="rect">
            <a:avLst/>
          </a:prstGeom>
          <a:noFill/>
        </p:spPr>
        <p:txBody>
          <a:bodyPr wrap="square" rtlCol="0">
            <a:spAutoFit/>
          </a:bodyPr>
          <a:lstStyle/>
          <a:p>
            <a:r>
              <a:rPr lang="en-US" sz="2000" b="1" dirty="0" smtClean="0">
                <a:solidFill>
                  <a:srgbClr val="002060"/>
                </a:solidFill>
              </a:rPr>
              <a:t>.</a:t>
            </a:r>
            <a:r>
              <a:rPr lang="en-US" sz="2000" b="1" dirty="0" err="1" smtClean="0">
                <a:solidFill>
                  <a:srgbClr val="002060"/>
                </a:solidFill>
              </a:rPr>
              <a:t>arff</a:t>
            </a:r>
            <a:endParaRPr lang="es-ES" sz="1600" b="1" dirty="0">
              <a:solidFill>
                <a:srgbClr val="002060"/>
              </a:solidFill>
            </a:endParaRPr>
          </a:p>
        </p:txBody>
      </p:sp>
      <p:cxnSp>
        <p:nvCxnSpPr>
          <p:cNvPr id="16" name="Conector recto de flecha 15"/>
          <p:cNvCxnSpPr/>
          <p:nvPr/>
        </p:nvCxnSpPr>
        <p:spPr>
          <a:xfrm>
            <a:off x="2997527" y="2154051"/>
            <a:ext cx="1673166" cy="203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Rectángulo redondeado 21"/>
          <p:cNvSpPr/>
          <p:nvPr/>
        </p:nvSpPr>
        <p:spPr>
          <a:xfrm>
            <a:off x="5508278" y="4710235"/>
            <a:ext cx="1809729" cy="7349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p:cNvSpPr txBox="1"/>
          <p:nvPr/>
        </p:nvSpPr>
        <p:spPr>
          <a:xfrm>
            <a:off x="5373963" y="4700111"/>
            <a:ext cx="2078357" cy="589072"/>
          </a:xfrm>
          <a:prstGeom prst="rect">
            <a:avLst/>
          </a:prstGeom>
          <a:noFill/>
        </p:spPr>
        <p:txBody>
          <a:bodyPr wrap="square" rtlCol="0">
            <a:spAutoFit/>
          </a:bodyPr>
          <a:lstStyle/>
          <a:p>
            <a:pPr algn="ctr">
              <a:lnSpc>
                <a:spcPct val="150000"/>
              </a:lnSpc>
            </a:pPr>
            <a:r>
              <a:rPr lang="en-US" sz="2400" dirty="0" smtClean="0"/>
              <a:t>5 </a:t>
            </a:r>
            <a:r>
              <a:rPr lang="en-US" sz="2400" dirty="0" err="1" smtClean="0"/>
              <a:t>Niveles</a:t>
            </a:r>
            <a:endParaRPr lang="es-ES" dirty="0"/>
          </a:p>
        </p:txBody>
      </p:sp>
      <p:cxnSp>
        <p:nvCxnSpPr>
          <p:cNvPr id="25" name="Conector recto de flecha 24"/>
          <p:cNvCxnSpPr/>
          <p:nvPr/>
        </p:nvCxnSpPr>
        <p:spPr>
          <a:xfrm>
            <a:off x="3285559" y="5205393"/>
            <a:ext cx="187220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7" name="Conector recto de flecha 26"/>
          <p:cNvCxnSpPr/>
          <p:nvPr/>
        </p:nvCxnSpPr>
        <p:spPr>
          <a:xfrm>
            <a:off x="6153559" y="3370159"/>
            <a:ext cx="0" cy="1066953"/>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44944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52400" y="101600"/>
            <a:ext cx="5487400" cy="584775"/>
          </a:xfrm>
          <a:prstGeom prst="rect">
            <a:avLst/>
          </a:prstGeom>
          <a:noFill/>
        </p:spPr>
        <p:txBody>
          <a:bodyPr wrap="none">
            <a:spAutoFit/>
          </a:bodyPr>
          <a:lstStyle/>
          <a:p>
            <a:pPr algn="just">
              <a:defRPr/>
            </a:pPr>
            <a:r>
              <a:rPr lang="es-ES" sz="3200" b="1" dirty="0" smtClean="0">
                <a:solidFill>
                  <a:schemeClr val="bg1"/>
                </a:solidFill>
                <a:latin typeface="Arial" pitchFamily="34" charset="0"/>
                <a:cs typeface="Arial" pitchFamily="34" charset="0"/>
              </a:rPr>
              <a:t>Respuesta a la pregunta #3</a:t>
            </a:r>
            <a:endParaRPr lang="es-ES_tradnl" sz="3200" b="1" dirty="0">
              <a:solidFill>
                <a:schemeClr val="bg1"/>
              </a:solidFill>
              <a:latin typeface="Arial" pitchFamily="34" charset="0"/>
              <a:cs typeface="Arial" pitchFamily="34" charset="0"/>
            </a:endParaRPr>
          </a:p>
        </p:txBody>
      </p:sp>
      <p:sp>
        <p:nvSpPr>
          <p:cNvPr id="5" name="Rectángulo 4"/>
          <p:cNvSpPr/>
          <p:nvPr/>
        </p:nvSpPr>
        <p:spPr>
          <a:xfrm>
            <a:off x="859146" y="1177582"/>
            <a:ext cx="7457270" cy="4339650"/>
          </a:xfrm>
          <a:prstGeom prst="rect">
            <a:avLst/>
          </a:prstGeom>
        </p:spPr>
        <p:txBody>
          <a:bodyPr wrap="square">
            <a:spAutoFit/>
          </a:bodyPr>
          <a:lstStyle/>
          <a:p>
            <a:pPr algn="just">
              <a:lnSpc>
                <a:spcPct val="150000"/>
              </a:lnSpc>
            </a:pPr>
            <a:r>
              <a:rPr lang="es-ES" sz="2000" b="1" dirty="0" smtClean="0">
                <a:latin typeface="Arial" panose="020B0604020202020204" pitchFamily="34" charset="0"/>
                <a:cs typeface="Arial" panose="020B0604020202020204" pitchFamily="34" charset="0"/>
              </a:rPr>
              <a:t>Red neuronal:</a:t>
            </a:r>
          </a:p>
          <a:p>
            <a:pPr marL="342900" indent="-342900" algn="just">
              <a:lnSpc>
                <a:spcPct val="150000"/>
              </a:lnSpc>
              <a:buFont typeface="Arial" panose="020B0604020202020204" pitchFamily="34" charset="0"/>
              <a:buChar char="•"/>
            </a:pPr>
            <a:r>
              <a:rPr lang="es-ES" sz="2400" dirty="0" smtClean="0"/>
              <a:t>Velocidad </a:t>
            </a:r>
            <a:r>
              <a:rPr lang="es-ES" sz="2400" dirty="0"/>
              <a:t>de </a:t>
            </a:r>
            <a:r>
              <a:rPr lang="es-ES" sz="2400" dirty="0" smtClean="0"/>
              <a:t>procesamiento.</a:t>
            </a:r>
          </a:p>
          <a:p>
            <a:pPr marL="342900" indent="-342900" algn="just">
              <a:lnSpc>
                <a:spcPct val="150000"/>
              </a:lnSpc>
              <a:buFont typeface="Arial" panose="020B0604020202020204" pitchFamily="34" charset="0"/>
              <a:buChar char="•"/>
            </a:pPr>
            <a:r>
              <a:rPr lang="es-ES" sz="2400" dirty="0" smtClean="0"/>
              <a:t>Capacidad </a:t>
            </a:r>
            <a:r>
              <a:rPr lang="es-ES" sz="2400" dirty="0"/>
              <a:t>de </a:t>
            </a:r>
            <a:r>
              <a:rPr lang="es-ES" sz="2400" dirty="0" smtClean="0"/>
              <a:t>generalización.</a:t>
            </a:r>
            <a:endParaRPr lang="es-ES" sz="2400" dirty="0"/>
          </a:p>
          <a:p>
            <a:pPr marL="342900" indent="-342900" algn="just">
              <a:lnSpc>
                <a:spcPct val="150000"/>
              </a:lnSpc>
              <a:buFont typeface="Arial" panose="020B0604020202020204" pitchFamily="34" charset="0"/>
              <a:buChar char="•"/>
            </a:pPr>
            <a:r>
              <a:rPr lang="es-ES" sz="2400" dirty="0"/>
              <a:t>Arquitectura paralela de las redes </a:t>
            </a:r>
            <a:r>
              <a:rPr lang="es-ES" sz="2400" dirty="0" smtClean="0"/>
              <a:t>neuronales.</a:t>
            </a:r>
          </a:p>
          <a:p>
            <a:pPr algn="just">
              <a:lnSpc>
                <a:spcPct val="150000"/>
              </a:lnSpc>
            </a:pPr>
            <a:r>
              <a:rPr lang="en-US" sz="2000" b="1" dirty="0" err="1" smtClean="0">
                <a:latin typeface="Arial" panose="020B0604020202020204" pitchFamily="34" charset="0"/>
                <a:cs typeface="Arial" panose="020B0604020202020204" pitchFamily="34" charset="0"/>
              </a:rPr>
              <a:t>Propuestas</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de </a:t>
            </a:r>
            <a:r>
              <a:rPr lang="en-US" sz="2000" b="1" dirty="0" err="1">
                <a:latin typeface="Arial" panose="020B0604020202020204" pitchFamily="34" charset="0"/>
                <a:cs typeface="Arial" panose="020B0604020202020204" pitchFamily="34" charset="0"/>
              </a:rPr>
              <a:t>redes</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neuronales</a:t>
            </a:r>
            <a:r>
              <a:rPr lang="en-US" sz="2000" b="1"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s-ES" sz="2400" dirty="0"/>
              <a:t>El perceptrón multicapas.</a:t>
            </a:r>
          </a:p>
          <a:p>
            <a:pPr marL="342900" indent="-342900">
              <a:lnSpc>
                <a:spcPct val="150000"/>
              </a:lnSpc>
              <a:buFont typeface="Arial" panose="020B0604020202020204" pitchFamily="34" charset="0"/>
              <a:buChar char="•"/>
            </a:pPr>
            <a:r>
              <a:rPr lang="es-ES" sz="2400" dirty="0"/>
              <a:t>Los mapas auto-organizado de Kohonen.</a:t>
            </a:r>
          </a:p>
          <a:p>
            <a:pPr marL="342900" indent="-342900">
              <a:lnSpc>
                <a:spcPct val="150000"/>
              </a:lnSpc>
              <a:buFont typeface="Arial" panose="020B0604020202020204" pitchFamily="34" charset="0"/>
              <a:buChar char="•"/>
            </a:pPr>
            <a:r>
              <a:rPr lang="es-ES" sz="2400" dirty="0"/>
              <a:t>Las redes </a:t>
            </a:r>
            <a:r>
              <a:rPr lang="es-ES" sz="2400" dirty="0" err="1" smtClean="0"/>
              <a:t>Backpropagation</a:t>
            </a:r>
            <a:r>
              <a:rPr lang="es-ES" sz="2400" dirty="0" smtClean="0"/>
              <a:t>.</a:t>
            </a:r>
            <a:endParaRPr lang="es-ES" sz="2400" dirty="0"/>
          </a:p>
        </p:txBody>
      </p:sp>
    </p:spTree>
    <p:extLst>
      <p:ext uri="{BB962C8B-B14F-4D97-AF65-F5344CB8AC3E}">
        <p14:creationId xmlns:p14="http://schemas.microsoft.com/office/powerpoint/2010/main" val="24038533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81329"/>
            <a:ext cx="9144000" cy="504055"/>
          </a:xfrm>
          <a:prstGeom prst="rect">
            <a:avLst/>
          </a:prstGeom>
          <a:gradFill>
            <a:gsLst>
              <a:gs pos="47000">
                <a:schemeClr val="tx2">
                  <a:lumMod val="75000"/>
                </a:schemeClr>
              </a:gs>
              <a:gs pos="0">
                <a:schemeClr val="accent1">
                  <a:shade val="67500"/>
                  <a:satMod val="115000"/>
                  <a:lumMod val="81000"/>
                </a:schemeClr>
              </a:gs>
              <a:gs pos="100000">
                <a:schemeClr val="accent1">
                  <a:lumMod val="75000"/>
                  <a:shade val="100000"/>
                  <a:satMod val="115000"/>
                </a:schemeClr>
              </a:gs>
            </a:gsLst>
            <a:path path="circle">
              <a:fillToRect t="100000" r="100000"/>
            </a:path>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9" name="4 CuadroTexto"/>
          <p:cNvSpPr txBox="1">
            <a:spLocks noChangeArrowheads="1"/>
          </p:cNvSpPr>
          <p:nvPr/>
        </p:nvSpPr>
        <p:spPr bwMode="auto">
          <a:xfrm>
            <a:off x="0" y="2381979"/>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s-ES" sz="2400" b="1" dirty="0"/>
              <a:t>Componente </a:t>
            </a:r>
            <a:r>
              <a:rPr lang="es-ES" sz="2400" b="1" dirty="0" smtClean="0"/>
              <a:t>de </a:t>
            </a:r>
            <a:r>
              <a:rPr lang="es-ES" sz="2400" b="1" dirty="0"/>
              <a:t>medición de la calidad de las imágenes de huellas dactilares.</a:t>
            </a:r>
            <a:endParaRPr lang="es-ES" sz="2200" dirty="0">
              <a:solidFill>
                <a:srgbClr val="376092"/>
              </a:solidFill>
              <a:latin typeface="Calibri" pitchFamily="34" charset="0"/>
            </a:endParaRPr>
          </a:p>
        </p:txBody>
      </p:sp>
      <p:sp>
        <p:nvSpPr>
          <p:cNvPr id="4103" name="8 Rectángulo"/>
          <p:cNvSpPr>
            <a:spLocks noChangeArrowheads="1"/>
          </p:cNvSpPr>
          <p:nvPr/>
        </p:nvSpPr>
        <p:spPr bwMode="auto">
          <a:xfrm>
            <a:off x="0" y="3356992"/>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s-ES" sz="2000" b="1" dirty="0">
                <a:solidFill>
                  <a:srgbClr val="000000"/>
                </a:solidFill>
                <a:latin typeface="Arial" pitchFamily="34" charset="0"/>
                <a:cs typeface="Arial" pitchFamily="34" charset="0"/>
              </a:rPr>
              <a:t>Autores:</a:t>
            </a:r>
            <a:endParaRPr lang="es-ES" sz="2000" dirty="0">
              <a:solidFill>
                <a:srgbClr val="000000"/>
              </a:solidFill>
              <a:latin typeface="Arial" pitchFamily="34" charset="0"/>
              <a:cs typeface="Arial" pitchFamily="34" charset="0"/>
            </a:endParaRPr>
          </a:p>
          <a:p>
            <a:pPr algn="ctr">
              <a:lnSpc>
                <a:spcPct val="80000"/>
              </a:lnSpc>
            </a:pPr>
            <a:r>
              <a:rPr lang="en-US" sz="2000" dirty="0"/>
              <a:t>Alexei Alayo Rondón</a:t>
            </a:r>
          </a:p>
          <a:p>
            <a:pPr algn="ctr">
              <a:lnSpc>
                <a:spcPct val="80000"/>
              </a:lnSpc>
            </a:pPr>
            <a:r>
              <a:rPr lang="en-US" sz="2000" dirty="0" smtClean="0"/>
              <a:t>Miriela </a:t>
            </a:r>
            <a:r>
              <a:rPr lang="en-US" sz="2000" dirty="0"/>
              <a:t>Velazquez Arias</a:t>
            </a:r>
          </a:p>
          <a:p>
            <a:pPr algn="ctr" fontAlgn="base">
              <a:spcBef>
                <a:spcPct val="0"/>
              </a:spcBef>
              <a:spcAft>
                <a:spcPct val="0"/>
              </a:spcAft>
            </a:pPr>
            <a:endParaRPr lang="es-ES" sz="2000" dirty="0">
              <a:solidFill>
                <a:srgbClr val="000000"/>
              </a:solidFill>
              <a:latin typeface="Arial" pitchFamily="34" charset="0"/>
              <a:cs typeface="Arial" pitchFamily="34" charset="0"/>
            </a:endParaRPr>
          </a:p>
          <a:p>
            <a:pPr algn="ctr" fontAlgn="base">
              <a:spcBef>
                <a:spcPct val="0"/>
              </a:spcBef>
              <a:spcAft>
                <a:spcPct val="0"/>
              </a:spcAft>
            </a:pPr>
            <a:r>
              <a:rPr lang="es-ES" sz="2000" b="1" dirty="0" smtClean="0">
                <a:solidFill>
                  <a:srgbClr val="000000"/>
                </a:solidFill>
                <a:latin typeface="Arial" pitchFamily="34" charset="0"/>
                <a:cs typeface="Arial" pitchFamily="34" charset="0"/>
              </a:rPr>
              <a:t>Tutores:        </a:t>
            </a:r>
            <a:endParaRPr lang="es-ES" sz="2000" b="1" dirty="0">
              <a:solidFill>
                <a:srgbClr val="000000"/>
              </a:solidFill>
              <a:latin typeface="Arial" pitchFamily="34" charset="0"/>
              <a:cs typeface="Arial" pitchFamily="34" charset="0"/>
            </a:endParaRPr>
          </a:p>
          <a:p>
            <a:pPr algn="ctr"/>
            <a:r>
              <a:rPr lang="es-ES" sz="2000" dirty="0"/>
              <a:t>Ing. Yaicel </a:t>
            </a:r>
            <a:r>
              <a:rPr lang="es-ES" sz="2000" dirty="0" smtClean="0"/>
              <a:t>Díaz Córdova</a:t>
            </a:r>
            <a:endParaRPr lang="es-US" sz="2000" dirty="0"/>
          </a:p>
          <a:p>
            <a:pPr algn="ctr"/>
            <a:r>
              <a:rPr lang="es-ES" sz="2000" dirty="0" smtClean="0"/>
              <a:t>Ing</a:t>
            </a:r>
            <a:r>
              <a:rPr lang="es-ES" sz="2000" dirty="0"/>
              <a:t>. Ramón Santana Fernández</a:t>
            </a:r>
            <a:endParaRPr lang="es-US" sz="2400" dirty="0"/>
          </a:p>
          <a:p>
            <a:endParaRPr lang="es-ES" sz="2000" dirty="0">
              <a:solidFill>
                <a:srgbClr val="000000"/>
              </a:solidFill>
              <a:latin typeface="Arial" pitchFamily="34" charset="0"/>
              <a:cs typeface="Arial" pitchFamily="34" charset="0"/>
            </a:endParaRPr>
          </a:p>
        </p:txBody>
      </p:sp>
      <p:cxnSp>
        <p:nvCxnSpPr>
          <p:cNvPr id="14" name="13 Conector recto"/>
          <p:cNvCxnSpPr/>
          <p:nvPr/>
        </p:nvCxnSpPr>
        <p:spPr>
          <a:xfrm>
            <a:off x="1259632" y="3212976"/>
            <a:ext cx="6552728" cy="0"/>
          </a:xfrm>
          <a:prstGeom prst="line">
            <a:avLst/>
          </a:prstGeom>
        </p:spPr>
        <p:style>
          <a:lnRef idx="1">
            <a:schemeClr val="dk1"/>
          </a:lnRef>
          <a:fillRef idx="0">
            <a:schemeClr val="dk1"/>
          </a:fillRef>
          <a:effectRef idx="0">
            <a:schemeClr val="dk1"/>
          </a:effectRef>
          <a:fontRef idx="minor">
            <a:schemeClr val="tx1"/>
          </a:fontRef>
        </p:style>
      </p:cxnSp>
      <p:pic>
        <p:nvPicPr>
          <p:cNvPr id="25" name="Picture 6"/>
          <p:cNvPicPr>
            <a:picLocks noChangeAspect="1"/>
          </p:cNvPicPr>
          <p:nvPr/>
        </p:nvPicPr>
        <p:blipFill rotWithShape="1">
          <a:blip r:embed="rId2">
            <a:extLst>
              <a:ext uri="{28A0092B-C50C-407E-A947-70E740481C1C}">
                <a14:useLocalDpi xmlns:a14="http://schemas.microsoft.com/office/drawing/2010/main" val="0"/>
              </a:ext>
            </a:extLst>
          </a:blip>
          <a:srcRect b="27979"/>
          <a:stretch/>
        </p:blipFill>
        <p:spPr bwMode="auto">
          <a:xfrm>
            <a:off x="2320437" y="741239"/>
            <a:ext cx="4483811"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25 CuadroTexto"/>
          <p:cNvSpPr txBox="1"/>
          <p:nvPr/>
        </p:nvSpPr>
        <p:spPr>
          <a:xfrm>
            <a:off x="0" y="6453336"/>
            <a:ext cx="9144000" cy="338554"/>
          </a:xfrm>
          <a:prstGeom prst="rect">
            <a:avLst/>
          </a:prstGeom>
          <a:noFill/>
        </p:spPr>
        <p:txBody>
          <a:bodyPr wrap="square" rtlCol="0">
            <a:spAutoFit/>
          </a:bodyPr>
          <a:lstStyle/>
          <a:p>
            <a:pPr algn="ctr"/>
            <a:r>
              <a:rPr lang="es-ES" sz="1600" spc="300" dirty="0" smtClean="0">
                <a:solidFill>
                  <a:schemeClr val="accent1">
                    <a:lumMod val="60000"/>
                    <a:lumOff val="40000"/>
                  </a:schemeClr>
                </a:solidFill>
                <a:latin typeface="Arial" pitchFamily="34" charset="0"/>
                <a:cs typeface="Arial" pitchFamily="34" charset="0"/>
              </a:rPr>
              <a:t>Centro de Identificación y Seguridad Digital</a:t>
            </a:r>
            <a:endParaRPr lang="es-ES" sz="1600" spc="300" dirty="0">
              <a:solidFill>
                <a:schemeClr val="accent1">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905736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Introducción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7"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2" descr="https://encrypted-tbn1.gstatic.com/images?q=tbn:ANd9GcR6Rkl3q37z2UH-ud-TSDbElzG28s0jn42JeJf2RLDEPsKbMJu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pSp>
        <p:nvGrpSpPr>
          <p:cNvPr id="2" name="Grupo 1"/>
          <p:cNvGrpSpPr/>
          <p:nvPr/>
        </p:nvGrpSpPr>
        <p:grpSpPr>
          <a:xfrm>
            <a:off x="395536" y="911667"/>
            <a:ext cx="3168352" cy="2108175"/>
            <a:chOff x="395536" y="911667"/>
            <a:chExt cx="3168352" cy="2108175"/>
          </a:xfrm>
        </p:grpSpPr>
        <p:pic>
          <p:nvPicPr>
            <p:cNvPr id="30" name="Imagen 29"/>
            <p:cNvPicPr>
              <a:picLocks noChangeAspect="1"/>
            </p:cNvPicPr>
            <p:nvPr/>
          </p:nvPicPr>
          <p:blipFill>
            <a:blip r:embed="rId4"/>
            <a:stretch>
              <a:fillRect/>
            </a:stretch>
          </p:blipFill>
          <p:spPr>
            <a:xfrm>
              <a:off x="2444769" y="1542797"/>
              <a:ext cx="1001751" cy="1454155"/>
            </a:xfrm>
            <a:prstGeom prst="rect">
              <a:avLst/>
            </a:prstGeom>
          </p:spPr>
        </p:pic>
        <p:grpSp>
          <p:nvGrpSpPr>
            <p:cNvPr id="21" name="Grupo 20"/>
            <p:cNvGrpSpPr/>
            <p:nvPr/>
          </p:nvGrpSpPr>
          <p:grpSpPr>
            <a:xfrm>
              <a:off x="395536" y="911667"/>
              <a:ext cx="3168352" cy="2108175"/>
              <a:chOff x="1335447" y="2628687"/>
              <a:chExt cx="3168352" cy="1224136"/>
            </a:xfrm>
          </p:grpSpPr>
          <p:sp>
            <p:nvSpPr>
              <p:cNvPr id="23" name="Rectángulo redondeado 22"/>
              <p:cNvSpPr/>
              <p:nvPr/>
            </p:nvSpPr>
            <p:spPr>
              <a:xfrm>
                <a:off x="1335447" y="2628687"/>
                <a:ext cx="3168352" cy="12241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p:cNvSpPr txBox="1"/>
              <p:nvPr/>
            </p:nvSpPr>
            <p:spPr>
              <a:xfrm>
                <a:off x="1335447" y="2697382"/>
                <a:ext cx="2857209" cy="696985"/>
              </a:xfrm>
              <a:prstGeom prst="rect">
                <a:avLst/>
              </a:prstGeom>
              <a:noFill/>
            </p:spPr>
            <p:txBody>
              <a:bodyPr wrap="square" rtlCol="0">
                <a:spAutoFit/>
              </a:bodyPr>
              <a:lstStyle/>
              <a:p>
                <a:r>
                  <a:rPr lang="en-US" sz="2400" b="1" dirty="0" smtClean="0"/>
                  <a:t>Sistema </a:t>
                </a:r>
                <a:r>
                  <a:rPr lang="es-ES" sz="2400" b="1" dirty="0" smtClean="0"/>
                  <a:t>Automático</a:t>
                </a:r>
                <a:r>
                  <a:rPr lang="en-US" sz="2400" b="1" dirty="0" smtClean="0"/>
                  <a:t> de </a:t>
                </a:r>
                <a:r>
                  <a:rPr lang="en-US" sz="2400" b="1" dirty="0" err="1" smtClean="0"/>
                  <a:t>Identificación</a:t>
                </a:r>
                <a:r>
                  <a:rPr lang="en-US" sz="2400" b="1" dirty="0" smtClean="0"/>
                  <a:t> </a:t>
                </a:r>
                <a:r>
                  <a:rPr lang="en-US" sz="2400" b="1" dirty="0" err="1" smtClean="0"/>
                  <a:t>Dactilar</a:t>
                </a:r>
                <a:endParaRPr lang="es-ES" sz="2400" b="1" dirty="0"/>
              </a:p>
            </p:txBody>
          </p:sp>
        </p:grpSp>
      </p:grpSp>
      <p:cxnSp>
        <p:nvCxnSpPr>
          <p:cNvPr id="26" name="Conector recto de flecha 25"/>
          <p:cNvCxnSpPr/>
          <p:nvPr/>
        </p:nvCxnSpPr>
        <p:spPr>
          <a:xfrm flipH="1">
            <a:off x="1824140" y="3140968"/>
            <a:ext cx="11556" cy="648072"/>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19" name="Grupo 18"/>
          <p:cNvGrpSpPr/>
          <p:nvPr/>
        </p:nvGrpSpPr>
        <p:grpSpPr>
          <a:xfrm>
            <a:off x="755576" y="3910166"/>
            <a:ext cx="2304256" cy="2111122"/>
            <a:chOff x="827584" y="3910166"/>
            <a:chExt cx="2304256" cy="2111122"/>
          </a:xfrm>
        </p:grpSpPr>
        <p:pic>
          <p:nvPicPr>
            <p:cNvPr id="14" name="Imagen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633" y="4503094"/>
              <a:ext cx="1804157" cy="1515514"/>
            </a:xfrm>
            <a:prstGeom prst="rect">
              <a:avLst/>
            </a:prstGeom>
          </p:spPr>
        </p:pic>
        <p:grpSp>
          <p:nvGrpSpPr>
            <p:cNvPr id="8" name="Grupo 7"/>
            <p:cNvGrpSpPr/>
            <p:nvPr/>
          </p:nvGrpSpPr>
          <p:grpSpPr>
            <a:xfrm>
              <a:off x="827584" y="3910166"/>
              <a:ext cx="2304256" cy="2111122"/>
              <a:chOff x="611560" y="4054183"/>
              <a:chExt cx="2304256" cy="2111122"/>
            </a:xfrm>
          </p:grpSpPr>
          <p:sp>
            <p:nvSpPr>
              <p:cNvPr id="35" name="CuadroTexto 34"/>
              <p:cNvSpPr txBox="1"/>
              <p:nvPr/>
            </p:nvSpPr>
            <p:spPr>
              <a:xfrm>
                <a:off x="611560" y="4236066"/>
                <a:ext cx="2304256" cy="523220"/>
              </a:xfrm>
              <a:prstGeom prst="rect">
                <a:avLst/>
              </a:prstGeom>
              <a:noFill/>
            </p:spPr>
            <p:txBody>
              <a:bodyPr wrap="square" rtlCol="0">
                <a:spAutoFit/>
              </a:bodyPr>
              <a:lstStyle/>
              <a:p>
                <a:r>
                  <a:rPr lang="en-US" sz="2800" b="1" dirty="0" smtClean="0"/>
                  <a:t>Enrolamiento</a:t>
                </a:r>
                <a:endParaRPr lang="es-ES" sz="2800" b="1" dirty="0"/>
              </a:p>
            </p:txBody>
          </p:sp>
          <p:sp>
            <p:nvSpPr>
              <p:cNvPr id="28" name="Rectángulo redondeado 27"/>
              <p:cNvSpPr/>
              <p:nvPr/>
            </p:nvSpPr>
            <p:spPr>
              <a:xfrm>
                <a:off x="611560" y="4054183"/>
                <a:ext cx="2160240" cy="21111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grpSp>
        <p:nvGrpSpPr>
          <p:cNvPr id="66" name="Grupo 65"/>
          <p:cNvGrpSpPr/>
          <p:nvPr/>
        </p:nvGrpSpPr>
        <p:grpSpPr>
          <a:xfrm>
            <a:off x="6980511" y="4814989"/>
            <a:ext cx="1911969" cy="1762395"/>
            <a:chOff x="6980511" y="4814989"/>
            <a:chExt cx="1911969" cy="1762395"/>
          </a:xfrm>
        </p:grpSpPr>
        <p:grpSp>
          <p:nvGrpSpPr>
            <p:cNvPr id="17" name="Grupo 16"/>
            <p:cNvGrpSpPr/>
            <p:nvPr/>
          </p:nvGrpSpPr>
          <p:grpSpPr>
            <a:xfrm>
              <a:off x="7126772" y="4814990"/>
              <a:ext cx="1605123" cy="1714232"/>
              <a:chOff x="7284093" y="4965727"/>
              <a:chExt cx="1326131" cy="1372029"/>
            </a:xfrm>
          </p:grpSpPr>
          <p:pic>
            <p:nvPicPr>
              <p:cNvPr id="32" name="Picture 2" descr="D:\Miriela\Tesis\Imagenes\imag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4093" y="5213841"/>
                <a:ext cx="1123915" cy="11239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5" descr="D:\Miriela\Tesis\Imagenes\positiv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05792" y="4965727"/>
                <a:ext cx="404432" cy="394196"/>
              </a:xfrm>
              <a:prstGeom prst="rect">
                <a:avLst/>
              </a:prstGeom>
              <a:noFill/>
              <a:effectLst>
                <a:glow rad="127000">
                  <a:schemeClr val="bg1"/>
                </a:glow>
                <a:softEdge rad="63500"/>
              </a:effectLst>
              <a:extLst>
                <a:ext uri="{909E8E84-426E-40DD-AFC4-6F175D3DCCD1}">
                  <a14:hiddenFill xmlns:a14="http://schemas.microsoft.com/office/drawing/2010/main">
                    <a:solidFill>
                      <a:srgbClr val="FFFFFF"/>
                    </a:solidFill>
                  </a14:hiddenFill>
                </a:ext>
              </a:extLst>
            </p:spPr>
          </p:pic>
        </p:grpSp>
        <p:sp>
          <p:nvSpPr>
            <p:cNvPr id="37" name="Rectángulo redondeado 36"/>
            <p:cNvSpPr/>
            <p:nvPr/>
          </p:nvSpPr>
          <p:spPr>
            <a:xfrm>
              <a:off x="6980511" y="4814989"/>
              <a:ext cx="1911969" cy="17623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68" name="Grupo 67"/>
          <p:cNvGrpSpPr/>
          <p:nvPr/>
        </p:nvGrpSpPr>
        <p:grpSpPr>
          <a:xfrm>
            <a:off x="7285670" y="2038059"/>
            <a:ext cx="1503925" cy="1872107"/>
            <a:chOff x="7285670" y="2038059"/>
            <a:chExt cx="1503925" cy="1872107"/>
          </a:xfrm>
        </p:grpSpPr>
        <p:pic>
          <p:nvPicPr>
            <p:cNvPr id="20" name="Imagen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9305" y="2630904"/>
              <a:ext cx="1219048" cy="1219048"/>
            </a:xfrm>
            <a:prstGeom prst="rect">
              <a:avLst/>
            </a:prstGeom>
          </p:spPr>
        </p:pic>
        <p:sp>
          <p:nvSpPr>
            <p:cNvPr id="49" name="Rectángulo redondeado 48"/>
            <p:cNvSpPr/>
            <p:nvPr/>
          </p:nvSpPr>
          <p:spPr>
            <a:xfrm>
              <a:off x="7285670" y="2038059"/>
              <a:ext cx="1503925" cy="18721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CuadroTexto 49"/>
            <p:cNvSpPr txBox="1"/>
            <p:nvPr/>
          </p:nvSpPr>
          <p:spPr>
            <a:xfrm>
              <a:off x="7459305" y="2121076"/>
              <a:ext cx="1298510" cy="461665"/>
            </a:xfrm>
            <a:prstGeom prst="rect">
              <a:avLst/>
            </a:prstGeom>
            <a:noFill/>
          </p:spPr>
          <p:txBody>
            <a:bodyPr wrap="square" rtlCol="0">
              <a:spAutoFit/>
            </a:bodyPr>
            <a:lstStyle/>
            <a:p>
              <a:r>
                <a:rPr lang="en-US" sz="2400" b="1" dirty="0" err="1" smtClean="0"/>
                <a:t>Plantilla</a:t>
              </a:r>
              <a:endParaRPr lang="es-ES" b="1" dirty="0"/>
            </a:p>
          </p:txBody>
        </p:sp>
      </p:grpSp>
      <p:cxnSp>
        <p:nvCxnSpPr>
          <p:cNvPr id="52" name="Conector recto de flecha 51"/>
          <p:cNvCxnSpPr/>
          <p:nvPr/>
        </p:nvCxnSpPr>
        <p:spPr>
          <a:xfrm flipH="1">
            <a:off x="8037632" y="4077072"/>
            <a:ext cx="11556" cy="698133"/>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
        <p:nvSpPr>
          <p:cNvPr id="10" name="Rectángulo redondeado 9"/>
          <p:cNvSpPr/>
          <p:nvPr/>
        </p:nvSpPr>
        <p:spPr>
          <a:xfrm>
            <a:off x="4035696" y="1203348"/>
            <a:ext cx="2413780" cy="55380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5" name="Grupo 44"/>
          <p:cNvGrpSpPr/>
          <p:nvPr/>
        </p:nvGrpSpPr>
        <p:grpSpPr>
          <a:xfrm>
            <a:off x="4289236" y="1340768"/>
            <a:ext cx="1944216" cy="1443795"/>
            <a:chOff x="4427984" y="1288536"/>
            <a:chExt cx="1944216" cy="1401043"/>
          </a:xfrm>
        </p:grpSpPr>
        <p:pic>
          <p:nvPicPr>
            <p:cNvPr id="29" name="Picture 7" descr="D:\Miriela\Tesis\Imagenes\scanner.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132" y="1498163"/>
              <a:ext cx="1273963" cy="1191416"/>
            </a:xfrm>
            <a:prstGeom prst="rect">
              <a:avLst/>
            </a:prstGeom>
            <a:noFill/>
            <a:ln>
              <a:solidFill>
                <a:schemeClr val="bg2"/>
              </a:solidFill>
            </a:ln>
            <a:effectLst>
              <a:softEdge rad="63500"/>
            </a:effectLst>
            <a:extLst>
              <a:ext uri="{909E8E84-426E-40DD-AFC4-6F175D3DCCD1}">
                <a14:hiddenFill xmlns:a14="http://schemas.microsoft.com/office/drawing/2010/main">
                  <a:solidFill>
                    <a:srgbClr val="FFFFFF"/>
                  </a:solidFill>
                </a14:hiddenFill>
              </a:ext>
            </a:extLst>
          </p:spPr>
        </p:pic>
        <p:sp>
          <p:nvSpPr>
            <p:cNvPr id="39" name="Rectángulo redondeado 38"/>
            <p:cNvSpPr/>
            <p:nvPr/>
          </p:nvSpPr>
          <p:spPr>
            <a:xfrm>
              <a:off x="4427984" y="1288536"/>
              <a:ext cx="1944216" cy="1250062"/>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CuadroTexto 41"/>
            <p:cNvSpPr txBox="1"/>
            <p:nvPr/>
          </p:nvSpPr>
          <p:spPr>
            <a:xfrm>
              <a:off x="4569619" y="1288536"/>
              <a:ext cx="1687897" cy="461665"/>
            </a:xfrm>
            <a:prstGeom prst="rect">
              <a:avLst/>
            </a:prstGeom>
            <a:noFill/>
          </p:spPr>
          <p:txBody>
            <a:bodyPr wrap="square" rtlCol="0">
              <a:spAutoFit/>
            </a:bodyPr>
            <a:lstStyle/>
            <a:p>
              <a:r>
                <a:rPr lang="en-US" sz="2400" b="1" dirty="0" err="1" smtClean="0"/>
                <a:t>Adquisición</a:t>
              </a:r>
              <a:endParaRPr lang="es-ES" b="1" dirty="0"/>
            </a:p>
          </p:txBody>
        </p:sp>
      </p:grpSp>
      <p:grpSp>
        <p:nvGrpSpPr>
          <p:cNvPr id="46" name="Grupo 45"/>
          <p:cNvGrpSpPr/>
          <p:nvPr/>
        </p:nvGrpSpPr>
        <p:grpSpPr>
          <a:xfrm>
            <a:off x="4289236" y="3068961"/>
            <a:ext cx="2079751" cy="1495388"/>
            <a:chOff x="4427984" y="2965556"/>
            <a:chExt cx="2079751" cy="1451109"/>
          </a:xfrm>
        </p:grpSpPr>
        <p:pic>
          <p:nvPicPr>
            <p:cNvPr id="34" name="Imagen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06480" y="3458069"/>
              <a:ext cx="709264" cy="884127"/>
            </a:xfrm>
            <a:prstGeom prst="rect">
              <a:avLst/>
            </a:prstGeom>
          </p:spPr>
        </p:pic>
        <p:sp>
          <p:nvSpPr>
            <p:cNvPr id="40" name="Rectángulo redondeado 39"/>
            <p:cNvSpPr/>
            <p:nvPr/>
          </p:nvSpPr>
          <p:spPr>
            <a:xfrm>
              <a:off x="4427984" y="3031346"/>
              <a:ext cx="1944216" cy="1385319"/>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CuadroTexto 42"/>
            <p:cNvSpPr txBox="1"/>
            <p:nvPr/>
          </p:nvSpPr>
          <p:spPr>
            <a:xfrm>
              <a:off x="4427984" y="2965556"/>
              <a:ext cx="2079751" cy="461665"/>
            </a:xfrm>
            <a:prstGeom prst="rect">
              <a:avLst/>
            </a:prstGeom>
            <a:noFill/>
          </p:spPr>
          <p:txBody>
            <a:bodyPr wrap="square" rtlCol="0">
              <a:spAutoFit/>
            </a:bodyPr>
            <a:lstStyle/>
            <a:p>
              <a:r>
                <a:rPr lang="en-US" sz="2400" b="1" dirty="0" err="1" smtClean="0"/>
                <a:t>Mejoramiento</a:t>
              </a:r>
              <a:endParaRPr lang="es-ES" b="1" dirty="0"/>
            </a:p>
          </p:txBody>
        </p:sp>
      </p:grpSp>
      <p:grpSp>
        <p:nvGrpSpPr>
          <p:cNvPr id="47" name="Grupo 46"/>
          <p:cNvGrpSpPr/>
          <p:nvPr/>
        </p:nvGrpSpPr>
        <p:grpSpPr>
          <a:xfrm>
            <a:off x="4283968" y="5055224"/>
            <a:ext cx="1944216" cy="1560575"/>
            <a:chOff x="4427984" y="4941168"/>
            <a:chExt cx="1944216" cy="1514365"/>
          </a:xfrm>
        </p:grpSpPr>
        <p:pic>
          <p:nvPicPr>
            <p:cNvPr id="33" name="Imagen 32"/>
            <p:cNvPicPr>
              <a:picLocks noChangeAspect="1"/>
            </p:cNvPicPr>
            <p:nvPr/>
          </p:nvPicPr>
          <p:blipFill rotWithShape="1">
            <a:blip r:embed="rId11" cstate="print">
              <a:extLst>
                <a:ext uri="{28A0092B-C50C-407E-A947-70E740481C1C}">
                  <a14:useLocalDpi xmlns:a14="http://schemas.microsoft.com/office/drawing/2010/main" val="0"/>
                </a:ext>
              </a:extLst>
            </a:blip>
            <a:srcRect l="9388" t="6408" r="3557" b="3567"/>
            <a:stretch/>
          </p:blipFill>
          <p:spPr>
            <a:xfrm>
              <a:off x="4932039" y="5303404"/>
              <a:ext cx="936104" cy="1152129"/>
            </a:xfrm>
            <a:prstGeom prst="rect">
              <a:avLst/>
            </a:prstGeom>
          </p:spPr>
        </p:pic>
        <p:sp>
          <p:nvSpPr>
            <p:cNvPr id="41" name="Rectángulo redondeado 40"/>
            <p:cNvSpPr/>
            <p:nvPr/>
          </p:nvSpPr>
          <p:spPr>
            <a:xfrm>
              <a:off x="4427984" y="4961636"/>
              <a:ext cx="1944216" cy="1473429"/>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p:cNvSpPr txBox="1"/>
            <p:nvPr/>
          </p:nvSpPr>
          <p:spPr>
            <a:xfrm>
              <a:off x="4556143" y="4941168"/>
              <a:ext cx="1687897" cy="461665"/>
            </a:xfrm>
            <a:prstGeom prst="rect">
              <a:avLst/>
            </a:prstGeom>
            <a:noFill/>
          </p:spPr>
          <p:txBody>
            <a:bodyPr wrap="square" rtlCol="0">
              <a:spAutoFit/>
            </a:bodyPr>
            <a:lstStyle/>
            <a:p>
              <a:r>
                <a:rPr lang="en-US" sz="2400" b="1" dirty="0" err="1" smtClean="0"/>
                <a:t>Extracción</a:t>
              </a:r>
              <a:endParaRPr lang="es-ES" b="1" dirty="0"/>
            </a:p>
          </p:txBody>
        </p:sp>
      </p:grpSp>
      <p:cxnSp>
        <p:nvCxnSpPr>
          <p:cNvPr id="59" name="Conector recto de flecha 58"/>
          <p:cNvCxnSpPr/>
          <p:nvPr/>
        </p:nvCxnSpPr>
        <p:spPr>
          <a:xfrm>
            <a:off x="5222365" y="2708920"/>
            <a:ext cx="1" cy="344919"/>
          </a:xfrm>
          <a:prstGeom prst="straightConnector1">
            <a:avLst/>
          </a:prstGeom>
          <a:ln>
            <a:solidFill>
              <a:schemeClr val="bg1">
                <a:lumMod val="50000"/>
              </a:schemeClr>
            </a:solidFill>
            <a:headEnd type="oval"/>
            <a:tailEnd type="triangle"/>
          </a:ln>
        </p:spPr>
        <p:style>
          <a:lnRef idx="3">
            <a:schemeClr val="accent1"/>
          </a:lnRef>
          <a:fillRef idx="0">
            <a:schemeClr val="accent1"/>
          </a:fillRef>
          <a:effectRef idx="2">
            <a:schemeClr val="accent1"/>
          </a:effectRef>
          <a:fontRef idx="minor">
            <a:schemeClr val="tx1"/>
          </a:fontRef>
        </p:style>
      </p:cxnSp>
      <p:cxnSp>
        <p:nvCxnSpPr>
          <p:cNvPr id="61" name="Conector recto de flecha 60"/>
          <p:cNvCxnSpPr/>
          <p:nvPr/>
        </p:nvCxnSpPr>
        <p:spPr>
          <a:xfrm>
            <a:off x="5222364" y="4668257"/>
            <a:ext cx="1" cy="344919"/>
          </a:xfrm>
          <a:prstGeom prst="straightConnector1">
            <a:avLst/>
          </a:prstGeom>
          <a:ln>
            <a:solidFill>
              <a:schemeClr val="bg1">
                <a:lumMod val="50000"/>
              </a:schemeClr>
            </a:solidFill>
            <a:headEnd type="oval"/>
            <a:tailEnd type="triangle"/>
          </a:ln>
        </p:spPr>
        <p:style>
          <a:lnRef idx="3">
            <a:schemeClr val="accent1"/>
          </a:lnRef>
          <a:fillRef idx="0">
            <a:schemeClr val="accent1"/>
          </a:fillRef>
          <a:effectRef idx="2">
            <a:schemeClr val="accent1"/>
          </a:effectRef>
          <a:fontRef idx="minor">
            <a:schemeClr val="tx1"/>
          </a:fontRef>
        </p:style>
      </p:cxnSp>
      <p:cxnSp>
        <p:nvCxnSpPr>
          <p:cNvPr id="63" name="Conector recto de flecha 62"/>
          <p:cNvCxnSpPr/>
          <p:nvPr/>
        </p:nvCxnSpPr>
        <p:spPr>
          <a:xfrm>
            <a:off x="6537265" y="2996952"/>
            <a:ext cx="699031" cy="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65" name="Conector recto de flecha 64"/>
          <p:cNvCxnSpPr/>
          <p:nvPr/>
        </p:nvCxnSpPr>
        <p:spPr>
          <a:xfrm>
            <a:off x="3059832" y="5013176"/>
            <a:ext cx="792088" cy="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497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6"/>
                                        </p:tgtEl>
                                        <p:attrNameLst>
                                          <p:attrName>ppt_x</p:attrName>
                                        </p:attrNameLst>
                                      </p:cBhvr>
                                      <p:tavLst>
                                        <p:tav tm="0">
                                          <p:val>
                                            <p:strVal val="ppt_x"/>
                                          </p:val>
                                        </p:tav>
                                        <p:tav tm="100000">
                                          <p:val>
                                            <p:strVal val="ppt_x"/>
                                          </p:val>
                                        </p:tav>
                                      </p:tavLst>
                                    </p:anim>
                                    <p:anim calcmode="lin" valueType="num">
                                      <p:cBhvr additive="base">
                                        <p:cTn id="11" dur="500"/>
                                        <p:tgtEl>
                                          <p:spTgt spid="26"/>
                                        </p:tgtEl>
                                        <p:attrNameLst>
                                          <p:attrName>ppt_y</p:attrName>
                                        </p:attrNameLst>
                                      </p:cBhvr>
                                      <p:tavLst>
                                        <p:tav tm="0">
                                          <p:val>
                                            <p:strVal val="ppt_y"/>
                                          </p:val>
                                        </p:tav>
                                        <p:tav tm="100000">
                                          <p:val>
                                            <p:strVal val="1+ppt_h/2"/>
                                          </p:val>
                                        </p:tav>
                                      </p:tavLst>
                                    </p:anim>
                                    <p:set>
                                      <p:cBhvr>
                                        <p:cTn id="12" dur="1" fill="hold">
                                          <p:stCondLst>
                                            <p:cond delay="499"/>
                                          </p:stCondLst>
                                        </p:cTn>
                                        <p:tgtEl>
                                          <p:spTgt spid="26"/>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9"/>
                                        </p:tgtEl>
                                        <p:attrNameLst>
                                          <p:attrName>ppt_x</p:attrName>
                                        </p:attrNameLst>
                                      </p:cBhvr>
                                      <p:tavLst>
                                        <p:tav tm="0">
                                          <p:val>
                                            <p:strVal val="ppt_x"/>
                                          </p:val>
                                        </p:tav>
                                        <p:tav tm="100000">
                                          <p:val>
                                            <p:strVal val="ppt_x"/>
                                          </p:val>
                                        </p:tav>
                                      </p:tavLst>
                                    </p:anim>
                                    <p:anim calcmode="lin" valueType="num">
                                      <p:cBhvr additive="base">
                                        <p:cTn id="15" dur="500"/>
                                        <p:tgtEl>
                                          <p:spTgt spid="19"/>
                                        </p:tgtEl>
                                        <p:attrNameLst>
                                          <p:attrName>ppt_y</p:attrName>
                                        </p:attrNameLst>
                                      </p:cBhvr>
                                      <p:tavLst>
                                        <p:tav tm="0">
                                          <p:val>
                                            <p:strVal val="ppt_y"/>
                                          </p:val>
                                        </p:tav>
                                        <p:tav tm="100000">
                                          <p:val>
                                            <p:strVal val="1+ppt_h/2"/>
                                          </p:val>
                                        </p:tav>
                                      </p:tavLst>
                                    </p:anim>
                                    <p:set>
                                      <p:cBhvr>
                                        <p:cTn id="16" dur="1" fill="hold">
                                          <p:stCondLst>
                                            <p:cond delay="499"/>
                                          </p:stCondLst>
                                        </p:cTn>
                                        <p:tgtEl>
                                          <p:spTgt spid="19"/>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65"/>
                                        </p:tgtEl>
                                        <p:attrNameLst>
                                          <p:attrName>ppt_x</p:attrName>
                                        </p:attrNameLst>
                                      </p:cBhvr>
                                      <p:tavLst>
                                        <p:tav tm="0">
                                          <p:val>
                                            <p:strVal val="ppt_x"/>
                                          </p:val>
                                        </p:tav>
                                        <p:tav tm="100000">
                                          <p:val>
                                            <p:strVal val="ppt_x"/>
                                          </p:val>
                                        </p:tav>
                                      </p:tavLst>
                                    </p:anim>
                                    <p:anim calcmode="lin" valueType="num">
                                      <p:cBhvr additive="base">
                                        <p:cTn id="19" dur="500"/>
                                        <p:tgtEl>
                                          <p:spTgt spid="65"/>
                                        </p:tgtEl>
                                        <p:attrNameLst>
                                          <p:attrName>ppt_y</p:attrName>
                                        </p:attrNameLst>
                                      </p:cBhvr>
                                      <p:tavLst>
                                        <p:tav tm="0">
                                          <p:val>
                                            <p:strVal val="ppt_y"/>
                                          </p:val>
                                        </p:tav>
                                        <p:tav tm="100000">
                                          <p:val>
                                            <p:strVal val="1+ppt_h/2"/>
                                          </p:val>
                                        </p:tav>
                                      </p:tavLst>
                                    </p:anim>
                                    <p:set>
                                      <p:cBhvr>
                                        <p:cTn id="20" dur="1" fill="hold">
                                          <p:stCondLst>
                                            <p:cond delay="499"/>
                                          </p:stCondLst>
                                        </p:cTn>
                                        <p:tgtEl>
                                          <p:spTgt spid="65"/>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46"/>
                                        </p:tgtEl>
                                        <p:attrNameLst>
                                          <p:attrName>ppt_x</p:attrName>
                                        </p:attrNameLst>
                                      </p:cBhvr>
                                      <p:tavLst>
                                        <p:tav tm="0">
                                          <p:val>
                                            <p:strVal val="ppt_x"/>
                                          </p:val>
                                        </p:tav>
                                        <p:tav tm="100000">
                                          <p:val>
                                            <p:strVal val="ppt_x"/>
                                          </p:val>
                                        </p:tav>
                                      </p:tavLst>
                                    </p:anim>
                                    <p:anim calcmode="lin" valueType="num">
                                      <p:cBhvr additive="base">
                                        <p:cTn id="23" dur="500"/>
                                        <p:tgtEl>
                                          <p:spTgt spid="46"/>
                                        </p:tgtEl>
                                        <p:attrNameLst>
                                          <p:attrName>ppt_y</p:attrName>
                                        </p:attrNameLst>
                                      </p:cBhvr>
                                      <p:tavLst>
                                        <p:tav tm="0">
                                          <p:val>
                                            <p:strVal val="ppt_y"/>
                                          </p:val>
                                        </p:tav>
                                        <p:tav tm="100000">
                                          <p:val>
                                            <p:strVal val="1+ppt_h/2"/>
                                          </p:val>
                                        </p:tav>
                                      </p:tavLst>
                                    </p:anim>
                                    <p:set>
                                      <p:cBhvr>
                                        <p:cTn id="24" dur="1" fill="hold">
                                          <p:stCondLst>
                                            <p:cond delay="499"/>
                                          </p:stCondLst>
                                        </p:cTn>
                                        <p:tgtEl>
                                          <p:spTgt spid="46"/>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61"/>
                                        </p:tgtEl>
                                        <p:attrNameLst>
                                          <p:attrName>ppt_x</p:attrName>
                                        </p:attrNameLst>
                                      </p:cBhvr>
                                      <p:tavLst>
                                        <p:tav tm="0">
                                          <p:val>
                                            <p:strVal val="ppt_x"/>
                                          </p:val>
                                        </p:tav>
                                        <p:tav tm="100000">
                                          <p:val>
                                            <p:strVal val="ppt_x"/>
                                          </p:val>
                                        </p:tav>
                                      </p:tavLst>
                                    </p:anim>
                                    <p:anim calcmode="lin" valueType="num">
                                      <p:cBhvr additive="base">
                                        <p:cTn id="27" dur="500"/>
                                        <p:tgtEl>
                                          <p:spTgt spid="61"/>
                                        </p:tgtEl>
                                        <p:attrNameLst>
                                          <p:attrName>ppt_y</p:attrName>
                                        </p:attrNameLst>
                                      </p:cBhvr>
                                      <p:tavLst>
                                        <p:tav tm="0">
                                          <p:val>
                                            <p:strVal val="ppt_y"/>
                                          </p:val>
                                        </p:tav>
                                        <p:tav tm="100000">
                                          <p:val>
                                            <p:strVal val="1+ppt_h/2"/>
                                          </p:val>
                                        </p:tav>
                                      </p:tavLst>
                                    </p:anim>
                                    <p:set>
                                      <p:cBhvr>
                                        <p:cTn id="28" dur="1" fill="hold">
                                          <p:stCondLst>
                                            <p:cond delay="499"/>
                                          </p:stCondLst>
                                        </p:cTn>
                                        <p:tgtEl>
                                          <p:spTgt spid="61"/>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59"/>
                                        </p:tgtEl>
                                        <p:attrNameLst>
                                          <p:attrName>ppt_x</p:attrName>
                                        </p:attrNameLst>
                                      </p:cBhvr>
                                      <p:tavLst>
                                        <p:tav tm="0">
                                          <p:val>
                                            <p:strVal val="ppt_x"/>
                                          </p:val>
                                        </p:tav>
                                        <p:tav tm="100000">
                                          <p:val>
                                            <p:strVal val="ppt_x"/>
                                          </p:val>
                                        </p:tav>
                                      </p:tavLst>
                                    </p:anim>
                                    <p:anim calcmode="lin" valueType="num">
                                      <p:cBhvr additive="base">
                                        <p:cTn id="31" dur="500"/>
                                        <p:tgtEl>
                                          <p:spTgt spid="59"/>
                                        </p:tgtEl>
                                        <p:attrNameLst>
                                          <p:attrName>ppt_y</p:attrName>
                                        </p:attrNameLst>
                                      </p:cBhvr>
                                      <p:tavLst>
                                        <p:tav tm="0">
                                          <p:val>
                                            <p:strVal val="ppt_y"/>
                                          </p:val>
                                        </p:tav>
                                        <p:tav tm="100000">
                                          <p:val>
                                            <p:strVal val="1+ppt_h/2"/>
                                          </p:val>
                                        </p:tav>
                                      </p:tavLst>
                                    </p:anim>
                                    <p:set>
                                      <p:cBhvr>
                                        <p:cTn id="32" dur="1" fill="hold">
                                          <p:stCondLst>
                                            <p:cond delay="499"/>
                                          </p:stCondLst>
                                        </p:cTn>
                                        <p:tgtEl>
                                          <p:spTgt spid="59"/>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63"/>
                                        </p:tgtEl>
                                        <p:attrNameLst>
                                          <p:attrName>ppt_x</p:attrName>
                                        </p:attrNameLst>
                                      </p:cBhvr>
                                      <p:tavLst>
                                        <p:tav tm="0">
                                          <p:val>
                                            <p:strVal val="ppt_x"/>
                                          </p:val>
                                        </p:tav>
                                        <p:tav tm="100000">
                                          <p:val>
                                            <p:strVal val="ppt_x"/>
                                          </p:val>
                                        </p:tav>
                                      </p:tavLst>
                                    </p:anim>
                                    <p:anim calcmode="lin" valueType="num">
                                      <p:cBhvr additive="base">
                                        <p:cTn id="39" dur="500"/>
                                        <p:tgtEl>
                                          <p:spTgt spid="63"/>
                                        </p:tgtEl>
                                        <p:attrNameLst>
                                          <p:attrName>ppt_y</p:attrName>
                                        </p:attrNameLst>
                                      </p:cBhvr>
                                      <p:tavLst>
                                        <p:tav tm="0">
                                          <p:val>
                                            <p:strVal val="ppt_y"/>
                                          </p:val>
                                        </p:tav>
                                        <p:tav tm="100000">
                                          <p:val>
                                            <p:strVal val="1+ppt_h/2"/>
                                          </p:val>
                                        </p:tav>
                                      </p:tavLst>
                                    </p:anim>
                                    <p:set>
                                      <p:cBhvr>
                                        <p:cTn id="40" dur="1" fill="hold">
                                          <p:stCondLst>
                                            <p:cond delay="499"/>
                                          </p:stCondLst>
                                        </p:cTn>
                                        <p:tgtEl>
                                          <p:spTgt spid="63"/>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68"/>
                                        </p:tgtEl>
                                        <p:attrNameLst>
                                          <p:attrName>ppt_x</p:attrName>
                                        </p:attrNameLst>
                                      </p:cBhvr>
                                      <p:tavLst>
                                        <p:tav tm="0">
                                          <p:val>
                                            <p:strVal val="ppt_x"/>
                                          </p:val>
                                        </p:tav>
                                        <p:tav tm="100000">
                                          <p:val>
                                            <p:strVal val="ppt_x"/>
                                          </p:val>
                                        </p:tav>
                                      </p:tavLst>
                                    </p:anim>
                                    <p:anim calcmode="lin" valueType="num">
                                      <p:cBhvr additive="base">
                                        <p:cTn id="43" dur="500"/>
                                        <p:tgtEl>
                                          <p:spTgt spid="68"/>
                                        </p:tgtEl>
                                        <p:attrNameLst>
                                          <p:attrName>ppt_y</p:attrName>
                                        </p:attrNameLst>
                                      </p:cBhvr>
                                      <p:tavLst>
                                        <p:tav tm="0">
                                          <p:val>
                                            <p:strVal val="ppt_y"/>
                                          </p:val>
                                        </p:tav>
                                        <p:tav tm="100000">
                                          <p:val>
                                            <p:strVal val="1+ppt_h/2"/>
                                          </p:val>
                                        </p:tav>
                                      </p:tavLst>
                                    </p:anim>
                                    <p:set>
                                      <p:cBhvr>
                                        <p:cTn id="44" dur="1" fill="hold">
                                          <p:stCondLst>
                                            <p:cond delay="499"/>
                                          </p:stCondLst>
                                        </p:cTn>
                                        <p:tgtEl>
                                          <p:spTgt spid="68"/>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52"/>
                                        </p:tgtEl>
                                        <p:attrNameLst>
                                          <p:attrName>ppt_x</p:attrName>
                                        </p:attrNameLst>
                                      </p:cBhvr>
                                      <p:tavLst>
                                        <p:tav tm="0">
                                          <p:val>
                                            <p:strVal val="ppt_x"/>
                                          </p:val>
                                        </p:tav>
                                        <p:tav tm="100000">
                                          <p:val>
                                            <p:strVal val="ppt_x"/>
                                          </p:val>
                                        </p:tav>
                                      </p:tavLst>
                                    </p:anim>
                                    <p:anim calcmode="lin" valueType="num">
                                      <p:cBhvr additive="base">
                                        <p:cTn id="47" dur="500"/>
                                        <p:tgtEl>
                                          <p:spTgt spid="52"/>
                                        </p:tgtEl>
                                        <p:attrNameLst>
                                          <p:attrName>ppt_y</p:attrName>
                                        </p:attrNameLst>
                                      </p:cBhvr>
                                      <p:tavLst>
                                        <p:tav tm="0">
                                          <p:val>
                                            <p:strVal val="ppt_y"/>
                                          </p:val>
                                        </p:tav>
                                        <p:tav tm="100000">
                                          <p:val>
                                            <p:strVal val="1+ppt_h/2"/>
                                          </p:val>
                                        </p:tav>
                                      </p:tavLst>
                                    </p:anim>
                                    <p:set>
                                      <p:cBhvr>
                                        <p:cTn id="48" dur="1" fill="hold">
                                          <p:stCondLst>
                                            <p:cond delay="499"/>
                                          </p:stCondLst>
                                        </p:cTn>
                                        <p:tgtEl>
                                          <p:spTgt spid="52"/>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66"/>
                                        </p:tgtEl>
                                        <p:attrNameLst>
                                          <p:attrName>ppt_x</p:attrName>
                                        </p:attrNameLst>
                                      </p:cBhvr>
                                      <p:tavLst>
                                        <p:tav tm="0">
                                          <p:val>
                                            <p:strVal val="ppt_x"/>
                                          </p:val>
                                        </p:tav>
                                        <p:tav tm="100000">
                                          <p:val>
                                            <p:strVal val="ppt_x"/>
                                          </p:val>
                                        </p:tav>
                                      </p:tavLst>
                                    </p:anim>
                                    <p:anim calcmode="lin" valueType="num">
                                      <p:cBhvr additive="base">
                                        <p:cTn id="51" dur="500"/>
                                        <p:tgtEl>
                                          <p:spTgt spid="66"/>
                                        </p:tgtEl>
                                        <p:attrNameLst>
                                          <p:attrName>ppt_y</p:attrName>
                                        </p:attrNameLst>
                                      </p:cBhvr>
                                      <p:tavLst>
                                        <p:tav tm="0">
                                          <p:val>
                                            <p:strVal val="ppt_y"/>
                                          </p:val>
                                        </p:tav>
                                        <p:tav tm="100000">
                                          <p:val>
                                            <p:strVal val="1+ppt_h/2"/>
                                          </p:val>
                                        </p:tav>
                                      </p:tavLst>
                                    </p:anim>
                                    <p:set>
                                      <p:cBhvr>
                                        <p:cTn id="52" dur="1" fill="hold">
                                          <p:stCondLst>
                                            <p:cond delay="499"/>
                                          </p:stCondLst>
                                        </p:cTn>
                                        <p:tgtEl>
                                          <p:spTgt spid="66"/>
                                        </p:tgtEl>
                                        <p:attrNameLst>
                                          <p:attrName>style.visibility</p:attrName>
                                        </p:attrNameLst>
                                      </p:cBhvr>
                                      <p:to>
                                        <p:strVal val="hidden"/>
                                      </p:to>
                                    </p:set>
                                  </p:childTnLst>
                                </p:cTn>
                              </p:par>
                              <p:par>
                                <p:cTn id="53" presetID="64" presetClass="path" presetSubtype="0" accel="50000" decel="50000" fill="hold" nodeType="withEffect">
                                  <p:stCondLst>
                                    <p:cond delay="0"/>
                                  </p:stCondLst>
                                  <p:childTnLst>
                                    <p:animMotion origin="layout" path="M 2.77778E-6 -4.44444E-6 L -0.42969 -0.02963 " pathEditMode="relative" rAng="0" ptsTypes="AA">
                                      <p:cBhvr>
                                        <p:cTn id="54" dur="1000" fill="hold"/>
                                        <p:tgtEl>
                                          <p:spTgt spid="45"/>
                                        </p:tgtEl>
                                        <p:attrNameLst>
                                          <p:attrName>ppt_x</p:attrName>
                                          <p:attrName>ppt_y</p:attrName>
                                        </p:attrNameLst>
                                      </p:cBhvr>
                                      <p:rCtr x="-21493" y="-1481"/>
                                    </p:animMotion>
                                  </p:childTnLst>
                                </p:cTn>
                              </p:par>
                              <p:par>
                                <p:cTn id="55" presetID="64" presetClass="path" presetSubtype="0" accel="50000" decel="50000" fill="hold" nodeType="withEffect">
                                  <p:stCondLst>
                                    <p:cond delay="0"/>
                                  </p:stCondLst>
                                  <p:childTnLst>
                                    <p:animMotion origin="layout" path="M 3.61111E-6 -4.44444E-6 L 0.27743 -0.58588 " pathEditMode="relative" rAng="0" ptsTypes="AA">
                                      <p:cBhvr>
                                        <p:cTn id="56" dur="1000" fill="hold"/>
                                        <p:tgtEl>
                                          <p:spTgt spid="47"/>
                                        </p:tgtEl>
                                        <p:attrNameLst>
                                          <p:attrName>ppt_x</p:attrName>
                                          <p:attrName>ppt_y</p:attrName>
                                        </p:attrNameLst>
                                      </p:cBhvr>
                                      <p:rCtr x="13872" y="-29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upo 77"/>
          <p:cNvGrpSpPr/>
          <p:nvPr/>
        </p:nvGrpSpPr>
        <p:grpSpPr>
          <a:xfrm>
            <a:off x="3785520" y="3950540"/>
            <a:ext cx="1623212" cy="1596408"/>
            <a:chOff x="7176739" y="2757719"/>
            <a:chExt cx="1623212" cy="1596408"/>
          </a:xfrm>
        </p:grpSpPr>
        <p:pic>
          <p:nvPicPr>
            <p:cNvPr id="73" name="Imagen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2745" y="2819612"/>
              <a:ext cx="1479196" cy="1472622"/>
            </a:xfrm>
            <a:prstGeom prst="rect">
              <a:avLst/>
            </a:prstGeom>
          </p:spPr>
        </p:pic>
        <p:sp>
          <p:nvSpPr>
            <p:cNvPr id="77" name="Elipse 76"/>
            <p:cNvSpPr/>
            <p:nvPr/>
          </p:nvSpPr>
          <p:spPr>
            <a:xfrm>
              <a:off x="7176739" y="2757719"/>
              <a:ext cx="1623212" cy="15964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2" name="2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Introducción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7" name="Picture 6"/>
          <p:cNvPicPr>
            <a:picLocks noChangeAspect="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2" descr="https://encrypted-tbn1.gstatic.com/images?q=tbn:ANd9GcR6Rkl3q37z2UH-ud-TSDbElzG28s0jn42JeJf2RLDEPsKbMJu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pSp>
        <p:nvGrpSpPr>
          <p:cNvPr id="45" name="Grupo 44"/>
          <p:cNvGrpSpPr/>
          <p:nvPr/>
        </p:nvGrpSpPr>
        <p:grpSpPr>
          <a:xfrm>
            <a:off x="395536" y="1124744"/>
            <a:ext cx="1944216" cy="1443796"/>
            <a:chOff x="4427984" y="1288535"/>
            <a:chExt cx="1944216" cy="1401044"/>
          </a:xfrm>
        </p:grpSpPr>
        <p:pic>
          <p:nvPicPr>
            <p:cNvPr id="29" name="Picture 7" descr="D:\Miriela\Tesis\Imagenes\scann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132" y="1498163"/>
              <a:ext cx="1273963" cy="1191416"/>
            </a:xfrm>
            <a:prstGeom prst="rect">
              <a:avLst/>
            </a:prstGeom>
            <a:noFill/>
            <a:ln>
              <a:solidFill>
                <a:schemeClr val="bg2"/>
              </a:solidFill>
            </a:ln>
            <a:effectLst>
              <a:softEdge rad="63500"/>
            </a:effectLst>
            <a:extLst>
              <a:ext uri="{909E8E84-426E-40DD-AFC4-6F175D3DCCD1}">
                <a14:hiddenFill xmlns:a14="http://schemas.microsoft.com/office/drawing/2010/main">
                  <a:solidFill>
                    <a:srgbClr val="FFFFFF"/>
                  </a:solidFill>
                </a14:hiddenFill>
              </a:ext>
            </a:extLst>
          </p:spPr>
        </p:pic>
        <p:sp>
          <p:nvSpPr>
            <p:cNvPr id="39" name="Rectángulo redondeado 38"/>
            <p:cNvSpPr/>
            <p:nvPr/>
          </p:nvSpPr>
          <p:spPr>
            <a:xfrm>
              <a:off x="4427984" y="1288535"/>
              <a:ext cx="1944216" cy="1250062"/>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CuadroTexto 41"/>
            <p:cNvSpPr txBox="1"/>
            <p:nvPr/>
          </p:nvSpPr>
          <p:spPr>
            <a:xfrm>
              <a:off x="4556143" y="1288535"/>
              <a:ext cx="1687897" cy="461665"/>
            </a:xfrm>
            <a:prstGeom prst="rect">
              <a:avLst/>
            </a:prstGeom>
            <a:noFill/>
          </p:spPr>
          <p:txBody>
            <a:bodyPr wrap="square" rtlCol="0">
              <a:spAutoFit/>
            </a:bodyPr>
            <a:lstStyle/>
            <a:p>
              <a:r>
                <a:rPr lang="en-US" sz="2400" b="1" dirty="0" err="1" smtClean="0"/>
                <a:t>Adquisición</a:t>
              </a:r>
              <a:endParaRPr lang="es-ES" b="1" dirty="0"/>
            </a:p>
          </p:txBody>
        </p:sp>
      </p:grpSp>
      <p:grpSp>
        <p:nvGrpSpPr>
          <p:cNvPr id="55" name="Grupo 54"/>
          <p:cNvGrpSpPr/>
          <p:nvPr/>
        </p:nvGrpSpPr>
        <p:grpSpPr>
          <a:xfrm>
            <a:off x="6804248" y="1022416"/>
            <a:ext cx="1944216" cy="1560575"/>
            <a:chOff x="4427984" y="4941168"/>
            <a:chExt cx="1944216" cy="1514365"/>
          </a:xfrm>
        </p:grpSpPr>
        <p:pic>
          <p:nvPicPr>
            <p:cNvPr id="56" name="Imagen 55"/>
            <p:cNvPicPr>
              <a:picLocks noChangeAspect="1"/>
            </p:cNvPicPr>
            <p:nvPr/>
          </p:nvPicPr>
          <p:blipFill rotWithShape="1">
            <a:blip r:embed="rId6" cstate="print">
              <a:extLst>
                <a:ext uri="{28A0092B-C50C-407E-A947-70E740481C1C}">
                  <a14:useLocalDpi xmlns:a14="http://schemas.microsoft.com/office/drawing/2010/main" val="0"/>
                </a:ext>
              </a:extLst>
            </a:blip>
            <a:srcRect l="9388" t="6408" r="3557" b="3567"/>
            <a:stretch/>
          </p:blipFill>
          <p:spPr>
            <a:xfrm>
              <a:off x="4932039" y="5303404"/>
              <a:ext cx="936104" cy="1152129"/>
            </a:xfrm>
            <a:prstGeom prst="rect">
              <a:avLst/>
            </a:prstGeom>
          </p:spPr>
        </p:pic>
        <p:sp>
          <p:nvSpPr>
            <p:cNvPr id="57" name="Rectángulo redondeado 56"/>
            <p:cNvSpPr/>
            <p:nvPr/>
          </p:nvSpPr>
          <p:spPr>
            <a:xfrm>
              <a:off x="4427984" y="4961636"/>
              <a:ext cx="1944216" cy="1473429"/>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CuadroTexto 57"/>
            <p:cNvSpPr txBox="1"/>
            <p:nvPr/>
          </p:nvSpPr>
          <p:spPr>
            <a:xfrm>
              <a:off x="4556143" y="4941168"/>
              <a:ext cx="1687897" cy="461665"/>
            </a:xfrm>
            <a:prstGeom prst="rect">
              <a:avLst/>
            </a:prstGeom>
            <a:noFill/>
          </p:spPr>
          <p:txBody>
            <a:bodyPr wrap="square" rtlCol="0">
              <a:spAutoFit/>
            </a:bodyPr>
            <a:lstStyle/>
            <a:p>
              <a:r>
                <a:rPr lang="en-US" sz="2400" b="1" dirty="0" err="1" smtClean="0"/>
                <a:t>Extracción</a:t>
              </a:r>
              <a:endParaRPr lang="es-ES" b="1" dirty="0"/>
            </a:p>
          </p:txBody>
        </p:sp>
      </p:grpSp>
      <p:cxnSp>
        <p:nvCxnSpPr>
          <p:cNvPr id="4" name="Conector recto de flecha 3"/>
          <p:cNvCxnSpPr/>
          <p:nvPr/>
        </p:nvCxnSpPr>
        <p:spPr>
          <a:xfrm>
            <a:off x="2555776" y="1844824"/>
            <a:ext cx="648072" cy="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7" name="Grupo 6"/>
          <p:cNvGrpSpPr/>
          <p:nvPr/>
        </p:nvGrpSpPr>
        <p:grpSpPr>
          <a:xfrm>
            <a:off x="3435857" y="1022416"/>
            <a:ext cx="2304256" cy="1974536"/>
            <a:chOff x="3707904" y="1196752"/>
            <a:chExt cx="2304256" cy="1974536"/>
          </a:xfrm>
        </p:grpSpPr>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8505" y="1513596"/>
              <a:ext cx="1361306" cy="1512562"/>
            </a:xfrm>
            <a:prstGeom prst="rect">
              <a:avLst/>
            </a:prstGeom>
          </p:spPr>
        </p:pic>
        <p:sp>
          <p:nvSpPr>
            <p:cNvPr id="60" name="Rectángulo redondeado 59"/>
            <p:cNvSpPr/>
            <p:nvPr/>
          </p:nvSpPr>
          <p:spPr>
            <a:xfrm>
              <a:off x="3707904" y="1196752"/>
              <a:ext cx="2304256" cy="1974536"/>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p:cNvSpPr txBox="1"/>
            <p:nvPr/>
          </p:nvSpPr>
          <p:spPr>
            <a:xfrm>
              <a:off x="4185097" y="1196752"/>
              <a:ext cx="1368152" cy="523220"/>
            </a:xfrm>
            <a:prstGeom prst="rect">
              <a:avLst/>
            </a:prstGeom>
            <a:noFill/>
          </p:spPr>
          <p:txBody>
            <a:bodyPr wrap="square" rtlCol="0">
              <a:spAutoFit/>
            </a:bodyPr>
            <a:lstStyle/>
            <a:p>
              <a:r>
                <a:rPr lang="en-US" sz="2800" b="1" dirty="0" err="1" smtClean="0"/>
                <a:t>Calidad</a:t>
              </a:r>
              <a:endParaRPr lang="es-ES" sz="2800" b="1" dirty="0"/>
            </a:p>
          </p:txBody>
        </p:sp>
      </p:grpSp>
      <p:cxnSp>
        <p:nvCxnSpPr>
          <p:cNvPr id="62" name="Conector recto de flecha 61"/>
          <p:cNvCxnSpPr/>
          <p:nvPr/>
        </p:nvCxnSpPr>
        <p:spPr>
          <a:xfrm>
            <a:off x="6012160" y="1840855"/>
            <a:ext cx="648072" cy="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75" name="Grupo 74"/>
          <p:cNvGrpSpPr/>
          <p:nvPr/>
        </p:nvGrpSpPr>
        <p:grpSpPr>
          <a:xfrm>
            <a:off x="331787" y="5013176"/>
            <a:ext cx="2160240" cy="1008112"/>
            <a:chOff x="331787" y="5013176"/>
            <a:chExt cx="2160240" cy="1008112"/>
          </a:xfrm>
        </p:grpSpPr>
        <p:sp>
          <p:nvSpPr>
            <p:cNvPr id="64" name="Rectángulo redondeado 63"/>
            <p:cNvSpPr/>
            <p:nvPr/>
          </p:nvSpPr>
          <p:spPr>
            <a:xfrm>
              <a:off x="331787" y="5013176"/>
              <a:ext cx="2160240"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711337" y="5168765"/>
              <a:ext cx="1700423" cy="584775"/>
            </a:xfrm>
            <a:prstGeom prst="rect">
              <a:avLst/>
            </a:prstGeom>
            <a:noFill/>
          </p:spPr>
          <p:txBody>
            <a:bodyPr wrap="square" rtlCol="0">
              <a:spAutoFit/>
            </a:bodyPr>
            <a:lstStyle/>
            <a:p>
              <a:r>
                <a:rPr lang="en-US" sz="3200" b="1" dirty="0" smtClean="0"/>
                <a:t>Sensor</a:t>
              </a:r>
              <a:endParaRPr lang="es-ES" sz="3200" b="1" dirty="0"/>
            </a:p>
          </p:txBody>
        </p:sp>
      </p:grpSp>
      <p:grpSp>
        <p:nvGrpSpPr>
          <p:cNvPr id="76" name="Grupo 75"/>
          <p:cNvGrpSpPr/>
          <p:nvPr/>
        </p:nvGrpSpPr>
        <p:grpSpPr>
          <a:xfrm>
            <a:off x="6539927" y="4941168"/>
            <a:ext cx="2502628" cy="1080120"/>
            <a:chOff x="6539927" y="4941168"/>
            <a:chExt cx="2502628" cy="1080120"/>
          </a:xfrm>
        </p:grpSpPr>
        <p:sp>
          <p:nvSpPr>
            <p:cNvPr id="69" name="Rectángulo redondeado 68"/>
            <p:cNvSpPr/>
            <p:nvPr/>
          </p:nvSpPr>
          <p:spPr>
            <a:xfrm>
              <a:off x="6539927" y="5013176"/>
              <a:ext cx="2352553"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CuadroTexto 69"/>
            <p:cNvSpPr txBox="1"/>
            <p:nvPr/>
          </p:nvSpPr>
          <p:spPr>
            <a:xfrm>
              <a:off x="6656655" y="4941168"/>
              <a:ext cx="2385900" cy="1077218"/>
            </a:xfrm>
            <a:prstGeom prst="rect">
              <a:avLst/>
            </a:prstGeom>
            <a:noFill/>
          </p:spPr>
          <p:txBody>
            <a:bodyPr wrap="square" rtlCol="0">
              <a:spAutoFit/>
            </a:bodyPr>
            <a:lstStyle/>
            <a:p>
              <a:r>
                <a:rPr lang="en-US" sz="3200" b="1" dirty="0" err="1" smtClean="0"/>
                <a:t>Condiciones</a:t>
              </a:r>
              <a:r>
                <a:rPr lang="en-US" sz="3200" b="1" dirty="0" smtClean="0"/>
                <a:t> de la </a:t>
              </a:r>
              <a:r>
                <a:rPr lang="en-US" sz="3200" b="1" dirty="0" err="1" smtClean="0"/>
                <a:t>piel</a:t>
              </a:r>
              <a:endParaRPr lang="es-ES" sz="3200" b="1" dirty="0"/>
            </a:p>
          </p:txBody>
        </p:sp>
      </p:grpSp>
      <p:grpSp>
        <p:nvGrpSpPr>
          <p:cNvPr id="74" name="Grupo 73"/>
          <p:cNvGrpSpPr/>
          <p:nvPr/>
        </p:nvGrpSpPr>
        <p:grpSpPr>
          <a:xfrm>
            <a:off x="3435857" y="4941168"/>
            <a:ext cx="2160240" cy="1080120"/>
            <a:chOff x="3435857" y="4941168"/>
            <a:chExt cx="2160240" cy="1080120"/>
          </a:xfrm>
        </p:grpSpPr>
        <p:sp>
          <p:nvSpPr>
            <p:cNvPr id="67" name="Rectángulo redondeado 66"/>
            <p:cNvSpPr/>
            <p:nvPr/>
          </p:nvSpPr>
          <p:spPr>
            <a:xfrm>
              <a:off x="3435857" y="5013176"/>
              <a:ext cx="2160240"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CuadroTexto 70"/>
            <p:cNvSpPr txBox="1"/>
            <p:nvPr/>
          </p:nvSpPr>
          <p:spPr>
            <a:xfrm>
              <a:off x="3807681" y="4941168"/>
              <a:ext cx="1700423" cy="1077218"/>
            </a:xfrm>
            <a:prstGeom prst="rect">
              <a:avLst/>
            </a:prstGeom>
            <a:noFill/>
          </p:spPr>
          <p:txBody>
            <a:bodyPr wrap="square" rtlCol="0">
              <a:spAutoFit/>
            </a:bodyPr>
            <a:lstStyle/>
            <a:p>
              <a:r>
                <a:rPr lang="en-US" sz="3200" b="1" dirty="0" err="1" smtClean="0"/>
                <a:t>Presión</a:t>
              </a:r>
              <a:r>
                <a:rPr lang="en-US" sz="3200" b="1" dirty="0" smtClean="0"/>
                <a:t> </a:t>
              </a:r>
              <a:r>
                <a:rPr lang="en-US" sz="3200" b="1" dirty="0" err="1" smtClean="0"/>
                <a:t>Ejercida</a:t>
              </a:r>
              <a:endParaRPr lang="es-ES" sz="3200" b="1" dirty="0"/>
            </a:p>
          </p:txBody>
        </p:sp>
      </p:grpSp>
      <p:cxnSp>
        <p:nvCxnSpPr>
          <p:cNvPr id="13" name="Conector recto de flecha 12"/>
          <p:cNvCxnSpPr/>
          <p:nvPr/>
        </p:nvCxnSpPr>
        <p:spPr>
          <a:xfrm flipV="1">
            <a:off x="2123728" y="3140968"/>
            <a:ext cx="1368153" cy="1716619"/>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16" name="Conector recto de flecha 15"/>
          <p:cNvCxnSpPr/>
          <p:nvPr/>
        </p:nvCxnSpPr>
        <p:spPr>
          <a:xfrm flipV="1">
            <a:off x="4515977" y="3212977"/>
            <a:ext cx="0" cy="164461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25" name="Conector recto de flecha 24"/>
          <p:cNvCxnSpPr/>
          <p:nvPr/>
        </p:nvCxnSpPr>
        <p:spPr>
          <a:xfrm flipH="1" flipV="1">
            <a:off x="5740113" y="3140968"/>
            <a:ext cx="1408394" cy="1716619"/>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80" name="Conector recto de flecha 79"/>
          <p:cNvCxnSpPr/>
          <p:nvPr/>
        </p:nvCxnSpPr>
        <p:spPr>
          <a:xfrm>
            <a:off x="4587985" y="3129396"/>
            <a:ext cx="9141" cy="659644"/>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82" name="Conector recto de flecha 81"/>
          <p:cNvCxnSpPr/>
          <p:nvPr/>
        </p:nvCxnSpPr>
        <p:spPr>
          <a:xfrm flipV="1">
            <a:off x="5508104" y="2640548"/>
            <a:ext cx="1424303" cy="1724556"/>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85" name="Grupo 84"/>
          <p:cNvGrpSpPr/>
          <p:nvPr/>
        </p:nvGrpSpPr>
        <p:grpSpPr>
          <a:xfrm>
            <a:off x="6964049" y="4280692"/>
            <a:ext cx="1680850" cy="791217"/>
            <a:chOff x="6964049" y="4280692"/>
            <a:chExt cx="1680850" cy="791217"/>
          </a:xfrm>
        </p:grpSpPr>
        <p:sp>
          <p:nvSpPr>
            <p:cNvPr id="83" name="Rectángulo redondeado 82"/>
            <p:cNvSpPr/>
            <p:nvPr/>
          </p:nvSpPr>
          <p:spPr>
            <a:xfrm>
              <a:off x="6964049" y="4280692"/>
              <a:ext cx="1680850" cy="7912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CuadroTexto 83"/>
            <p:cNvSpPr txBox="1"/>
            <p:nvPr/>
          </p:nvSpPr>
          <p:spPr>
            <a:xfrm>
              <a:off x="7339143" y="4353134"/>
              <a:ext cx="1074311" cy="707886"/>
            </a:xfrm>
            <a:prstGeom prst="rect">
              <a:avLst/>
            </a:prstGeom>
            <a:noFill/>
          </p:spPr>
          <p:txBody>
            <a:bodyPr wrap="square" rtlCol="0">
              <a:spAutoFit/>
            </a:bodyPr>
            <a:lstStyle/>
            <a:p>
              <a:r>
                <a:rPr lang="en-US" sz="4000" b="1" dirty="0" smtClean="0"/>
                <a:t>FTP</a:t>
              </a:r>
              <a:endParaRPr lang="es-ES" sz="2000" b="1" dirty="0"/>
            </a:p>
          </p:txBody>
        </p:sp>
      </p:grpSp>
      <p:cxnSp>
        <p:nvCxnSpPr>
          <p:cNvPr id="87" name="Conector recto de flecha 86"/>
          <p:cNvCxnSpPr/>
          <p:nvPr/>
        </p:nvCxnSpPr>
        <p:spPr>
          <a:xfrm>
            <a:off x="7716203" y="2840704"/>
            <a:ext cx="0" cy="1109836"/>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084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74"/>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76"/>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Introducción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7"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2" descr="https://encrypted-tbn1.gstatic.com/images?q=tbn:ANd9GcR6Rkl3q37z2UH-ud-TSDbElzG28s0jn42JeJf2RLDEPsKbMJu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3" name="Picture 31" descr="D:\Alexei Alayo\Profesional\Biometria\Imgenes de biometria\Fotos\uci grand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3" y="1196752"/>
            <a:ext cx="2888182" cy="98224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upo 14"/>
          <p:cNvGrpSpPr/>
          <p:nvPr/>
        </p:nvGrpSpPr>
        <p:grpSpPr>
          <a:xfrm>
            <a:off x="5580112" y="4717623"/>
            <a:ext cx="3028317" cy="1728192"/>
            <a:chOff x="5347840" y="4725144"/>
            <a:chExt cx="3028317" cy="1728192"/>
          </a:xfrm>
        </p:grpSpPr>
        <p:pic>
          <p:nvPicPr>
            <p:cNvPr id="3" name="Imagen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2417" y="4866773"/>
              <a:ext cx="1055786" cy="1586563"/>
            </a:xfrm>
            <a:prstGeom prst="rect">
              <a:avLst/>
            </a:prstGeom>
          </p:spPr>
        </p:pic>
        <p:sp>
          <p:nvSpPr>
            <p:cNvPr id="44" name="Rectángulo redondeado 43"/>
            <p:cNvSpPr/>
            <p:nvPr/>
          </p:nvSpPr>
          <p:spPr>
            <a:xfrm>
              <a:off x="5347840" y="4725144"/>
              <a:ext cx="3028317" cy="17281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368057" y="4725144"/>
              <a:ext cx="2452253" cy="1200329"/>
            </a:xfrm>
            <a:prstGeom prst="rect">
              <a:avLst/>
            </a:prstGeom>
            <a:noFill/>
          </p:spPr>
          <p:txBody>
            <a:bodyPr wrap="square" rtlCol="0">
              <a:spAutoFit/>
            </a:bodyPr>
            <a:lstStyle/>
            <a:p>
              <a:r>
                <a:rPr lang="en-US" sz="2400" b="1" dirty="0" err="1" smtClean="0"/>
                <a:t>Componente</a:t>
              </a:r>
              <a:r>
                <a:rPr lang="en-US" sz="2400" b="1" dirty="0" smtClean="0"/>
                <a:t> de </a:t>
              </a:r>
              <a:r>
                <a:rPr lang="en-US" sz="2400" b="1" dirty="0" err="1" smtClean="0"/>
                <a:t>Extracción</a:t>
              </a:r>
              <a:r>
                <a:rPr lang="en-US" sz="2400" b="1" dirty="0" smtClean="0"/>
                <a:t> de </a:t>
              </a:r>
              <a:r>
                <a:rPr lang="en-US" sz="2400" b="1" dirty="0" err="1" smtClean="0"/>
                <a:t>Minucias</a:t>
              </a:r>
              <a:endParaRPr lang="es-ES" sz="2400" b="1" dirty="0"/>
            </a:p>
          </p:txBody>
        </p:sp>
      </p:grpSp>
      <p:grpSp>
        <p:nvGrpSpPr>
          <p:cNvPr id="46" name="Grupo 45"/>
          <p:cNvGrpSpPr/>
          <p:nvPr/>
        </p:nvGrpSpPr>
        <p:grpSpPr>
          <a:xfrm>
            <a:off x="1877654" y="4672786"/>
            <a:ext cx="2304256" cy="1974536"/>
            <a:chOff x="3707904" y="1196752"/>
            <a:chExt cx="2304256" cy="1974536"/>
          </a:xfrm>
        </p:grpSpPr>
        <p:pic>
          <p:nvPicPr>
            <p:cNvPr id="47" name="Imagen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8505" y="1513596"/>
              <a:ext cx="1361306" cy="1512562"/>
            </a:xfrm>
            <a:prstGeom prst="rect">
              <a:avLst/>
            </a:prstGeom>
          </p:spPr>
        </p:pic>
        <p:sp>
          <p:nvSpPr>
            <p:cNvPr id="48" name="Rectángulo redondeado 47"/>
            <p:cNvSpPr/>
            <p:nvPr/>
          </p:nvSpPr>
          <p:spPr>
            <a:xfrm>
              <a:off x="3707904" y="1196752"/>
              <a:ext cx="2304256" cy="19745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CuadroTexto 48"/>
            <p:cNvSpPr txBox="1"/>
            <p:nvPr/>
          </p:nvSpPr>
          <p:spPr>
            <a:xfrm>
              <a:off x="4185097" y="1196752"/>
              <a:ext cx="1368152" cy="523220"/>
            </a:xfrm>
            <a:prstGeom prst="rect">
              <a:avLst/>
            </a:prstGeom>
            <a:noFill/>
          </p:spPr>
          <p:txBody>
            <a:bodyPr wrap="square" rtlCol="0">
              <a:spAutoFit/>
            </a:bodyPr>
            <a:lstStyle/>
            <a:p>
              <a:r>
                <a:rPr lang="en-US" sz="2800" b="1" dirty="0" err="1" smtClean="0">
                  <a:solidFill>
                    <a:srgbClr val="FF0000"/>
                  </a:solidFill>
                </a:rPr>
                <a:t>Calidad</a:t>
              </a:r>
              <a:endParaRPr lang="es-ES" sz="2800" b="1" dirty="0">
                <a:solidFill>
                  <a:srgbClr val="FF0000"/>
                </a:solidFill>
              </a:endParaRPr>
            </a:p>
          </p:txBody>
        </p:sp>
      </p:grpSp>
      <p:cxnSp>
        <p:nvCxnSpPr>
          <p:cNvPr id="10" name="Conector recto de flecha 9"/>
          <p:cNvCxnSpPr/>
          <p:nvPr/>
        </p:nvCxnSpPr>
        <p:spPr>
          <a:xfrm flipV="1">
            <a:off x="4427984" y="5581719"/>
            <a:ext cx="864096" cy="7521"/>
          </a:xfrm>
          <a:prstGeom prst="straightConnector1">
            <a:avLst/>
          </a:prstGeom>
          <a:ln>
            <a:solidFill>
              <a:srgbClr val="FF0000"/>
            </a:solidFill>
            <a:headEnd type="oval"/>
            <a:tailEnd type="triangle"/>
          </a:ln>
        </p:spPr>
        <p:style>
          <a:lnRef idx="3">
            <a:schemeClr val="accent1"/>
          </a:lnRef>
          <a:fillRef idx="0">
            <a:schemeClr val="accent1"/>
          </a:fillRef>
          <a:effectRef idx="2">
            <a:schemeClr val="accent1"/>
          </a:effectRef>
          <a:fontRef idx="minor">
            <a:schemeClr val="tx1"/>
          </a:fontRef>
        </p:style>
      </p:cxnSp>
      <p:grpSp>
        <p:nvGrpSpPr>
          <p:cNvPr id="51" name="Grupo 50"/>
          <p:cNvGrpSpPr/>
          <p:nvPr/>
        </p:nvGrpSpPr>
        <p:grpSpPr>
          <a:xfrm>
            <a:off x="5778258" y="781368"/>
            <a:ext cx="3210895" cy="2503616"/>
            <a:chOff x="5778258" y="781368"/>
            <a:chExt cx="3210895" cy="2503616"/>
          </a:xfrm>
        </p:grpSpPr>
        <p:pic>
          <p:nvPicPr>
            <p:cNvPr id="14" name="Imagen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4938" y="781368"/>
              <a:ext cx="1114215" cy="1063456"/>
            </a:xfrm>
            <a:prstGeom prst="rect">
              <a:avLst/>
            </a:prstGeom>
          </p:spPr>
        </p:pic>
        <p:pic>
          <p:nvPicPr>
            <p:cNvPr id="12" name="Imagen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19466" y="1427107"/>
              <a:ext cx="2258082" cy="1718638"/>
            </a:xfrm>
            <a:prstGeom prst="rect">
              <a:avLst/>
            </a:prstGeom>
          </p:spPr>
        </p:pic>
        <p:sp>
          <p:nvSpPr>
            <p:cNvPr id="53" name="Rectángulo redondeado 52"/>
            <p:cNvSpPr/>
            <p:nvPr/>
          </p:nvSpPr>
          <p:spPr>
            <a:xfrm>
              <a:off x="5778258" y="1037146"/>
              <a:ext cx="3028317" cy="22478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19" name="Conector recto de flecha 18"/>
          <p:cNvCxnSpPr/>
          <p:nvPr/>
        </p:nvCxnSpPr>
        <p:spPr>
          <a:xfrm flipV="1">
            <a:off x="7292416" y="3429000"/>
            <a:ext cx="0" cy="108012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30" name="Conector angular 29"/>
          <p:cNvCxnSpPr/>
          <p:nvPr/>
        </p:nvCxnSpPr>
        <p:spPr>
          <a:xfrm rot="16200000" flipH="1">
            <a:off x="653912" y="2848617"/>
            <a:ext cx="1152128" cy="576064"/>
          </a:xfrm>
          <a:prstGeom prst="bentConnector3">
            <a:avLst>
              <a:gd name="adj1" fmla="val 102084"/>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50" name="Grupo 49"/>
          <p:cNvGrpSpPr/>
          <p:nvPr/>
        </p:nvGrpSpPr>
        <p:grpSpPr>
          <a:xfrm>
            <a:off x="1551742" y="2843523"/>
            <a:ext cx="3452306" cy="1360402"/>
            <a:chOff x="1551742" y="2843523"/>
            <a:chExt cx="3452306" cy="1360402"/>
          </a:xfrm>
        </p:grpSpPr>
        <p:pic>
          <p:nvPicPr>
            <p:cNvPr id="41" name="Picture 30" descr="D:\Alexei Alayo\Profesional\Biometria\Imgenes de biometria\Fotos\captiveportal-proiden_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3604" y="3019668"/>
              <a:ext cx="3342024" cy="1008112"/>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redondeado 32"/>
            <p:cNvSpPr/>
            <p:nvPr/>
          </p:nvSpPr>
          <p:spPr>
            <a:xfrm>
              <a:off x="1551742" y="2843523"/>
              <a:ext cx="3452306" cy="13604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4" name="Rectángulo redondeado 33"/>
          <p:cNvSpPr/>
          <p:nvPr/>
        </p:nvSpPr>
        <p:spPr>
          <a:xfrm>
            <a:off x="142983" y="1166347"/>
            <a:ext cx="3061995" cy="12241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2" name="Conector angular 71"/>
          <p:cNvCxnSpPr/>
          <p:nvPr/>
        </p:nvCxnSpPr>
        <p:spPr>
          <a:xfrm>
            <a:off x="4590282" y="4393005"/>
            <a:ext cx="893837" cy="803001"/>
          </a:xfrm>
          <a:prstGeom prst="bentConnector3">
            <a:avLst>
              <a:gd name="adj1" fmla="val 448"/>
            </a:avLst>
          </a:prstGeom>
          <a:ln>
            <a:headEnd type="oval"/>
            <a:tailEnd type="triangle"/>
          </a:ln>
        </p:spPr>
        <p:style>
          <a:lnRef idx="3">
            <a:schemeClr val="accent1"/>
          </a:lnRef>
          <a:fillRef idx="0">
            <a:schemeClr val="accent1"/>
          </a:fillRef>
          <a:effectRef idx="2">
            <a:schemeClr val="accent1"/>
          </a:effectRef>
          <a:fontRef idx="minor">
            <a:schemeClr val="tx1"/>
          </a:fontRef>
        </p:style>
      </p:cxnSp>
      <p:pic>
        <p:nvPicPr>
          <p:cNvPr id="28" name="Imagen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90460" y="3647451"/>
            <a:ext cx="764054" cy="760658"/>
          </a:xfrm>
          <a:prstGeom prst="rect">
            <a:avLst/>
          </a:prstGeom>
        </p:spPr>
      </p:pic>
    </p:spTree>
    <p:extLst>
      <p:ext uri="{BB962C8B-B14F-4D97-AF65-F5344CB8AC3E}">
        <p14:creationId xmlns:p14="http://schemas.microsoft.com/office/powerpoint/2010/main" val="304216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Anillo"/>
          <p:cNvSpPr/>
          <p:nvPr/>
        </p:nvSpPr>
        <p:spPr>
          <a:xfrm>
            <a:off x="-2971800" y="304800"/>
            <a:ext cx="6705600" cy="6248400"/>
          </a:xfrm>
          <a:prstGeom prst="donut">
            <a:avLst/>
          </a:prstGeom>
          <a:solidFill>
            <a:srgbClr val="CAD9E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grpSp>
        <p:nvGrpSpPr>
          <p:cNvPr id="4" name="Grupo 3"/>
          <p:cNvGrpSpPr/>
          <p:nvPr/>
        </p:nvGrpSpPr>
        <p:grpSpPr>
          <a:xfrm>
            <a:off x="532258" y="4145632"/>
            <a:ext cx="8153401" cy="1371600"/>
            <a:chOff x="533399" y="2590800"/>
            <a:chExt cx="8153401" cy="1371600"/>
          </a:xfrm>
        </p:grpSpPr>
        <p:grpSp>
          <p:nvGrpSpPr>
            <p:cNvPr id="3" name="Grupo 2"/>
            <p:cNvGrpSpPr/>
            <p:nvPr/>
          </p:nvGrpSpPr>
          <p:grpSpPr>
            <a:xfrm>
              <a:off x="533399" y="2590800"/>
              <a:ext cx="8153401" cy="1371600"/>
              <a:chOff x="533399" y="2590800"/>
              <a:chExt cx="8153401" cy="1371600"/>
            </a:xfrm>
          </p:grpSpPr>
          <p:sp>
            <p:nvSpPr>
              <p:cNvPr id="9" name="8 Rectángulo redondeado"/>
              <p:cNvSpPr/>
              <p:nvPr/>
            </p:nvSpPr>
            <p:spPr>
              <a:xfrm>
                <a:off x="533399" y="2590800"/>
                <a:ext cx="4076701" cy="762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a:p>
            </p:txBody>
          </p:sp>
          <p:sp>
            <p:nvSpPr>
              <p:cNvPr id="11" name="10 Rectángulo"/>
              <p:cNvSpPr/>
              <p:nvPr/>
            </p:nvSpPr>
            <p:spPr>
              <a:xfrm>
                <a:off x="533400" y="3276600"/>
                <a:ext cx="8153400" cy="6858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r>
                  <a:rPr lang="es-ES_tradnl" sz="2400" dirty="0" smtClean="0">
                    <a:latin typeface="Arial" pitchFamily="34" charset="0"/>
                    <a:cs typeface="Arial" pitchFamily="34" charset="0"/>
                  </a:rPr>
                  <a:t>Procesos </a:t>
                </a:r>
                <a:r>
                  <a:rPr lang="es-ES_tradnl" sz="2400" dirty="0">
                    <a:latin typeface="Arial" pitchFamily="34" charset="0"/>
                    <a:cs typeface="Arial" pitchFamily="34" charset="0"/>
                  </a:rPr>
                  <a:t>de medición de calidad de imágenes de huellas dactilares.</a:t>
                </a:r>
                <a:endParaRPr lang="es-ES" sz="2400" dirty="0">
                  <a:latin typeface="Arial" pitchFamily="34" charset="0"/>
                  <a:cs typeface="Arial" pitchFamily="34" charset="0"/>
                </a:endParaRPr>
              </a:p>
            </p:txBody>
          </p:sp>
        </p:grpSp>
        <p:sp>
          <p:nvSpPr>
            <p:cNvPr id="12" name="11 CuadroTexto"/>
            <p:cNvSpPr txBox="1"/>
            <p:nvPr/>
          </p:nvSpPr>
          <p:spPr>
            <a:xfrm>
              <a:off x="539552" y="2667000"/>
              <a:ext cx="3221037" cy="523875"/>
            </a:xfrm>
            <a:prstGeom prst="rect">
              <a:avLst/>
            </a:prstGeom>
            <a:noFill/>
          </p:spPr>
          <p:txBody>
            <a:bodyPr wrap="none">
              <a:spAutoFit/>
            </a:bodyPr>
            <a:lstStyle/>
            <a:p>
              <a:pPr>
                <a:defRPr/>
              </a:pPr>
              <a:r>
                <a:rPr lang="es-ES_tradnl" sz="2800" b="1" dirty="0">
                  <a:solidFill>
                    <a:schemeClr val="bg1"/>
                  </a:solidFill>
                  <a:effectLst>
                    <a:outerShdw blurRad="38100" dist="38100" dir="2700000" algn="tl">
                      <a:srgbClr val="000000">
                        <a:alpha val="43137"/>
                      </a:srgbClr>
                    </a:outerShdw>
                  </a:effectLst>
                </a:rPr>
                <a:t>Objeto de estudio</a:t>
              </a:r>
            </a:p>
          </p:txBody>
        </p:sp>
      </p:grpSp>
      <p:grpSp>
        <p:nvGrpSpPr>
          <p:cNvPr id="5" name="Grupo 4"/>
          <p:cNvGrpSpPr/>
          <p:nvPr/>
        </p:nvGrpSpPr>
        <p:grpSpPr>
          <a:xfrm>
            <a:off x="532258" y="1097484"/>
            <a:ext cx="8153401" cy="1828056"/>
            <a:chOff x="533399" y="304800"/>
            <a:chExt cx="8153401" cy="1828056"/>
          </a:xfrm>
        </p:grpSpPr>
        <p:grpSp>
          <p:nvGrpSpPr>
            <p:cNvPr id="2" name="Grupo 1"/>
            <p:cNvGrpSpPr/>
            <p:nvPr/>
          </p:nvGrpSpPr>
          <p:grpSpPr>
            <a:xfrm>
              <a:off x="533399" y="304800"/>
              <a:ext cx="8153401" cy="1828056"/>
              <a:chOff x="533399" y="304800"/>
              <a:chExt cx="8153401" cy="1828056"/>
            </a:xfrm>
          </p:grpSpPr>
          <p:sp>
            <p:nvSpPr>
              <p:cNvPr id="13" name="12 Rectángulo redondeado"/>
              <p:cNvSpPr/>
              <p:nvPr/>
            </p:nvSpPr>
            <p:spPr>
              <a:xfrm>
                <a:off x="533399" y="304800"/>
                <a:ext cx="4076701" cy="762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a:p>
            </p:txBody>
          </p:sp>
          <p:sp>
            <p:nvSpPr>
              <p:cNvPr id="15" name="14 Rectángulo"/>
              <p:cNvSpPr/>
              <p:nvPr/>
            </p:nvSpPr>
            <p:spPr>
              <a:xfrm>
                <a:off x="533400" y="990600"/>
                <a:ext cx="8153400" cy="1142256"/>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just"/>
                <a:r>
                  <a:rPr lang="es-ES" sz="2400" dirty="0">
                    <a:latin typeface="Arial" pitchFamily="34" charset="0"/>
                    <a:cs typeface="Arial" pitchFamily="34" charset="0"/>
                  </a:rPr>
                  <a:t>¿Cómo determinar la calidad de las imágenes de huellas dactilares para decidir su ingreso en el módulo de extracción?</a:t>
                </a:r>
              </a:p>
            </p:txBody>
          </p:sp>
        </p:grpSp>
        <p:sp>
          <p:nvSpPr>
            <p:cNvPr id="17" name="16 CuadroTexto"/>
            <p:cNvSpPr txBox="1"/>
            <p:nvPr/>
          </p:nvSpPr>
          <p:spPr>
            <a:xfrm>
              <a:off x="539552" y="387852"/>
              <a:ext cx="4100290" cy="523220"/>
            </a:xfrm>
            <a:prstGeom prst="rect">
              <a:avLst/>
            </a:prstGeom>
            <a:noFill/>
          </p:spPr>
          <p:txBody>
            <a:bodyPr wrap="none">
              <a:spAutoFit/>
            </a:bodyPr>
            <a:lstStyle/>
            <a:p>
              <a:pPr>
                <a:defRPr/>
              </a:pPr>
              <a:r>
                <a:rPr lang="es-ES_tradnl" sz="2800" b="1" dirty="0">
                  <a:solidFill>
                    <a:schemeClr val="bg1"/>
                  </a:solidFill>
                  <a:effectLst>
                    <a:outerShdw blurRad="38100" dist="38100" dir="2700000" algn="tl">
                      <a:srgbClr val="000000">
                        <a:alpha val="43137"/>
                      </a:srgbClr>
                    </a:outerShdw>
                  </a:effectLst>
                </a:rPr>
                <a:t>Problema </a:t>
              </a:r>
              <a:r>
                <a:rPr lang="es-ES_tradnl" sz="2800" b="1" dirty="0" smtClean="0">
                  <a:solidFill>
                    <a:schemeClr val="bg1"/>
                  </a:solidFill>
                  <a:effectLst>
                    <a:outerShdw blurRad="38100" dist="38100" dir="2700000" algn="tl">
                      <a:srgbClr val="000000">
                        <a:alpha val="43137"/>
                      </a:srgbClr>
                    </a:outerShdw>
                  </a:effectLst>
                </a:rPr>
                <a:t>de investigación</a:t>
              </a:r>
              <a:endParaRPr lang="es-ES_tradnl" sz="2800"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61881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6345</TotalTime>
  <Words>4664</Words>
  <Application>Microsoft Office PowerPoint</Application>
  <PresentationFormat>Presentación en pantalla (4:3)</PresentationFormat>
  <Paragraphs>552</Paragraphs>
  <Slides>54</Slides>
  <Notes>50</Notes>
  <HiddenSlides>0</HiddenSlides>
  <MMClips>0</MMClips>
  <ScaleCrop>false</ScaleCrop>
  <HeadingPairs>
    <vt:vector size="4" baseType="variant">
      <vt:variant>
        <vt:lpstr>Tema</vt:lpstr>
      </vt:variant>
      <vt:variant>
        <vt:i4>1</vt:i4>
      </vt:variant>
      <vt:variant>
        <vt:lpstr>Títulos de diapositiva</vt:lpstr>
      </vt:variant>
      <vt:variant>
        <vt:i4>54</vt:i4>
      </vt:variant>
    </vt:vector>
  </HeadingPairs>
  <TitlesOfParts>
    <vt:vector size="55"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Elizabeth</dc:creator>
  <cp:lastModifiedBy>Alexei</cp:lastModifiedBy>
  <cp:revision>623</cp:revision>
  <dcterms:modified xsi:type="dcterms:W3CDTF">2014-06-19T16:25:59Z</dcterms:modified>
</cp:coreProperties>
</file>