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6689-BE42-3264-FC25-004C370F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C2CB-21C5-CE9C-CF5A-454C36A2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C649-2F01-9DCC-09C4-74026638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80A4-F51F-1C7C-FDFB-10908B6D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C5C8-52B8-4ACE-392F-DA7B9CE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CC19-620B-EDC2-B862-AC171006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DFB45-32B7-C859-254A-7A58FCD3A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8BD8-F8AE-B138-AD2F-6AE2C96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EFC8-15CA-BE39-1880-1EF3700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F160-7CA6-EBCD-033C-270DB62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25CE4-C5B8-1E15-2AC2-81E7CA339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0E3E8-1676-BF9F-B7FD-D9A62B85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DC91-DB58-2CE5-7118-CF417DA0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D03E-4635-783D-2885-069A8BD5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C344-8351-A9DF-1451-3C4C26A2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6AE5-FF16-958C-B017-3B05ADB2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6D0D-F00E-8A24-854E-A5E7D7E43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C6E8-6D95-C160-62B3-F074A17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B2B6-A597-0EE7-D3D0-F26827F1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7A8-0A62-1737-08B4-CAB5BF1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05CC-068C-C03C-CE6F-8E3788A3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2743-EBA9-D1EF-2AE4-C1F929B0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C48A-FBCF-36CC-0A09-678C835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D716-3405-6E3B-422B-FD755057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B2C5-51FB-CA01-8DBB-C22D9D65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327-146B-22DB-B860-588BC7BB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4D1B-93F9-DB61-DFEF-95F71510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9E11-61AC-D3C8-1F5D-80FA2D5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D0A23-0F1E-8A6C-834A-BE418FC0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9910-44DF-EA4A-7DA3-6177A85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0C4-48B7-4B5B-013E-E36A7BD1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DFB5-26A0-9DC6-78D8-6C09210DD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E349-2C4A-D3E6-2AB1-C6AE4B13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89B05-5A31-4DD1-E8CC-C4E986E7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02274-10E1-3D24-136F-C610CB02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1377-A8AA-265B-8DC6-5374D6C4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7434-BEE3-DA2E-D374-EA9B37E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E700-0F11-EC82-F998-31E5746A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5A227-85EF-4CFE-0A6C-BCFC86FD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5F263-34FC-29A0-EC08-5DD00E286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0EEAC-91EF-3242-4525-BF105156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1003F-19E6-463C-1463-94F31C73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36936-809E-A035-6104-6FFEB05E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C4646-5364-EAF7-1A0F-E15DDDF4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B143-4B42-4834-3040-5CDB9662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AC00A-3D7C-7DEE-7784-74034B9B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E2CE6-F1A4-D371-CE93-C274D74D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181F-C392-BFC8-4870-B6FFF16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39940-7514-B62A-F72D-20D1459D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5AD96-3318-B690-D302-4371C79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DD27-A51C-D990-82DF-75DC22DB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9CEB-3319-2C7F-6C11-012D63CE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4423-8BA0-A52B-B3E8-C0B1B9AB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AC3DF-11C7-CE9D-711D-6E48AB41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C4274-1511-D711-4686-2B2A473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71D6-06BD-4055-61C3-4359FCB0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B6F9-7C71-C456-7693-8D8F7B65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E7B2-E323-236F-0E25-02484C6D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0934C-45A4-8214-0CEB-97B54C6DE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17DE8-86C8-CF46-00E5-0EF5FEA3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23D8-5ECA-A215-B513-B639F2E7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8C338-D141-EAA2-40F7-09BAB129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ECAF7-D033-A3E7-7CBA-0A9687BE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09770-171C-0592-D317-2DFD475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C687-4AAB-FCBB-4E25-7E9B79B1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7BEB-A459-08E8-1C51-E6A43540B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DC8D-259E-41AA-A899-50CCF046736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7E42-F49C-1024-852F-B6557F152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34E3-6089-73F2-09BD-1DED9F18C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9966-6875-909B-22B7-C2FDD2440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Phishing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DE342-6866-74E1-7657-C3538789C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 Security Internship � </a:t>
            </a:r>
            <a:r>
              <a:rPr lang="en-US" dirty="0" err="1"/>
              <a:t>CodeAlpha</a:t>
            </a:r>
            <a:endParaRPr lang="en-US" dirty="0"/>
          </a:p>
          <a:p>
            <a:r>
              <a:rPr lang="en-US"/>
              <a:t>Alazar Eshetu| </a:t>
            </a:r>
            <a:r>
              <a:rPr lang="en-US" dirty="0"/>
              <a:t>GitHub / LinkedIn</a:t>
            </a:r>
          </a:p>
        </p:txBody>
      </p:sp>
    </p:spTree>
    <p:extLst>
      <p:ext uri="{BB962C8B-B14F-4D97-AF65-F5344CB8AC3E}">
        <p14:creationId xmlns:p14="http://schemas.microsoft.com/office/powerpoint/2010/main" val="248869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FC3D-8790-3B07-F581-D41CE8F3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Phishing?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237B-B1B6-4FE7-8BCC-FA7D4A888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Phishing is a type of cyber attack used to steal sensitive information.</a:t>
            </a:r>
          </a:p>
          <a:p>
            <a:r>
              <a:rPr lang="en-US"/>
              <a:t>� Delivered via email, SMS, or fake websites.</a:t>
            </a:r>
          </a:p>
          <a:p>
            <a:r>
              <a:rPr lang="en-US"/>
              <a:t>� Tricks users into revealing passwords, credit cards, or personal data.</a:t>
            </a:r>
          </a:p>
        </p:txBody>
      </p:sp>
    </p:spTree>
    <p:extLst>
      <p:ext uri="{BB962C8B-B14F-4D97-AF65-F5344CB8AC3E}">
        <p14:creationId xmlns:p14="http://schemas.microsoft.com/office/powerpoint/2010/main" val="99222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E857-AF5F-3D92-758B-9E17B6A4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FCD5-DAEE-8601-D643-56C1DAFBA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Fake login pages: Gmail, PayPal.</a:t>
            </a:r>
          </a:p>
          <a:p>
            <a:r>
              <a:rPr lang="en-US"/>
              <a:t>� Emails with malicious links or attachments.</a:t>
            </a:r>
          </a:p>
          <a:p>
            <a:r>
              <a:rPr lang="en-US"/>
              <a:t>� SMS messages urging action like account verification.</a:t>
            </a:r>
          </a:p>
        </p:txBody>
      </p:sp>
    </p:spTree>
    <p:extLst>
      <p:ext uri="{BB962C8B-B14F-4D97-AF65-F5344CB8AC3E}">
        <p14:creationId xmlns:p14="http://schemas.microsoft.com/office/powerpoint/2010/main" val="7869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C80A-435E-1296-5D18-7C51B557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Spot a Phishing Attempt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C854-FAB9-C013-80E2-E91CADC24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Urgent language or threats.</a:t>
            </a:r>
          </a:p>
          <a:p>
            <a:r>
              <a:rPr lang="en-US"/>
              <a:t>� Misspelled sender addresses.</a:t>
            </a:r>
          </a:p>
          <a:p>
            <a:r>
              <a:rPr lang="en-US"/>
              <a:t>� Hover links that show suspicious URLs.</a:t>
            </a:r>
          </a:p>
          <a:p>
            <a:r>
              <a:rPr lang="en-US"/>
              <a:t>� Attachments or requests for login info.</a:t>
            </a:r>
          </a:p>
        </p:txBody>
      </p:sp>
    </p:spTree>
    <p:extLst>
      <p:ext uri="{BB962C8B-B14F-4D97-AF65-F5344CB8AC3E}">
        <p14:creationId xmlns:p14="http://schemas.microsoft.com/office/powerpoint/2010/main" val="74729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707B-253F-56D8-4BE9-9F95451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Phishing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8FDB-18C4-EC4B-84AA-685292A6E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Email Phishing</a:t>
            </a:r>
          </a:p>
          <a:p>
            <a:r>
              <a:rPr lang="en-US"/>
              <a:t>� Spear Phishing (targeted)</a:t>
            </a:r>
          </a:p>
          <a:p>
            <a:r>
              <a:rPr lang="en-US"/>
              <a:t>� Clone Phishing</a:t>
            </a:r>
          </a:p>
          <a:p>
            <a:r>
              <a:rPr lang="en-US"/>
              <a:t>� Whaling (CEO fraud)</a:t>
            </a:r>
          </a:p>
        </p:txBody>
      </p:sp>
    </p:spTree>
    <p:extLst>
      <p:ext uri="{BB962C8B-B14F-4D97-AF65-F5344CB8AC3E}">
        <p14:creationId xmlns:p14="http://schemas.microsoft.com/office/powerpoint/2010/main" val="7810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F50D-5199-52AA-2D2C-410DEC7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Engineering Tactics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4CAF-A70F-4F92-EE30-74B1EF3E7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Impersonation of authority.</a:t>
            </a:r>
          </a:p>
          <a:p>
            <a:r>
              <a:rPr lang="en-US"/>
              <a:t>� Fake alerts or rewards.</a:t>
            </a:r>
          </a:p>
          <a:p>
            <a:r>
              <a:rPr lang="en-US"/>
              <a:t>� Preying on fear, urgency, or trust.</a:t>
            </a:r>
          </a:p>
        </p:txBody>
      </p:sp>
    </p:spTree>
    <p:extLst>
      <p:ext uri="{BB962C8B-B14F-4D97-AF65-F5344CB8AC3E}">
        <p14:creationId xmlns:p14="http://schemas.microsoft.com/office/powerpoint/2010/main" val="69331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7889-A808-6D1E-6F06-3FD94B6B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to Stay Safe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24FD-0508-91DD-4354-88799DD7E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Never click suspicious links.</a:t>
            </a:r>
          </a:p>
          <a:p>
            <a:r>
              <a:rPr lang="en-US"/>
              <a:t>� Inspect email headers.</a:t>
            </a:r>
          </a:p>
          <a:p>
            <a:r>
              <a:rPr lang="en-US"/>
              <a:t>� Enable two-factor authentication (2FA).</a:t>
            </a:r>
          </a:p>
          <a:p>
            <a:r>
              <a:rPr lang="en-US"/>
              <a:t>� Keep software and antivirus updated.</a:t>
            </a:r>
          </a:p>
        </p:txBody>
      </p:sp>
    </p:spTree>
    <p:extLst>
      <p:ext uri="{BB962C8B-B14F-4D97-AF65-F5344CB8AC3E}">
        <p14:creationId xmlns:p14="http://schemas.microsoft.com/office/powerpoint/2010/main" val="40438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4F49-B42B-2117-88F9-2950F0A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5B66F-4454-417F-6539-ECEB3F89F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What is phishing? (A) Spam (B) Data theft method</a:t>
            </a:r>
          </a:p>
          <a:p>
            <a:r>
              <a:rPr lang="en-US"/>
              <a:t>2. What to do with suspicious email? (A) Click (B) Delete/Report</a:t>
            </a:r>
          </a:p>
          <a:p>
            <a:r>
              <a:rPr lang="en-US"/>
              <a:t>3. Which is secure? (A) http (B) https</a:t>
            </a:r>
          </a:p>
        </p:txBody>
      </p:sp>
    </p:spTree>
    <p:extLst>
      <p:ext uri="{BB962C8B-B14F-4D97-AF65-F5344CB8AC3E}">
        <p14:creationId xmlns:p14="http://schemas.microsoft.com/office/powerpoint/2010/main" val="126661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3655-2849-0E44-F450-AC06FBD2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Tips &amp;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D03B-8367-634D-5004-D774D745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Report phishing to your IT/security team.</a:t>
            </a:r>
          </a:p>
          <a:p>
            <a:r>
              <a:rPr lang="en-US"/>
              <a:t>� Use email filters and firewalls.</a:t>
            </a:r>
          </a:p>
          <a:p>
            <a:r>
              <a:rPr lang="en-US"/>
              <a:t>� Share awareness and educate others.</a:t>
            </a:r>
          </a:p>
        </p:txBody>
      </p:sp>
    </p:spTree>
    <p:extLst>
      <p:ext uri="{BB962C8B-B14F-4D97-AF65-F5344CB8AC3E}">
        <p14:creationId xmlns:p14="http://schemas.microsoft.com/office/powerpoint/2010/main" val="206742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Phishing Awareness Training</vt:lpstr>
      <vt:lpstr>What is Phishing?</vt:lpstr>
      <vt:lpstr>Real-World Examples</vt:lpstr>
      <vt:lpstr>How to Spot a Phishing Attempt</vt:lpstr>
      <vt:lpstr>Types of Phishing</vt:lpstr>
      <vt:lpstr>Social Engineering Tactics</vt:lpstr>
      <vt:lpstr>Best Practices to Stay Safe</vt:lpstr>
      <vt:lpstr>Quick Quiz</vt:lpstr>
      <vt:lpstr>Final Tips &amp;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Alazars</dc:creator>
  <cp:lastModifiedBy>Alazars</cp:lastModifiedBy>
  <cp:revision>2</cp:revision>
  <dcterms:created xsi:type="dcterms:W3CDTF">2025-08-02T11:39:22Z</dcterms:created>
  <dcterms:modified xsi:type="dcterms:W3CDTF">2025-08-02T11:46:29Z</dcterms:modified>
</cp:coreProperties>
</file>