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8" r:id="rId6"/>
    <p:sldId id="265" r:id="rId7"/>
    <p:sldId id="281" r:id="rId8"/>
    <p:sldId id="275" r:id="rId9"/>
    <p:sldId id="264" r:id="rId10"/>
    <p:sldId id="279" r:id="rId11"/>
    <p:sldId id="299" r:id="rId12"/>
    <p:sldId id="300" r:id="rId13"/>
    <p:sldId id="301" r:id="rId14"/>
    <p:sldId id="302" r:id="rId15"/>
    <p:sldId id="303" r:id="rId16"/>
    <p:sldId id="304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84" d="100"/>
          <a:sy n="84" d="100"/>
        </p:scale>
        <p:origin x="844" y="5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7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 err="1">
                <a:ea typeface="맑은 고딕" pitchFamily="50" charset="-127"/>
              </a:rPr>
              <a:t>SuperKlas</a:t>
            </a:r>
            <a:endParaRPr lang="en-US" altLang="ko-KR" sz="3600" dirty="0">
              <a:ea typeface="맑은 고딕" pitchFamily="50" charset="-127"/>
            </a:endParaRPr>
          </a:p>
          <a:p>
            <a:r>
              <a:rPr lang="en-US" altLang="ko-KR" sz="3600" dirty="0">
                <a:ea typeface="맑은 고딕" pitchFamily="50" charset="-127"/>
              </a:rPr>
              <a:t>Project Hackathon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 err="1"/>
              <a:t>Untuk</a:t>
            </a:r>
            <a:r>
              <a:rPr lang="en-US" altLang="ko-KR" b="1" dirty="0"/>
              <a:t> </a:t>
            </a:r>
            <a:r>
              <a:rPr lang="en-US" altLang="ko-KR" b="1" dirty="0" err="1"/>
              <a:t>beasiswa</a:t>
            </a:r>
            <a:r>
              <a:rPr lang="en-US" altLang="ko-KR" b="1" dirty="0"/>
              <a:t> SEMESTA yang </a:t>
            </a:r>
            <a:r>
              <a:rPr lang="en-US" altLang="ko-KR" b="1" dirty="0" err="1"/>
              <a:t>diadakan</a:t>
            </a:r>
            <a:r>
              <a:rPr lang="en-US" altLang="ko-KR" b="1" dirty="0"/>
              <a:t> SEVIMA.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94A09BC-54A4-BB97-507D-E648627CE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b="573"/>
          <a:stretch/>
        </p:blipFill>
        <p:spPr>
          <a:xfrm>
            <a:off x="3705125" y="1491630"/>
            <a:ext cx="5438875" cy="302433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Super Admin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249" y="893564"/>
            <a:ext cx="3505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Selanjutnya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membahas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Super Admin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Master Data. Dimana di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admin 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menambahkan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admin lain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mendaftarkan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Mentor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Yap, Mentor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didaftar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Super Admin.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Sedangkan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Master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settingan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filter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Modul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Jenjang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Sekolah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Jenjang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Settingan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Mata Pelajaran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Jenjang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Sekolah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Serta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Settingan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Kategori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khusus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Mahasiswa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Pekerja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76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94A09BC-54A4-BB97-507D-E648627CE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b="573"/>
          <a:stretch/>
        </p:blipFill>
        <p:spPr>
          <a:xfrm>
            <a:off x="3705125" y="1491630"/>
            <a:ext cx="5438875" cy="302433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Super Admin dan Admin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249" y="1491630"/>
            <a:ext cx="350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 yang 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diakses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Admin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Dasnor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Modul.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cumin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menampilkan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05875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94A09BC-54A4-BB97-507D-E648627CE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b="573"/>
          <a:stretch/>
        </p:blipFill>
        <p:spPr>
          <a:xfrm>
            <a:off x="3705125" y="1491630"/>
            <a:ext cx="5438875" cy="302433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Mentor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249" y="1491630"/>
            <a:ext cx="3505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Mentor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satu-satunya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orang yang 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membagikannya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Modul,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semua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Mentor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tersebut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sub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sub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materi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dikonfigurasi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29B38-5CCC-07FE-CB00-2B70C769B30A}"/>
              </a:ext>
            </a:extLst>
          </p:cNvPr>
          <p:cNvSpPr txBox="1"/>
          <p:nvPr/>
        </p:nvSpPr>
        <p:spPr>
          <a:xfrm>
            <a:off x="467544" y="336383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diambil oleh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dihapus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lagi.</a:t>
            </a:r>
          </a:p>
        </p:txBody>
      </p:sp>
    </p:spTree>
    <p:extLst>
      <p:ext uri="{BB962C8B-B14F-4D97-AF65-F5344CB8AC3E}">
        <p14:creationId xmlns:p14="http://schemas.microsoft.com/office/powerpoint/2010/main" val="103503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94A09BC-54A4-BB97-507D-E648627CE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b="573"/>
          <a:stretch/>
        </p:blipFill>
        <p:spPr>
          <a:xfrm>
            <a:off x="3705125" y="1491630"/>
            <a:ext cx="5438875" cy="302433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Siswa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249" y="1491630"/>
            <a:ext cx="3505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target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dicari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pengambilan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mempelajarinya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membaca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menonton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video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disediakan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29B38-5CCC-07FE-CB00-2B70C769B30A}"/>
              </a:ext>
            </a:extLst>
          </p:cNvPr>
          <p:cNvSpPr txBox="1"/>
          <p:nvPr/>
        </p:nvSpPr>
        <p:spPr>
          <a:xfrm>
            <a:off x="467544" y="336383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Setiap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diambil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tersimpan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menu Modul Diambil.</a:t>
            </a:r>
          </a:p>
        </p:txBody>
      </p:sp>
    </p:spTree>
    <p:extLst>
      <p:ext uri="{BB962C8B-B14F-4D97-AF65-F5344CB8AC3E}">
        <p14:creationId xmlns:p14="http://schemas.microsoft.com/office/powerpoint/2010/main" val="105090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23728" y="3219822"/>
            <a:ext cx="4896544" cy="576064"/>
          </a:xfrm>
        </p:spPr>
        <p:txBody>
          <a:bodyPr/>
          <a:lstStyle/>
          <a:p>
            <a:r>
              <a:rPr lang="en-US" altLang="ko-KR" sz="2800" dirty="0" err="1"/>
              <a:t>Terimakasih</a:t>
            </a:r>
            <a:r>
              <a:rPr lang="en-US" altLang="ko-KR" sz="2800" dirty="0"/>
              <a:t> Atas </a:t>
            </a:r>
            <a:r>
              <a:rPr lang="en-US" altLang="ko-KR" sz="2800" dirty="0" err="1"/>
              <a:t>Perhatiannya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26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Apa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aja</a:t>
            </a:r>
            <a:r>
              <a:rPr lang="en-US" sz="3600" dirty="0">
                <a:cs typeface="Arial" pitchFamily="34" charset="0"/>
              </a:rPr>
              <a:t> yang </a:t>
            </a:r>
            <a:r>
              <a:rPr lang="en-US" sz="3600" dirty="0" err="1">
                <a:cs typeface="Arial" pitchFamily="34" charset="0"/>
              </a:rPr>
              <a:t>akan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dibahas</a:t>
            </a:r>
            <a:r>
              <a:rPr lang="en-US" sz="3600" dirty="0">
                <a:cs typeface="Arial" pitchFamily="34" charset="0"/>
              </a:rPr>
              <a:t>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 dan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SuperKlas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membahas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spesifik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apasih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SuperKlas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itu?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Pembuatan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dipakai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dipergunakan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Alur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Pemakaian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Aplikasi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Cara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memakai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mulainya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darimana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dirty="0" err="1"/>
              <a:t>SuperKlas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75656" y="1404641"/>
            <a:ext cx="6192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SuperKlas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berbasis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diperuntukkan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berupa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modul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pembelajaran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GRATIS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sebanyak-banyaknya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Tujuannya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pedesaan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mendapatkan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kurikulum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sama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kurikulum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memanfaatkan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tenaga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Pendidikan Indonesia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Indonesia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lebih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maju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105958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52320" y="1290122"/>
            <a:ext cx="745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“</a:t>
            </a:r>
            <a:endParaRPr lang="ko-KR" altLang="en-US" sz="9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Motto: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Murah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Harus Banyak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Latar</a:t>
            </a:r>
            <a:r>
              <a:rPr lang="en-US" altLang="ko-KR" dirty="0"/>
              <a:t> </a:t>
            </a:r>
            <a:r>
              <a:rPr lang="en-US" altLang="ko-KR" dirty="0" err="1"/>
              <a:t>Belakang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75606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707654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34752" y="271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72387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3" y="1530872"/>
            <a:ext cx="2664296" cy="929628"/>
            <a:chOff x="803640" y="3362835"/>
            <a:chExt cx="2059657" cy="929628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Perbedaan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kurikulum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antara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pedesaan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kota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Sehingga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menyebabkan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kesenjangan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Perbedaan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Kurikulum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00683" y="2538984"/>
            <a:ext cx="2664296" cy="744962"/>
            <a:chOff x="803640" y="3362835"/>
            <a:chExt cx="2059657" cy="744962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Jarangnya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perpustakaan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daerah-daerah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Akses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Perpustakaan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00683" y="3547096"/>
            <a:ext cx="2664296" cy="929628"/>
            <a:chOff x="803640" y="3362835"/>
            <a:chExt cx="2059657" cy="929628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Penyebaran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virus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terus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menyebar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sehingga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kita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dipersulit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keluar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rumah.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COVID-19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5248647" y="1716037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5230788" y="2724149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12929" y="3732261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896719" y="1539255"/>
            <a:ext cx="2664296" cy="929628"/>
            <a:chOff x="803640" y="3362835"/>
            <a:chExt cx="2059657" cy="92962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Buku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salah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satu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media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pembelajaran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terbaik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Tetapi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juga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hambangan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karena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harga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Buku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yang Mahal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96719" y="2547367"/>
            <a:ext cx="2664296" cy="929628"/>
            <a:chOff x="803640" y="3362835"/>
            <a:chExt cx="2059657" cy="92962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Tidak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bisa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dipungkiri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bahwa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dunia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keadaan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Krisi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pepohonan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karena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selalu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ditebang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Pemakaian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Kertas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96719" y="3555479"/>
            <a:ext cx="2664296" cy="929628"/>
            <a:chOff x="803640" y="3362835"/>
            <a:chExt cx="2059657" cy="92962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adanya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internet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diharapkan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beredar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di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daerah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juga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ikut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bg1"/>
                  </a:solidFill>
                  <a:cs typeface="Arial" pitchFamily="34" charset="0"/>
                </a:rPr>
                <a:t>meluas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Sumber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Informasi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Terbatas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77323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83489" y="277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78107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17690" y="1779662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81972" y="277939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972" y="3787503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/>
          <p:nvPr/>
        </p:nvSpPr>
        <p:spPr>
          <a:xfrm>
            <a:off x="3850130" y="555526"/>
            <a:ext cx="284243" cy="26607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16"/>
          <p:cNvSpPr/>
          <p:nvPr/>
        </p:nvSpPr>
        <p:spPr>
          <a:xfrm rot="2700000">
            <a:off x="3884578" y="2784863"/>
            <a:ext cx="215347" cy="3860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3819820" y="1672044"/>
            <a:ext cx="344862" cy="34774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ounded Rectangle 27"/>
          <p:cNvSpPr/>
          <p:nvPr/>
        </p:nvSpPr>
        <p:spPr>
          <a:xfrm>
            <a:off x="3844662" y="3936015"/>
            <a:ext cx="295178" cy="2267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60027" y="110832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0027" y="2306507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60027" y="3372295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60027" y="4449474"/>
            <a:ext cx="146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5220072" y="1263221"/>
            <a:ext cx="3456384" cy="972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ko-KR" sz="28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LARAVEL</a:t>
            </a:r>
            <a:endParaRPr lang="ko-KR" altLang="en-US" sz="2800" b="1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2313970"/>
            <a:ext cx="37444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Laravel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salah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framework PHP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bersifat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open source. Laravel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sintaks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ekspresif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elegan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dirancang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memudahkan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mempercepat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membangun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Laravel juga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Arsitektur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MVC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dokumentasi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lengkap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resmi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mementingkan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keamanan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18A497F-BFD9-B0A2-73B7-ADC284F7EE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975" t="-3763" r="64846" b="13163"/>
          <a:stretch/>
        </p:blipFill>
        <p:spPr>
          <a:xfrm>
            <a:off x="-1447798" y="133746"/>
            <a:ext cx="6140175" cy="4876007"/>
          </a:xfrm>
        </p:spPr>
      </p:pic>
    </p:spTree>
    <p:extLst>
      <p:ext uri="{BB962C8B-B14F-4D97-AF65-F5344CB8AC3E}">
        <p14:creationId xmlns:p14="http://schemas.microsoft.com/office/powerpoint/2010/main" val="415941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Teknologi</a:t>
            </a:r>
            <a:r>
              <a:rPr lang="en-US" altLang="ko-KR" dirty="0"/>
              <a:t> Utama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5460398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5964454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5964454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5460398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9"/>
          <p:cNvSpPr/>
          <p:nvPr/>
        </p:nvSpPr>
        <p:spPr>
          <a:xfrm>
            <a:off x="6127163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6"/>
          <p:cNvSpPr/>
          <p:nvPr/>
        </p:nvSpPr>
        <p:spPr>
          <a:xfrm rot="2700000">
            <a:off x="6166266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arallelogram 15"/>
          <p:cNvSpPr/>
          <p:nvPr/>
        </p:nvSpPr>
        <p:spPr>
          <a:xfrm rot="16200000">
            <a:off x="5607057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ound Same Side Corner Rectangle 6"/>
          <p:cNvSpPr>
            <a:spLocks noChangeAspect="1"/>
          </p:cNvSpPr>
          <p:nvPr/>
        </p:nvSpPr>
        <p:spPr>
          <a:xfrm rot="2700000">
            <a:off x="5729712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2875339" y="1296560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2371283" y="301078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371283" y="2153671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2875339" y="3867894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 flipH="1">
            <a:off x="2533991" y="2326690"/>
            <a:ext cx="322655" cy="3020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6"/>
          <p:cNvSpPr/>
          <p:nvPr/>
        </p:nvSpPr>
        <p:spPr>
          <a:xfrm rot="18900000" flipH="1">
            <a:off x="2573095" y="3115694"/>
            <a:ext cx="244448" cy="43824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Parallelogram 15"/>
          <p:cNvSpPr/>
          <p:nvPr/>
        </p:nvSpPr>
        <p:spPr>
          <a:xfrm rot="5400000" flipH="1">
            <a:off x="3021999" y="1428593"/>
            <a:ext cx="354753" cy="384007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Round Same Side Corner Rectangle 6"/>
          <p:cNvSpPr>
            <a:spLocks noChangeAspect="1"/>
          </p:cNvSpPr>
          <p:nvPr/>
        </p:nvSpPr>
        <p:spPr>
          <a:xfrm rot="18900000" flipH="1">
            <a:off x="3144653" y="3972543"/>
            <a:ext cx="109444" cy="438775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897754" y="1188917"/>
            <a:ext cx="192673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Framework PHP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mempermudah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mempercepat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pekerjaan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Laravel 8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9052" y="2046028"/>
            <a:ext cx="192673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mengatur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interaksi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antar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sesama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JS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Jquery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9052" y="2903139"/>
            <a:ext cx="1926735" cy="678692"/>
            <a:chOff x="803640" y="3362835"/>
            <a:chExt cx="2059657" cy="678692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Membuat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Website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interkatif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JQuery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2662" y="3760251"/>
            <a:ext cx="1926735" cy="863358"/>
            <a:chOff x="803640" y="3362835"/>
            <a:chExt cx="2059657" cy="86335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Penting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memperbagus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tampilan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sebuah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Bootstrap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284838" y="1187696"/>
            <a:ext cx="1926735" cy="678692"/>
            <a:chOff x="803640" y="3362835"/>
            <a:chExt cx="2059657" cy="678692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Tampilan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table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modern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Datatables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821729" y="2044807"/>
            <a:ext cx="1926735" cy="678692"/>
            <a:chOff x="803640" y="3362835"/>
            <a:chExt cx="2059657" cy="678692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Memperlihat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peringatan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dilihat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Sweet Alert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821729" y="2901918"/>
            <a:ext cx="1926735" cy="863358"/>
            <a:chOff x="803640" y="3362835"/>
            <a:chExt cx="2059657" cy="86335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Membantu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menampilkan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kompleks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menjadi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sederhana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ChartJS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249746" y="3759030"/>
            <a:ext cx="1926735" cy="678692"/>
            <a:chOff x="803640" y="3362835"/>
            <a:chExt cx="2059657" cy="678692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Mempermudah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pengguna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login ke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web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Laravel Socialite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718355-31B4-3D42-BE16-3ABE7CB764BF}"/>
              </a:ext>
            </a:extLst>
          </p:cNvPr>
          <p:cNvGrpSpPr/>
          <p:nvPr/>
        </p:nvGrpSpPr>
        <p:grpSpPr>
          <a:xfrm>
            <a:off x="4058860" y="987781"/>
            <a:ext cx="1052368" cy="3696329"/>
            <a:chOff x="4058860" y="987781"/>
            <a:chExt cx="1052368" cy="3696329"/>
          </a:xfrm>
        </p:grpSpPr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E5DACCAF-0C64-F352-6F93-DF6EB8AE3942}"/>
                </a:ext>
              </a:extLst>
            </p:cNvPr>
            <p:cNvSpPr/>
            <p:nvPr/>
          </p:nvSpPr>
          <p:spPr>
            <a:xfrm rot="36931">
              <a:off x="4276045" y="3801165"/>
              <a:ext cx="592195" cy="863021"/>
            </a:xfrm>
            <a:custGeom>
              <a:avLst/>
              <a:gdLst/>
              <a:ahLst/>
              <a:cxnLst/>
              <a:rect l="l" t="t" r="r" b="b"/>
              <a:pathLst>
                <a:path w="1802378" h="1800199">
                  <a:moveTo>
                    <a:pt x="0" y="0"/>
                  </a:moveTo>
                  <a:lnTo>
                    <a:pt x="1802378" y="0"/>
                  </a:lnTo>
                  <a:lnTo>
                    <a:pt x="1802378" y="289727"/>
                  </a:lnTo>
                  <a:lnTo>
                    <a:pt x="1801366" y="289727"/>
                  </a:lnTo>
                  <a:lnTo>
                    <a:pt x="901188" y="1800199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70000"/>
                    <a:lumOff val="30000"/>
                  </a:schemeClr>
                </a:gs>
                <a:gs pos="100000">
                  <a:schemeClr val="accent2">
                    <a:lumMod val="70000"/>
                    <a:lumOff val="3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3F185679-F28C-AFD9-0DD4-829DD6237261}"/>
                </a:ext>
              </a:extLst>
            </p:cNvPr>
            <p:cNvSpPr/>
            <p:nvPr/>
          </p:nvSpPr>
          <p:spPr>
            <a:xfrm>
              <a:off x="4468857" y="3793500"/>
              <a:ext cx="200342" cy="872829"/>
            </a:xfrm>
            <a:custGeom>
              <a:avLst/>
              <a:gdLst>
                <a:gd name="connsiteX0" fmla="*/ 0 w 1359043"/>
                <a:gd name="connsiteY0" fmla="*/ 0 h 1813992"/>
                <a:gd name="connsiteX1" fmla="*/ 1359043 w 1359043"/>
                <a:gd name="connsiteY1" fmla="*/ 0 h 1813992"/>
                <a:gd name="connsiteX2" fmla="*/ 1359043 w 1359043"/>
                <a:gd name="connsiteY2" fmla="*/ 212596 h 1813992"/>
                <a:gd name="connsiteX3" fmla="*/ 806822 w 1359043"/>
                <a:gd name="connsiteY3" fmla="*/ 1813992 h 1813992"/>
                <a:gd name="connsiteX4" fmla="*/ 1012 w 1359043"/>
                <a:gd name="connsiteY4" fmla="*/ 289727 h 1813992"/>
                <a:gd name="connsiteX5" fmla="*/ 0 w 1359043"/>
                <a:gd name="connsiteY5" fmla="*/ 289727 h 1813992"/>
                <a:gd name="connsiteX6" fmla="*/ 0 w 1359043"/>
                <a:gd name="connsiteY6" fmla="*/ 288030 h 1813992"/>
                <a:gd name="connsiteX7" fmla="*/ 0 w 1359043"/>
                <a:gd name="connsiteY7" fmla="*/ 0 h 1813992"/>
                <a:gd name="connsiteX0" fmla="*/ 0 w 1359043"/>
                <a:gd name="connsiteY0" fmla="*/ 0 h 1820658"/>
                <a:gd name="connsiteX1" fmla="*/ 1359043 w 1359043"/>
                <a:gd name="connsiteY1" fmla="*/ 0 h 1820658"/>
                <a:gd name="connsiteX2" fmla="*/ 1359043 w 1359043"/>
                <a:gd name="connsiteY2" fmla="*/ 212596 h 1820658"/>
                <a:gd name="connsiteX3" fmla="*/ 720119 w 1359043"/>
                <a:gd name="connsiteY3" fmla="*/ 1820658 h 1820658"/>
                <a:gd name="connsiteX4" fmla="*/ 1012 w 1359043"/>
                <a:gd name="connsiteY4" fmla="*/ 289727 h 1820658"/>
                <a:gd name="connsiteX5" fmla="*/ 0 w 1359043"/>
                <a:gd name="connsiteY5" fmla="*/ 289727 h 1820658"/>
                <a:gd name="connsiteX6" fmla="*/ 0 w 1359043"/>
                <a:gd name="connsiteY6" fmla="*/ 288030 h 1820658"/>
                <a:gd name="connsiteX7" fmla="*/ 0 w 1359043"/>
                <a:gd name="connsiteY7" fmla="*/ 0 h 182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9043" h="1820658">
                  <a:moveTo>
                    <a:pt x="0" y="0"/>
                  </a:moveTo>
                  <a:lnTo>
                    <a:pt x="1359043" y="0"/>
                  </a:lnTo>
                  <a:lnTo>
                    <a:pt x="1359043" y="212596"/>
                  </a:lnTo>
                  <a:lnTo>
                    <a:pt x="720119" y="1820658"/>
                  </a:lnTo>
                  <a:lnTo>
                    <a:pt x="1012" y="289727"/>
                  </a:lnTo>
                  <a:lnTo>
                    <a:pt x="0" y="289727"/>
                  </a:lnTo>
                  <a:lnTo>
                    <a:pt x="0" y="28803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  <a:lumOff val="50000"/>
                  </a:schemeClr>
                </a:gs>
                <a:gs pos="100000">
                  <a:schemeClr val="accent2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23EC3BF9-BE41-478F-1752-2834100CB739}"/>
                </a:ext>
              </a:extLst>
            </p:cNvPr>
            <p:cNvSpPr/>
            <p:nvPr/>
          </p:nvSpPr>
          <p:spPr>
            <a:xfrm>
              <a:off x="4291066" y="1891296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0" y="0"/>
                  </a:moveTo>
                  <a:lnTo>
                    <a:pt x="99616" y="0"/>
                  </a:lnTo>
                  <a:lnTo>
                    <a:pt x="196906" y="63491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30000"/>
                    <a:lumOff val="7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C3255047-41D0-FEDC-2D32-8B4646CCEB52}"/>
                </a:ext>
              </a:extLst>
            </p:cNvPr>
            <p:cNvSpPr/>
            <p:nvPr/>
          </p:nvSpPr>
          <p:spPr>
            <a:xfrm>
              <a:off x="4486591" y="1953886"/>
              <a:ext cx="196906" cy="1950905"/>
            </a:xfrm>
            <a:custGeom>
              <a:avLst/>
              <a:gdLst/>
              <a:ahLst/>
              <a:cxnLst/>
              <a:rect l="l" t="t" r="r" b="b"/>
              <a:pathLst>
                <a:path w="196906" h="1950905">
                  <a:moveTo>
                    <a:pt x="0" y="0"/>
                  </a:moveTo>
                  <a:lnTo>
                    <a:pt x="101941" y="66527"/>
                  </a:lnTo>
                  <a:lnTo>
                    <a:pt x="196906" y="4552"/>
                  </a:lnTo>
                  <a:lnTo>
                    <a:pt x="196906" y="1950905"/>
                  </a:lnTo>
                  <a:lnTo>
                    <a:pt x="193201" y="1950905"/>
                  </a:lnTo>
                  <a:cubicBezTo>
                    <a:pt x="183184" y="1893988"/>
                    <a:pt x="144512" y="1851984"/>
                    <a:pt x="98453" y="1851984"/>
                  </a:cubicBezTo>
                  <a:cubicBezTo>
                    <a:pt x="52394" y="1851984"/>
                    <a:pt x="13723" y="1893988"/>
                    <a:pt x="3706" y="1950905"/>
                  </a:cubicBezTo>
                  <a:lnTo>
                    <a:pt x="0" y="1950905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0"/>
                    <a:lumOff val="50000"/>
                  </a:schemeClr>
                </a:gs>
                <a:gs pos="100000">
                  <a:schemeClr val="accent1">
                    <a:lumMod val="50000"/>
                    <a:lumOff val="50000"/>
                  </a:schemeClr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Rectangle 2">
              <a:extLst>
                <a:ext uri="{FF2B5EF4-FFF2-40B4-BE49-F238E27FC236}">
                  <a16:creationId xmlns:a16="http://schemas.microsoft.com/office/drawing/2014/main" id="{49579901-CBE3-40FF-02DE-A1783BAC7248}"/>
                </a:ext>
              </a:extLst>
            </p:cNvPr>
            <p:cNvSpPr/>
            <p:nvPr/>
          </p:nvSpPr>
          <p:spPr>
            <a:xfrm>
              <a:off x="4683483" y="1895514"/>
              <a:ext cx="196906" cy="2011393"/>
            </a:xfrm>
            <a:custGeom>
              <a:avLst/>
              <a:gdLst/>
              <a:ahLst/>
              <a:cxnLst/>
              <a:rect l="l" t="t" r="r" b="b"/>
              <a:pathLst>
                <a:path w="196906" h="2011393">
                  <a:moveTo>
                    <a:pt x="96435" y="0"/>
                  </a:moveTo>
                  <a:lnTo>
                    <a:pt x="196906" y="0"/>
                  </a:lnTo>
                  <a:lnTo>
                    <a:pt x="196906" y="2011393"/>
                  </a:lnTo>
                  <a:lnTo>
                    <a:pt x="193201" y="2011393"/>
                  </a:lnTo>
                  <a:cubicBezTo>
                    <a:pt x="183184" y="1954476"/>
                    <a:pt x="144512" y="1912472"/>
                    <a:pt x="98453" y="1912472"/>
                  </a:cubicBezTo>
                  <a:cubicBezTo>
                    <a:pt x="52394" y="1912472"/>
                    <a:pt x="13723" y="1954476"/>
                    <a:pt x="3706" y="2011393"/>
                  </a:cubicBezTo>
                  <a:lnTo>
                    <a:pt x="0" y="2011393"/>
                  </a:lnTo>
                  <a:lnTo>
                    <a:pt x="0" y="629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7D555419-B855-EB95-BBAD-826ACDDCE365}"/>
                </a:ext>
              </a:extLst>
            </p:cNvPr>
            <p:cNvSpPr/>
            <p:nvPr/>
          </p:nvSpPr>
          <p:spPr>
            <a:xfrm rot="10800000">
              <a:off x="4468813" y="4423239"/>
              <a:ext cx="196906" cy="260871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Parallelogram 15">
              <a:extLst>
                <a:ext uri="{FF2B5EF4-FFF2-40B4-BE49-F238E27FC236}">
                  <a16:creationId xmlns:a16="http://schemas.microsoft.com/office/drawing/2014/main" id="{5CD96081-413C-B763-99CA-01EF7E34074C}"/>
                </a:ext>
              </a:extLst>
            </p:cNvPr>
            <p:cNvSpPr/>
            <p:nvPr/>
          </p:nvSpPr>
          <p:spPr>
            <a:xfrm rot="16200000">
              <a:off x="4098945" y="947696"/>
              <a:ext cx="972197" cy="1052368"/>
            </a:xfrm>
            <a:custGeom>
              <a:avLst/>
              <a:gdLst/>
              <a:ahLst/>
              <a:cxnLst/>
              <a:rect l="l" t="t" r="r" b="b"/>
              <a:pathLst>
                <a:path w="2993176" h="3240001">
                  <a:moveTo>
                    <a:pt x="1299907" y="647892"/>
                  </a:moveTo>
                  <a:lnTo>
                    <a:pt x="665509" y="1620000"/>
                  </a:lnTo>
                  <a:lnTo>
                    <a:pt x="1299907" y="2592108"/>
                  </a:lnTo>
                  <a:lnTo>
                    <a:pt x="634398" y="2592108"/>
                  </a:lnTo>
                  <a:lnTo>
                    <a:pt x="0" y="1620000"/>
                  </a:lnTo>
                  <a:lnTo>
                    <a:pt x="634398" y="647892"/>
                  </a:lnTo>
                  <a:close/>
                  <a:moveTo>
                    <a:pt x="2993176" y="1620001"/>
                  </a:moveTo>
                  <a:lnTo>
                    <a:pt x="1913056" y="3240001"/>
                  </a:lnTo>
                  <a:lnTo>
                    <a:pt x="1782206" y="3043749"/>
                  </a:lnTo>
                  <a:lnTo>
                    <a:pt x="1110064" y="3043749"/>
                  </a:lnTo>
                  <a:cubicBezTo>
                    <a:pt x="1089036" y="3096599"/>
                    <a:pt x="1037333" y="3133759"/>
                    <a:pt x="976952" y="3133759"/>
                  </a:cubicBezTo>
                  <a:cubicBezTo>
                    <a:pt x="923853" y="3133759"/>
                    <a:pt x="877466" y="3105022"/>
                    <a:pt x="854540" y="3061058"/>
                  </a:cubicBezTo>
                  <a:lnTo>
                    <a:pt x="302383" y="3169763"/>
                  </a:lnTo>
                  <a:lnTo>
                    <a:pt x="302383" y="2809723"/>
                  </a:lnTo>
                  <a:lnTo>
                    <a:pt x="854540" y="2918427"/>
                  </a:lnTo>
                  <a:cubicBezTo>
                    <a:pt x="877466" y="2874463"/>
                    <a:pt x="923853" y="2845727"/>
                    <a:pt x="976952" y="2845727"/>
                  </a:cubicBezTo>
                  <a:cubicBezTo>
                    <a:pt x="1037333" y="2845727"/>
                    <a:pt x="1089036" y="2882887"/>
                    <a:pt x="1110064" y="2935737"/>
                  </a:cubicBezTo>
                  <a:lnTo>
                    <a:pt x="1710190" y="2935737"/>
                  </a:lnTo>
                  <a:lnTo>
                    <a:pt x="832936" y="1620001"/>
                  </a:lnTo>
                  <a:lnTo>
                    <a:pt x="191305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Alur </a:t>
            </a:r>
            <a:r>
              <a:rPr lang="en-US" altLang="ko-KR" dirty="0" err="1"/>
              <a:t>Aplikasi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94A09BC-54A4-BB97-507D-E648627CE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8" r="-464"/>
          <a:stretch/>
        </p:blipFill>
        <p:spPr>
          <a:xfrm>
            <a:off x="3785133" y="1491630"/>
            <a:ext cx="5358867" cy="2979847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Authentication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1282807"/>
            <a:ext cx="3505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pertama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dibahas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Auth,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bisa login dan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masuk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mempermudah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 juga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disediakan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juga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tombol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Google.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 dan daftar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kita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bisa juga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Reset Password Ketika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lupa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Sandi</a:t>
            </a:r>
          </a:p>
        </p:txBody>
      </p:sp>
    </p:spTree>
    <p:extLst>
      <p:ext uri="{BB962C8B-B14F-4D97-AF65-F5344CB8AC3E}">
        <p14:creationId xmlns:p14="http://schemas.microsoft.com/office/powerpoint/2010/main" val="231171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94A09BC-54A4-BB97-507D-E648627CE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" b="573"/>
          <a:stretch/>
        </p:blipFill>
        <p:spPr>
          <a:xfrm>
            <a:off x="3705125" y="1491630"/>
            <a:ext cx="5438875" cy="3024336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Beranda</a:t>
            </a:r>
            <a:r>
              <a:rPr lang="en-US" altLang="ko-KR" dirty="0"/>
              <a:t> Free User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7761" y="1280403"/>
            <a:ext cx="3505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beranda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ini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halaman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semua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pengguna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Tetapi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Ambil Modul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diperlukan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login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status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Siswa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terlebih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dahulu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560" y="3465106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SuperAdmin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Admin, dan Mentor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tetap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melihat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beranda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Hanya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saja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bisa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melakukan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Ambil Modul</a:t>
            </a:r>
          </a:p>
        </p:txBody>
      </p:sp>
    </p:spTree>
    <p:extLst>
      <p:ext uri="{BB962C8B-B14F-4D97-AF65-F5344CB8AC3E}">
        <p14:creationId xmlns:p14="http://schemas.microsoft.com/office/powerpoint/2010/main" val="258595915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593</Words>
  <Application>Microsoft Office PowerPoint</Application>
  <PresentationFormat>On-screen Show (16:9)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AZ King</cp:lastModifiedBy>
  <cp:revision>81</cp:revision>
  <dcterms:created xsi:type="dcterms:W3CDTF">2016-12-05T23:26:54Z</dcterms:created>
  <dcterms:modified xsi:type="dcterms:W3CDTF">2022-06-26T00:52:15Z</dcterms:modified>
</cp:coreProperties>
</file>