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ha Arkana" userId="b4f4b186328639f5" providerId="LiveId" clId="{68D30580-B75E-4550-9F3B-7851C21A77AB}"/>
    <pc:docChg chg="custSel addSld delSld modSld">
      <pc:chgData name="Dicha Arkana" userId="b4f4b186328639f5" providerId="LiveId" clId="{68D30580-B75E-4550-9F3B-7851C21A77AB}" dt="2022-12-14T04:29:53.847" v="13" actId="1076"/>
      <pc:docMkLst>
        <pc:docMk/>
      </pc:docMkLst>
      <pc:sldChg chg="del">
        <pc:chgData name="Dicha Arkana" userId="b4f4b186328639f5" providerId="LiveId" clId="{68D30580-B75E-4550-9F3B-7851C21A77AB}" dt="2022-12-14T03:42:47.179" v="0" actId="47"/>
        <pc:sldMkLst>
          <pc:docMk/>
          <pc:sldMk cId="395011880" sldId="259"/>
        </pc:sldMkLst>
      </pc:sldChg>
      <pc:sldChg chg="addSp delSp modSp add mod">
        <pc:chgData name="Dicha Arkana" userId="b4f4b186328639f5" providerId="LiveId" clId="{68D30580-B75E-4550-9F3B-7851C21A77AB}" dt="2022-12-14T04:29:53.847" v="13" actId="1076"/>
        <pc:sldMkLst>
          <pc:docMk/>
          <pc:sldMk cId="491337507" sldId="262"/>
        </pc:sldMkLst>
        <pc:picChg chg="add mod">
          <ac:chgData name="Dicha Arkana" userId="b4f4b186328639f5" providerId="LiveId" clId="{68D30580-B75E-4550-9F3B-7851C21A77AB}" dt="2022-12-14T04:29:42.955" v="10" actId="1076"/>
          <ac:picMkLst>
            <pc:docMk/>
            <pc:sldMk cId="491337507" sldId="262"/>
            <ac:picMk id="3" creationId="{2FF863F4-F3CA-2D94-C67F-EC18E6FA21A0}"/>
          </ac:picMkLst>
        </pc:picChg>
        <pc:picChg chg="del">
          <ac:chgData name="Dicha Arkana" userId="b4f4b186328639f5" providerId="LiveId" clId="{68D30580-B75E-4550-9F3B-7851C21A77AB}" dt="2022-12-14T04:11:39.370" v="2" actId="478"/>
          <ac:picMkLst>
            <pc:docMk/>
            <pc:sldMk cId="491337507" sldId="262"/>
            <ac:picMk id="5" creationId="{C2E2E704-7D10-B400-2D4D-BD4056D0CF80}"/>
          </ac:picMkLst>
        </pc:picChg>
        <pc:picChg chg="add mod">
          <ac:chgData name="Dicha Arkana" userId="b4f4b186328639f5" providerId="LiveId" clId="{68D30580-B75E-4550-9F3B-7851C21A77AB}" dt="2022-12-14T04:29:53.847" v="13" actId="1076"/>
          <ac:picMkLst>
            <pc:docMk/>
            <pc:sldMk cId="491337507" sldId="262"/>
            <ac:picMk id="6" creationId="{7ECF8708-7EEC-C414-5B30-237640F4D0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BF3D-3742-08FF-1A83-97F068C74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FE78C-40E2-918F-C5DA-157A8FEC4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E814-5C68-6448-E198-F6758482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D44A-6252-00BC-B030-E5A88DC3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E8D27-675C-8604-6E3B-825CE7EA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ABA-0268-D96C-59CF-36EEF345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9AF71-1047-4644-E291-CE63361D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3627D-172C-F71E-AA6B-32F7C26A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A0D6-A48C-1965-1588-FC451BCE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3476-121C-EBE5-3325-1097AFCA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DEC5B-95DA-8DA3-EC87-6900CBEE6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E1E3C-F08A-737C-29C5-9C81274C3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3A72-1641-98FD-DE3C-B2615B31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3125-FDD8-7A11-8A09-4A3C4ADF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A5CD9-365D-4090-8B13-5CF7DDAF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1B15-C9C0-705C-4DE8-A8A38108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8173-E055-A646-E43E-AB1C9E68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F76E-85A5-8961-8C0B-EC4440D4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6FE5-AB7B-F6D0-967B-D145E17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6054F-5702-5611-B3F5-F5265411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F3-3D16-2ADF-C533-B0EECC25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F5CA6-EF3E-49AB-EDD3-1625F47DF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10D5-906E-9120-5B81-36280EF3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4FEF-9197-3507-6594-756BC307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B554-1E94-5476-77E7-E1CF8E5B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1A01-100F-68E2-E091-4E1040E0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5932-6B2D-80B5-66DF-014084EE7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0BDAD-3015-3E23-7A40-8E829F4A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55ACB-3513-F2FE-FA9C-2DA1FEC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0F9DE-3DA8-42CD-BDD8-40808D6C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958F7-5354-3947-F640-1BE43F1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5267-1B10-71B2-3EC3-EDDC87F7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52F1D-A2BD-875F-8BB7-783245C1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E8076-0C82-9980-7493-9F79CA86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4E671-A248-B176-D81B-78C127872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36A36-E28E-B572-5120-CC83C6E6C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83B57-84D8-2997-03EE-43EA6BC5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08243-B91D-AC01-01C9-18BEC2B9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817A9-CB98-AE37-0A50-DA566C31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A522-6915-0087-F092-CD852EE6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A162E-2D33-008C-7699-6413BF7E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12B55-BF9F-4D34-5809-79231263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5B556-CA6F-2335-0E8C-F1657C5A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8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CE13B-8C1C-53B9-B791-FB949BC4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32675-45E7-E1BD-1CB9-DE71CA4F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A9CE3-3969-ABD1-1B84-F6CF1F5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0FBD-66D0-52F6-CD0A-B5EFB05A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0E8C-19FC-E752-6E7E-D70D2650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9781F-0007-447A-286A-498D7091D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CEB6-628A-50CD-38D4-F7782B60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61EA-46D0-6B06-2FB5-5C9BD903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42C08-33DE-CC40-B356-DBEC09CD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E444-5F4A-AF2F-6956-1FEE5553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A791D-49F9-3C3B-073B-F165CC761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D2474-6E61-0779-303F-E95345091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3219-9756-0A25-1343-2EE45D4C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CE42-BE01-0B46-6DDB-3FE1E75B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96B7-9575-0DD0-D166-BCC73FD5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8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C5DC4-01E6-438D-09E9-BFC452B0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3DCC-3AEA-61A7-D269-78BEA44F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0F84-5569-736A-F86D-2BBBE1D62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38E9-A7BD-41BC-AFDC-DFB58D3F1F7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AA7C-05D7-F715-1B14-DB58A89E6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BC90-BABD-92A9-3004-D4AF4A2FC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89055-83FC-44A4-920E-D896C49C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2E704-7D10-B400-2D4D-BD4056D0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2490656"/>
            <a:ext cx="1047896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863F4-F3CA-2D94-C67F-EC18E6FA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66" y="2971800"/>
            <a:ext cx="8949267" cy="2237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F8708-7EEC-C414-5B30-237640F4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600" y="1528064"/>
            <a:ext cx="3452799" cy="11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3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04862F-A2C2-9CE0-82B7-46EDAFDA8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61" y="2672955"/>
            <a:ext cx="4722278" cy="15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E84CF3-2BC3-CFE9-559B-E983E837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55522"/>
            <a:ext cx="2639478" cy="845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6E66FA-BBC0-C5A7-0CA1-59FB3C0F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000692"/>
            <a:ext cx="10414000" cy="28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4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6BD0F1-D6B2-9A6D-CB84-7D8D45F3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70" y="2826708"/>
            <a:ext cx="2948059" cy="12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3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382FF-6E34-74C5-5880-ACF0813D0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542559"/>
            <a:ext cx="11226800" cy="28566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E0D80-BEFC-E2F7-0BFC-FE863C96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1" y="1458826"/>
            <a:ext cx="1829713" cy="7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Dicha Arkana</dc:creator>
  <cp:lastModifiedBy>Dicha Arkana</cp:lastModifiedBy>
  <cp:revision>1</cp:revision>
  <dcterms:created xsi:type="dcterms:W3CDTF">2022-12-14T03:27:58Z</dcterms:created>
  <dcterms:modified xsi:type="dcterms:W3CDTF">2022-12-14T04:30:05Z</dcterms:modified>
</cp:coreProperties>
</file>