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64" r:id="rId7"/>
    <p:sldId id="258" r:id="rId8"/>
    <p:sldId id="262" r:id="rId9"/>
    <p:sldId id="261" r:id="rId10"/>
    <p:sldId id="260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6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Installation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400" y="2530149"/>
            <a:ext cx="2882475" cy="2718455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Select the components that you want to install and click on the “Next” button. </a:t>
            </a:r>
          </a:p>
          <a:p>
            <a:pPr marL="285750" indent="-285750">
              <a:buFontTx/>
              <a:buChar char="-"/>
            </a:pPr>
            <a:r>
              <a:rPr lang="en-US" dirty="0"/>
              <a:t>Android Virtual Device (AVD) is a configuration that defines the characteristics of the android phone and tablet, wear OS, android tv, or automotive OS devices that you want to simulate in the android emulator.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D3A4AD-C5DC-2A49-2D04-F01ABEB54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7738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9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F00BACF-73F5-ED77-CEE3-299E1EAB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59623"/>
            <a:ext cx="8421688" cy="1325563"/>
          </a:xfrm>
        </p:spPr>
        <p:txBody>
          <a:bodyPr/>
          <a:lstStyle/>
          <a:p>
            <a:pPr algn="ctr"/>
            <a:r>
              <a:rPr lang="en-US" dirty="0"/>
              <a:t>Installation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BA60B-6A21-8D4B-05CA-9D8AAF71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156" y="3691055"/>
            <a:ext cx="2882475" cy="105942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Now, browse the location where you want to install the android studio and then click “Next” to proceed.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69C2C6-764C-89B6-4501-7A2E8BB6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549130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3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Installation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400" y="3371452"/>
            <a:ext cx="2882475" cy="10358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Choose a start menu folder for the “Android Studio” shortcut and then click “Install” button to proceed.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3D75B-3CAD-8194-6267-CECD8287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7740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F00BACF-73F5-ED77-CEE3-299E1EAB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59623"/>
            <a:ext cx="8421688" cy="1325563"/>
          </a:xfrm>
        </p:spPr>
        <p:txBody>
          <a:bodyPr/>
          <a:lstStyle/>
          <a:p>
            <a:pPr algn="ctr"/>
            <a:r>
              <a:rPr lang="en-US" dirty="0"/>
              <a:t>Installation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BA60B-6A21-8D4B-05CA-9D8AAF71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156" y="3823471"/>
            <a:ext cx="2882475" cy="79458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Wait for the installation to finish.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2058E-A39A-0B3B-D208-F4ABE6A7F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72" y="2549129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5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Installation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400" y="3444603"/>
            <a:ext cx="2882475" cy="88954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After successful completion of the installation, click “Next” button.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F7811A-0B20-263B-E034-B7BB1425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7738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6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F00BACF-73F5-ED77-CEE3-299E1EAB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59623"/>
            <a:ext cx="8421688" cy="1325563"/>
          </a:xfrm>
        </p:spPr>
        <p:txBody>
          <a:bodyPr/>
          <a:lstStyle/>
          <a:p>
            <a:pPr algn="ctr"/>
            <a:r>
              <a:rPr lang="en-US" dirty="0"/>
              <a:t>Installation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BA60B-6A21-8D4B-05CA-9D8AAF71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156" y="3823473"/>
            <a:ext cx="2882475" cy="162635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Click on the “Finish” button to proceed.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the “Start Android Studio” box if you want to open android studio.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92903C-660B-582C-7757-14ACB5C6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549130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5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Installation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400" y="3577192"/>
            <a:ext cx="2882475" cy="62437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Android studio installation successful.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4A3F8-B87D-6A92-5D0E-99C707F80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7740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1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AL AZHAR RIZQI RIFA’I FIRDAUS</a:t>
            </a:r>
          </a:p>
          <a:p>
            <a:r>
              <a:rPr lang="en-US" dirty="0"/>
              <a:t>FAHRUDDIN ZAIM IBRAHIM WICAKSONO</a:t>
            </a:r>
          </a:p>
          <a:p>
            <a:r>
              <a:rPr lang="en-US" dirty="0"/>
              <a:t>MUHAMMAD BAIHAQI AULIA ASY’ARI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Member our team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System Requirements</a:t>
            </a:r>
          </a:p>
          <a:p>
            <a:r>
              <a:rPr lang="en-US" dirty="0"/>
              <a:t>Installation steps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member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9680" y="3488117"/>
            <a:ext cx="2317707" cy="343061"/>
          </a:xfrm>
        </p:spPr>
        <p:txBody>
          <a:bodyPr/>
          <a:lstStyle/>
          <a:p>
            <a:r>
              <a:rPr lang="en-US" dirty="0"/>
              <a:t>AL AZHAR RIZQI RIFA’I FIRDAUS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2818293" y="3867707"/>
            <a:ext cx="1845511" cy="343061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909412" y="3488117"/>
            <a:ext cx="2330816" cy="343061"/>
          </a:xfrm>
        </p:spPr>
        <p:txBody>
          <a:bodyPr/>
          <a:lstStyle/>
          <a:p>
            <a:r>
              <a:rPr lang="en-US" dirty="0"/>
              <a:t>FAHRUDDIN ZAIM IBRAHIM WICAKSONO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168025" y="3882389"/>
            <a:ext cx="1855949" cy="343061"/>
          </a:xfrm>
        </p:spPr>
        <p:txBody>
          <a:bodyPr/>
          <a:lstStyle/>
          <a:p>
            <a:r>
              <a:rPr lang="en-US" dirty="0"/>
              <a:t>09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400076" y="3488117"/>
            <a:ext cx="2317707" cy="343061"/>
          </a:xfrm>
        </p:spPr>
        <p:txBody>
          <a:bodyPr/>
          <a:lstStyle/>
          <a:p>
            <a:r>
              <a:rPr lang="en-US" dirty="0"/>
              <a:t>MUHAMMAD BAIHAQI AULIA ASY’ARI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7658689" y="3882389"/>
            <a:ext cx="1845511" cy="343061"/>
          </a:xfrm>
        </p:spPr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434797A2-E691-44D4-E40E-797D6FA7BC8C}"/>
              </a:ext>
            </a:extLst>
          </p:cNvPr>
          <p:cNvSpPr txBox="1">
            <a:spLocks/>
          </p:cNvSpPr>
          <p:nvPr/>
        </p:nvSpPr>
        <p:spPr>
          <a:xfrm>
            <a:off x="2795777" y="4247297"/>
            <a:ext cx="1845511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2241720263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7E97B68-E14F-3293-975E-5B88CD9D26C4}"/>
              </a:ext>
            </a:extLst>
          </p:cNvPr>
          <p:cNvSpPr txBox="1">
            <a:spLocks/>
          </p:cNvSpPr>
          <p:nvPr/>
        </p:nvSpPr>
        <p:spPr>
          <a:xfrm>
            <a:off x="5152064" y="4247297"/>
            <a:ext cx="1845511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2241720253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50F5BFB-B1C4-8F55-A0CA-D9BF9CA4723F}"/>
              </a:ext>
            </a:extLst>
          </p:cNvPr>
          <p:cNvSpPr txBox="1">
            <a:spLocks/>
          </p:cNvSpPr>
          <p:nvPr/>
        </p:nvSpPr>
        <p:spPr>
          <a:xfrm>
            <a:off x="7658689" y="4247296"/>
            <a:ext cx="1845511" cy="3430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2241720145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Android studio is the official Integrated Development Environment (IDE) for developing android apps which google supports. We can use various programming languages in android studio. For example java, </a:t>
            </a:r>
            <a:r>
              <a:rPr lang="en-US" dirty="0" err="1"/>
              <a:t>kotlin</a:t>
            </a:r>
            <a:r>
              <a:rPr lang="en-US" dirty="0"/>
              <a:t>, and flutter.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21ACAD-E24F-08B7-8A8A-9A643551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114" y="1013397"/>
            <a:ext cx="4301664" cy="483120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0AB63F4-5C5E-335F-A0FD-35B55D18694D}"/>
              </a:ext>
            </a:extLst>
          </p:cNvPr>
          <p:cNvSpPr txBox="1">
            <a:spLocks/>
          </p:cNvSpPr>
          <p:nvPr/>
        </p:nvSpPr>
        <p:spPr>
          <a:xfrm>
            <a:off x="1362075" y="4956538"/>
            <a:ext cx="5111750" cy="459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Reference : https://developer.android.com/studio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7926" y="1615837"/>
            <a:ext cx="4179570" cy="1715531"/>
          </a:xfrm>
        </p:spPr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7926" y="3429000"/>
            <a:ext cx="4179570" cy="228010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Operating System Version – Microsoft Windows 7/8/10/11 (32-bit or 64-bit).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Minimum 4 GB RAM and 8 GB RAM recommended.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Free Disk  Space – Minimum 2 GB and 4 GB recommended.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Minimum Screen Resolution – 1280 * 800.resolution.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Installation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63360" y="3183661"/>
            <a:ext cx="2882475" cy="143301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First, Visit the official android studio website in your web browser to download android studio and then click download android studio.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B9D6C3-06A5-242C-6DEB-2D9BE1305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28534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F00BACF-73F5-ED77-CEE3-299E1EAB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59623"/>
            <a:ext cx="8421688" cy="1325563"/>
          </a:xfrm>
        </p:spPr>
        <p:txBody>
          <a:bodyPr/>
          <a:lstStyle/>
          <a:p>
            <a:pPr algn="ctr"/>
            <a:r>
              <a:rPr lang="en-US" dirty="0"/>
              <a:t>Installation Steps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7B80FBB-E081-B653-611D-C320A376F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0162" y="3814329"/>
            <a:ext cx="2882475" cy="812877"/>
          </a:xfrm>
        </p:spPr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After that read and agree to the terms and conditions, click download and wait until finish.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14FD064-FF30-A34F-D0E6-543F5BCA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549130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Installation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400" y="3221950"/>
            <a:ext cx="2882475" cy="101734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Open file explorer, then double click on the downloaded “Android-studio.exe”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6C688-F93A-5CF2-0BE8-2CD9E490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8988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4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Android Studio Installation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F00BACF-73F5-ED77-CEE3-299E1EAB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59623"/>
            <a:ext cx="8421688" cy="1325563"/>
          </a:xfrm>
        </p:spPr>
        <p:txBody>
          <a:bodyPr/>
          <a:lstStyle/>
          <a:p>
            <a:pPr algn="ctr"/>
            <a:r>
              <a:rPr lang="en-US" dirty="0"/>
              <a:t>Installation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BA60B-6A21-8D4B-05CA-9D8AAF711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156" y="3823473"/>
            <a:ext cx="2882475" cy="79458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Next, the “Android Studio Setup” will appear on the screen and then click “Next” to proceed.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0FAA1-FF77-71F4-7C53-FF2779FA2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2549130"/>
            <a:ext cx="5943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9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111</TotalTime>
  <Words>483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Office Theme</vt:lpstr>
      <vt:lpstr>Android Studio Installation</vt:lpstr>
      <vt:lpstr>Table of Content</vt:lpstr>
      <vt:lpstr>member OUR TEAM</vt:lpstr>
      <vt:lpstr>INTRODUCTION</vt:lpstr>
      <vt:lpstr>System Requirements</vt:lpstr>
      <vt:lpstr>Installation Steps</vt:lpstr>
      <vt:lpstr>Installation Steps</vt:lpstr>
      <vt:lpstr>Installation Steps</vt:lpstr>
      <vt:lpstr>Installation Steps</vt:lpstr>
      <vt:lpstr>Installation Steps</vt:lpstr>
      <vt:lpstr>Installation Steps</vt:lpstr>
      <vt:lpstr>Installation Steps</vt:lpstr>
      <vt:lpstr>Installation Steps</vt:lpstr>
      <vt:lpstr>Installation Steps</vt:lpstr>
      <vt:lpstr>Installation Steps</vt:lpstr>
      <vt:lpstr>Installation Steps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 installation</dc:title>
  <dc:creator>zharsuke@outlook.com</dc:creator>
  <cp:lastModifiedBy>zharsuke@outlook.com</cp:lastModifiedBy>
  <cp:revision>22</cp:revision>
  <dcterms:created xsi:type="dcterms:W3CDTF">2022-09-09T15:44:56Z</dcterms:created>
  <dcterms:modified xsi:type="dcterms:W3CDTF">2022-09-11T11:49:10Z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