
<file path=[Content_Types].xml><?xml version="1.0" encoding="utf-8"?>
<Types xmlns="http://schemas.openxmlformats.org/package/2006/content-types">
  <Default Extension="fntdata" ContentType="application/x-fontdata"/>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62"/>
  </p:notesMasterIdLst>
  <p:sldIdLst>
    <p:sldId id="256" r:id="rId2"/>
    <p:sldId id="257" r:id="rId3"/>
    <p:sldId id="258" r:id="rId4"/>
    <p:sldId id="259" r:id="rId5"/>
    <p:sldId id="262" r:id="rId6"/>
    <p:sldId id="302" r:id="rId7"/>
    <p:sldId id="303" r:id="rId8"/>
    <p:sldId id="260" r:id="rId9"/>
    <p:sldId id="304" r:id="rId10"/>
    <p:sldId id="305" r:id="rId11"/>
    <p:sldId id="306" r:id="rId12"/>
    <p:sldId id="261" r:id="rId13"/>
    <p:sldId id="308" r:id="rId14"/>
    <p:sldId id="307" r:id="rId15"/>
    <p:sldId id="309" r:id="rId16"/>
    <p:sldId id="264" r:id="rId17"/>
    <p:sldId id="265" r:id="rId18"/>
    <p:sldId id="310" r:id="rId19"/>
    <p:sldId id="311"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269" r:id="rId34"/>
    <p:sldId id="336" r:id="rId35"/>
    <p:sldId id="325" r:id="rId36"/>
    <p:sldId id="335" r:id="rId37"/>
    <p:sldId id="337" r:id="rId38"/>
    <p:sldId id="338" r:id="rId39"/>
    <p:sldId id="326" r:id="rId40"/>
    <p:sldId id="327" r:id="rId41"/>
    <p:sldId id="328" r:id="rId42"/>
    <p:sldId id="329" r:id="rId43"/>
    <p:sldId id="339" r:id="rId44"/>
    <p:sldId id="330" r:id="rId45"/>
    <p:sldId id="334" r:id="rId46"/>
    <p:sldId id="332" r:id="rId47"/>
    <p:sldId id="349" r:id="rId48"/>
    <p:sldId id="333" r:id="rId49"/>
    <p:sldId id="340" r:id="rId50"/>
    <p:sldId id="350" r:id="rId51"/>
    <p:sldId id="352" r:id="rId52"/>
    <p:sldId id="351" r:id="rId53"/>
    <p:sldId id="353" r:id="rId54"/>
    <p:sldId id="354" r:id="rId55"/>
    <p:sldId id="345" r:id="rId56"/>
    <p:sldId id="346" r:id="rId57"/>
    <p:sldId id="348" r:id="rId58"/>
    <p:sldId id="347" r:id="rId59"/>
    <p:sldId id="342" r:id="rId60"/>
    <p:sldId id="343" r:id="rId61"/>
  </p:sldIdLst>
  <p:sldSz cx="9144000" cy="5143500" type="screen16x9"/>
  <p:notesSz cx="6858000" cy="9144000"/>
  <p:embeddedFontLst>
    <p:embeddedFont>
      <p:font typeface="Rajdhani" panose="020B0604020202020204" charset="0"/>
      <p:regular r:id="rId63"/>
      <p:bold r:id="rId64"/>
    </p:embeddedFont>
    <p:embeddedFont>
      <p:font typeface="Rajdhani Medium" panose="020B0604020202020204" charset="0"/>
      <p:regular r:id="rId65"/>
      <p:bold r:id="rId66"/>
    </p:embeddedFont>
    <p:embeddedFont>
      <p:font typeface="Tajawal" panose="020B0604020202020204" charset="-78"/>
      <p:regular r:id="rId67"/>
      <p:bold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2506"/>
    <a:srgbClr val="000000"/>
    <a:srgbClr val="FFCC99"/>
    <a:srgbClr val="2D2B38"/>
    <a:srgbClr val="FA5B41"/>
    <a:srgbClr val="C2C0F2"/>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77D6E4-FF86-4424-9589-B5CC3992FDB3}">
  <a:tblStyle styleId="{1777D6E4-FF86-4424-9589-B5CC3992FD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40" autoAdjust="0"/>
  </p:normalViewPr>
  <p:slideViewPr>
    <p:cSldViewPr snapToGrid="0">
      <p:cViewPr>
        <p:scale>
          <a:sx n="125" d="100"/>
          <a:sy n="125" d="100"/>
        </p:scale>
        <p:origin x="870"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1.fntdata"/><Relationship Id="rId68" Type="http://schemas.openxmlformats.org/officeDocument/2006/relationships/font" Target="fonts/font6.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8"/>
        <p:cNvGrpSpPr/>
        <p:nvPr/>
      </p:nvGrpSpPr>
      <p:grpSpPr>
        <a:xfrm>
          <a:off x="0" y="0"/>
          <a:ext cx="0" cy="0"/>
          <a:chOff x="0" y="0"/>
          <a:chExt cx="0" cy="0"/>
        </a:xfrm>
      </p:grpSpPr>
      <p:sp>
        <p:nvSpPr>
          <p:cNvPr id="2469" name="Google Shape;2469;gd49886441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0" name="Google Shape;2470;gd49886441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9481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6"/>
        <p:cNvGrpSpPr/>
        <p:nvPr/>
      </p:nvGrpSpPr>
      <p:grpSpPr>
        <a:xfrm>
          <a:off x="0" y="0"/>
          <a:ext cx="0" cy="0"/>
          <a:chOff x="0" y="0"/>
          <a:chExt cx="0" cy="0"/>
        </a:xfrm>
      </p:grpSpPr>
      <p:sp>
        <p:nvSpPr>
          <p:cNvPr id="2447" name="Google Shape;2447;gd49886441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8" name="Google Shape;2448;gd49886441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4452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0"/>
        <p:cNvGrpSpPr/>
        <p:nvPr/>
      </p:nvGrpSpPr>
      <p:grpSpPr>
        <a:xfrm>
          <a:off x="0" y="0"/>
          <a:ext cx="0" cy="0"/>
          <a:chOff x="0" y="0"/>
          <a:chExt cx="0" cy="0"/>
        </a:xfrm>
      </p:grpSpPr>
      <p:sp>
        <p:nvSpPr>
          <p:cNvPr id="2581" name="Google Shape;2581;gdc763f213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2" name="Google Shape;2582;gdc763f213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0"/>
        <p:cNvGrpSpPr/>
        <p:nvPr/>
      </p:nvGrpSpPr>
      <p:grpSpPr>
        <a:xfrm>
          <a:off x="0" y="0"/>
          <a:ext cx="0" cy="0"/>
          <a:chOff x="0" y="0"/>
          <a:chExt cx="0" cy="0"/>
        </a:xfrm>
      </p:grpSpPr>
      <p:sp>
        <p:nvSpPr>
          <p:cNvPr id="2581" name="Google Shape;2581;gdc763f213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2" name="Google Shape;2582;gdc763f213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5449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0"/>
        <p:cNvGrpSpPr/>
        <p:nvPr/>
      </p:nvGrpSpPr>
      <p:grpSpPr>
        <a:xfrm>
          <a:off x="0" y="0"/>
          <a:ext cx="0" cy="0"/>
          <a:chOff x="0" y="0"/>
          <a:chExt cx="0" cy="0"/>
        </a:xfrm>
      </p:grpSpPr>
      <p:sp>
        <p:nvSpPr>
          <p:cNvPr id="2581" name="Google Shape;2581;gdc763f213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2" name="Google Shape;2582;gdc763f213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5680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6"/>
        <p:cNvGrpSpPr/>
        <p:nvPr/>
      </p:nvGrpSpPr>
      <p:grpSpPr>
        <a:xfrm>
          <a:off x="0" y="0"/>
          <a:ext cx="0" cy="0"/>
          <a:chOff x="0" y="0"/>
          <a:chExt cx="0" cy="0"/>
        </a:xfrm>
      </p:grpSpPr>
      <p:sp>
        <p:nvSpPr>
          <p:cNvPr id="2447" name="Google Shape;2447;gd49886441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8" name="Google Shape;2448;gd49886441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0598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2"/>
        <p:cNvGrpSpPr/>
        <p:nvPr/>
      </p:nvGrpSpPr>
      <p:grpSpPr>
        <a:xfrm>
          <a:off x="0" y="0"/>
          <a:ext cx="0" cy="0"/>
          <a:chOff x="0" y="0"/>
          <a:chExt cx="0" cy="0"/>
        </a:xfrm>
      </p:grpSpPr>
      <p:sp>
        <p:nvSpPr>
          <p:cNvPr id="3673" name="Google Shape;3673;gfc63c4e4b4_0_1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4" name="Google Shape;3674;gfc63c4e4b4_0_1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7"/>
        <p:cNvGrpSpPr/>
        <p:nvPr/>
      </p:nvGrpSpPr>
      <p:grpSpPr>
        <a:xfrm>
          <a:off x="0" y="0"/>
          <a:ext cx="0" cy="0"/>
          <a:chOff x="0" y="0"/>
          <a:chExt cx="0" cy="0"/>
        </a:xfrm>
      </p:grpSpPr>
      <p:sp>
        <p:nvSpPr>
          <p:cNvPr id="3728" name="Google Shape;3728;gfc63c4e4b4_0_1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9" name="Google Shape;3729;gfc63c4e4b4_0_1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7"/>
        <p:cNvGrpSpPr/>
        <p:nvPr/>
      </p:nvGrpSpPr>
      <p:grpSpPr>
        <a:xfrm>
          <a:off x="0" y="0"/>
          <a:ext cx="0" cy="0"/>
          <a:chOff x="0" y="0"/>
          <a:chExt cx="0" cy="0"/>
        </a:xfrm>
      </p:grpSpPr>
      <p:sp>
        <p:nvSpPr>
          <p:cNvPr id="3728" name="Google Shape;3728;gfc63c4e4b4_0_1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9" name="Google Shape;3729;gfc63c4e4b4_0_1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8523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7"/>
        <p:cNvGrpSpPr/>
        <p:nvPr/>
      </p:nvGrpSpPr>
      <p:grpSpPr>
        <a:xfrm>
          <a:off x="0" y="0"/>
          <a:ext cx="0" cy="0"/>
          <a:chOff x="0" y="0"/>
          <a:chExt cx="0" cy="0"/>
        </a:xfrm>
      </p:grpSpPr>
      <p:sp>
        <p:nvSpPr>
          <p:cNvPr id="3728" name="Google Shape;3728;gfc63c4e4b4_0_1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9" name="Google Shape;3729;gfc63c4e4b4_0_1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767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5"/>
        <p:cNvGrpSpPr/>
        <p:nvPr/>
      </p:nvGrpSpPr>
      <p:grpSpPr>
        <a:xfrm>
          <a:off x="0" y="0"/>
          <a:ext cx="0" cy="0"/>
          <a:chOff x="0" y="0"/>
          <a:chExt cx="0" cy="0"/>
        </a:xfrm>
      </p:grpSpPr>
      <p:sp>
        <p:nvSpPr>
          <p:cNvPr id="2376" name="Google Shape;2376;gd4988644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7" name="Google Shape;2377;gd4988644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7"/>
        <p:cNvGrpSpPr/>
        <p:nvPr/>
      </p:nvGrpSpPr>
      <p:grpSpPr>
        <a:xfrm>
          <a:off x="0" y="0"/>
          <a:ext cx="0" cy="0"/>
          <a:chOff x="0" y="0"/>
          <a:chExt cx="0" cy="0"/>
        </a:xfrm>
      </p:grpSpPr>
      <p:sp>
        <p:nvSpPr>
          <p:cNvPr id="3728" name="Google Shape;3728;gfc63c4e4b4_0_1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9" name="Google Shape;3729;gfc63c4e4b4_0_1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5823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6"/>
        <p:cNvGrpSpPr/>
        <p:nvPr/>
      </p:nvGrpSpPr>
      <p:grpSpPr>
        <a:xfrm>
          <a:off x="0" y="0"/>
          <a:ext cx="0" cy="0"/>
          <a:chOff x="0" y="0"/>
          <a:chExt cx="0" cy="0"/>
        </a:xfrm>
      </p:grpSpPr>
      <p:sp>
        <p:nvSpPr>
          <p:cNvPr id="2447" name="Google Shape;2447;gd49886441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8" name="Google Shape;2448;gd49886441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134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0"/>
        <p:cNvGrpSpPr/>
        <p:nvPr/>
      </p:nvGrpSpPr>
      <p:grpSpPr>
        <a:xfrm>
          <a:off x="0" y="0"/>
          <a:ext cx="0" cy="0"/>
          <a:chOff x="0" y="0"/>
          <a:chExt cx="0" cy="0"/>
        </a:xfrm>
      </p:grpSpPr>
      <p:sp>
        <p:nvSpPr>
          <p:cNvPr id="2581" name="Google Shape;2581;gdc763f213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2" name="Google Shape;2582;gdc763f213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033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0"/>
        <p:cNvGrpSpPr/>
        <p:nvPr/>
      </p:nvGrpSpPr>
      <p:grpSpPr>
        <a:xfrm>
          <a:off x="0" y="0"/>
          <a:ext cx="0" cy="0"/>
          <a:chOff x="0" y="0"/>
          <a:chExt cx="0" cy="0"/>
        </a:xfrm>
      </p:grpSpPr>
      <p:sp>
        <p:nvSpPr>
          <p:cNvPr id="2581" name="Google Shape;2581;gdc763f213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2" name="Google Shape;2582;gdc763f213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68691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0"/>
        <p:cNvGrpSpPr/>
        <p:nvPr/>
      </p:nvGrpSpPr>
      <p:grpSpPr>
        <a:xfrm>
          <a:off x="0" y="0"/>
          <a:ext cx="0" cy="0"/>
          <a:chOff x="0" y="0"/>
          <a:chExt cx="0" cy="0"/>
        </a:xfrm>
      </p:grpSpPr>
      <p:sp>
        <p:nvSpPr>
          <p:cNvPr id="2581" name="Google Shape;2581;gdc763f213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2" name="Google Shape;2582;gdc763f213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50586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0"/>
        <p:cNvGrpSpPr/>
        <p:nvPr/>
      </p:nvGrpSpPr>
      <p:grpSpPr>
        <a:xfrm>
          <a:off x="0" y="0"/>
          <a:ext cx="0" cy="0"/>
          <a:chOff x="0" y="0"/>
          <a:chExt cx="0" cy="0"/>
        </a:xfrm>
      </p:grpSpPr>
      <p:sp>
        <p:nvSpPr>
          <p:cNvPr id="2581" name="Google Shape;2581;gdc763f213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2" name="Google Shape;2582;gdc763f213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0139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0"/>
        <p:cNvGrpSpPr/>
        <p:nvPr/>
      </p:nvGrpSpPr>
      <p:grpSpPr>
        <a:xfrm>
          <a:off x="0" y="0"/>
          <a:ext cx="0" cy="0"/>
          <a:chOff x="0" y="0"/>
          <a:chExt cx="0" cy="0"/>
        </a:xfrm>
      </p:grpSpPr>
      <p:sp>
        <p:nvSpPr>
          <p:cNvPr id="2581" name="Google Shape;2581;gdc763f213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2" name="Google Shape;2582;gdc763f213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1432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0"/>
        <p:cNvGrpSpPr/>
        <p:nvPr/>
      </p:nvGrpSpPr>
      <p:grpSpPr>
        <a:xfrm>
          <a:off x="0" y="0"/>
          <a:ext cx="0" cy="0"/>
          <a:chOff x="0" y="0"/>
          <a:chExt cx="0" cy="0"/>
        </a:xfrm>
      </p:grpSpPr>
      <p:sp>
        <p:nvSpPr>
          <p:cNvPr id="2581" name="Google Shape;2581;gdc763f213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2" name="Google Shape;2582;gdc763f213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23372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0"/>
        <p:cNvGrpSpPr/>
        <p:nvPr/>
      </p:nvGrpSpPr>
      <p:grpSpPr>
        <a:xfrm>
          <a:off x="0" y="0"/>
          <a:ext cx="0" cy="0"/>
          <a:chOff x="0" y="0"/>
          <a:chExt cx="0" cy="0"/>
        </a:xfrm>
      </p:grpSpPr>
      <p:sp>
        <p:nvSpPr>
          <p:cNvPr id="2581" name="Google Shape;2581;gdc763f213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2" name="Google Shape;2582;gdc763f213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23833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0"/>
        <p:cNvGrpSpPr/>
        <p:nvPr/>
      </p:nvGrpSpPr>
      <p:grpSpPr>
        <a:xfrm>
          <a:off x="0" y="0"/>
          <a:ext cx="0" cy="0"/>
          <a:chOff x="0" y="0"/>
          <a:chExt cx="0" cy="0"/>
        </a:xfrm>
      </p:grpSpPr>
      <p:sp>
        <p:nvSpPr>
          <p:cNvPr id="2581" name="Google Shape;2581;gdc763f213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2" name="Google Shape;2582;gdc763f213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6497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0"/>
        <p:cNvGrpSpPr/>
        <p:nvPr/>
      </p:nvGrpSpPr>
      <p:grpSpPr>
        <a:xfrm>
          <a:off x="0" y="0"/>
          <a:ext cx="0" cy="0"/>
          <a:chOff x="0" y="0"/>
          <a:chExt cx="0" cy="0"/>
        </a:xfrm>
      </p:grpSpPr>
      <p:sp>
        <p:nvSpPr>
          <p:cNvPr id="2581" name="Google Shape;2581;gdc763f213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2" name="Google Shape;2582;gdc763f213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1231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0"/>
        <p:cNvGrpSpPr/>
        <p:nvPr/>
      </p:nvGrpSpPr>
      <p:grpSpPr>
        <a:xfrm>
          <a:off x="0" y="0"/>
          <a:ext cx="0" cy="0"/>
          <a:chOff x="0" y="0"/>
          <a:chExt cx="0" cy="0"/>
        </a:xfrm>
      </p:grpSpPr>
      <p:sp>
        <p:nvSpPr>
          <p:cNvPr id="2581" name="Google Shape;2581;gdc763f213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2" name="Google Shape;2582;gdc763f213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04085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6"/>
        <p:cNvGrpSpPr/>
        <p:nvPr/>
      </p:nvGrpSpPr>
      <p:grpSpPr>
        <a:xfrm>
          <a:off x="0" y="0"/>
          <a:ext cx="0" cy="0"/>
          <a:chOff x="0" y="0"/>
          <a:chExt cx="0" cy="0"/>
        </a:xfrm>
      </p:grpSpPr>
      <p:sp>
        <p:nvSpPr>
          <p:cNvPr id="2447" name="Google Shape;2447;gd49886441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8" name="Google Shape;2448;gd49886441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52138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8"/>
        <p:cNvGrpSpPr/>
        <p:nvPr/>
      </p:nvGrpSpPr>
      <p:grpSpPr>
        <a:xfrm>
          <a:off x="0" y="0"/>
          <a:ext cx="0" cy="0"/>
          <a:chOff x="0" y="0"/>
          <a:chExt cx="0" cy="0"/>
        </a:xfrm>
      </p:grpSpPr>
      <p:sp>
        <p:nvSpPr>
          <p:cNvPr id="3879" name="Google Shape;3879;gfc63c4e4b4_0_1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0" name="Google Shape;3880;gfc63c4e4b4_0_1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8"/>
        <p:cNvGrpSpPr/>
        <p:nvPr/>
      </p:nvGrpSpPr>
      <p:grpSpPr>
        <a:xfrm>
          <a:off x="0" y="0"/>
          <a:ext cx="0" cy="0"/>
          <a:chOff x="0" y="0"/>
          <a:chExt cx="0" cy="0"/>
        </a:xfrm>
      </p:grpSpPr>
      <p:sp>
        <p:nvSpPr>
          <p:cNvPr id="3879" name="Google Shape;3879;gfc63c4e4b4_0_1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0" name="Google Shape;3880;gfc63c4e4b4_0_1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64187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8"/>
        <p:cNvGrpSpPr/>
        <p:nvPr/>
      </p:nvGrpSpPr>
      <p:grpSpPr>
        <a:xfrm>
          <a:off x="0" y="0"/>
          <a:ext cx="0" cy="0"/>
          <a:chOff x="0" y="0"/>
          <a:chExt cx="0" cy="0"/>
        </a:xfrm>
      </p:grpSpPr>
      <p:sp>
        <p:nvSpPr>
          <p:cNvPr id="3879" name="Google Shape;3879;gfc63c4e4b4_0_1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0" name="Google Shape;3880;gfc63c4e4b4_0_1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73383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8"/>
        <p:cNvGrpSpPr/>
        <p:nvPr/>
      </p:nvGrpSpPr>
      <p:grpSpPr>
        <a:xfrm>
          <a:off x="0" y="0"/>
          <a:ext cx="0" cy="0"/>
          <a:chOff x="0" y="0"/>
          <a:chExt cx="0" cy="0"/>
        </a:xfrm>
      </p:grpSpPr>
      <p:sp>
        <p:nvSpPr>
          <p:cNvPr id="3879" name="Google Shape;3879;gfc63c4e4b4_0_1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0" name="Google Shape;3880;gfc63c4e4b4_0_1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18978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8"/>
        <p:cNvGrpSpPr/>
        <p:nvPr/>
      </p:nvGrpSpPr>
      <p:grpSpPr>
        <a:xfrm>
          <a:off x="0" y="0"/>
          <a:ext cx="0" cy="0"/>
          <a:chOff x="0" y="0"/>
          <a:chExt cx="0" cy="0"/>
        </a:xfrm>
      </p:grpSpPr>
      <p:sp>
        <p:nvSpPr>
          <p:cNvPr id="3879" name="Google Shape;3879;gfc63c4e4b4_0_1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0" name="Google Shape;3880;gfc63c4e4b4_0_1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63301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8"/>
        <p:cNvGrpSpPr/>
        <p:nvPr/>
      </p:nvGrpSpPr>
      <p:grpSpPr>
        <a:xfrm>
          <a:off x="0" y="0"/>
          <a:ext cx="0" cy="0"/>
          <a:chOff x="0" y="0"/>
          <a:chExt cx="0" cy="0"/>
        </a:xfrm>
      </p:grpSpPr>
      <p:sp>
        <p:nvSpPr>
          <p:cNvPr id="3879" name="Google Shape;3879;gfc63c4e4b4_0_1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0" name="Google Shape;3880;gfc63c4e4b4_0_1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8605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6"/>
        <p:cNvGrpSpPr/>
        <p:nvPr/>
      </p:nvGrpSpPr>
      <p:grpSpPr>
        <a:xfrm>
          <a:off x="0" y="0"/>
          <a:ext cx="0" cy="0"/>
          <a:chOff x="0" y="0"/>
          <a:chExt cx="0" cy="0"/>
        </a:xfrm>
      </p:grpSpPr>
      <p:sp>
        <p:nvSpPr>
          <p:cNvPr id="2447" name="Google Shape;2447;gd49886441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8" name="Google Shape;2448;gd49886441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fc63c4e4b4_0_1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fc63c4e4b4_0_1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6"/>
        <p:cNvGrpSpPr/>
        <p:nvPr/>
      </p:nvGrpSpPr>
      <p:grpSpPr>
        <a:xfrm>
          <a:off x="0" y="0"/>
          <a:ext cx="0" cy="0"/>
          <a:chOff x="0" y="0"/>
          <a:chExt cx="0" cy="0"/>
        </a:xfrm>
      </p:grpSpPr>
      <p:sp>
        <p:nvSpPr>
          <p:cNvPr id="2447" name="Google Shape;2447;gd49886441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8" name="Google Shape;2448;gd49886441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121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fc63c4e4b4_0_1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fc63c4e4b4_0_1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8838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8"/>
        <p:cNvGrpSpPr/>
        <p:nvPr/>
      </p:nvGrpSpPr>
      <p:grpSpPr>
        <a:xfrm>
          <a:off x="0" y="0"/>
          <a:ext cx="0" cy="0"/>
          <a:chOff x="0" y="0"/>
          <a:chExt cx="0" cy="0"/>
        </a:xfrm>
      </p:grpSpPr>
      <p:sp>
        <p:nvSpPr>
          <p:cNvPr id="2469" name="Google Shape;2469;gd49886441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0" name="Google Shape;2470;gd49886441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8"/>
        <p:cNvGrpSpPr/>
        <p:nvPr/>
      </p:nvGrpSpPr>
      <p:grpSpPr>
        <a:xfrm>
          <a:off x="0" y="0"/>
          <a:ext cx="0" cy="0"/>
          <a:chOff x="0" y="0"/>
          <a:chExt cx="0" cy="0"/>
        </a:xfrm>
      </p:grpSpPr>
      <p:sp>
        <p:nvSpPr>
          <p:cNvPr id="2469" name="Google Shape;2469;gd49886441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0" name="Google Shape;2470;gd49886441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139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074151" y="3395246"/>
            <a:ext cx="6069811" cy="2822183"/>
            <a:chOff x="3074151" y="2321296"/>
            <a:chExt cx="6069811" cy="2822183"/>
          </a:xfrm>
        </p:grpSpPr>
        <p:sp>
          <p:nvSpPr>
            <p:cNvPr id="10" name="Google Shape;10;p2"/>
            <p:cNvSpPr/>
            <p:nvPr/>
          </p:nvSpPr>
          <p:spPr>
            <a:xfrm>
              <a:off x="8621628" y="2321296"/>
              <a:ext cx="8797" cy="2822183"/>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8091019" y="2321296"/>
              <a:ext cx="6019" cy="2822183"/>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557400" y="2321296"/>
              <a:ext cx="9028" cy="2822183"/>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026791" y="2321296"/>
              <a:ext cx="6019" cy="2822183"/>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493404"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62795"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42917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074151" y="36177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074151" y="4148364"/>
              <a:ext cx="6069811"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074151" y="4681756"/>
              <a:ext cx="6069811"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074151" y="3087125"/>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074151" y="25132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895551"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36192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828300"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294675"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rot="5400000">
            <a:off x="-1330698" y="1335098"/>
            <a:ext cx="4238692" cy="1568482"/>
            <a:chOff x="340950" y="290161"/>
            <a:chExt cx="4238692" cy="1568482"/>
          </a:xfrm>
        </p:grpSpPr>
        <p:sp>
          <p:nvSpPr>
            <p:cNvPr id="27" name="Google Shape;27;p2"/>
            <p:cNvSpPr/>
            <p:nvPr/>
          </p:nvSpPr>
          <p:spPr>
            <a:xfrm>
              <a:off x="4057260" y="290161"/>
              <a:ext cx="8797" cy="1568482"/>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526650" y="290161"/>
              <a:ext cx="6019" cy="1568482"/>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993031" y="290161"/>
              <a:ext cx="9028" cy="1568482"/>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462422" y="290161"/>
              <a:ext cx="6019" cy="1568482"/>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92903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39842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64807" y="290161"/>
              <a:ext cx="8797" cy="1568482"/>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40950" y="528900"/>
              <a:ext cx="4238692"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40950" y="1059514"/>
              <a:ext cx="4238692"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0950" y="1592906"/>
              <a:ext cx="4238692"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flipH="1">
            <a:off x="3780275" y="0"/>
            <a:ext cx="96300" cy="2554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flipH="1">
            <a:off x="3632500" y="0"/>
            <a:ext cx="32700" cy="1364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flipH="1">
            <a:off x="3991650" y="0"/>
            <a:ext cx="32700" cy="92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flipH="1">
            <a:off x="1888650" y="4568875"/>
            <a:ext cx="449700" cy="574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flipH="1">
            <a:off x="2487000" y="4568875"/>
            <a:ext cx="32700" cy="574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txBox="1">
            <a:spLocks noGrp="1"/>
          </p:cNvSpPr>
          <p:nvPr>
            <p:ph type="ctrTitle"/>
          </p:nvPr>
        </p:nvSpPr>
        <p:spPr>
          <a:xfrm>
            <a:off x="4192075" y="901650"/>
            <a:ext cx="4238700" cy="2493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200"/>
              <a:buNone/>
              <a:defRPr sz="5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3" name="Google Shape;43;p2"/>
          <p:cNvSpPr txBox="1">
            <a:spLocks noGrp="1"/>
          </p:cNvSpPr>
          <p:nvPr>
            <p:ph type="subTitle" idx="1"/>
          </p:nvPr>
        </p:nvSpPr>
        <p:spPr>
          <a:xfrm>
            <a:off x="4192075" y="3968009"/>
            <a:ext cx="4040400" cy="410400"/>
          </a:xfrm>
          <a:prstGeom prst="rect">
            <a:avLst/>
          </a:prstGeom>
          <a:noFill/>
          <a:ln>
            <a:noFill/>
          </a:ln>
        </p:spPr>
        <p:txBody>
          <a:bodyPr spcFirstLastPara="1" wrap="square" lIns="91425" tIns="91425" rIns="91425" bIns="91425" anchor="ctr" anchorCtr="0">
            <a:noAutofit/>
          </a:bodyPr>
          <a:lstStyle>
            <a:lvl1pPr lvl="0">
              <a:lnSpc>
                <a:spcPct val="115000"/>
              </a:lnSpc>
              <a:spcBef>
                <a:spcPts val="0"/>
              </a:spcBef>
              <a:spcAft>
                <a:spcPts val="0"/>
              </a:spcAft>
              <a:buSzPts val="1400"/>
              <a:buNone/>
              <a:defRPr sz="18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769"/>
        <p:cNvGrpSpPr/>
        <p:nvPr/>
      </p:nvGrpSpPr>
      <p:grpSpPr>
        <a:xfrm>
          <a:off x="0" y="0"/>
          <a:ext cx="0" cy="0"/>
          <a:chOff x="0" y="0"/>
          <a:chExt cx="0" cy="0"/>
        </a:xfrm>
      </p:grpSpPr>
      <p:sp>
        <p:nvSpPr>
          <p:cNvPr id="770" name="Google Shape;770;p21"/>
          <p:cNvSpPr txBox="1">
            <a:spLocks noGrp="1"/>
          </p:cNvSpPr>
          <p:nvPr>
            <p:ph type="title"/>
          </p:nvPr>
        </p:nvSpPr>
        <p:spPr>
          <a:xfrm>
            <a:off x="2319100" y="1543050"/>
            <a:ext cx="19026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1800">
                <a:solidFill>
                  <a:schemeClr val="dk2"/>
                </a:solidFill>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771" name="Google Shape;771;p21"/>
          <p:cNvSpPr txBox="1">
            <a:spLocks noGrp="1"/>
          </p:cNvSpPr>
          <p:nvPr>
            <p:ph type="subTitle" idx="1"/>
          </p:nvPr>
        </p:nvSpPr>
        <p:spPr>
          <a:xfrm>
            <a:off x="2319100" y="1829477"/>
            <a:ext cx="1902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72" name="Google Shape;772;p21"/>
          <p:cNvSpPr txBox="1">
            <a:spLocks noGrp="1"/>
          </p:cNvSpPr>
          <p:nvPr>
            <p:ph type="title" idx="2"/>
          </p:nvPr>
        </p:nvSpPr>
        <p:spPr>
          <a:xfrm>
            <a:off x="5986649" y="1543050"/>
            <a:ext cx="19026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1800">
                <a:solidFill>
                  <a:schemeClr val="dk2"/>
                </a:solidFill>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773" name="Google Shape;773;p21"/>
          <p:cNvSpPr txBox="1">
            <a:spLocks noGrp="1"/>
          </p:cNvSpPr>
          <p:nvPr>
            <p:ph type="subTitle" idx="3"/>
          </p:nvPr>
        </p:nvSpPr>
        <p:spPr>
          <a:xfrm>
            <a:off x="5986649" y="1829477"/>
            <a:ext cx="1902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74" name="Google Shape;774;p21"/>
          <p:cNvSpPr txBox="1">
            <a:spLocks noGrp="1"/>
          </p:cNvSpPr>
          <p:nvPr>
            <p:ph type="title" idx="4"/>
          </p:nvPr>
        </p:nvSpPr>
        <p:spPr>
          <a:xfrm>
            <a:off x="2319100" y="3179724"/>
            <a:ext cx="19026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1800">
                <a:solidFill>
                  <a:schemeClr val="dk2"/>
                </a:solidFill>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775" name="Google Shape;775;p21"/>
          <p:cNvSpPr txBox="1">
            <a:spLocks noGrp="1"/>
          </p:cNvSpPr>
          <p:nvPr>
            <p:ph type="subTitle" idx="5"/>
          </p:nvPr>
        </p:nvSpPr>
        <p:spPr>
          <a:xfrm>
            <a:off x="2319100" y="3466250"/>
            <a:ext cx="1902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76" name="Google Shape;776;p21"/>
          <p:cNvSpPr txBox="1">
            <a:spLocks noGrp="1"/>
          </p:cNvSpPr>
          <p:nvPr>
            <p:ph type="title" idx="6"/>
          </p:nvPr>
        </p:nvSpPr>
        <p:spPr>
          <a:xfrm>
            <a:off x="5986649" y="3179724"/>
            <a:ext cx="19026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1800">
                <a:solidFill>
                  <a:schemeClr val="dk2"/>
                </a:solidFill>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777" name="Google Shape;777;p21"/>
          <p:cNvSpPr txBox="1">
            <a:spLocks noGrp="1"/>
          </p:cNvSpPr>
          <p:nvPr>
            <p:ph type="subTitle" idx="7"/>
          </p:nvPr>
        </p:nvSpPr>
        <p:spPr>
          <a:xfrm>
            <a:off x="5986649" y="3466250"/>
            <a:ext cx="1902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78" name="Google Shape;778;p21"/>
          <p:cNvSpPr txBox="1">
            <a:spLocks noGrp="1"/>
          </p:cNvSpPr>
          <p:nvPr>
            <p:ph type="title" idx="8"/>
          </p:nvPr>
        </p:nvSpPr>
        <p:spPr>
          <a:xfrm>
            <a:off x="872400" y="537575"/>
            <a:ext cx="7384500" cy="627900"/>
          </a:xfrm>
          <a:prstGeom prst="rect">
            <a:avLst/>
          </a:prstGeom>
        </p:spPr>
        <p:txBody>
          <a:bodyPr spcFirstLastPara="1" wrap="square" lIns="91425" tIns="91425" rIns="91425" bIns="91425"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grpSp>
        <p:nvGrpSpPr>
          <p:cNvPr id="779" name="Google Shape;779;p21"/>
          <p:cNvGrpSpPr/>
          <p:nvPr/>
        </p:nvGrpSpPr>
        <p:grpSpPr>
          <a:xfrm>
            <a:off x="5201402" y="-578989"/>
            <a:ext cx="4238692" cy="1568482"/>
            <a:chOff x="340950" y="290161"/>
            <a:chExt cx="4238692" cy="1568482"/>
          </a:xfrm>
        </p:grpSpPr>
        <p:sp>
          <p:nvSpPr>
            <p:cNvPr id="780" name="Google Shape;780;p21"/>
            <p:cNvSpPr/>
            <p:nvPr/>
          </p:nvSpPr>
          <p:spPr>
            <a:xfrm>
              <a:off x="4057260" y="290161"/>
              <a:ext cx="8797" cy="1568482"/>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1"/>
            <p:cNvSpPr/>
            <p:nvPr/>
          </p:nvSpPr>
          <p:spPr>
            <a:xfrm>
              <a:off x="3526650" y="290161"/>
              <a:ext cx="6019" cy="1568482"/>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1"/>
            <p:cNvSpPr/>
            <p:nvPr/>
          </p:nvSpPr>
          <p:spPr>
            <a:xfrm>
              <a:off x="2993031" y="290161"/>
              <a:ext cx="9028" cy="1568482"/>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1"/>
            <p:cNvSpPr/>
            <p:nvPr/>
          </p:nvSpPr>
          <p:spPr>
            <a:xfrm>
              <a:off x="2462422" y="290161"/>
              <a:ext cx="6019" cy="1568482"/>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1"/>
            <p:cNvSpPr/>
            <p:nvPr/>
          </p:nvSpPr>
          <p:spPr>
            <a:xfrm>
              <a:off x="192903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1"/>
            <p:cNvSpPr/>
            <p:nvPr/>
          </p:nvSpPr>
          <p:spPr>
            <a:xfrm>
              <a:off x="139842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1"/>
            <p:cNvSpPr/>
            <p:nvPr/>
          </p:nvSpPr>
          <p:spPr>
            <a:xfrm>
              <a:off x="864807" y="290161"/>
              <a:ext cx="8797" cy="1568482"/>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1"/>
            <p:cNvSpPr/>
            <p:nvPr/>
          </p:nvSpPr>
          <p:spPr>
            <a:xfrm>
              <a:off x="340950" y="528900"/>
              <a:ext cx="4238692"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1"/>
            <p:cNvSpPr/>
            <p:nvPr/>
          </p:nvSpPr>
          <p:spPr>
            <a:xfrm>
              <a:off x="340950" y="1059514"/>
              <a:ext cx="4238692"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1"/>
            <p:cNvSpPr/>
            <p:nvPr/>
          </p:nvSpPr>
          <p:spPr>
            <a:xfrm>
              <a:off x="340950" y="1592906"/>
              <a:ext cx="4238692"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21"/>
          <p:cNvGrpSpPr/>
          <p:nvPr/>
        </p:nvGrpSpPr>
        <p:grpSpPr>
          <a:xfrm>
            <a:off x="-270636" y="4333184"/>
            <a:ext cx="6069811" cy="2822183"/>
            <a:chOff x="3074151" y="2321296"/>
            <a:chExt cx="6069811" cy="2822183"/>
          </a:xfrm>
        </p:grpSpPr>
        <p:sp>
          <p:nvSpPr>
            <p:cNvPr id="791" name="Google Shape;791;p21"/>
            <p:cNvSpPr/>
            <p:nvPr/>
          </p:nvSpPr>
          <p:spPr>
            <a:xfrm>
              <a:off x="8621628" y="2321296"/>
              <a:ext cx="8797" cy="2822183"/>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1"/>
            <p:cNvSpPr/>
            <p:nvPr/>
          </p:nvSpPr>
          <p:spPr>
            <a:xfrm>
              <a:off x="8091019" y="2321296"/>
              <a:ext cx="6019" cy="2822183"/>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1"/>
            <p:cNvSpPr/>
            <p:nvPr/>
          </p:nvSpPr>
          <p:spPr>
            <a:xfrm>
              <a:off x="7557400" y="2321296"/>
              <a:ext cx="9028" cy="2822183"/>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1"/>
            <p:cNvSpPr/>
            <p:nvPr/>
          </p:nvSpPr>
          <p:spPr>
            <a:xfrm>
              <a:off x="7026791" y="2321296"/>
              <a:ext cx="6019" cy="2822183"/>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1"/>
            <p:cNvSpPr/>
            <p:nvPr/>
          </p:nvSpPr>
          <p:spPr>
            <a:xfrm>
              <a:off x="6493404"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1"/>
            <p:cNvSpPr/>
            <p:nvPr/>
          </p:nvSpPr>
          <p:spPr>
            <a:xfrm>
              <a:off x="5962795"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1"/>
            <p:cNvSpPr/>
            <p:nvPr/>
          </p:nvSpPr>
          <p:spPr>
            <a:xfrm>
              <a:off x="542917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1"/>
            <p:cNvSpPr/>
            <p:nvPr/>
          </p:nvSpPr>
          <p:spPr>
            <a:xfrm>
              <a:off x="3074151" y="36177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1"/>
            <p:cNvSpPr/>
            <p:nvPr/>
          </p:nvSpPr>
          <p:spPr>
            <a:xfrm>
              <a:off x="3074151" y="4148364"/>
              <a:ext cx="6069811"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1"/>
            <p:cNvSpPr/>
            <p:nvPr/>
          </p:nvSpPr>
          <p:spPr>
            <a:xfrm>
              <a:off x="3074151" y="4681756"/>
              <a:ext cx="6069811"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1"/>
            <p:cNvSpPr/>
            <p:nvPr/>
          </p:nvSpPr>
          <p:spPr>
            <a:xfrm>
              <a:off x="3074151" y="3087125"/>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1"/>
            <p:cNvSpPr/>
            <p:nvPr/>
          </p:nvSpPr>
          <p:spPr>
            <a:xfrm>
              <a:off x="3074151" y="25132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1"/>
            <p:cNvSpPr/>
            <p:nvPr/>
          </p:nvSpPr>
          <p:spPr>
            <a:xfrm>
              <a:off x="4895551"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1"/>
            <p:cNvSpPr/>
            <p:nvPr/>
          </p:nvSpPr>
          <p:spPr>
            <a:xfrm>
              <a:off x="436192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1"/>
            <p:cNvSpPr/>
            <p:nvPr/>
          </p:nvSpPr>
          <p:spPr>
            <a:xfrm>
              <a:off x="3828300"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1"/>
            <p:cNvSpPr/>
            <p:nvPr/>
          </p:nvSpPr>
          <p:spPr>
            <a:xfrm>
              <a:off x="3294675"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7" name="Google Shape;807;p21"/>
          <p:cNvSpPr/>
          <p:nvPr/>
        </p:nvSpPr>
        <p:spPr>
          <a:xfrm rot="-5400000" flipH="1">
            <a:off x="7076725" y="414050"/>
            <a:ext cx="3275100" cy="288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1"/>
          <p:cNvSpPr/>
          <p:nvPr/>
        </p:nvSpPr>
        <p:spPr>
          <a:xfrm rot="-5400000" flipH="1">
            <a:off x="6182925" y="1256275"/>
            <a:ext cx="4532700" cy="30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9" name="Google Shape;809;p21"/>
          <p:cNvGrpSpPr/>
          <p:nvPr/>
        </p:nvGrpSpPr>
        <p:grpSpPr>
          <a:xfrm rot="-5400000">
            <a:off x="2486566" y="2113491"/>
            <a:ext cx="258622" cy="5231768"/>
            <a:chOff x="3632500" y="0"/>
            <a:chExt cx="244075" cy="2554200"/>
          </a:xfrm>
        </p:grpSpPr>
        <p:sp>
          <p:nvSpPr>
            <p:cNvPr id="810" name="Google Shape;810;p21"/>
            <p:cNvSpPr/>
            <p:nvPr/>
          </p:nvSpPr>
          <p:spPr>
            <a:xfrm flipH="1">
              <a:off x="3780275" y="0"/>
              <a:ext cx="96300" cy="2554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1"/>
            <p:cNvSpPr/>
            <p:nvPr/>
          </p:nvSpPr>
          <p:spPr>
            <a:xfrm flipH="1">
              <a:off x="3632500" y="0"/>
              <a:ext cx="32700" cy="1364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21"/>
          <p:cNvSpPr/>
          <p:nvPr/>
        </p:nvSpPr>
        <p:spPr>
          <a:xfrm rot="-5400000" flipH="1">
            <a:off x="275079" y="789881"/>
            <a:ext cx="571500" cy="12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813"/>
        <p:cNvGrpSpPr/>
        <p:nvPr/>
      </p:nvGrpSpPr>
      <p:grpSpPr>
        <a:xfrm>
          <a:off x="0" y="0"/>
          <a:ext cx="0" cy="0"/>
          <a:chOff x="0" y="0"/>
          <a:chExt cx="0" cy="0"/>
        </a:xfrm>
      </p:grpSpPr>
      <p:sp>
        <p:nvSpPr>
          <p:cNvPr id="814" name="Google Shape;814;p22"/>
          <p:cNvSpPr txBox="1">
            <a:spLocks noGrp="1"/>
          </p:cNvSpPr>
          <p:nvPr>
            <p:ph type="title"/>
          </p:nvPr>
        </p:nvSpPr>
        <p:spPr>
          <a:xfrm>
            <a:off x="900539" y="2055150"/>
            <a:ext cx="1824600" cy="2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1800">
                <a:solidFill>
                  <a:schemeClr val="dk2"/>
                </a:solidFill>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815" name="Google Shape;815;p22"/>
          <p:cNvSpPr txBox="1">
            <a:spLocks noGrp="1"/>
          </p:cNvSpPr>
          <p:nvPr>
            <p:ph type="subTitle" idx="1"/>
          </p:nvPr>
        </p:nvSpPr>
        <p:spPr>
          <a:xfrm>
            <a:off x="900539" y="2341574"/>
            <a:ext cx="1824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6" name="Google Shape;816;p22"/>
          <p:cNvSpPr txBox="1">
            <a:spLocks noGrp="1"/>
          </p:cNvSpPr>
          <p:nvPr>
            <p:ph type="title" idx="2"/>
          </p:nvPr>
        </p:nvSpPr>
        <p:spPr>
          <a:xfrm>
            <a:off x="3659700" y="2055150"/>
            <a:ext cx="1824600" cy="2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1800">
                <a:solidFill>
                  <a:schemeClr val="dk2"/>
                </a:solidFill>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817" name="Google Shape;817;p22"/>
          <p:cNvSpPr txBox="1">
            <a:spLocks noGrp="1"/>
          </p:cNvSpPr>
          <p:nvPr>
            <p:ph type="subTitle" idx="3"/>
          </p:nvPr>
        </p:nvSpPr>
        <p:spPr>
          <a:xfrm>
            <a:off x="3659700" y="2341574"/>
            <a:ext cx="1824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8" name="Google Shape;818;p22"/>
          <p:cNvSpPr txBox="1">
            <a:spLocks noGrp="1"/>
          </p:cNvSpPr>
          <p:nvPr>
            <p:ph type="title" idx="4"/>
          </p:nvPr>
        </p:nvSpPr>
        <p:spPr>
          <a:xfrm>
            <a:off x="900539" y="3742976"/>
            <a:ext cx="1824600" cy="2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1800">
                <a:solidFill>
                  <a:schemeClr val="dk2"/>
                </a:solidFill>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819" name="Google Shape;819;p22"/>
          <p:cNvSpPr txBox="1">
            <a:spLocks noGrp="1"/>
          </p:cNvSpPr>
          <p:nvPr>
            <p:ph type="subTitle" idx="5"/>
          </p:nvPr>
        </p:nvSpPr>
        <p:spPr>
          <a:xfrm>
            <a:off x="900539" y="4029500"/>
            <a:ext cx="1824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0" name="Google Shape;820;p22"/>
          <p:cNvSpPr txBox="1">
            <a:spLocks noGrp="1"/>
          </p:cNvSpPr>
          <p:nvPr>
            <p:ph type="title" idx="6"/>
          </p:nvPr>
        </p:nvSpPr>
        <p:spPr>
          <a:xfrm>
            <a:off x="3659700" y="3742976"/>
            <a:ext cx="1824600" cy="2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1800">
                <a:solidFill>
                  <a:schemeClr val="dk2"/>
                </a:solidFill>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821" name="Google Shape;821;p22"/>
          <p:cNvSpPr txBox="1">
            <a:spLocks noGrp="1"/>
          </p:cNvSpPr>
          <p:nvPr>
            <p:ph type="subTitle" idx="7"/>
          </p:nvPr>
        </p:nvSpPr>
        <p:spPr>
          <a:xfrm>
            <a:off x="3659700" y="4029500"/>
            <a:ext cx="1824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2" name="Google Shape;822;p22"/>
          <p:cNvSpPr txBox="1">
            <a:spLocks noGrp="1"/>
          </p:cNvSpPr>
          <p:nvPr>
            <p:ph type="title" idx="8"/>
          </p:nvPr>
        </p:nvSpPr>
        <p:spPr>
          <a:xfrm>
            <a:off x="6418861" y="2055150"/>
            <a:ext cx="1824600" cy="2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1800">
                <a:solidFill>
                  <a:schemeClr val="dk2"/>
                </a:solidFill>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823" name="Google Shape;823;p22"/>
          <p:cNvSpPr txBox="1">
            <a:spLocks noGrp="1"/>
          </p:cNvSpPr>
          <p:nvPr>
            <p:ph type="subTitle" idx="9"/>
          </p:nvPr>
        </p:nvSpPr>
        <p:spPr>
          <a:xfrm>
            <a:off x="6418861" y="2341574"/>
            <a:ext cx="1824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4" name="Google Shape;824;p22"/>
          <p:cNvSpPr txBox="1">
            <a:spLocks noGrp="1"/>
          </p:cNvSpPr>
          <p:nvPr>
            <p:ph type="title" idx="13"/>
          </p:nvPr>
        </p:nvSpPr>
        <p:spPr>
          <a:xfrm>
            <a:off x="6418861" y="3742976"/>
            <a:ext cx="1824600" cy="2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1800">
                <a:solidFill>
                  <a:schemeClr val="dk2"/>
                </a:solidFill>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825" name="Google Shape;825;p22"/>
          <p:cNvSpPr txBox="1">
            <a:spLocks noGrp="1"/>
          </p:cNvSpPr>
          <p:nvPr>
            <p:ph type="subTitle" idx="14"/>
          </p:nvPr>
        </p:nvSpPr>
        <p:spPr>
          <a:xfrm>
            <a:off x="6418861" y="4029500"/>
            <a:ext cx="1824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6" name="Google Shape;826;p22"/>
          <p:cNvSpPr txBox="1">
            <a:spLocks noGrp="1"/>
          </p:cNvSpPr>
          <p:nvPr>
            <p:ph type="title" idx="15"/>
          </p:nvPr>
        </p:nvSpPr>
        <p:spPr>
          <a:xfrm>
            <a:off x="872400" y="537575"/>
            <a:ext cx="7384500" cy="627900"/>
          </a:xfrm>
          <a:prstGeom prst="rect">
            <a:avLst/>
          </a:prstGeom>
        </p:spPr>
        <p:txBody>
          <a:bodyPr spcFirstLastPara="1" wrap="square" lIns="91425" tIns="91425" rIns="91425" bIns="91425"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grpSp>
        <p:nvGrpSpPr>
          <p:cNvPr id="827" name="Google Shape;827;p22"/>
          <p:cNvGrpSpPr/>
          <p:nvPr/>
        </p:nvGrpSpPr>
        <p:grpSpPr>
          <a:xfrm>
            <a:off x="5793777" y="-372664"/>
            <a:ext cx="4238692" cy="1568482"/>
            <a:chOff x="340950" y="290161"/>
            <a:chExt cx="4238692" cy="1568482"/>
          </a:xfrm>
        </p:grpSpPr>
        <p:sp>
          <p:nvSpPr>
            <p:cNvPr id="828" name="Google Shape;828;p22"/>
            <p:cNvSpPr/>
            <p:nvPr/>
          </p:nvSpPr>
          <p:spPr>
            <a:xfrm>
              <a:off x="4057260" y="290161"/>
              <a:ext cx="8797" cy="1568482"/>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2"/>
            <p:cNvSpPr/>
            <p:nvPr/>
          </p:nvSpPr>
          <p:spPr>
            <a:xfrm>
              <a:off x="3526650" y="290161"/>
              <a:ext cx="6019" cy="1568482"/>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2"/>
            <p:cNvSpPr/>
            <p:nvPr/>
          </p:nvSpPr>
          <p:spPr>
            <a:xfrm>
              <a:off x="2993031" y="290161"/>
              <a:ext cx="9028" cy="1568482"/>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2"/>
            <p:cNvSpPr/>
            <p:nvPr/>
          </p:nvSpPr>
          <p:spPr>
            <a:xfrm>
              <a:off x="2462422" y="290161"/>
              <a:ext cx="6019" cy="1568482"/>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2"/>
            <p:cNvSpPr/>
            <p:nvPr/>
          </p:nvSpPr>
          <p:spPr>
            <a:xfrm>
              <a:off x="192903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2"/>
            <p:cNvSpPr/>
            <p:nvPr/>
          </p:nvSpPr>
          <p:spPr>
            <a:xfrm>
              <a:off x="139842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2"/>
            <p:cNvSpPr/>
            <p:nvPr/>
          </p:nvSpPr>
          <p:spPr>
            <a:xfrm>
              <a:off x="864807" y="290161"/>
              <a:ext cx="8797" cy="1568482"/>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2"/>
            <p:cNvSpPr/>
            <p:nvPr/>
          </p:nvSpPr>
          <p:spPr>
            <a:xfrm>
              <a:off x="340950" y="528900"/>
              <a:ext cx="4238692"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2"/>
            <p:cNvSpPr/>
            <p:nvPr/>
          </p:nvSpPr>
          <p:spPr>
            <a:xfrm>
              <a:off x="340950" y="1059514"/>
              <a:ext cx="4238692"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2"/>
            <p:cNvSpPr/>
            <p:nvPr/>
          </p:nvSpPr>
          <p:spPr>
            <a:xfrm>
              <a:off x="340950" y="1592906"/>
              <a:ext cx="4238692"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22"/>
          <p:cNvGrpSpPr/>
          <p:nvPr/>
        </p:nvGrpSpPr>
        <p:grpSpPr>
          <a:xfrm rot="5400000">
            <a:off x="-3732761" y="2946759"/>
            <a:ext cx="6069811" cy="2822183"/>
            <a:chOff x="3074151" y="2321296"/>
            <a:chExt cx="6069811" cy="2822183"/>
          </a:xfrm>
        </p:grpSpPr>
        <p:sp>
          <p:nvSpPr>
            <p:cNvPr id="839" name="Google Shape;839;p22"/>
            <p:cNvSpPr/>
            <p:nvPr/>
          </p:nvSpPr>
          <p:spPr>
            <a:xfrm>
              <a:off x="8621628" y="2321296"/>
              <a:ext cx="8797" cy="2822183"/>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2"/>
            <p:cNvSpPr/>
            <p:nvPr/>
          </p:nvSpPr>
          <p:spPr>
            <a:xfrm>
              <a:off x="8091019" y="2321296"/>
              <a:ext cx="6019" cy="2822183"/>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2"/>
            <p:cNvSpPr/>
            <p:nvPr/>
          </p:nvSpPr>
          <p:spPr>
            <a:xfrm>
              <a:off x="7557400" y="2321296"/>
              <a:ext cx="9028" cy="2822183"/>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2"/>
            <p:cNvSpPr/>
            <p:nvPr/>
          </p:nvSpPr>
          <p:spPr>
            <a:xfrm>
              <a:off x="7026791" y="2321296"/>
              <a:ext cx="6019" cy="2822183"/>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2"/>
            <p:cNvSpPr/>
            <p:nvPr/>
          </p:nvSpPr>
          <p:spPr>
            <a:xfrm>
              <a:off x="6493404"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2"/>
            <p:cNvSpPr/>
            <p:nvPr/>
          </p:nvSpPr>
          <p:spPr>
            <a:xfrm>
              <a:off x="5962795"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2"/>
            <p:cNvSpPr/>
            <p:nvPr/>
          </p:nvSpPr>
          <p:spPr>
            <a:xfrm>
              <a:off x="542917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2"/>
            <p:cNvSpPr/>
            <p:nvPr/>
          </p:nvSpPr>
          <p:spPr>
            <a:xfrm>
              <a:off x="3074151" y="36177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2"/>
            <p:cNvSpPr/>
            <p:nvPr/>
          </p:nvSpPr>
          <p:spPr>
            <a:xfrm>
              <a:off x="3074151" y="4148364"/>
              <a:ext cx="6069811"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2"/>
            <p:cNvSpPr/>
            <p:nvPr/>
          </p:nvSpPr>
          <p:spPr>
            <a:xfrm>
              <a:off x="3074151" y="4681756"/>
              <a:ext cx="6069811"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2"/>
            <p:cNvSpPr/>
            <p:nvPr/>
          </p:nvSpPr>
          <p:spPr>
            <a:xfrm>
              <a:off x="3074151" y="3087125"/>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2"/>
            <p:cNvSpPr/>
            <p:nvPr/>
          </p:nvSpPr>
          <p:spPr>
            <a:xfrm>
              <a:off x="3074151" y="25132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2"/>
            <p:cNvSpPr/>
            <p:nvPr/>
          </p:nvSpPr>
          <p:spPr>
            <a:xfrm>
              <a:off x="4895551"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2"/>
            <p:cNvSpPr/>
            <p:nvPr/>
          </p:nvSpPr>
          <p:spPr>
            <a:xfrm>
              <a:off x="436192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2"/>
            <p:cNvSpPr/>
            <p:nvPr/>
          </p:nvSpPr>
          <p:spPr>
            <a:xfrm>
              <a:off x="3828300"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2"/>
            <p:cNvSpPr/>
            <p:nvPr/>
          </p:nvSpPr>
          <p:spPr>
            <a:xfrm>
              <a:off x="3294675"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5" name="Google Shape;855;p22"/>
          <p:cNvSpPr/>
          <p:nvPr/>
        </p:nvSpPr>
        <p:spPr>
          <a:xfrm>
            <a:off x="5600475" y="4736700"/>
            <a:ext cx="35904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2"/>
          <p:cNvSpPr/>
          <p:nvPr/>
        </p:nvSpPr>
        <p:spPr>
          <a:xfrm flipH="1">
            <a:off x="4740259" y="4947575"/>
            <a:ext cx="4409100" cy="3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2"/>
          <p:cNvSpPr/>
          <p:nvPr/>
        </p:nvSpPr>
        <p:spPr>
          <a:xfrm flipH="1">
            <a:off x="7941892" y="395400"/>
            <a:ext cx="1202100" cy="288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2"/>
          <p:cNvSpPr/>
          <p:nvPr/>
        </p:nvSpPr>
        <p:spPr>
          <a:xfrm flipH="1">
            <a:off x="7449311" y="259700"/>
            <a:ext cx="1663800" cy="30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2"/>
          <p:cNvSpPr/>
          <p:nvPr/>
        </p:nvSpPr>
        <p:spPr>
          <a:xfrm>
            <a:off x="95800" y="470525"/>
            <a:ext cx="762000" cy="762000"/>
          </a:xfrm>
          <a:prstGeom prst="mathMultiply">
            <a:avLst>
              <a:gd name="adj1" fmla="val 1711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963"/>
        <p:cNvGrpSpPr/>
        <p:nvPr/>
      </p:nvGrpSpPr>
      <p:grpSpPr>
        <a:xfrm>
          <a:off x="0" y="0"/>
          <a:ext cx="0" cy="0"/>
          <a:chOff x="0" y="0"/>
          <a:chExt cx="0" cy="0"/>
        </a:xfrm>
      </p:grpSpPr>
      <p:sp>
        <p:nvSpPr>
          <p:cNvPr id="964" name="Google Shape;964;p25"/>
          <p:cNvSpPr/>
          <p:nvPr/>
        </p:nvSpPr>
        <p:spPr>
          <a:xfrm flipH="1">
            <a:off x="8843590" y="3245740"/>
            <a:ext cx="32700" cy="216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5" name="Google Shape;965;p25"/>
          <p:cNvGrpSpPr/>
          <p:nvPr/>
        </p:nvGrpSpPr>
        <p:grpSpPr>
          <a:xfrm rot="10800000">
            <a:off x="6717884" y="-755154"/>
            <a:ext cx="4238692" cy="1568482"/>
            <a:chOff x="340950" y="290161"/>
            <a:chExt cx="4238692" cy="1568482"/>
          </a:xfrm>
        </p:grpSpPr>
        <p:sp>
          <p:nvSpPr>
            <p:cNvPr id="966" name="Google Shape;966;p25"/>
            <p:cNvSpPr/>
            <p:nvPr/>
          </p:nvSpPr>
          <p:spPr>
            <a:xfrm>
              <a:off x="4057260" y="290161"/>
              <a:ext cx="8797" cy="1568482"/>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5"/>
            <p:cNvSpPr/>
            <p:nvPr/>
          </p:nvSpPr>
          <p:spPr>
            <a:xfrm>
              <a:off x="3526650" y="290161"/>
              <a:ext cx="6019" cy="1568482"/>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5"/>
            <p:cNvSpPr/>
            <p:nvPr/>
          </p:nvSpPr>
          <p:spPr>
            <a:xfrm>
              <a:off x="2993031" y="290161"/>
              <a:ext cx="9028" cy="1568482"/>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5"/>
            <p:cNvSpPr/>
            <p:nvPr/>
          </p:nvSpPr>
          <p:spPr>
            <a:xfrm>
              <a:off x="2462422" y="290161"/>
              <a:ext cx="6019" cy="1568482"/>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5"/>
            <p:cNvSpPr/>
            <p:nvPr/>
          </p:nvSpPr>
          <p:spPr>
            <a:xfrm>
              <a:off x="192903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5"/>
            <p:cNvSpPr/>
            <p:nvPr/>
          </p:nvSpPr>
          <p:spPr>
            <a:xfrm>
              <a:off x="139842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5"/>
            <p:cNvSpPr/>
            <p:nvPr/>
          </p:nvSpPr>
          <p:spPr>
            <a:xfrm>
              <a:off x="864807" y="290161"/>
              <a:ext cx="8797" cy="1568482"/>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5"/>
            <p:cNvSpPr/>
            <p:nvPr/>
          </p:nvSpPr>
          <p:spPr>
            <a:xfrm>
              <a:off x="340950" y="528900"/>
              <a:ext cx="4238692"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5"/>
            <p:cNvSpPr/>
            <p:nvPr/>
          </p:nvSpPr>
          <p:spPr>
            <a:xfrm>
              <a:off x="340950" y="1059514"/>
              <a:ext cx="4238692"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5"/>
            <p:cNvSpPr/>
            <p:nvPr/>
          </p:nvSpPr>
          <p:spPr>
            <a:xfrm>
              <a:off x="340950" y="1592906"/>
              <a:ext cx="4238692"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25"/>
          <p:cNvGrpSpPr/>
          <p:nvPr/>
        </p:nvGrpSpPr>
        <p:grpSpPr>
          <a:xfrm rot="5400000">
            <a:off x="-2460854" y="963351"/>
            <a:ext cx="6069811" cy="2822183"/>
            <a:chOff x="3074151" y="2321296"/>
            <a:chExt cx="6069811" cy="2822183"/>
          </a:xfrm>
        </p:grpSpPr>
        <p:sp>
          <p:nvSpPr>
            <p:cNvPr id="977" name="Google Shape;977;p25"/>
            <p:cNvSpPr/>
            <p:nvPr/>
          </p:nvSpPr>
          <p:spPr>
            <a:xfrm>
              <a:off x="8621628" y="2321296"/>
              <a:ext cx="8797" cy="2822183"/>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5"/>
            <p:cNvSpPr/>
            <p:nvPr/>
          </p:nvSpPr>
          <p:spPr>
            <a:xfrm>
              <a:off x="8091019" y="2321296"/>
              <a:ext cx="6019" cy="2822183"/>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5"/>
            <p:cNvSpPr/>
            <p:nvPr/>
          </p:nvSpPr>
          <p:spPr>
            <a:xfrm>
              <a:off x="7557400" y="2321296"/>
              <a:ext cx="9028" cy="2822183"/>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5"/>
            <p:cNvSpPr/>
            <p:nvPr/>
          </p:nvSpPr>
          <p:spPr>
            <a:xfrm>
              <a:off x="7026791" y="2321296"/>
              <a:ext cx="6019" cy="2822183"/>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5"/>
            <p:cNvSpPr/>
            <p:nvPr/>
          </p:nvSpPr>
          <p:spPr>
            <a:xfrm>
              <a:off x="6493404"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5"/>
            <p:cNvSpPr/>
            <p:nvPr/>
          </p:nvSpPr>
          <p:spPr>
            <a:xfrm>
              <a:off x="5962795"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5"/>
            <p:cNvSpPr/>
            <p:nvPr/>
          </p:nvSpPr>
          <p:spPr>
            <a:xfrm>
              <a:off x="542917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5"/>
            <p:cNvSpPr/>
            <p:nvPr/>
          </p:nvSpPr>
          <p:spPr>
            <a:xfrm>
              <a:off x="3074151" y="36177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5"/>
            <p:cNvSpPr/>
            <p:nvPr/>
          </p:nvSpPr>
          <p:spPr>
            <a:xfrm>
              <a:off x="3074151" y="4148364"/>
              <a:ext cx="6069811"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5"/>
            <p:cNvSpPr/>
            <p:nvPr/>
          </p:nvSpPr>
          <p:spPr>
            <a:xfrm>
              <a:off x="3074151" y="4681756"/>
              <a:ext cx="6069811"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5"/>
            <p:cNvSpPr/>
            <p:nvPr/>
          </p:nvSpPr>
          <p:spPr>
            <a:xfrm>
              <a:off x="3074151" y="3087125"/>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5"/>
            <p:cNvSpPr/>
            <p:nvPr/>
          </p:nvSpPr>
          <p:spPr>
            <a:xfrm>
              <a:off x="3074151" y="25132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5"/>
            <p:cNvSpPr/>
            <p:nvPr/>
          </p:nvSpPr>
          <p:spPr>
            <a:xfrm>
              <a:off x="4895551"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5"/>
            <p:cNvSpPr/>
            <p:nvPr/>
          </p:nvSpPr>
          <p:spPr>
            <a:xfrm>
              <a:off x="436192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5"/>
            <p:cNvSpPr/>
            <p:nvPr/>
          </p:nvSpPr>
          <p:spPr>
            <a:xfrm>
              <a:off x="3828300"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5"/>
            <p:cNvSpPr/>
            <p:nvPr/>
          </p:nvSpPr>
          <p:spPr>
            <a:xfrm>
              <a:off x="3294675"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25"/>
          <p:cNvGrpSpPr/>
          <p:nvPr/>
        </p:nvGrpSpPr>
        <p:grpSpPr>
          <a:xfrm rot="-5400000">
            <a:off x="2314421" y="1498805"/>
            <a:ext cx="415204" cy="5231768"/>
            <a:chOff x="3632500" y="0"/>
            <a:chExt cx="391850" cy="2554200"/>
          </a:xfrm>
        </p:grpSpPr>
        <p:sp>
          <p:nvSpPr>
            <p:cNvPr id="994" name="Google Shape;994;p25"/>
            <p:cNvSpPr/>
            <p:nvPr/>
          </p:nvSpPr>
          <p:spPr>
            <a:xfrm flipH="1">
              <a:off x="3780275" y="0"/>
              <a:ext cx="96300" cy="2554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5"/>
            <p:cNvSpPr/>
            <p:nvPr/>
          </p:nvSpPr>
          <p:spPr>
            <a:xfrm flipH="1">
              <a:off x="3632500" y="0"/>
              <a:ext cx="32700" cy="1364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5"/>
            <p:cNvSpPr/>
            <p:nvPr/>
          </p:nvSpPr>
          <p:spPr>
            <a:xfrm flipH="1">
              <a:off x="3991650" y="0"/>
              <a:ext cx="32700" cy="92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7" name="Google Shape;997;p25"/>
          <p:cNvSpPr/>
          <p:nvPr/>
        </p:nvSpPr>
        <p:spPr>
          <a:xfrm flipH="1">
            <a:off x="8516963" y="3543745"/>
            <a:ext cx="210300" cy="1865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998"/>
        <p:cNvGrpSpPr/>
        <p:nvPr/>
      </p:nvGrpSpPr>
      <p:grpSpPr>
        <a:xfrm>
          <a:off x="0" y="0"/>
          <a:ext cx="0" cy="0"/>
          <a:chOff x="0" y="0"/>
          <a:chExt cx="0" cy="0"/>
        </a:xfrm>
      </p:grpSpPr>
      <p:grpSp>
        <p:nvGrpSpPr>
          <p:cNvPr id="999" name="Google Shape;999;p26"/>
          <p:cNvGrpSpPr/>
          <p:nvPr/>
        </p:nvGrpSpPr>
        <p:grpSpPr>
          <a:xfrm rot="-5400000">
            <a:off x="-2577149" y="893021"/>
            <a:ext cx="6069811" cy="2822183"/>
            <a:chOff x="3074151" y="2321296"/>
            <a:chExt cx="6069811" cy="2822183"/>
          </a:xfrm>
        </p:grpSpPr>
        <p:sp>
          <p:nvSpPr>
            <p:cNvPr id="1000" name="Google Shape;1000;p26"/>
            <p:cNvSpPr/>
            <p:nvPr/>
          </p:nvSpPr>
          <p:spPr>
            <a:xfrm>
              <a:off x="8621628" y="2321296"/>
              <a:ext cx="8797" cy="2822183"/>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6"/>
            <p:cNvSpPr/>
            <p:nvPr/>
          </p:nvSpPr>
          <p:spPr>
            <a:xfrm>
              <a:off x="8091019" y="2321296"/>
              <a:ext cx="6019" cy="2822183"/>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6"/>
            <p:cNvSpPr/>
            <p:nvPr/>
          </p:nvSpPr>
          <p:spPr>
            <a:xfrm>
              <a:off x="7557400" y="2321296"/>
              <a:ext cx="9028" cy="2822183"/>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6"/>
            <p:cNvSpPr/>
            <p:nvPr/>
          </p:nvSpPr>
          <p:spPr>
            <a:xfrm>
              <a:off x="7026791" y="2321296"/>
              <a:ext cx="6019" cy="2822183"/>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6"/>
            <p:cNvSpPr/>
            <p:nvPr/>
          </p:nvSpPr>
          <p:spPr>
            <a:xfrm>
              <a:off x="6493404"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6"/>
            <p:cNvSpPr/>
            <p:nvPr/>
          </p:nvSpPr>
          <p:spPr>
            <a:xfrm>
              <a:off x="5962795"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6"/>
            <p:cNvSpPr/>
            <p:nvPr/>
          </p:nvSpPr>
          <p:spPr>
            <a:xfrm>
              <a:off x="542917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6"/>
            <p:cNvSpPr/>
            <p:nvPr/>
          </p:nvSpPr>
          <p:spPr>
            <a:xfrm>
              <a:off x="3074151" y="36177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6"/>
            <p:cNvSpPr/>
            <p:nvPr/>
          </p:nvSpPr>
          <p:spPr>
            <a:xfrm>
              <a:off x="3074151" y="4148364"/>
              <a:ext cx="6069811"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6"/>
            <p:cNvSpPr/>
            <p:nvPr/>
          </p:nvSpPr>
          <p:spPr>
            <a:xfrm>
              <a:off x="3074151" y="4681756"/>
              <a:ext cx="6069811"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6"/>
            <p:cNvSpPr/>
            <p:nvPr/>
          </p:nvSpPr>
          <p:spPr>
            <a:xfrm>
              <a:off x="3074151" y="3087125"/>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6"/>
            <p:cNvSpPr/>
            <p:nvPr/>
          </p:nvSpPr>
          <p:spPr>
            <a:xfrm>
              <a:off x="3074151" y="25132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6"/>
            <p:cNvSpPr/>
            <p:nvPr/>
          </p:nvSpPr>
          <p:spPr>
            <a:xfrm>
              <a:off x="4895551"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6"/>
            <p:cNvSpPr/>
            <p:nvPr/>
          </p:nvSpPr>
          <p:spPr>
            <a:xfrm>
              <a:off x="436192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6"/>
            <p:cNvSpPr/>
            <p:nvPr/>
          </p:nvSpPr>
          <p:spPr>
            <a:xfrm>
              <a:off x="3828300"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6"/>
            <p:cNvSpPr/>
            <p:nvPr/>
          </p:nvSpPr>
          <p:spPr>
            <a:xfrm>
              <a:off x="3294675"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 name="Google Shape;1016;p26"/>
          <p:cNvSpPr/>
          <p:nvPr/>
        </p:nvSpPr>
        <p:spPr>
          <a:xfrm flipH="1">
            <a:off x="301335" y="0"/>
            <a:ext cx="98400" cy="163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6"/>
          <p:cNvSpPr/>
          <p:nvPr/>
        </p:nvSpPr>
        <p:spPr>
          <a:xfrm flipH="1">
            <a:off x="150353" y="0"/>
            <a:ext cx="33300" cy="87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6"/>
          <p:cNvSpPr/>
          <p:nvPr/>
        </p:nvSpPr>
        <p:spPr>
          <a:xfrm flipH="1">
            <a:off x="517500" y="0"/>
            <a:ext cx="33300" cy="59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9" name="Google Shape;1019;p26"/>
          <p:cNvGrpSpPr/>
          <p:nvPr/>
        </p:nvGrpSpPr>
        <p:grpSpPr>
          <a:xfrm rot="-5400000">
            <a:off x="2486566" y="2113491"/>
            <a:ext cx="258622" cy="5231768"/>
            <a:chOff x="3632500" y="0"/>
            <a:chExt cx="244075" cy="2554200"/>
          </a:xfrm>
        </p:grpSpPr>
        <p:sp>
          <p:nvSpPr>
            <p:cNvPr id="1020" name="Google Shape;1020;p26"/>
            <p:cNvSpPr/>
            <p:nvPr/>
          </p:nvSpPr>
          <p:spPr>
            <a:xfrm flipH="1">
              <a:off x="3780275" y="0"/>
              <a:ext cx="96300" cy="2554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6"/>
            <p:cNvSpPr/>
            <p:nvPr/>
          </p:nvSpPr>
          <p:spPr>
            <a:xfrm flipH="1">
              <a:off x="3632500" y="0"/>
              <a:ext cx="32700" cy="1364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26"/>
          <p:cNvGrpSpPr/>
          <p:nvPr/>
        </p:nvGrpSpPr>
        <p:grpSpPr>
          <a:xfrm>
            <a:off x="4831964" y="-1450816"/>
            <a:ext cx="6069811" cy="2822183"/>
            <a:chOff x="3074151" y="2321296"/>
            <a:chExt cx="6069811" cy="2822183"/>
          </a:xfrm>
        </p:grpSpPr>
        <p:sp>
          <p:nvSpPr>
            <p:cNvPr id="1023" name="Google Shape;1023;p26"/>
            <p:cNvSpPr/>
            <p:nvPr/>
          </p:nvSpPr>
          <p:spPr>
            <a:xfrm>
              <a:off x="8621628" y="2321296"/>
              <a:ext cx="8797" cy="2822183"/>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6"/>
            <p:cNvSpPr/>
            <p:nvPr/>
          </p:nvSpPr>
          <p:spPr>
            <a:xfrm>
              <a:off x="8091019" y="2321296"/>
              <a:ext cx="6019" cy="2822183"/>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6"/>
            <p:cNvSpPr/>
            <p:nvPr/>
          </p:nvSpPr>
          <p:spPr>
            <a:xfrm>
              <a:off x="7557400" y="2321296"/>
              <a:ext cx="9028" cy="2822183"/>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6"/>
            <p:cNvSpPr/>
            <p:nvPr/>
          </p:nvSpPr>
          <p:spPr>
            <a:xfrm>
              <a:off x="7026791" y="2321296"/>
              <a:ext cx="6019" cy="2822183"/>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6"/>
            <p:cNvSpPr/>
            <p:nvPr/>
          </p:nvSpPr>
          <p:spPr>
            <a:xfrm>
              <a:off x="6493404"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6"/>
            <p:cNvSpPr/>
            <p:nvPr/>
          </p:nvSpPr>
          <p:spPr>
            <a:xfrm>
              <a:off x="5962795"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6"/>
            <p:cNvSpPr/>
            <p:nvPr/>
          </p:nvSpPr>
          <p:spPr>
            <a:xfrm>
              <a:off x="542917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6"/>
            <p:cNvSpPr/>
            <p:nvPr/>
          </p:nvSpPr>
          <p:spPr>
            <a:xfrm>
              <a:off x="3074151" y="36177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6"/>
            <p:cNvSpPr/>
            <p:nvPr/>
          </p:nvSpPr>
          <p:spPr>
            <a:xfrm>
              <a:off x="3074151" y="4148364"/>
              <a:ext cx="6069811"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6"/>
            <p:cNvSpPr/>
            <p:nvPr/>
          </p:nvSpPr>
          <p:spPr>
            <a:xfrm>
              <a:off x="3074151" y="4681756"/>
              <a:ext cx="6069811"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6"/>
            <p:cNvSpPr/>
            <p:nvPr/>
          </p:nvSpPr>
          <p:spPr>
            <a:xfrm>
              <a:off x="3074151" y="3087125"/>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6"/>
            <p:cNvSpPr/>
            <p:nvPr/>
          </p:nvSpPr>
          <p:spPr>
            <a:xfrm>
              <a:off x="3074151" y="25132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6"/>
            <p:cNvSpPr/>
            <p:nvPr/>
          </p:nvSpPr>
          <p:spPr>
            <a:xfrm>
              <a:off x="4895551"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6"/>
            <p:cNvSpPr/>
            <p:nvPr/>
          </p:nvSpPr>
          <p:spPr>
            <a:xfrm>
              <a:off x="436192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6"/>
            <p:cNvSpPr/>
            <p:nvPr/>
          </p:nvSpPr>
          <p:spPr>
            <a:xfrm>
              <a:off x="3828300"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6"/>
            <p:cNvSpPr/>
            <p:nvPr/>
          </p:nvSpPr>
          <p:spPr>
            <a:xfrm>
              <a:off x="3294675"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26"/>
          <p:cNvGrpSpPr/>
          <p:nvPr/>
        </p:nvGrpSpPr>
        <p:grpSpPr>
          <a:xfrm rot="5400000">
            <a:off x="7670950" y="-831250"/>
            <a:ext cx="391850" cy="2554200"/>
            <a:chOff x="3632500" y="0"/>
            <a:chExt cx="391850" cy="2554200"/>
          </a:xfrm>
        </p:grpSpPr>
        <p:sp>
          <p:nvSpPr>
            <p:cNvPr id="1040" name="Google Shape;1040;p26"/>
            <p:cNvSpPr/>
            <p:nvPr/>
          </p:nvSpPr>
          <p:spPr>
            <a:xfrm flipH="1">
              <a:off x="3780275" y="0"/>
              <a:ext cx="96300" cy="2554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6"/>
            <p:cNvSpPr/>
            <p:nvPr/>
          </p:nvSpPr>
          <p:spPr>
            <a:xfrm flipH="1">
              <a:off x="3632500" y="0"/>
              <a:ext cx="32700" cy="1364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6"/>
            <p:cNvSpPr/>
            <p:nvPr/>
          </p:nvSpPr>
          <p:spPr>
            <a:xfrm flipH="1">
              <a:off x="3991650" y="0"/>
              <a:ext cx="32700" cy="92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3" name="Google Shape;1043;p26"/>
          <p:cNvSpPr/>
          <p:nvPr/>
        </p:nvSpPr>
        <p:spPr>
          <a:xfrm>
            <a:off x="8100975" y="3537050"/>
            <a:ext cx="762000" cy="762000"/>
          </a:xfrm>
          <a:prstGeom prst="mathMultiply">
            <a:avLst>
              <a:gd name="adj1" fmla="val 1711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grpSp>
        <p:nvGrpSpPr>
          <p:cNvPr id="45" name="Google Shape;45;p3"/>
          <p:cNvGrpSpPr/>
          <p:nvPr/>
        </p:nvGrpSpPr>
        <p:grpSpPr>
          <a:xfrm rot="-5400000">
            <a:off x="-1406125" y="2898642"/>
            <a:ext cx="4238692" cy="1568482"/>
            <a:chOff x="340950" y="290161"/>
            <a:chExt cx="4238692" cy="1568482"/>
          </a:xfrm>
        </p:grpSpPr>
        <p:sp>
          <p:nvSpPr>
            <p:cNvPr id="46" name="Google Shape;46;p3"/>
            <p:cNvSpPr/>
            <p:nvPr/>
          </p:nvSpPr>
          <p:spPr>
            <a:xfrm>
              <a:off x="4057260" y="290161"/>
              <a:ext cx="8797" cy="1568482"/>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3526650" y="290161"/>
              <a:ext cx="6019" cy="1568482"/>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2993031" y="290161"/>
              <a:ext cx="9028" cy="1568482"/>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462422" y="290161"/>
              <a:ext cx="6019" cy="1568482"/>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192903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139842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64807" y="290161"/>
              <a:ext cx="8797" cy="1568482"/>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340950" y="528900"/>
              <a:ext cx="4238692"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340950" y="1059514"/>
              <a:ext cx="4238692"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340950" y="1592906"/>
              <a:ext cx="4238692"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3"/>
          <p:cNvGrpSpPr/>
          <p:nvPr/>
        </p:nvGrpSpPr>
        <p:grpSpPr>
          <a:xfrm rot="10800000">
            <a:off x="4571994" y="-7"/>
            <a:ext cx="6069811" cy="2822183"/>
            <a:chOff x="3074151" y="2321296"/>
            <a:chExt cx="6069811" cy="2822183"/>
          </a:xfrm>
        </p:grpSpPr>
        <p:sp>
          <p:nvSpPr>
            <p:cNvPr id="57" name="Google Shape;57;p3"/>
            <p:cNvSpPr/>
            <p:nvPr/>
          </p:nvSpPr>
          <p:spPr>
            <a:xfrm>
              <a:off x="8621628" y="2321296"/>
              <a:ext cx="8797" cy="2822183"/>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091019" y="2321296"/>
              <a:ext cx="6019" cy="2822183"/>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7557400" y="2321296"/>
              <a:ext cx="9028" cy="2822183"/>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7026791" y="2321296"/>
              <a:ext cx="6019" cy="2822183"/>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493404"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5962795"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542917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3074151" y="36177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3074151" y="4148364"/>
              <a:ext cx="6069811"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3074151" y="4681756"/>
              <a:ext cx="6069811"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3074151" y="3087125"/>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3074151" y="25132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4895551"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36192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3828300"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294675"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3"/>
          <p:cNvSpPr/>
          <p:nvPr/>
        </p:nvSpPr>
        <p:spPr>
          <a:xfrm flipH="1">
            <a:off x="4919632" y="-2"/>
            <a:ext cx="96300" cy="255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flipH="1">
            <a:off x="4771857" y="-2"/>
            <a:ext cx="32700" cy="1364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10800000" flipH="1">
            <a:off x="455307" y="198"/>
            <a:ext cx="449700" cy="1865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306282" y="-2"/>
            <a:ext cx="32700" cy="216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5825582" y="4642648"/>
            <a:ext cx="2142600" cy="30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510525" y="191"/>
            <a:ext cx="1099200" cy="1099200"/>
          </a:xfrm>
          <a:prstGeom prst="mathMultiply">
            <a:avLst>
              <a:gd name="adj1" fmla="val 1711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txBox="1">
            <a:spLocks noGrp="1"/>
          </p:cNvSpPr>
          <p:nvPr>
            <p:ph type="title"/>
          </p:nvPr>
        </p:nvSpPr>
        <p:spPr>
          <a:xfrm>
            <a:off x="1497475" y="2449225"/>
            <a:ext cx="3355500" cy="720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80" name="Google Shape;80;p3"/>
          <p:cNvSpPr txBox="1">
            <a:spLocks noGrp="1"/>
          </p:cNvSpPr>
          <p:nvPr>
            <p:ph type="title" idx="2" hasCustomPrompt="1"/>
          </p:nvPr>
        </p:nvSpPr>
        <p:spPr>
          <a:xfrm>
            <a:off x="1650390" y="1159097"/>
            <a:ext cx="1191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1" name="Google Shape;81;p3"/>
          <p:cNvSpPr txBox="1">
            <a:spLocks noGrp="1"/>
          </p:cNvSpPr>
          <p:nvPr>
            <p:ph type="subTitle" idx="1"/>
          </p:nvPr>
        </p:nvSpPr>
        <p:spPr>
          <a:xfrm>
            <a:off x="1494150" y="3465525"/>
            <a:ext cx="2602200" cy="6807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2"/>
        <p:cNvGrpSpPr/>
        <p:nvPr/>
      </p:nvGrpSpPr>
      <p:grpSpPr>
        <a:xfrm>
          <a:off x="0" y="0"/>
          <a:ext cx="0" cy="0"/>
          <a:chOff x="0" y="0"/>
          <a:chExt cx="0" cy="0"/>
        </a:xfrm>
      </p:grpSpPr>
      <p:grpSp>
        <p:nvGrpSpPr>
          <p:cNvPr id="83" name="Google Shape;83;p4"/>
          <p:cNvGrpSpPr/>
          <p:nvPr/>
        </p:nvGrpSpPr>
        <p:grpSpPr>
          <a:xfrm rot="5400000">
            <a:off x="-2304873" y="67286"/>
            <a:ext cx="4238692" cy="1568482"/>
            <a:chOff x="340950" y="290161"/>
            <a:chExt cx="4238692" cy="1568482"/>
          </a:xfrm>
        </p:grpSpPr>
        <p:sp>
          <p:nvSpPr>
            <p:cNvPr id="84" name="Google Shape;84;p4"/>
            <p:cNvSpPr/>
            <p:nvPr/>
          </p:nvSpPr>
          <p:spPr>
            <a:xfrm>
              <a:off x="4057260" y="290161"/>
              <a:ext cx="8797" cy="1568482"/>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3526650" y="290161"/>
              <a:ext cx="6019" cy="1568482"/>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2993031" y="290161"/>
              <a:ext cx="9028" cy="1568482"/>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2462422" y="290161"/>
              <a:ext cx="6019" cy="1568482"/>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192903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139842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864807" y="290161"/>
              <a:ext cx="8797" cy="1568482"/>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340950" y="528900"/>
              <a:ext cx="4238692"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340950" y="1059514"/>
              <a:ext cx="4238692"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340950" y="1592906"/>
              <a:ext cx="4238692"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4"/>
          <p:cNvGrpSpPr/>
          <p:nvPr/>
        </p:nvGrpSpPr>
        <p:grpSpPr>
          <a:xfrm>
            <a:off x="4831964" y="-1450816"/>
            <a:ext cx="6069811" cy="2822183"/>
            <a:chOff x="3074151" y="2321296"/>
            <a:chExt cx="6069811" cy="2822183"/>
          </a:xfrm>
        </p:grpSpPr>
        <p:sp>
          <p:nvSpPr>
            <p:cNvPr id="95" name="Google Shape;95;p4"/>
            <p:cNvSpPr/>
            <p:nvPr/>
          </p:nvSpPr>
          <p:spPr>
            <a:xfrm>
              <a:off x="8621628" y="2321296"/>
              <a:ext cx="8797" cy="2822183"/>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8091019" y="2321296"/>
              <a:ext cx="6019" cy="2822183"/>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7557400" y="2321296"/>
              <a:ext cx="9028" cy="2822183"/>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7026791" y="2321296"/>
              <a:ext cx="6019" cy="2822183"/>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6493404"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5962795"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542917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3074151" y="36177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3074151" y="4148364"/>
              <a:ext cx="6069811"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3074151" y="4681756"/>
              <a:ext cx="6069811"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3074151" y="3087125"/>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3074151" y="25132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4895551"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436192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3828300"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3294675"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4"/>
          <p:cNvSpPr/>
          <p:nvPr/>
        </p:nvSpPr>
        <p:spPr>
          <a:xfrm>
            <a:off x="1207725" y="4736697"/>
            <a:ext cx="8814600" cy="10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4"/>
          <p:cNvGrpSpPr/>
          <p:nvPr/>
        </p:nvGrpSpPr>
        <p:grpSpPr>
          <a:xfrm rot="5400000">
            <a:off x="7670950" y="-831250"/>
            <a:ext cx="391850" cy="2554200"/>
            <a:chOff x="3632500" y="0"/>
            <a:chExt cx="391850" cy="2554200"/>
          </a:xfrm>
        </p:grpSpPr>
        <p:sp>
          <p:nvSpPr>
            <p:cNvPr id="113" name="Google Shape;113;p4"/>
            <p:cNvSpPr/>
            <p:nvPr/>
          </p:nvSpPr>
          <p:spPr>
            <a:xfrm flipH="1">
              <a:off x="3780275" y="0"/>
              <a:ext cx="96300" cy="2554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flipH="1">
              <a:off x="3632500" y="0"/>
              <a:ext cx="32700" cy="1364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flipH="1">
              <a:off x="3991650" y="0"/>
              <a:ext cx="32700" cy="92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4"/>
          <p:cNvSpPr/>
          <p:nvPr/>
        </p:nvSpPr>
        <p:spPr>
          <a:xfrm flipH="1">
            <a:off x="0" y="3278050"/>
            <a:ext cx="449700" cy="1865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flipH="1">
            <a:off x="566025" y="2980050"/>
            <a:ext cx="32700" cy="216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flipH="1">
            <a:off x="2058675" y="4956275"/>
            <a:ext cx="2142600" cy="30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8100975" y="3537050"/>
            <a:ext cx="762000" cy="762000"/>
          </a:xfrm>
          <a:prstGeom prst="mathMultiply">
            <a:avLst>
              <a:gd name="adj1" fmla="val 1711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rot="5400000" flipH="1">
            <a:off x="-342925" y="-54875"/>
            <a:ext cx="2142600" cy="30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txBox="1">
            <a:spLocks noGrp="1"/>
          </p:cNvSpPr>
          <p:nvPr>
            <p:ph type="body" idx="1"/>
          </p:nvPr>
        </p:nvSpPr>
        <p:spPr>
          <a:xfrm>
            <a:off x="879750" y="1178825"/>
            <a:ext cx="7384500" cy="3369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1"/>
              </a:buClr>
              <a:buSzPts val="1200"/>
              <a:buAutoNum type="arabicPeriod"/>
              <a:defRPr sz="1200">
                <a:solidFill>
                  <a:schemeClr val="dk1"/>
                </a:solidFill>
              </a:defRPr>
            </a:lvl1pPr>
            <a:lvl2pPr marL="914400" lvl="1" indent="-317500" rtl="0">
              <a:lnSpc>
                <a:spcPct val="115000"/>
              </a:lnSpc>
              <a:spcBef>
                <a:spcPts val="0"/>
              </a:spcBef>
              <a:spcAft>
                <a:spcPts val="0"/>
              </a:spcAft>
              <a:buClr>
                <a:schemeClr val="dk1"/>
              </a:buClr>
              <a:buSzPts val="1400"/>
              <a:buAutoNum type="alphaLcPeriod"/>
              <a:defRPr>
                <a:solidFill>
                  <a:schemeClr val="dk1"/>
                </a:solidFill>
              </a:defRPr>
            </a:lvl2pPr>
            <a:lvl3pPr marL="1371600" lvl="2" indent="-317500" rtl="0">
              <a:lnSpc>
                <a:spcPct val="115000"/>
              </a:lnSpc>
              <a:spcBef>
                <a:spcPts val="0"/>
              </a:spcBef>
              <a:spcAft>
                <a:spcPts val="0"/>
              </a:spcAft>
              <a:buClr>
                <a:schemeClr val="dk1"/>
              </a:buClr>
              <a:buSzPts val="1400"/>
              <a:buAutoNum type="romanLcPeriod"/>
              <a:defRPr>
                <a:solidFill>
                  <a:schemeClr val="dk1"/>
                </a:solidFill>
              </a:defRPr>
            </a:lvl3pPr>
            <a:lvl4pPr marL="1828800" lvl="3" indent="-317500" rtl="0">
              <a:lnSpc>
                <a:spcPct val="115000"/>
              </a:lnSpc>
              <a:spcBef>
                <a:spcPts val="0"/>
              </a:spcBef>
              <a:spcAft>
                <a:spcPts val="0"/>
              </a:spcAft>
              <a:buClr>
                <a:schemeClr val="dk1"/>
              </a:buClr>
              <a:buSzPts val="1400"/>
              <a:buAutoNum type="arabicPeriod"/>
              <a:defRPr>
                <a:solidFill>
                  <a:schemeClr val="dk1"/>
                </a:solidFill>
              </a:defRPr>
            </a:lvl4pPr>
            <a:lvl5pPr marL="2286000" lvl="4" indent="-317500" rtl="0">
              <a:lnSpc>
                <a:spcPct val="115000"/>
              </a:lnSpc>
              <a:spcBef>
                <a:spcPts val="0"/>
              </a:spcBef>
              <a:spcAft>
                <a:spcPts val="0"/>
              </a:spcAft>
              <a:buClr>
                <a:schemeClr val="dk1"/>
              </a:buClr>
              <a:buSzPts val="1400"/>
              <a:buAutoNum type="alphaLcPeriod"/>
              <a:defRPr>
                <a:solidFill>
                  <a:schemeClr val="dk1"/>
                </a:solidFill>
              </a:defRPr>
            </a:lvl5pPr>
            <a:lvl6pPr marL="2743200" lvl="5" indent="-317500" rtl="0">
              <a:lnSpc>
                <a:spcPct val="115000"/>
              </a:lnSpc>
              <a:spcBef>
                <a:spcPts val="0"/>
              </a:spcBef>
              <a:spcAft>
                <a:spcPts val="0"/>
              </a:spcAft>
              <a:buClr>
                <a:schemeClr val="dk1"/>
              </a:buClr>
              <a:buSzPts val="1400"/>
              <a:buAutoNum type="romanLcPeriod"/>
              <a:defRPr>
                <a:solidFill>
                  <a:schemeClr val="dk1"/>
                </a:solidFill>
              </a:defRPr>
            </a:lvl6pPr>
            <a:lvl7pPr marL="3200400" lvl="6" indent="-317500" rtl="0">
              <a:lnSpc>
                <a:spcPct val="115000"/>
              </a:lnSpc>
              <a:spcBef>
                <a:spcPts val="0"/>
              </a:spcBef>
              <a:spcAft>
                <a:spcPts val="0"/>
              </a:spcAft>
              <a:buClr>
                <a:schemeClr val="dk1"/>
              </a:buClr>
              <a:buSzPts val="1400"/>
              <a:buAutoNum type="arabicPeriod"/>
              <a:defRPr>
                <a:solidFill>
                  <a:schemeClr val="dk1"/>
                </a:solidFill>
              </a:defRPr>
            </a:lvl7pPr>
            <a:lvl8pPr marL="3657600" lvl="7" indent="-317500" rtl="0">
              <a:lnSpc>
                <a:spcPct val="115000"/>
              </a:lnSpc>
              <a:spcBef>
                <a:spcPts val="0"/>
              </a:spcBef>
              <a:spcAft>
                <a:spcPts val="0"/>
              </a:spcAft>
              <a:buClr>
                <a:schemeClr val="dk1"/>
              </a:buClr>
              <a:buSzPts val="1400"/>
              <a:buAutoNum type="alphaLcPeriod"/>
              <a:defRPr>
                <a:solidFill>
                  <a:schemeClr val="dk1"/>
                </a:solidFill>
              </a:defRPr>
            </a:lvl8pPr>
            <a:lvl9pPr marL="4114800" lvl="8" indent="-317500" rtl="0">
              <a:lnSpc>
                <a:spcPct val="115000"/>
              </a:lnSpc>
              <a:spcBef>
                <a:spcPts val="0"/>
              </a:spcBef>
              <a:spcAft>
                <a:spcPts val="0"/>
              </a:spcAft>
              <a:buClr>
                <a:schemeClr val="dk1"/>
              </a:buClr>
              <a:buSzPts val="1400"/>
              <a:buAutoNum type="romanLcPeriod"/>
              <a:defRPr>
                <a:solidFill>
                  <a:schemeClr val="dk1"/>
                </a:solidFill>
              </a:defRPr>
            </a:lvl9pPr>
          </a:lstStyle>
          <a:p>
            <a:endParaRPr/>
          </a:p>
        </p:txBody>
      </p:sp>
      <p:sp>
        <p:nvSpPr>
          <p:cNvPr id="122" name="Google Shape;122;p4"/>
          <p:cNvSpPr txBox="1">
            <a:spLocks noGrp="1"/>
          </p:cNvSpPr>
          <p:nvPr>
            <p:ph type="title"/>
          </p:nvPr>
        </p:nvSpPr>
        <p:spPr>
          <a:xfrm>
            <a:off x="879750" y="537575"/>
            <a:ext cx="7384500" cy="627900"/>
          </a:xfrm>
          <a:prstGeom prst="rect">
            <a:avLst/>
          </a:prstGeom>
        </p:spPr>
        <p:txBody>
          <a:bodyPr spcFirstLastPara="1" wrap="square" lIns="91425" tIns="91425" rIns="91425" bIns="91425" anchor="ctr" anchorCtr="0">
            <a:noAutofit/>
          </a:bodyPr>
          <a:lstStyle>
            <a:lvl1pPr lvl="0" rtl="0">
              <a:spcBef>
                <a:spcPts val="0"/>
              </a:spcBef>
              <a:spcAft>
                <a:spcPts val="0"/>
              </a:spcAft>
              <a:buSzPts val="3400"/>
              <a:buNone/>
              <a:defRPr>
                <a:solidFill>
                  <a:schemeClr val="lt2"/>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3"/>
        <p:cNvGrpSpPr/>
        <p:nvPr/>
      </p:nvGrpSpPr>
      <p:grpSpPr>
        <a:xfrm>
          <a:off x="0" y="0"/>
          <a:ext cx="0" cy="0"/>
          <a:chOff x="0" y="0"/>
          <a:chExt cx="0" cy="0"/>
        </a:xfrm>
      </p:grpSpPr>
      <p:sp>
        <p:nvSpPr>
          <p:cNvPr id="124" name="Google Shape;124;p5"/>
          <p:cNvSpPr txBox="1">
            <a:spLocks noGrp="1"/>
          </p:cNvSpPr>
          <p:nvPr>
            <p:ph type="title"/>
          </p:nvPr>
        </p:nvSpPr>
        <p:spPr>
          <a:xfrm>
            <a:off x="1562864" y="2762925"/>
            <a:ext cx="2786400" cy="2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125" name="Google Shape;125;p5"/>
          <p:cNvSpPr txBox="1">
            <a:spLocks noGrp="1"/>
          </p:cNvSpPr>
          <p:nvPr>
            <p:ph type="subTitle" idx="1"/>
          </p:nvPr>
        </p:nvSpPr>
        <p:spPr>
          <a:xfrm>
            <a:off x="1562875" y="3123453"/>
            <a:ext cx="2786400" cy="105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6" name="Google Shape;126;p5"/>
          <p:cNvSpPr txBox="1">
            <a:spLocks noGrp="1"/>
          </p:cNvSpPr>
          <p:nvPr>
            <p:ph type="title" idx="2"/>
          </p:nvPr>
        </p:nvSpPr>
        <p:spPr>
          <a:xfrm>
            <a:off x="5004343" y="2762919"/>
            <a:ext cx="2578200" cy="2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127" name="Google Shape;127;p5"/>
          <p:cNvSpPr txBox="1">
            <a:spLocks noGrp="1"/>
          </p:cNvSpPr>
          <p:nvPr>
            <p:ph type="subTitle" idx="3"/>
          </p:nvPr>
        </p:nvSpPr>
        <p:spPr>
          <a:xfrm>
            <a:off x="5004355" y="3123439"/>
            <a:ext cx="2578200" cy="105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8" name="Google Shape;128;p5"/>
          <p:cNvSpPr txBox="1">
            <a:spLocks noGrp="1"/>
          </p:cNvSpPr>
          <p:nvPr>
            <p:ph type="title" idx="4"/>
          </p:nvPr>
        </p:nvSpPr>
        <p:spPr>
          <a:xfrm>
            <a:off x="872400" y="537575"/>
            <a:ext cx="7384500" cy="627900"/>
          </a:xfrm>
          <a:prstGeom prst="rect">
            <a:avLst/>
          </a:prstGeom>
        </p:spPr>
        <p:txBody>
          <a:bodyPr spcFirstLastPara="1" wrap="square" lIns="91425" tIns="91425" rIns="91425" bIns="91425" anchor="ctr" anchorCtr="0">
            <a:noAutofit/>
          </a:bodyPr>
          <a:lstStyle>
            <a:lvl1pPr lvl="0" rtl="0">
              <a:spcBef>
                <a:spcPts val="0"/>
              </a:spcBef>
              <a:spcAft>
                <a:spcPts val="0"/>
              </a:spcAft>
              <a:buSzPts val="3400"/>
              <a:buNone/>
              <a:defRPr>
                <a:solidFill>
                  <a:schemeClr val="lt2"/>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29" name="Google Shape;129;p5"/>
          <p:cNvSpPr/>
          <p:nvPr/>
        </p:nvSpPr>
        <p:spPr>
          <a:xfrm rot="10800000" flipH="1">
            <a:off x="8131419" y="2979909"/>
            <a:ext cx="32700" cy="216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5"/>
          <p:cNvGrpSpPr/>
          <p:nvPr/>
        </p:nvGrpSpPr>
        <p:grpSpPr>
          <a:xfrm rot="-5400000">
            <a:off x="6704188" y="2462741"/>
            <a:ext cx="4238692" cy="1568482"/>
            <a:chOff x="340950" y="290161"/>
            <a:chExt cx="4238692" cy="1568482"/>
          </a:xfrm>
        </p:grpSpPr>
        <p:sp>
          <p:nvSpPr>
            <p:cNvPr id="131" name="Google Shape;131;p5"/>
            <p:cNvSpPr/>
            <p:nvPr/>
          </p:nvSpPr>
          <p:spPr>
            <a:xfrm>
              <a:off x="4057260" y="290161"/>
              <a:ext cx="8797" cy="1568482"/>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3526650" y="290161"/>
              <a:ext cx="6019" cy="1568482"/>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2993031" y="290161"/>
              <a:ext cx="9028" cy="1568482"/>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2462422" y="290161"/>
              <a:ext cx="6019" cy="1568482"/>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192903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139842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864807" y="290161"/>
              <a:ext cx="8797" cy="1568482"/>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340950" y="528900"/>
              <a:ext cx="4238692"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340950" y="1059514"/>
              <a:ext cx="4238692"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340950" y="1592906"/>
              <a:ext cx="4238692"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5"/>
          <p:cNvGrpSpPr/>
          <p:nvPr/>
        </p:nvGrpSpPr>
        <p:grpSpPr>
          <a:xfrm rot="5400000">
            <a:off x="-3044900" y="2958971"/>
            <a:ext cx="6069811" cy="2822183"/>
            <a:chOff x="3074151" y="2321296"/>
            <a:chExt cx="6069811" cy="2822183"/>
          </a:xfrm>
        </p:grpSpPr>
        <p:sp>
          <p:nvSpPr>
            <p:cNvPr id="142" name="Google Shape;142;p5"/>
            <p:cNvSpPr/>
            <p:nvPr/>
          </p:nvSpPr>
          <p:spPr>
            <a:xfrm>
              <a:off x="8621628" y="2321296"/>
              <a:ext cx="8797" cy="2822183"/>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8091019" y="2321296"/>
              <a:ext cx="6019" cy="2822183"/>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7557400" y="2321296"/>
              <a:ext cx="9028" cy="2822183"/>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7026791" y="2321296"/>
              <a:ext cx="6019" cy="2822183"/>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6493404"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5962795"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542917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3074151" y="36177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3074151" y="4148364"/>
              <a:ext cx="6069811"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3074151" y="4681756"/>
              <a:ext cx="6069811"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3074151" y="3087125"/>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3074151" y="25132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4895551"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436192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3828300"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3294675"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5"/>
          <p:cNvSpPr/>
          <p:nvPr/>
        </p:nvSpPr>
        <p:spPr>
          <a:xfrm rot="10800000">
            <a:off x="7200876" y="342925"/>
            <a:ext cx="3755700" cy="128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159;p5"/>
          <p:cNvGrpSpPr/>
          <p:nvPr/>
        </p:nvGrpSpPr>
        <p:grpSpPr>
          <a:xfrm rot="-5400000">
            <a:off x="2408275" y="1938124"/>
            <a:ext cx="415204" cy="5231768"/>
            <a:chOff x="3632500" y="0"/>
            <a:chExt cx="391850" cy="2554200"/>
          </a:xfrm>
        </p:grpSpPr>
        <p:sp>
          <p:nvSpPr>
            <p:cNvPr id="160" name="Google Shape;160;p5"/>
            <p:cNvSpPr/>
            <p:nvPr/>
          </p:nvSpPr>
          <p:spPr>
            <a:xfrm flipH="1">
              <a:off x="3780275" y="0"/>
              <a:ext cx="96300" cy="2554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flipH="1">
              <a:off x="3632500" y="0"/>
              <a:ext cx="32700" cy="1364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flipH="1">
              <a:off x="3991650" y="0"/>
              <a:ext cx="32700" cy="92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163;p5"/>
          <p:cNvSpPr/>
          <p:nvPr/>
        </p:nvSpPr>
        <p:spPr>
          <a:xfrm rot="10800000" flipH="1">
            <a:off x="8280444" y="2980109"/>
            <a:ext cx="449700" cy="1865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10800000" flipH="1">
            <a:off x="7963032" y="221746"/>
            <a:ext cx="2142600" cy="30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5400000" flipH="1">
            <a:off x="427479" y="789881"/>
            <a:ext cx="571500" cy="12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02"/>
        <p:cNvGrpSpPr/>
        <p:nvPr/>
      </p:nvGrpSpPr>
      <p:grpSpPr>
        <a:xfrm>
          <a:off x="0" y="0"/>
          <a:ext cx="0" cy="0"/>
          <a:chOff x="0" y="0"/>
          <a:chExt cx="0" cy="0"/>
        </a:xfrm>
      </p:grpSpPr>
      <p:sp>
        <p:nvSpPr>
          <p:cNvPr id="203" name="Google Shape;203;p7"/>
          <p:cNvSpPr/>
          <p:nvPr/>
        </p:nvSpPr>
        <p:spPr>
          <a:xfrm>
            <a:off x="95800" y="470525"/>
            <a:ext cx="762000" cy="762000"/>
          </a:xfrm>
          <a:prstGeom prst="mathMultiply">
            <a:avLst>
              <a:gd name="adj1" fmla="val 17115"/>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7"/>
          <p:cNvGrpSpPr/>
          <p:nvPr/>
        </p:nvGrpSpPr>
        <p:grpSpPr>
          <a:xfrm>
            <a:off x="5148402" y="-403014"/>
            <a:ext cx="4238692" cy="1568482"/>
            <a:chOff x="340950" y="290161"/>
            <a:chExt cx="4238692" cy="1568482"/>
          </a:xfrm>
        </p:grpSpPr>
        <p:sp>
          <p:nvSpPr>
            <p:cNvPr id="205" name="Google Shape;205;p7"/>
            <p:cNvSpPr/>
            <p:nvPr/>
          </p:nvSpPr>
          <p:spPr>
            <a:xfrm>
              <a:off x="4057260" y="290161"/>
              <a:ext cx="8797" cy="1568482"/>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3526650" y="290161"/>
              <a:ext cx="6019" cy="1568482"/>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2993031" y="290161"/>
              <a:ext cx="9028" cy="1568482"/>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2462422" y="290161"/>
              <a:ext cx="6019" cy="1568482"/>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192903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139842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864807" y="290161"/>
              <a:ext cx="8797" cy="1568482"/>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340950" y="528900"/>
              <a:ext cx="4238692"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a:off x="340950" y="1059514"/>
              <a:ext cx="4238692"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p:nvPr/>
          </p:nvSpPr>
          <p:spPr>
            <a:xfrm>
              <a:off x="340950" y="1592906"/>
              <a:ext cx="4238692"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7"/>
          <p:cNvGrpSpPr/>
          <p:nvPr/>
        </p:nvGrpSpPr>
        <p:grpSpPr>
          <a:xfrm>
            <a:off x="1436314" y="4415134"/>
            <a:ext cx="6069811" cy="2822183"/>
            <a:chOff x="3074151" y="2321296"/>
            <a:chExt cx="6069811" cy="2822183"/>
          </a:xfrm>
        </p:grpSpPr>
        <p:sp>
          <p:nvSpPr>
            <p:cNvPr id="216" name="Google Shape;216;p7"/>
            <p:cNvSpPr/>
            <p:nvPr/>
          </p:nvSpPr>
          <p:spPr>
            <a:xfrm>
              <a:off x="8621628" y="2321296"/>
              <a:ext cx="8797" cy="2822183"/>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a:off x="8091019" y="2321296"/>
              <a:ext cx="6019" cy="2822183"/>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a:off x="7557400" y="2321296"/>
              <a:ext cx="9028" cy="2822183"/>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a:off x="7026791" y="2321296"/>
              <a:ext cx="6019" cy="2822183"/>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a:off x="6493404"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a:off x="5962795"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a:off x="542917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3074151" y="36177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3074151" y="4148364"/>
              <a:ext cx="6069811"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p:nvPr/>
          </p:nvSpPr>
          <p:spPr>
            <a:xfrm>
              <a:off x="3074151" y="4681756"/>
              <a:ext cx="6069811"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7"/>
            <p:cNvSpPr/>
            <p:nvPr/>
          </p:nvSpPr>
          <p:spPr>
            <a:xfrm>
              <a:off x="3074151" y="3087125"/>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3074151" y="25132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4895551"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436192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3828300"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3294675"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7"/>
          <p:cNvSpPr/>
          <p:nvPr/>
        </p:nvSpPr>
        <p:spPr>
          <a:xfrm>
            <a:off x="2462450" y="4736700"/>
            <a:ext cx="6728400" cy="10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flipH="1">
            <a:off x="121500" y="3278050"/>
            <a:ext cx="328200" cy="1865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flipH="1">
            <a:off x="566025" y="3598950"/>
            <a:ext cx="32700" cy="216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flipH="1">
            <a:off x="2834947" y="4956275"/>
            <a:ext cx="1184700" cy="30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7"/>
          <p:cNvSpPr/>
          <p:nvPr/>
        </p:nvSpPr>
        <p:spPr>
          <a:xfrm flipH="1">
            <a:off x="778500" y="4163250"/>
            <a:ext cx="162000" cy="216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txBox="1">
            <a:spLocks noGrp="1"/>
          </p:cNvSpPr>
          <p:nvPr>
            <p:ph type="body" idx="1"/>
          </p:nvPr>
        </p:nvSpPr>
        <p:spPr>
          <a:xfrm>
            <a:off x="872400" y="1642300"/>
            <a:ext cx="3972900" cy="2311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38" name="Google Shape;238;p7"/>
          <p:cNvSpPr txBox="1">
            <a:spLocks noGrp="1"/>
          </p:cNvSpPr>
          <p:nvPr>
            <p:ph type="title"/>
          </p:nvPr>
        </p:nvSpPr>
        <p:spPr>
          <a:xfrm>
            <a:off x="872400" y="537575"/>
            <a:ext cx="7384500" cy="627900"/>
          </a:xfrm>
          <a:prstGeom prst="rect">
            <a:avLst/>
          </a:prstGeom>
        </p:spPr>
        <p:txBody>
          <a:bodyPr spcFirstLastPara="1" wrap="square" lIns="91425" tIns="91425" rIns="91425" bIns="91425"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1"/>
        <p:cNvGrpSpPr/>
        <p:nvPr/>
      </p:nvGrpSpPr>
      <p:grpSpPr>
        <a:xfrm>
          <a:off x="0" y="0"/>
          <a:ext cx="0" cy="0"/>
          <a:chOff x="0" y="0"/>
          <a:chExt cx="0" cy="0"/>
        </a:xfrm>
      </p:grpSpPr>
      <p:grpSp>
        <p:nvGrpSpPr>
          <p:cNvPr id="302" name="Google Shape;302;p9"/>
          <p:cNvGrpSpPr/>
          <p:nvPr/>
        </p:nvGrpSpPr>
        <p:grpSpPr>
          <a:xfrm rot="-5400000">
            <a:off x="6680125" y="2854767"/>
            <a:ext cx="4238692" cy="1568482"/>
            <a:chOff x="340950" y="290161"/>
            <a:chExt cx="4238692" cy="1568482"/>
          </a:xfrm>
        </p:grpSpPr>
        <p:sp>
          <p:nvSpPr>
            <p:cNvPr id="303" name="Google Shape;303;p9"/>
            <p:cNvSpPr/>
            <p:nvPr/>
          </p:nvSpPr>
          <p:spPr>
            <a:xfrm>
              <a:off x="4057260" y="290161"/>
              <a:ext cx="8797" cy="1568482"/>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3526650" y="290161"/>
              <a:ext cx="6019" cy="1568482"/>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2993031" y="290161"/>
              <a:ext cx="9028" cy="1568482"/>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2462422" y="290161"/>
              <a:ext cx="6019" cy="1568482"/>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192903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139842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a:off x="864807" y="290161"/>
              <a:ext cx="8797" cy="1568482"/>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a:off x="340950" y="528900"/>
              <a:ext cx="4238692"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340950" y="1059514"/>
              <a:ext cx="4238692"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340950" y="1592906"/>
              <a:ext cx="4238692"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9"/>
          <p:cNvGrpSpPr/>
          <p:nvPr/>
        </p:nvGrpSpPr>
        <p:grpSpPr>
          <a:xfrm rot="10800000">
            <a:off x="-1250381" y="-528982"/>
            <a:ext cx="6069811" cy="2822183"/>
            <a:chOff x="3074151" y="2321296"/>
            <a:chExt cx="6069811" cy="2822183"/>
          </a:xfrm>
        </p:grpSpPr>
        <p:sp>
          <p:nvSpPr>
            <p:cNvPr id="314" name="Google Shape;314;p9"/>
            <p:cNvSpPr/>
            <p:nvPr/>
          </p:nvSpPr>
          <p:spPr>
            <a:xfrm>
              <a:off x="8621628" y="2321296"/>
              <a:ext cx="8797" cy="2822183"/>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8091019" y="2321296"/>
              <a:ext cx="6019" cy="2822183"/>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7557400" y="2321296"/>
              <a:ext cx="9028" cy="2822183"/>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7026791" y="2321296"/>
              <a:ext cx="6019" cy="2822183"/>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6493404"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a:off x="5962795"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a:off x="542917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3074151" y="36177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3074151" y="4148364"/>
              <a:ext cx="6069811"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3074151" y="4681756"/>
              <a:ext cx="6069811"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a:off x="3074151" y="3087125"/>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a:off x="3074151" y="25132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4895551"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436192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3828300"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3294675"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9"/>
          <p:cNvSpPr/>
          <p:nvPr/>
        </p:nvSpPr>
        <p:spPr>
          <a:xfrm rot="5400000" flipH="1">
            <a:off x="7158303" y="2550296"/>
            <a:ext cx="136500" cy="3834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rot="5400000" flipH="1">
            <a:off x="8445444" y="3626085"/>
            <a:ext cx="32700" cy="1364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rot="10800000" flipH="1">
            <a:off x="713232" y="4642648"/>
            <a:ext cx="2142600" cy="30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rot="10800000" flipH="1">
            <a:off x="358524" y="1"/>
            <a:ext cx="158700" cy="114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rot="10800000" flipH="1">
            <a:off x="250500" y="-7775"/>
            <a:ext cx="44100" cy="256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txBox="1">
            <a:spLocks noGrp="1"/>
          </p:cNvSpPr>
          <p:nvPr>
            <p:ph type="subTitle" idx="1"/>
          </p:nvPr>
        </p:nvSpPr>
        <p:spPr>
          <a:xfrm>
            <a:off x="4281850" y="2347500"/>
            <a:ext cx="3882000" cy="137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Anaheim"/>
              <a:buAutoNum type="arabicPeriod"/>
              <a:defRPr sz="1600">
                <a:solidFill>
                  <a:schemeClr val="dk1"/>
                </a:solidFill>
              </a:defRPr>
            </a:lvl1pPr>
            <a:lvl2pPr lvl="1" algn="ctr" rtl="0">
              <a:lnSpc>
                <a:spcPct val="100000"/>
              </a:lnSpc>
              <a:spcBef>
                <a:spcPts val="0"/>
              </a:spcBef>
              <a:spcAft>
                <a:spcPts val="0"/>
              </a:spcAft>
              <a:buSzPts val="1400"/>
              <a:buFont typeface="Anaheim"/>
              <a:buAutoNum type="alphaLcPeriod"/>
              <a:defRPr/>
            </a:lvl2pPr>
            <a:lvl3pPr lvl="2" algn="ctr" rtl="0">
              <a:lnSpc>
                <a:spcPct val="100000"/>
              </a:lnSpc>
              <a:spcBef>
                <a:spcPts val="0"/>
              </a:spcBef>
              <a:spcAft>
                <a:spcPts val="0"/>
              </a:spcAft>
              <a:buSzPts val="1400"/>
              <a:buFont typeface="Anaheim"/>
              <a:buAutoNum type="romanLcPeriod"/>
              <a:defRPr/>
            </a:lvl3pPr>
            <a:lvl4pPr lvl="3" algn="ctr" rtl="0">
              <a:lnSpc>
                <a:spcPct val="100000"/>
              </a:lnSpc>
              <a:spcBef>
                <a:spcPts val="0"/>
              </a:spcBef>
              <a:spcAft>
                <a:spcPts val="0"/>
              </a:spcAft>
              <a:buSzPts val="1400"/>
              <a:buFont typeface="Anaheim"/>
              <a:buAutoNum type="arabicPeriod"/>
              <a:defRPr/>
            </a:lvl4pPr>
            <a:lvl5pPr lvl="4" algn="ctr" rtl="0">
              <a:lnSpc>
                <a:spcPct val="100000"/>
              </a:lnSpc>
              <a:spcBef>
                <a:spcPts val="0"/>
              </a:spcBef>
              <a:spcAft>
                <a:spcPts val="0"/>
              </a:spcAft>
              <a:buSzPts val="1400"/>
              <a:buFont typeface="Anaheim"/>
              <a:buAutoNum type="alphaLcPeriod"/>
              <a:defRPr/>
            </a:lvl5pPr>
            <a:lvl6pPr lvl="5" algn="ctr" rtl="0">
              <a:lnSpc>
                <a:spcPct val="100000"/>
              </a:lnSpc>
              <a:spcBef>
                <a:spcPts val="0"/>
              </a:spcBef>
              <a:spcAft>
                <a:spcPts val="0"/>
              </a:spcAft>
              <a:buSzPts val="1400"/>
              <a:buFont typeface="Anaheim"/>
              <a:buAutoNum type="romanLcPeriod"/>
              <a:defRPr/>
            </a:lvl6pPr>
            <a:lvl7pPr lvl="6" algn="ctr" rtl="0">
              <a:lnSpc>
                <a:spcPct val="100000"/>
              </a:lnSpc>
              <a:spcBef>
                <a:spcPts val="0"/>
              </a:spcBef>
              <a:spcAft>
                <a:spcPts val="0"/>
              </a:spcAft>
              <a:buSzPts val="1400"/>
              <a:buFont typeface="Anaheim"/>
              <a:buAutoNum type="arabicPeriod"/>
              <a:defRPr/>
            </a:lvl7pPr>
            <a:lvl8pPr lvl="7" algn="ctr" rtl="0">
              <a:lnSpc>
                <a:spcPct val="100000"/>
              </a:lnSpc>
              <a:spcBef>
                <a:spcPts val="0"/>
              </a:spcBef>
              <a:spcAft>
                <a:spcPts val="0"/>
              </a:spcAft>
              <a:buSzPts val="1400"/>
              <a:buFont typeface="Anaheim"/>
              <a:buAutoNum type="alphaLcPeriod"/>
              <a:defRPr/>
            </a:lvl8pPr>
            <a:lvl9pPr lvl="8" algn="ctr" rtl="0">
              <a:lnSpc>
                <a:spcPct val="100000"/>
              </a:lnSpc>
              <a:spcBef>
                <a:spcPts val="0"/>
              </a:spcBef>
              <a:spcAft>
                <a:spcPts val="0"/>
              </a:spcAft>
              <a:buSzPts val="1400"/>
              <a:buFont typeface="Anaheim"/>
              <a:buAutoNum type="romanLcPeriod"/>
              <a:defRPr/>
            </a:lvl9pPr>
          </a:lstStyle>
          <a:p>
            <a:endParaRPr/>
          </a:p>
        </p:txBody>
      </p:sp>
      <p:sp>
        <p:nvSpPr>
          <p:cNvPr id="336" name="Google Shape;336;p9"/>
          <p:cNvSpPr txBox="1">
            <a:spLocks noGrp="1"/>
          </p:cNvSpPr>
          <p:nvPr>
            <p:ph type="title"/>
          </p:nvPr>
        </p:nvSpPr>
        <p:spPr>
          <a:xfrm>
            <a:off x="4281850" y="1388800"/>
            <a:ext cx="3882000" cy="762300"/>
          </a:xfrm>
          <a:prstGeom prst="rect">
            <a:avLst/>
          </a:prstGeom>
        </p:spPr>
        <p:txBody>
          <a:bodyPr spcFirstLastPara="1" wrap="square" lIns="91425" tIns="91425" rIns="91425" bIns="91425" anchor="ctr" anchorCtr="0">
            <a:noAutofit/>
          </a:bodyPr>
          <a:lstStyle>
            <a:lvl1pPr lvl="0" rtl="0">
              <a:spcBef>
                <a:spcPts val="0"/>
              </a:spcBef>
              <a:spcAft>
                <a:spcPts val="0"/>
              </a:spcAft>
              <a:buSzPts val="3400"/>
              <a:buNone/>
              <a:defRPr sz="4500">
                <a:solidFill>
                  <a:schemeClr val="lt2"/>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1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16"/>
        <p:cNvGrpSpPr/>
        <p:nvPr/>
      </p:nvGrpSpPr>
      <p:grpSpPr>
        <a:xfrm>
          <a:off x="0" y="0"/>
          <a:ext cx="0" cy="0"/>
          <a:chOff x="0" y="0"/>
          <a:chExt cx="0" cy="0"/>
        </a:xfrm>
      </p:grpSpPr>
      <p:sp>
        <p:nvSpPr>
          <p:cNvPr id="417" name="Google Shape;417;p13"/>
          <p:cNvSpPr/>
          <p:nvPr/>
        </p:nvSpPr>
        <p:spPr>
          <a:xfrm>
            <a:off x="95800" y="470525"/>
            <a:ext cx="762000" cy="762000"/>
          </a:xfrm>
          <a:prstGeom prst="mathMultiply">
            <a:avLst>
              <a:gd name="adj1" fmla="val 1711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13"/>
          <p:cNvGrpSpPr/>
          <p:nvPr/>
        </p:nvGrpSpPr>
        <p:grpSpPr>
          <a:xfrm>
            <a:off x="5148402" y="-403014"/>
            <a:ext cx="4238692" cy="1568482"/>
            <a:chOff x="340950" y="290161"/>
            <a:chExt cx="4238692" cy="1568482"/>
          </a:xfrm>
        </p:grpSpPr>
        <p:sp>
          <p:nvSpPr>
            <p:cNvPr id="419" name="Google Shape;419;p13"/>
            <p:cNvSpPr/>
            <p:nvPr/>
          </p:nvSpPr>
          <p:spPr>
            <a:xfrm>
              <a:off x="4057260" y="290161"/>
              <a:ext cx="8797" cy="1568482"/>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3"/>
            <p:cNvSpPr/>
            <p:nvPr/>
          </p:nvSpPr>
          <p:spPr>
            <a:xfrm>
              <a:off x="3526650" y="290161"/>
              <a:ext cx="6019" cy="1568482"/>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3"/>
            <p:cNvSpPr/>
            <p:nvPr/>
          </p:nvSpPr>
          <p:spPr>
            <a:xfrm>
              <a:off x="2993031" y="290161"/>
              <a:ext cx="9028" cy="1568482"/>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3"/>
            <p:cNvSpPr/>
            <p:nvPr/>
          </p:nvSpPr>
          <p:spPr>
            <a:xfrm>
              <a:off x="2462422" y="290161"/>
              <a:ext cx="6019" cy="1568482"/>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3"/>
            <p:cNvSpPr/>
            <p:nvPr/>
          </p:nvSpPr>
          <p:spPr>
            <a:xfrm>
              <a:off x="192903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3"/>
            <p:cNvSpPr/>
            <p:nvPr/>
          </p:nvSpPr>
          <p:spPr>
            <a:xfrm>
              <a:off x="139842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3"/>
            <p:cNvSpPr/>
            <p:nvPr/>
          </p:nvSpPr>
          <p:spPr>
            <a:xfrm>
              <a:off x="864807" y="290161"/>
              <a:ext cx="8797" cy="1568482"/>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3"/>
            <p:cNvSpPr/>
            <p:nvPr/>
          </p:nvSpPr>
          <p:spPr>
            <a:xfrm>
              <a:off x="340950" y="528900"/>
              <a:ext cx="4238692"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3"/>
            <p:cNvSpPr/>
            <p:nvPr/>
          </p:nvSpPr>
          <p:spPr>
            <a:xfrm>
              <a:off x="340950" y="1059514"/>
              <a:ext cx="4238692"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3"/>
            <p:cNvSpPr/>
            <p:nvPr/>
          </p:nvSpPr>
          <p:spPr>
            <a:xfrm>
              <a:off x="340950" y="1592906"/>
              <a:ext cx="4238692"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13"/>
          <p:cNvGrpSpPr/>
          <p:nvPr/>
        </p:nvGrpSpPr>
        <p:grpSpPr>
          <a:xfrm>
            <a:off x="1436314" y="4415134"/>
            <a:ext cx="6069811" cy="2822183"/>
            <a:chOff x="3074151" y="2321296"/>
            <a:chExt cx="6069811" cy="2822183"/>
          </a:xfrm>
        </p:grpSpPr>
        <p:sp>
          <p:nvSpPr>
            <p:cNvPr id="430" name="Google Shape;430;p13"/>
            <p:cNvSpPr/>
            <p:nvPr/>
          </p:nvSpPr>
          <p:spPr>
            <a:xfrm>
              <a:off x="8621628" y="2321296"/>
              <a:ext cx="8797" cy="2822183"/>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3"/>
            <p:cNvSpPr/>
            <p:nvPr/>
          </p:nvSpPr>
          <p:spPr>
            <a:xfrm>
              <a:off x="8091019" y="2321296"/>
              <a:ext cx="6019" cy="2822183"/>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3"/>
            <p:cNvSpPr/>
            <p:nvPr/>
          </p:nvSpPr>
          <p:spPr>
            <a:xfrm>
              <a:off x="7557400" y="2321296"/>
              <a:ext cx="9028" cy="2822183"/>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3"/>
            <p:cNvSpPr/>
            <p:nvPr/>
          </p:nvSpPr>
          <p:spPr>
            <a:xfrm>
              <a:off x="7026791" y="2321296"/>
              <a:ext cx="6019" cy="2822183"/>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3"/>
            <p:cNvSpPr/>
            <p:nvPr/>
          </p:nvSpPr>
          <p:spPr>
            <a:xfrm>
              <a:off x="6493404"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3"/>
            <p:cNvSpPr/>
            <p:nvPr/>
          </p:nvSpPr>
          <p:spPr>
            <a:xfrm>
              <a:off x="5962795"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3"/>
            <p:cNvSpPr/>
            <p:nvPr/>
          </p:nvSpPr>
          <p:spPr>
            <a:xfrm>
              <a:off x="542917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3"/>
            <p:cNvSpPr/>
            <p:nvPr/>
          </p:nvSpPr>
          <p:spPr>
            <a:xfrm>
              <a:off x="3074151" y="36177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3"/>
            <p:cNvSpPr/>
            <p:nvPr/>
          </p:nvSpPr>
          <p:spPr>
            <a:xfrm>
              <a:off x="3074151" y="4148364"/>
              <a:ext cx="6069811"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3"/>
            <p:cNvSpPr/>
            <p:nvPr/>
          </p:nvSpPr>
          <p:spPr>
            <a:xfrm>
              <a:off x="3074151" y="4681756"/>
              <a:ext cx="6069811"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3"/>
            <p:cNvSpPr/>
            <p:nvPr/>
          </p:nvSpPr>
          <p:spPr>
            <a:xfrm>
              <a:off x="3074151" y="3087125"/>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3"/>
            <p:cNvSpPr/>
            <p:nvPr/>
          </p:nvSpPr>
          <p:spPr>
            <a:xfrm>
              <a:off x="3074151" y="25132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3"/>
            <p:cNvSpPr/>
            <p:nvPr/>
          </p:nvSpPr>
          <p:spPr>
            <a:xfrm>
              <a:off x="4895551"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3"/>
            <p:cNvSpPr/>
            <p:nvPr/>
          </p:nvSpPr>
          <p:spPr>
            <a:xfrm>
              <a:off x="436192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3"/>
            <p:cNvSpPr/>
            <p:nvPr/>
          </p:nvSpPr>
          <p:spPr>
            <a:xfrm>
              <a:off x="3828300"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3"/>
            <p:cNvSpPr/>
            <p:nvPr/>
          </p:nvSpPr>
          <p:spPr>
            <a:xfrm>
              <a:off x="3294675"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13"/>
          <p:cNvSpPr/>
          <p:nvPr/>
        </p:nvSpPr>
        <p:spPr>
          <a:xfrm>
            <a:off x="2462450" y="4736700"/>
            <a:ext cx="6728400" cy="10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3"/>
          <p:cNvSpPr/>
          <p:nvPr/>
        </p:nvSpPr>
        <p:spPr>
          <a:xfrm flipH="1">
            <a:off x="104125" y="3458575"/>
            <a:ext cx="266700" cy="168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3"/>
          <p:cNvSpPr/>
          <p:nvPr/>
        </p:nvSpPr>
        <p:spPr>
          <a:xfrm flipH="1">
            <a:off x="487150" y="2980050"/>
            <a:ext cx="32700" cy="216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3"/>
          <p:cNvSpPr/>
          <p:nvPr/>
        </p:nvSpPr>
        <p:spPr>
          <a:xfrm flipH="1">
            <a:off x="2834947" y="4956275"/>
            <a:ext cx="1184700" cy="30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3"/>
          <p:cNvSpPr/>
          <p:nvPr/>
        </p:nvSpPr>
        <p:spPr>
          <a:xfrm flipH="1">
            <a:off x="5953025" y="721500"/>
            <a:ext cx="3275100" cy="288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3"/>
          <p:cNvSpPr/>
          <p:nvPr/>
        </p:nvSpPr>
        <p:spPr>
          <a:xfrm flipH="1">
            <a:off x="4611300" y="470525"/>
            <a:ext cx="4532700" cy="30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3"/>
          <p:cNvSpPr txBox="1">
            <a:spLocks noGrp="1"/>
          </p:cNvSpPr>
          <p:nvPr>
            <p:ph type="title"/>
          </p:nvPr>
        </p:nvSpPr>
        <p:spPr>
          <a:xfrm>
            <a:off x="1588839" y="1600415"/>
            <a:ext cx="16083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1800">
                <a:solidFill>
                  <a:schemeClr val="dk2"/>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453" name="Google Shape;453;p13"/>
          <p:cNvSpPr txBox="1">
            <a:spLocks noGrp="1"/>
          </p:cNvSpPr>
          <p:nvPr>
            <p:ph type="title" idx="2" hasCustomPrompt="1"/>
          </p:nvPr>
        </p:nvSpPr>
        <p:spPr>
          <a:xfrm>
            <a:off x="722100" y="1843146"/>
            <a:ext cx="801300" cy="39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54" name="Google Shape;454;p13"/>
          <p:cNvSpPr txBox="1">
            <a:spLocks noGrp="1"/>
          </p:cNvSpPr>
          <p:nvPr>
            <p:ph type="subTitle" idx="1"/>
          </p:nvPr>
        </p:nvSpPr>
        <p:spPr>
          <a:xfrm>
            <a:off x="1588850" y="1994118"/>
            <a:ext cx="1608300" cy="485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5" name="Google Shape;455;p13"/>
          <p:cNvSpPr txBox="1">
            <a:spLocks noGrp="1"/>
          </p:cNvSpPr>
          <p:nvPr>
            <p:ph type="title" idx="3"/>
          </p:nvPr>
        </p:nvSpPr>
        <p:spPr>
          <a:xfrm>
            <a:off x="4204977" y="1600415"/>
            <a:ext cx="16083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1800">
                <a:solidFill>
                  <a:schemeClr val="dk2"/>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456" name="Google Shape;456;p13"/>
          <p:cNvSpPr txBox="1">
            <a:spLocks noGrp="1"/>
          </p:cNvSpPr>
          <p:nvPr>
            <p:ph type="title" idx="4" hasCustomPrompt="1"/>
          </p:nvPr>
        </p:nvSpPr>
        <p:spPr>
          <a:xfrm>
            <a:off x="3338223" y="1843146"/>
            <a:ext cx="801300" cy="39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57" name="Google Shape;457;p13"/>
          <p:cNvSpPr txBox="1">
            <a:spLocks noGrp="1"/>
          </p:cNvSpPr>
          <p:nvPr>
            <p:ph type="subTitle" idx="5"/>
          </p:nvPr>
        </p:nvSpPr>
        <p:spPr>
          <a:xfrm>
            <a:off x="4204977" y="1994154"/>
            <a:ext cx="1608300" cy="485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400"/>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458" name="Google Shape;458;p13"/>
          <p:cNvSpPr txBox="1">
            <a:spLocks noGrp="1"/>
          </p:cNvSpPr>
          <p:nvPr>
            <p:ph type="title" idx="6"/>
          </p:nvPr>
        </p:nvSpPr>
        <p:spPr>
          <a:xfrm>
            <a:off x="1588852" y="3183115"/>
            <a:ext cx="16083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1800">
                <a:solidFill>
                  <a:schemeClr val="dk2"/>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459" name="Google Shape;459;p13"/>
          <p:cNvSpPr txBox="1">
            <a:spLocks noGrp="1"/>
          </p:cNvSpPr>
          <p:nvPr>
            <p:ph type="title" idx="7" hasCustomPrompt="1"/>
          </p:nvPr>
        </p:nvSpPr>
        <p:spPr>
          <a:xfrm>
            <a:off x="722100" y="3432084"/>
            <a:ext cx="801300" cy="39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60" name="Google Shape;460;p13"/>
          <p:cNvSpPr txBox="1">
            <a:spLocks noGrp="1"/>
          </p:cNvSpPr>
          <p:nvPr>
            <p:ph type="subTitle" idx="8"/>
          </p:nvPr>
        </p:nvSpPr>
        <p:spPr>
          <a:xfrm>
            <a:off x="1588850" y="3576718"/>
            <a:ext cx="1608300" cy="485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1" name="Google Shape;461;p13"/>
          <p:cNvSpPr txBox="1">
            <a:spLocks noGrp="1"/>
          </p:cNvSpPr>
          <p:nvPr>
            <p:ph type="title" idx="9"/>
          </p:nvPr>
        </p:nvSpPr>
        <p:spPr>
          <a:xfrm>
            <a:off x="4204977" y="3183105"/>
            <a:ext cx="16083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1800">
                <a:solidFill>
                  <a:schemeClr val="dk2"/>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462" name="Google Shape;462;p13"/>
          <p:cNvSpPr txBox="1">
            <a:spLocks noGrp="1"/>
          </p:cNvSpPr>
          <p:nvPr>
            <p:ph type="title" idx="13" hasCustomPrompt="1"/>
          </p:nvPr>
        </p:nvSpPr>
        <p:spPr>
          <a:xfrm>
            <a:off x="3338223" y="3432084"/>
            <a:ext cx="801300" cy="39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63" name="Google Shape;463;p13"/>
          <p:cNvSpPr txBox="1">
            <a:spLocks noGrp="1"/>
          </p:cNvSpPr>
          <p:nvPr>
            <p:ph type="subTitle" idx="14"/>
          </p:nvPr>
        </p:nvSpPr>
        <p:spPr>
          <a:xfrm>
            <a:off x="4204975" y="3576714"/>
            <a:ext cx="1608300" cy="485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400"/>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464" name="Google Shape;464;p13"/>
          <p:cNvSpPr txBox="1">
            <a:spLocks noGrp="1"/>
          </p:cNvSpPr>
          <p:nvPr>
            <p:ph type="title" idx="15"/>
          </p:nvPr>
        </p:nvSpPr>
        <p:spPr>
          <a:xfrm>
            <a:off x="6822475" y="1600415"/>
            <a:ext cx="16083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1800">
                <a:solidFill>
                  <a:schemeClr val="dk2"/>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465" name="Google Shape;465;p13"/>
          <p:cNvSpPr txBox="1">
            <a:spLocks noGrp="1"/>
          </p:cNvSpPr>
          <p:nvPr>
            <p:ph type="title" idx="16" hasCustomPrompt="1"/>
          </p:nvPr>
        </p:nvSpPr>
        <p:spPr>
          <a:xfrm>
            <a:off x="5952975" y="1843146"/>
            <a:ext cx="801300" cy="39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66" name="Google Shape;466;p13"/>
          <p:cNvSpPr txBox="1">
            <a:spLocks noGrp="1"/>
          </p:cNvSpPr>
          <p:nvPr>
            <p:ph type="subTitle" idx="17"/>
          </p:nvPr>
        </p:nvSpPr>
        <p:spPr>
          <a:xfrm>
            <a:off x="6822476" y="1994078"/>
            <a:ext cx="1608300" cy="485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400"/>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467" name="Google Shape;467;p13"/>
          <p:cNvSpPr txBox="1">
            <a:spLocks noGrp="1"/>
          </p:cNvSpPr>
          <p:nvPr>
            <p:ph type="title" idx="18"/>
          </p:nvPr>
        </p:nvSpPr>
        <p:spPr>
          <a:xfrm>
            <a:off x="6822475" y="3177518"/>
            <a:ext cx="16083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1800">
                <a:solidFill>
                  <a:schemeClr val="dk2"/>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468" name="Google Shape;468;p13"/>
          <p:cNvSpPr txBox="1">
            <a:spLocks noGrp="1"/>
          </p:cNvSpPr>
          <p:nvPr>
            <p:ph type="title" idx="19" hasCustomPrompt="1"/>
          </p:nvPr>
        </p:nvSpPr>
        <p:spPr>
          <a:xfrm>
            <a:off x="5952975" y="3432084"/>
            <a:ext cx="801300" cy="39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69" name="Google Shape;469;p13"/>
          <p:cNvSpPr txBox="1">
            <a:spLocks noGrp="1"/>
          </p:cNvSpPr>
          <p:nvPr>
            <p:ph type="subTitle" idx="20"/>
          </p:nvPr>
        </p:nvSpPr>
        <p:spPr>
          <a:xfrm>
            <a:off x="6822475" y="3576714"/>
            <a:ext cx="1608300" cy="485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400"/>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470" name="Google Shape;470;p13"/>
          <p:cNvSpPr txBox="1">
            <a:spLocks noGrp="1"/>
          </p:cNvSpPr>
          <p:nvPr>
            <p:ph type="title" idx="21"/>
          </p:nvPr>
        </p:nvSpPr>
        <p:spPr>
          <a:xfrm>
            <a:off x="872400" y="537575"/>
            <a:ext cx="7384500" cy="627900"/>
          </a:xfrm>
          <a:prstGeom prst="rect">
            <a:avLst/>
          </a:prstGeom>
        </p:spPr>
        <p:txBody>
          <a:bodyPr spcFirstLastPara="1" wrap="square" lIns="91425" tIns="91425" rIns="91425" bIns="91425" anchor="ctr" anchorCtr="0">
            <a:noAutofit/>
          </a:bodyPr>
          <a:lstStyle>
            <a:lvl1pPr lvl="0" rtl="0">
              <a:spcBef>
                <a:spcPts val="0"/>
              </a:spcBef>
              <a:spcAft>
                <a:spcPts val="0"/>
              </a:spcAft>
              <a:buSzPts val="3400"/>
              <a:buNone/>
              <a:defRPr>
                <a:solidFill>
                  <a:schemeClr val="lt2"/>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678"/>
        <p:cNvGrpSpPr/>
        <p:nvPr/>
      </p:nvGrpSpPr>
      <p:grpSpPr>
        <a:xfrm>
          <a:off x="0" y="0"/>
          <a:ext cx="0" cy="0"/>
          <a:chOff x="0" y="0"/>
          <a:chExt cx="0" cy="0"/>
        </a:xfrm>
      </p:grpSpPr>
      <p:sp>
        <p:nvSpPr>
          <p:cNvPr id="679" name="Google Shape;679;p19"/>
          <p:cNvSpPr/>
          <p:nvPr/>
        </p:nvSpPr>
        <p:spPr>
          <a:xfrm>
            <a:off x="95800" y="470525"/>
            <a:ext cx="762000" cy="762000"/>
          </a:xfrm>
          <a:prstGeom prst="mathMultiply">
            <a:avLst>
              <a:gd name="adj1" fmla="val 1711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 name="Google Shape;680;p19"/>
          <p:cNvGrpSpPr/>
          <p:nvPr/>
        </p:nvGrpSpPr>
        <p:grpSpPr>
          <a:xfrm>
            <a:off x="6519702" y="-403014"/>
            <a:ext cx="4238692" cy="1568482"/>
            <a:chOff x="340950" y="290161"/>
            <a:chExt cx="4238692" cy="1568482"/>
          </a:xfrm>
        </p:grpSpPr>
        <p:sp>
          <p:nvSpPr>
            <p:cNvPr id="681" name="Google Shape;681;p19"/>
            <p:cNvSpPr/>
            <p:nvPr/>
          </p:nvSpPr>
          <p:spPr>
            <a:xfrm>
              <a:off x="4057260" y="290161"/>
              <a:ext cx="8797" cy="1568482"/>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9"/>
            <p:cNvSpPr/>
            <p:nvPr/>
          </p:nvSpPr>
          <p:spPr>
            <a:xfrm>
              <a:off x="3526650" y="290161"/>
              <a:ext cx="6019" cy="1568482"/>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9"/>
            <p:cNvSpPr/>
            <p:nvPr/>
          </p:nvSpPr>
          <p:spPr>
            <a:xfrm>
              <a:off x="2993031" y="290161"/>
              <a:ext cx="9028" cy="1568482"/>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9"/>
            <p:cNvSpPr/>
            <p:nvPr/>
          </p:nvSpPr>
          <p:spPr>
            <a:xfrm>
              <a:off x="2462422" y="290161"/>
              <a:ext cx="6019" cy="1568482"/>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9"/>
            <p:cNvSpPr/>
            <p:nvPr/>
          </p:nvSpPr>
          <p:spPr>
            <a:xfrm>
              <a:off x="192903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9"/>
            <p:cNvSpPr/>
            <p:nvPr/>
          </p:nvSpPr>
          <p:spPr>
            <a:xfrm>
              <a:off x="139842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9"/>
            <p:cNvSpPr/>
            <p:nvPr/>
          </p:nvSpPr>
          <p:spPr>
            <a:xfrm>
              <a:off x="864807" y="290161"/>
              <a:ext cx="8797" cy="1568482"/>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9"/>
            <p:cNvSpPr/>
            <p:nvPr/>
          </p:nvSpPr>
          <p:spPr>
            <a:xfrm>
              <a:off x="340950" y="528900"/>
              <a:ext cx="4238692"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9"/>
            <p:cNvSpPr/>
            <p:nvPr/>
          </p:nvSpPr>
          <p:spPr>
            <a:xfrm>
              <a:off x="340950" y="1059514"/>
              <a:ext cx="4238692"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9"/>
            <p:cNvSpPr/>
            <p:nvPr/>
          </p:nvSpPr>
          <p:spPr>
            <a:xfrm>
              <a:off x="340950" y="1592906"/>
              <a:ext cx="4238692"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691;p19"/>
          <p:cNvGrpSpPr/>
          <p:nvPr/>
        </p:nvGrpSpPr>
        <p:grpSpPr>
          <a:xfrm>
            <a:off x="1436314" y="4415134"/>
            <a:ext cx="6069811" cy="2822183"/>
            <a:chOff x="3074151" y="2321296"/>
            <a:chExt cx="6069811" cy="2822183"/>
          </a:xfrm>
        </p:grpSpPr>
        <p:sp>
          <p:nvSpPr>
            <p:cNvPr id="692" name="Google Shape;692;p19"/>
            <p:cNvSpPr/>
            <p:nvPr/>
          </p:nvSpPr>
          <p:spPr>
            <a:xfrm>
              <a:off x="8621628" y="2321296"/>
              <a:ext cx="8797" cy="2822183"/>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9"/>
            <p:cNvSpPr/>
            <p:nvPr/>
          </p:nvSpPr>
          <p:spPr>
            <a:xfrm>
              <a:off x="8091019" y="2321296"/>
              <a:ext cx="6019" cy="2822183"/>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9"/>
            <p:cNvSpPr/>
            <p:nvPr/>
          </p:nvSpPr>
          <p:spPr>
            <a:xfrm>
              <a:off x="7557400" y="2321296"/>
              <a:ext cx="9028" cy="2822183"/>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9"/>
            <p:cNvSpPr/>
            <p:nvPr/>
          </p:nvSpPr>
          <p:spPr>
            <a:xfrm>
              <a:off x="7026791" y="2321296"/>
              <a:ext cx="6019" cy="2822183"/>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9"/>
            <p:cNvSpPr/>
            <p:nvPr/>
          </p:nvSpPr>
          <p:spPr>
            <a:xfrm>
              <a:off x="6493404"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9"/>
            <p:cNvSpPr/>
            <p:nvPr/>
          </p:nvSpPr>
          <p:spPr>
            <a:xfrm>
              <a:off x="5962795"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9"/>
            <p:cNvSpPr/>
            <p:nvPr/>
          </p:nvSpPr>
          <p:spPr>
            <a:xfrm>
              <a:off x="542917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9"/>
            <p:cNvSpPr/>
            <p:nvPr/>
          </p:nvSpPr>
          <p:spPr>
            <a:xfrm>
              <a:off x="3074151" y="36177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9"/>
            <p:cNvSpPr/>
            <p:nvPr/>
          </p:nvSpPr>
          <p:spPr>
            <a:xfrm>
              <a:off x="3074151" y="4148364"/>
              <a:ext cx="6069811"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9"/>
            <p:cNvSpPr/>
            <p:nvPr/>
          </p:nvSpPr>
          <p:spPr>
            <a:xfrm>
              <a:off x="3074151" y="4681756"/>
              <a:ext cx="6069811"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9"/>
            <p:cNvSpPr/>
            <p:nvPr/>
          </p:nvSpPr>
          <p:spPr>
            <a:xfrm>
              <a:off x="3074151" y="3087125"/>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9"/>
            <p:cNvSpPr/>
            <p:nvPr/>
          </p:nvSpPr>
          <p:spPr>
            <a:xfrm>
              <a:off x="3074151" y="25132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9"/>
            <p:cNvSpPr/>
            <p:nvPr/>
          </p:nvSpPr>
          <p:spPr>
            <a:xfrm>
              <a:off x="4895551"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9"/>
            <p:cNvSpPr/>
            <p:nvPr/>
          </p:nvSpPr>
          <p:spPr>
            <a:xfrm>
              <a:off x="436192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9"/>
            <p:cNvSpPr/>
            <p:nvPr/>
          </p:nvSpPr>
          <p:spPr>
            <a:xfrm>
              <a:off x="3828300"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9"/>
            <p:cNvSpPr/>
            <p:nvPr/>
          </p:nvSpPr>
          <p:spPr>
            <a:xfrm>
              <a:off x="3294675"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8" name="Google Shape;708;p19"/>
          <p:cNvSpPr/>
          <p:nvPr/>
        </p:nvSpPr>
        <p:spPr>
          <a:xfrm>
            <a:off x="-466200" y="4736700"/>
            <a:ext cx="6728400" cy="10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9"/>
          <p:cNvSpPr/>
          <p:nvPr/>
        </p:nvSpPr>
        <p:spPr>
          <a:xfrm flipH="1">
            <a:off x="8256900" y="3532900"/>
            <a:ext cx="449700" cy="1865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9"/>
          <p:cNvSpPr/>
          <p:nvPr/>
        </p:nvSpPr>
        <p:spPr>
          <a:xfrm flipH="1">
            <a:off x="8822925" y="3234900"/>
            <a:ext cx="32700" cy="216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9"/>
          <p:cNvSpPr/>
          <p:nvPr/>
        </p:nvSpPr>
        <p:spPr>
          <a:xfrm flipH="1">
            <a:off x="1991550" y="4878875"/>
            <a:ext cx="1812900" cy="10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9"/>
          <p:cNvSpPr/>
          <p:nvPr/>
        </p:nvSpPr>
        <p:spPr>
          <a:xfrm flipH="1">
            <a:off x="7809725" y="470525"/>
            <a:ext cx="3275100" cy="288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9"/>
          <p:cNvSpPr/>
          <p:nvPr/>
        </p:nvSpPr>
        <p:spPr>
          <a:xfrm flipH="1">
            <a:off x="7699725" y="233875"/>
            <a:ext cx="4532700" cy="30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9"/>
          <p:cNvSpPr txBox="1">
            <a:spLocks noGrp="1"/>
          </p:cNvSpPr>
          <p:nvPr>
            <p:ph type="title"/>
          </p:nvPr>
        </p:nvSpPr>
        <p:spPr>
          <a:xfrm>
            <a:off x="1108888" y="2751672"/>
            <a:ext cx="1857300" cy="2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1800">
                <a:solidFill>
                  <a:schemeClr val="dk2"/>
                </a:solidFill>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715" name="Google Shape;715;p19"/>
          <p:cNvSpPr txBox="1">
            <a:spLocks noGrp="1"/>
          </p:cNvSpPr>
          <p:nvPr>
            <p:ph type="subTitle" idx="1"/>
          </p:nvPr>
        </p:nvSpPr>
        <p:spPr>
          <a:xfrm>
            <a:off x="1108888" y="3007950"/>
            <a:ext cx="1857300" cy="86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6" name="Google Shape;716;p19"/>
          <p:cNvSpPr txBox="1">
            <a:spLocks noGrp="1"/>
          </p:cNvSpPr>
          <p:nvPr>
            <p:ph type="title" idx="2"/>
          </p:nvPr>
        </p:nvSpPr>
        <p:spPr>
          <a:xfrm>
            <a:off x="3643350" y="2751672"/>
            <a:ext cx="1857300" cy="2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1800">
                <a:solidFill>
                  <a:schemeClr val="dk2"/>
                </a:solidFill>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717" name="Google Shape;717;p19"/>
          <p:cNvSpPr txBox="1">
            <a:spLocks noGrp="1"/>
          </p:cNvSpPr>
          <p:nvPr>
            <p:ph type="subTitle" idx="3"/>
          </p:nvPr>
        </p:nvSpPr>
        <p:spPr>
          <a:xfrm>
            <a:off x="3643350" y="3007950"/>
            <a:ext cx="1857300" cy="86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8" name="Google Shape;718;p19"/>
          <p:cNvSpPr txBox="1">
            <a:spLocks noGrp="1"/>
          </p:cNvSpPr>
          <p:nvPr>
            <p:ph type="title" idx="4"/>
          </p:nvPr>
        </p:nvSpPr>
        <p:spPr>
          <a:xfrm>
            <a:off x="6177812" y="2751672"/>
            <a:ext cx="1857300" cy="2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1800">
                <a:solidFill>
                  <a:schemeClr val="dk2"/>
                </a:solidFill>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719" name="Google Shape;719;p19"/>
          <p:cNvSpPr txBox="1">
            <a:spLocks noGrp="1"/>
          </p:cNvSpPr>
          <p:nvPr>
            <p:ph type="subTitle" idx="5"/>
          </p:nvPr>
        </p:nvSpPr>
        <p:spPr>
          <a:xfrm>
            <a:off x="6177812" y="3007950"/>
            <a:ext cx="1857300" cy="86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0" name="Google Shape;720;p19"/>
          <p:cNvSpPr txBox="1">
            <a:spLocks noGrp="1"/>
          </p:cNvSpPr>
          <p:nvPr>
            <p:ph type="title" idx="6"/>
          </p:nvPr>
        </p:nvSpPr>
        <p:spPr>
          <a:xfrm>
            <a:off x="872400" y="537575"/>
            <a:ext cx="7384500" cy="627900"/>
          </a:xfrm>
          <a:prstGeom prst="rect">
            <a:avLst/>
          </a:prstGeom>
        </p:spPr>
        <p:txBody>
          <a:bodyPr spcFirstLastPara="1" wrap="square" lIns="91425" tIns="91425" rIns="91425" bIns="91425"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2"/>
              </a:buClr>
              <a:buSzPts val="3400"/>
              <a:buFont typeface="Rajdhani"/>
              <a:buNone/>
              <a:defRPr sz="3400" b="1">
                <a:solidFill>
                  <a:schemeClr val="accent2"/>
                </a:solidFill>
                <a:latin typeface="Rajdhani"/>
                <a:ea typeface="Rajdhani"/>
                <a:cs typeface="Rajdhani"/>
                <a:sym typeface="Rajdhani"/>
              </a:defRPr>
            </a:lvl1pPr>
            <a:lvl2pPr lvl="1" rtl="0">
              <a:spcBef>
                <a:spcPts val="0"/>
              </a:spcBef>
              <a:spcAft>
                <a:spcPts val="0"/>
              </a:spcAft>
              <a:buClr>
                <a:schemeClr val="accent2"/>
              </a:buClr>
              <a:buSzPts val="3400"/>
              <a:buFont typeface="Rajdhani"/>
              <a:buNone/>
              <a:defRPr sz="3400" b="1">
                <a:solidFill>
                  <a:schemeClr val="accent2"/>
                </a:solidFill>
                <a:latin typeface="Rajdhani"/>
                <a:ea typeface="Rajdhani"/>
                <a:cs typeface="Rajdhani"/>
                <a:sym typeface="Rajdhani"/>
              </a:defRPr>
            </a:lvl2pPr>
            <a:lvl3pPr lvl="2" rtl="0">
              <a:spcBef>
                <a:spcPts val="0"/>
              </a:spcBef>
              <a:spcAft>
                <a:spcPts val="0"/>
              </a:spcAft>
              <a:buClr>
                <a:schemeClr val="accent2"/>
              </a:buClr>
              <a:buSzPts val="3400"/>
              <a:buFont typeface="Rajdhani"/>
              <a:buNone/>
              <a:defRPr sz="3400" b="1">
                <a:solidFill>
                  <a:schemeClr val="accent2"/>
                </a:solidFill>
                <a:latin typeface="Rajdhani"/>
                <a:ea typeface="Rajdhani"/>
                <a:cs typeface="Rajdhani"/>
                <a:sym typeface="Rajdhani"/>
              </a:defRPr>
            </a:lvl3pPr>
            <a:lvl4pPr lvl="3" rtl="0">
              <a:spcBef>
                <a:spcPts val="0"/>
              </a:spcBef>
              <a:spcAft>
                <a:spcPts val="0"/>
              </a:spcAft>
              <a:buClr>
                <a:schemeClr val="accent2"/>
              </a:buClr>
              <a:buSzPts val="3400"/>
              <a:buFont typeface="Rajdhani"/>
              <a:buNone/>
              <a:defRPr sz="3400" b="1">
                <a:solidFill>
                  <a:schemeClr val="accent2"/>
                </a:solidFill>
                <a:latin typeface="Rajdhani"/>
                <a:ea typeface="Rajdhani"/>
                <a:cs typeface="Rajdhani"/>
                <a:sym typeface="Rajdhani"/>
              </a:defRPr>
            </a:lvl4pPr>
            <a:lvl5pPr lvl="4" rtl="0">
              <a:spcBef>
                <a:spcPts val="0"/>
              </a:spcBef>
              <a:spcAft>
                <a:spcPts val="0"/>
              </a:spcAft>
              <a:buClr>
                <a:schemeClr val="accent2"/>
              </a:buClr>
              <a:buSzPts val="3400"/>
              <a:buFont typeface="Rajdhani"/>
              <a:buNone/>
              <a:defRPr sz="3400" b="1">
                <a:solidFill>
                  <a:schemeClr val="accent2"/>
                </a:solidFill>
                <a:latin typeface="Rajdhani"/>
                <a:ea typeface="Rajdhani"/>
                <a:cs typeface="Rajdhani"/>
                <a:sym typeface="Rajdhani"/>
              </a:defRPr>
            </a:lvl5pPr>
            <a:lvl6pPr lvl="5" rtl="0">
              <a:spcBef>
                <a:spcPts val="0"/>
              </a:spcBef>
              <a:spcAft>
                <a:spcPts val="0"/>
              </a:spcAft>
              <a:buClr>
                <a:schemeClr val="accent2"/>
              </a:buClr>
              <a:buSzPts val="3400"/>
              <a:buFont typeface="Rajdhani"/>
              <a:buNone/>
              <a:defRPr sz="3400" b="1">
                <a:solidFill>
                  <a:schemeClr val="accent2"/>
                </a:solidFill>
                <a:latin typeface="Rajdhani"/>
                <a:ea typeface="Rajdhani"/>
                <a:cs typeface="Rajdhani"/>
                <a:sym typeface="Rajdhani"/>
              </a:defRPr>
            </a:lvl6pPr>
            <a:lvl7pPr lvl="6" rtl="0">
              <a:spcBef>
                <a:spcPts val="0"/>
              </a:spcBef>
              <a:spcAft>
                <a:spcPts val="0"/>
              </a:spcAft>
              <a:buClr>
                <a:schemeClr val="accent2"/>
              </a:buClr>
              <a:buSzPts val="3400"/>
              <a:buFont typeface="Rajdhani"/>
              <a:buNone/>
              <a:defRPr sz="3400" b="1">
                <a:solidFill>
                  <a:schemeClr val="accent2"/>
                </a:solidFill>
                <a:latin typeface="Rajdhani"/>
                <a:ea typeface="Rajdhani"/>
                <a:cs typeface="Rajdhani"/>
                <a:sym typeface="Rajdhani"/>
              </a:defRPr>
            </a:lvl7pPr>
            <a:lvl8pPr lvl="7" rtl="0">
              <a:spcBef>
                <a:spcPts val="0"/>
              </a:spcBef>
              <a:spcAft>
                <a:spcPts val="0"/>
              </a:spcAft>
              <a:buClr>
                <a:schemeClr val="accent2"/>
              </a:buClr>
              <a:buSzPts val="3400"/>
              <a:buFont typeface="Rajdhani"/>
              <a:buNone/>
              <a:defRPr sz="3400" b="1">
                <a:solidFill>
                  <a:schemeClr val="accent2"/>
                </a:solidFill>
                <a:latin typeface="Rajdhani"/>
                <a:ea typeface="Rajdhani"/>
                <a:cs typeface="Rajdhani"/>
                <a:sym typeface="Rajdhani"/>
              </a:defRPr>
            </a:lvl8pPr>
            <a:lvl9pPr lvl="8" rtl="0">
              <a:spcBef>
                <a:spcPts val="0"/>
              </a:spcBef>
              <a:spcAft>
                <a:spcPts val="0"/>
              </a:spcAft>
              <a:buClr>
                <a:schemeClr val="accent2"/>
              </a:buClr>
              <a:buSzPts val="3400"/>
              <a:buFont typeface="Rajdhani"/>
              <a:buNone/>
              <a:defRPr sz="3400" b="1">
                <a:solidFill>
                  <a:schemeClr val="accen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2"/>
              </a:buClr>
              <a:buSzPts val="1400"/>
              <a:buFont typeface="Tajawal"/>
              <a:buChar char="●"/>
              <a:defRPr>
                <a:solidFill>
                  <a:schemeClr val="accent2"/>
                </a:solidFill>
                <a:latin typeface="Tajawal"/>
                <a:ea typeface="Tajawal"/>
                <a:cs typeface="Tajawal"/>
                <a:sym typeface="Tajawal"/>
              </a:defRPr>
            </a:lvl1pPr>
            <a:lvl2pPr marL="914400" lvl="1" indent="-317500">
              <a:lnSpc>
                <a:spcPct val="100000"/>
              </a:lnSpc>
              <a:spcBef>
                <a:spcPts val="0"/>
              </a:spcBef>
              <a:spcAft>
                <a:spcPts val="0"/>
              </a:spcAft>
              <a:buClr>
                <a:schemeClr val="accent2"/>
              </a:buClr>
              <a:buSzPts val="1400"/>
              <a:buFont typeface="Tajawal"/>
              <a:buChar char="○"/>
              <a:defRPr>
                <a:solidFill>
                  <a:schemeClr val="accent2"/>
                </a:solidFill>
                <a:latin typeface="Tajawal"/>
                <a:ea typeface="Tajawal"/>
                <a:cs typeface="Tajawal"/>
                <a:sym typeface="Tajawal"/>
              </a:defRPr>
            </a:lvl2pPr>
            <a:lvl3pPr marL="1371600" lvl="2" indent="-317500">
              <a:lnSpc>
                <a:spcPct val="100000"/>
              </a:lnSpc>
              <a:spcBef>
                <a:spcPts val="0"/>
              </a:spcBef>
              <a:spcAft>
                <a:spcPts val="0"/>
              </a:spcAft>
              <a:buClr>
                <a:schemeClr val="accent2"/>
              </a:buClr>
              <a:buSzPts val="1400"/>
              <a:buFont typeface="Tajawal"/>
              <a:buChar char="■"/>
              <a:defRPr>
                <a:solidFill>
                  <a:schemeClr val="accent2"/>
                </a:solidFill>
                <a:latin typeface="Tajawal"/>
                <a:ea typeface="Tajawal"/>
                <a:cs typeface="Tajawal"/>
                <a:sym typeface="Tajawal"/>
              </a:defRPr>
            </a:lvl3pPr>
            <a:lvl4pPr marL="1828800" lvl="3" indent="-317500">
              <a:lnSpc>
                <a:spcPct val="100000"/>
              </a:lnSpc>
              <a:spcBef>
                <a:spcPts val="0"/>
              </a:spcBef>
              <a:spcAft>
                <a:spcPts val="0"/>
              </a:spcAft>
              <a:buClr>
                <a:schemeClr val="accent2"/>
              </a:buClr>
              <a:buSzPts val="1400"/>
              <a:buFont typeface="Tajawal"/>
              <a:buChar char="●"/>
              <a:defRPr>
                <a:solidFill>
                  <a:schemeClr val="accent2"/>
                </a:solidFill>
                <a:latin typeface="Tajawal"/>
                <a:ea typeface="Tajawal"/>
                <a:cs typeface="Tajawal"/>
                <a:sym typeface="Tajawal"/>
              </a:defRPr>
            </a:lvl4pPr>
            <a:lvl5pPr marL="2286000" lvl="4" indent="-317500">
              <a:lnSpc>
                <a:spcPct val="100000"/>
              </a:lnSpc>
              <a:spcBef>
                <a:spcPts val="0"/>
              </a:spcBef>
              <a:spcAft>
                <a:spcPts val="0"/>
              </a:spcAft>
              <a:buClr>
                <a:schemeClr val="accent2"/>
              </a:buClr>
              <a:buSzPts val="1400"/>
              <a:buFont typeface="Tajawal"/>
              <a:buChar char="○"/>
              <a:defRPr>
                <a:solidFill>
                  <a:schemeClr val="accent2"/>
                </a:solidFill>
                <a:latin typeface="Tajawal"/>
                <a:ea typeface="Tajawal"/>
                <a:cs typeface="Tajawal"/>
                <a:sym typeface="Tajawal"/>
              </a:defRPr>
            </a:lvl5pPr>
            <a:lvl6pPr marL="2743200" lvl="5" indent="-317500">
              <a:lnSpc>
                <a:spcPct val="100000"/>
              </a:lnSpc>
              <a:spcBef>
                <a:spcPts val="0"/>
              </a:spcBef>
              <a:spcAft>
                <a:spcPts val="0"/>
              </a:spcAft>
              <a:buClr>
                <a:schemeClr val="accent2"/>
              </a:buClr>
              <a:buSzPts val="1400"/>
              <a:buFont typeface="Tajawal"/>
              <a:buChar char="■"/>
              <a:defRPr>
                <a:solidFill>
                  <a:schemeClr val="accent2"/>
                </a:solidFill>
                <a:latin typeface="Tajawal"/>
                <a:ea typeface="Tajawal"/>
                <a:cs typeface="Tajawal"/>
                <a:sym typeface="Tajawal"/>
              </a:defRPr>
            </a:lvl6pPr>
            <a:lvl7pPr marL="3200400" lvl="6" indent="-317500">
              <a:lnSpc>
                <a:spcPct val="100000"/>
              </a:lnSpc>
              <a:spcBef>
                <a:spcPts val="0"/>
              </a:spcBef>
              <a:spcAft>
                <a:spcPts val="0"/>
              </a:spcAft>
              <a:buClr>
                <a:schemeClr val="accent2"/>
              </a:buClr>
              <a:buSzPts val="1400"/>
              <a:buFont typeface="Tajawal"/>
              <a:buChar char="●"/>
              <a:defRPr>
                <a:solidFill>
                  <a:schemeClr val="accent2"/>
                </a:solidFill>
                <a:latin typeface="Tajawal"/>
                <a:ea typeface="Tajawal"/>
                <a:cs typeface="Tajawal"/>
                <a:sym typeface="Tajawal"/>
              </a:defRPr>
            </a:lvl7pPr>
            <a:lvl8pPr marL="3657600" lvl="7" indent="-317500">
              <a:lnSpc>
                <a:spcPct val="100000"/>
              </a:lnSpc>
              <a:spcBef>
                <a:spcPts val="0"/>
              </a:spcBef>
              <a:spcAft>
                <a:spcPts val="0"/>
              </a:spcAft>
              <a:buClr>
                <a:schemeClr val="accent2"/>
              </a:buClr>
              <a:buSzPts val="1400"/>
              <a:buFont typeface="Tajawal"/>
              <a:buChar char="○"/>
              <a:defRPr>
                <a:solidFill>
                  <a:schemeClr val="accent2"/>
                </a:solidFill>
                <a:latin typeface="Tajawal"/>
                <a:ea typeface="Tajawal"/>
                <a:cs typeface="Tajawal"/>
                <a:sym typeface="Tajawal"/>
              </a:defRPr>
            </a:lvl8pPr>
            <a:lvl9pPr marL="4114800" lvl="8" indent="-317500">
              <a:lnSpc>
                <a:spcPct val="100000"/>
              </a:lnSpc>
              <a:spcBef>
                <a:spcPts val="0"/>
              </a:spcBef>
              <a:spcAft>
                <a:spcPts val="0"/>
              </a:spcAft>
              <a:buClr>
                <a:schemeClr val="accent2"/>
              </a:buClr>
              <a:buSzPts val="1400"/>
              <a:buFont typeface="Tajawal"/>
              <a:buChar char="■"/>
              <a:defRPr>
                <a:solidFill>
                  <a:schemeClr val="accent2"/>
                </a:solidFill>
                <a:latin typeface="Tajawal"/>
                <a:ea typeface="Tajawal"/>
                <a:cs typeface="Tajawal"/>
                <a:sym typeface="Tajaw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8" r:id="rId7"/>
    <p:sldLayoutId id="2147483659" r:id="rId8"/>
    <p:sldLayoutId id="2147483665" r:id="rId9"/>
    <p:sldLayoutId id="2147483667" r:id="rId10"/>
    <p:sldLayoutId id="2147483668" r:id="rId11"/>
    <p:sldLayoutId id="2147483671" r:id="rId12"/>
    <p:sldLayoutId id="214748367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www.detik.com/"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30"/>
          <p:cNvSpPr/>
          <p:nvPr/>
        </p:nvSpPr>
        <p:spPr>
          <a:xfrm>
            <a:off x="4024350" y="3792225"/>
            <a:ext cx="5127600" cy="762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0"/>
          <p:cNvSpPr txBox="1">
            <a:spLocks noGrp="1"/>
          </p:cNvSpPr>
          <p:nvPr>
            <p:ph type="ctrTitle"/>
          </p:nvPr>
        </p:nvSpPr>
        <p:spPr>
          <a:xfrm>
            <a:off x="4192075" y="901650"/>
            <a:ext cx="4238700" cy="24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Website</a:t>
            </a:r>
            <a:endParaRPr sz="3400" dirty="0">
              <a:solidFill>
                <a:schemeClr val="lt2"/>
              </a:solidFill>
            </a:endParaRPr>
          </a:p>
        </p:txBody>
      </p:sp>
      <p:sp>
        <p:nvSpPr>
          <p:cNvPr id="1056" name="Google Shape;1056;p30"/>
          <p:cNvSpPr txBox="1">
            <a:spLocks noGrp="1"/>
          </p:cNvSpPr>
          <p:nvPr>
            <p:ph type="subTitle" idx="1"/>
          </p:nvPr>
        </p:nvSpPr>
        <p:spPr>
          <a:xfrm>
            <a:off x="4192075" y="3968009"/>
            <a:ext cx="4040400" cy="41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Software Engineering Group</a:t>
            </a:r>
            <a:endParaRPr dirty="0"/>
          </a:p>
        </p:txBody>
      </p:sp>
      <p:sp>
        <p:nvSpPr>
          <p:cNvPr id="1057" name="Google Shape;1057;p30"/>
          <p:cNvSpPr txBox="1">
            <a:spLocks noGrp="1"/>
          </p:cNvSpPr>
          <p:nvPr>
            <p:ph type="subTitle" idx="1"/>
          </p:nvPr>
        </p:nvSpPr>
        <p:spPr>
          <a:xfrm>
            <a:off x="7231375" y="294700"/>
            <a:ext cx="1199400" cy="345000"/>
          </a:xfrm>
          <a:prstGeom prst="rect">
            <a:avLst/>
          </a:prstGeom>
          <a:noFill/>
          <a:ln w="952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91440" marR="0" lvl="0" indent="0" algn="ctr" rtl="0">
              <a:spcBef>
                <a:spcPts val="0"/>
              </a:spcBef>
              <a:spcAft>
                <a:spcPts val="0"/>
              </a:spcAft>
              <a:buNone/>
            </a:pPr>
            <a:r>
              <a:rPr lang="en" sz="1200" b="1" dirty="0">
                <a:solidFill>
                  <a:schemeClr val="dk2"/>
                </a:solidFill>
                <a:latin typeface="Rajdhani"/>
                <a:ea typeface="Rajdhani"/>
                <a:cs typeface="Rajdhani"/>
                <a:sym typeface="Rajdhani"/>
              </a:rPr>
              <a:t>WEB </a:t>
            </a:r>
            <a:r>
              <a:rPr lang="en" sz="1200" dirty="0">
                <a:solidFill>
                  <a:schemeClr val="dk2"/>
                </a:solidFill>
                <a:latin typeface="Rajdhani Medium"/>
                <a:ea typeface="Rajdhani Medium"/>
                <a:cs typeface="Rajdhani Medium"/>
                <a:sym typeface="Rajdhani Medium"/>
              </a:rPr>
              <a:t>HOSTING</a:t>
            </a:r>
            <a:endParaRPr sz="1200" dirty="0">
              <a:solidFill>
                <a:schemeClr val="dk2"/>
              </a:solidFill>
              <a:latin typeface="Rajdhani Medium"/>
              <a:ea typeface="Rajdhani Medium"/>
              <a:cs typeface="Rajdhani Medium"/>
              <a:sym typeface="Rajdhani Medium"/>
            </a:endParaRPr>
          </a:p>
        </p:txBody>
      </p:sp>
      <p:sp>
        <p:nvSpPr>
          <p:cNvPr id="1058" name="Google Shape;1058;p30"/>
          <p:cNvSpPr/>
          <p:nvPr/>
        </p:nvSpPr>
        <p:spPr>
          <a:xfrm>
            <a:off x="7658950" y="1889466"/>
            <a:ext cx="1099200" cy="1099200"/>
          </a:xfrm>
          <a:prstGeom prst="mathMultiply">
            <a:avLst>
              <a:gd name="adj1" fmla="val 17115"/>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0"/>
          <p:cNvSpPr/>
          <p:nvPr/>
        </p:nvSpPr>
        <p:spPr>
          <a:xfrm>
            <a:off x="468612" y="3495647"/>
            <a:ext cx="1199400" cy="1169100"/>
          </a:xfrm>
          <a:prstGeom prst="star8">
            <a:avLst>
              <a:gd name="adj" fmla="val 2526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0" name="Google Shape;1060;p30"/>
          <p:cNvGrpSpPr/>
          <p:nvPr/>
        </p:nvGrpSpPr>
        <p:grpSpPr>
          <a:xfrm>
            <a:off x="916601" y="895359"/>
            <a:ext cx="266700" cy="345050"/>
            <a:chOff x="1172410" y="839125"/>
            <a:chExt cx="266700" cy="345050"/>
          </a:xfrm>
        </p:grpSpPr>
        <p:cxnSp>
          <p:nvCxnSpPr>
            <p:cNvPr id="1061" name="Google Shape;1061;p30"/>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1062" name="Google Shape;1062;p30"/>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1063" name="Google Shape;1063;p30"/>
          <p:cNvGrpSpPr/>
          <p:nvPr/>
        </p:nvGrpSpPr>
        <p:grpSpPr>
          <a:xfrm rot="10800000">
            <a:off x="3171991" y="3903089"/>
            <a:ext cx="266700" cy="345050"/>
            <a:chOff x="1172410" y="839125"/>
            <a:chExt cx="266700" cy="345050"/>
          </a:xfrm>
        </p:grpSpPr>
        <p:cxnSp>
          <p:nvCxnSpPr>
            <p:cNvPr id="1064" name="Google Shape;1064;p30"/>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1065" name="Google Shape;1065;p30"/>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1066" name="Google Shape;1066;p30"/>
          <p:cNvGrpSpPr/>
          <p:nvPr/>
        </p:nvGrpSpPr>
        <p:grpSpPr>
          <a:xfrm>
            <a:off x="1069000" y="1047750"/>
            <a:ext cx="2217300" cy="3048000"/>
            <a:chOff x="1221400" y="951800"/>
            <a:chExt cx="2217300" cy="3048000"/>
          </a:xfrm>
        </p:grpSpPr>
        <p:sp>
          <p:nvSpPr>
            <p:cNvPr id="1067" name="Google Shape;1067;p30"/>
            <p:cNvSpPr/>
            <p:nvPr/>
          </p:nvSpPr>
          <p:spPr>
            <a:xfrm rot="-5400000">
              <a:off x="806050" y="1367150"/>
              <a:ext cx="3048000" cy="221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30"/>
            <p:cNvGrpSpPr/>
            <p:nvPr/>
          </p:nvGrpSpPr>
          <p:grpSpPr>
            <a:xfrm>
              <a:off x="1242659" y="976605"/>
              <a:ext cx="2176223" cy="2991402"/>
              <a:chOff x="1634342" y="616404"/>
              <a:chExt cx="2581522" cy="3548520"/>
            </a:xfrm>
          </p:grpSpPr>
          <p:grpSp>
            <p:nvGrpSpPr>
              <p:cNvPr id="1069" name="Google Shape;1069;p30"/>
              <p:cNvGrpSpPr/>
              <p:nvPr/>
            </p:nvGrpSpPr>
            <p:grpSpPr>
              <a:xfrm>
                <a:off x="1634342" y="616404"/>
                <a:ext cx="1269648" cy="3548520"/>
                <a:chOff x="1634342" y="616404"/>
                <a:chExt cx="1269648" cy="3548520"/>
              </a:xfrm>
            </p:grpSpPr>
            <p:grpSp>
              <p:nvGrpSpPr>
                <p:cNvPr id="1070" name="Google Shape;1070;p30"/>
                <p:cNvGrpSpPr/>
                <p:nvPr/>
              </p:nvGrpSpPr>
              <p:grpSpPr>
                <a:xfrm>
                  <a:off x="1634342" y="616404"/>
                  <a:ext cx="1269648" cy="3385907"/>
                  <a:chOff x="1634355" y="463319"/>
                  <a:chExt cx="1420983" cy="3789488"/>
                </a:xfrm>
              </p:grpSpPr>
              <p:grpSp>
                <p:nvGrpSpPr>
                  <p:cNvPr id="1071" name="Google Shape;1071;p30"/>
                  <p:cNvGrpSpPr/>
                  <p:nvPr/>
                </p:nvGrpSpPr>
                <p:grpSpPr>
                  <a:xfrm>
                    <a:off x="1634355" y="463319"/>
                    <a:ext cx="1420983" cy="907026"/>
                    <a:chOff x="1851288" y="768725"/>
                    <a:chExt cx="1191900" cy="760800"/>
                  </a:xfrm>
                </p:grpSpPr>
                <p:sp>
                  <p:nvSpPr>
                    <p:cNvPr id="1072" name="Google Shape;1072;p30"/>
                    <p:cNvSpPr/>
                    <p:nvPr/>
                  </p:nvSpPr>
                  <p:spPr>
                    <a:xfrm>
                      <a:off x="1851288" y="768725"/>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0"/>
                    <p:cNvSpPr/>
                    <p:nvPr/>
                  </p:nvSpPr>
                  <p:spPr>
                    <a:xfrm>
                      <a:off x="1912100" y="901650"/>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0"/>
                    <p:cNvSpPr/>
                    <p:nvPr/>
                  </p:nvSpPr>
                  <p:spPr>
                    <a:xfrm>
                      <a:off x="1912099" y="14592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5" name="Google Shape;1075;p30"/>
                    <p:cNvGrpSpPr/>
                    <p:nvPr/>
                  </p:nvGrpSpPr>
                  <p:grpSpPr>
                    <a:xfrm>
                      <a:off x="1911922" y="1261212"/>
                      <a:ext cx="98387" cy="174421"/>
                      <a:chOff x="1956148" y="1098526"/>
                      <a:chExt cx="111600" cy="112537"/>
                    </a:xfrm>
                  </p:grpSpPr>
                  <p:sp>
                    <p:nvSpPr>
                      <p:cNvPr id="1076" name="Google Shape;1076;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1" name="Google Shape;1081;p30"/>
                    <p:cNvGrpSpPr/>
                    <p:nvPr/>
                  </p:nvGrpSpPr>
                  <p:grpSpPr>
                    <a:xfrm>
                      <a:off x="1983246" y="942647"/>
                      <a:ext cx="736405" cy="53301"/>
                      <a:chOff x="1944675" y="933750"/>
                      <a:chExt cx="418650" cy="30300"/>
                    </a:xfrm>
                  </p:grpSpPr>
                  <p:sp>
                    <p:nvSpPr>
                      <p:cNvPr id="1082" name="Google Shape;1082;p30"/>
                      <p:cNvSpPr/>
                      <p:nvPr/>
                    </p:nvSpPr>
                    <p:spPr>
                      <a:xfrm>
                        <a:off x="19446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0"/>
                      <p:cNvSpPr/>
                      <p:nvPr/>
                    </p:nvSpPr>
                    <p:spPr>
                      <a:xfrm>
                        <a:off x="200607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0"/>
                      <p:cNvSpPr/>
                      <p:nvPr/>
                    </p:nvSpPr>
                    <p:spPr>
                      <a:xfrm>
                        <a:off x="20674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0"/>
                      <p:cNvSpPr/>
                      <p:nvPr/>
                    </p:nvSpPr>
                    <p:spPr>
                      <a:xfrm>
                        <a:off x="21288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0"/>
                      <p:cNvSpPr/>
                      <p:nvPr/>
                    </p:nvSpPr>
                    <p:spPr>
                      <a:xfrm>
                        <a:off x="233302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7" name="Google Shape;1087;p30"/>
                    <p:cNvSpPr/>
                    <p:nvPr/>
                  </p:nvSpPr>
                  <p:spPr>
                    <a:xfrm>
                      <a:off x="1912099" y="8746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0"/>
                    <p:cNvSpPr/>
                    <p:nvPr/>
                  </p:nvSpPr>
                  <p:spPr>
                    <a:xfrm>
                      <a:off x="2820875" y="901650"/>
                      <a:ext cx="1623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0"/>
                    <p:cNvSpPr/>
                    <p:nvPr/>
                  </p:nvSpPr>
                  <p:spPr>
                    <a:xfrm rot="10800000">
                      <a:off x="2948246" y="919900"/>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0"/>
                    <p:cNvSpPr/>
                    <p:nvPr/>
                  </p:nvSpPr>
                  <p:spPr>
                    <a:xfrm rot="10800000">
                      <a:off x="2948246" y="957925"/>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0"/>
                    <p:cNvSpPr/>
                    <p:nvPr/>
                  </p:nvSpPr>
                  <p:spPr>
                    <a:xfrm rot="10800000">
                      <a:off x="2948246" y="995950"/>
                      <a:ext cx="204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2" name="Google Shape;1092;p30"/>
                    <p:cNvGrpSpPr/>
                    <p:nvPr/>
                  </p:nvGrpSpPr>
                  <p:grpSpPr>
                    <a:xfrm>
                      <a:off x="2835388" y="919900"/>
                      <a:ext cx="105525" cy="105450"/>
                      <a:chOff x="2835388" y="919900"/>
                      <a:chExt cx="105525" cy="105450"/>
                    </a:xfrm>
                  </p:grpSpPr>
                  <p:sp>
                    <p:nvSpPr>
                      <p:cNvPr id="1093" name="Google Shape;1093;p30"/>
                      <p:cNvSpPr/>
                      <p:nvPr/>
                    </p:nvSpPr>
                    <p:spPr>
                      <a:xfrm rot="10800000">
                        <a:off x="2910613"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0"/>
                      <p:cNvSpPr/>
                      <p:nvPr/>
                    </p:nvSpPr>
                    <p:spPr>
                      <a:xfrm rot="10800000">
                        <a:off x="2873000"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0"/>
                      <p:cNvSpPr/>
                      <p:nvPr/>
                    </p:nvSpPr>
                    <p:spPr>
                      <a:xfrm rot="10800000">
                        <a:off x="2835388"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0"/>
                      <p:cNvSpPr/>
                      <p:nvPr/>
                    </p:nvSpPr>
                    <p:spPr>
                      <a:xfrm rot="10800000">
                        <a:off x="2910613"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0"/>
                      <p:cNvSpPr/>
                      <p:nvPr/>
                    </p:nvSpPr>
                    <p:spPr>
                      <a:xfrm rot="10800000">
                        <a:off x="2873000"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0"/>
                      <p:cNvSpPr/>
                      <p:nvPr/>
                    </p:nvSpPr>
                    <p:spPr>
                      <a:xfrm rot="10800000">
                        <a:off x="2835388"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0"/>
                      <p:cNvSpPr/>
                      <p:nvPr/>
                    </p:nvSpPr>
                    <p:spPr>
                      <a:xfrm rot="10800000">
                        <a:off x="2910613"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0"/>
                      <p:cNvSpPr/>
                      <p:nvPr/>
                    </p:nvSpPr>
                    <p:spPr>
                      <a:xfrm rot="10800000">
                        <a:off x="2873000"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0"/>
                      <p:cNvSpPr/>
                      <p:nvPr/>
                    </p:nvSpPr>
                    <p:spPr>
                      <a:xfrm rot="10800000">
                        <a:off x="2835388"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2" name="Google Shape;1102;p30"/>
                    <p:cNvSpPr/>
                    <p:nvPr/>
                  </p:nvSpPr>
                  <p:spPr>
                    <a:xfrm>
                      <a:off x="1912100" y="1081475"/>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3" name="Google Shape;1103;p30"/>
                    <p:cNvGrpSpPr/>
                    <p:nvPr/>
                  </p:nvGrpSpPr>
                  <p:grpSpPr>
                    <a:xfrm>
                      <a:off x="2067985" y="1261212"/>
                      <a:ext cx="98387" cy="174421"/>
                      <a:chOff x="1956148" y="1098526"/>
                      <a:chExt cx="111600" cy="112537"/>
                    </a:xfrm>
                  </p:grpSpPr>
                  <p:sp>
                    <p:nvSpPr>
                      <p:cNvPr id="1104" name="Google Shape;1104;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9" name="Google Shape;1109;p30"/>
                    <p:cNvGrpSpPr/>
                    <p:nvPr/>
                  </p:nvGrpSpPr>
                  <p:grpSpPr>
                    <a:xfrm>
                      <a:off x="2224049" y="1261212"/>
                      <a:ext cx="98387" cy="174421"/>
                      <a:chOff x="1956148" y="1098526"/>
                      <a:chExt cx="111600" cy="112537"/>
                    </a:xfrm>
                  </p:grpSpPr>
                  <p:sp>
                    <p:nvSpPr>
                      <p:cNvPr id="1110" name="Google Shape;1110;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30"/>
                    <p:cNvGrpSpPr/>
                    <p:nvPr/>
                  </p:nvGrpSpPr>
                  <p:grpSpPr>
                    <a:xfrm>
                      <a:off x="2380112" y="1261212"/>
                      <a:ext cx="98387" cy="174421"/>
                      <a:chOff x="1956148" y="1098526"/>
                      <a:chExt cx="111600" cy="112537"/>
                    </a:xfrm>
                  </p:grpSpPr>
                  <p:sp>
                    <p:nvSpPr>
                      <p:cNvPr id="1116" name="Google Shape;1116;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1" name="Google Shape;1121;p30"/>
                    <p:cNvGrpSpPr/>
                    <p:nvPr/>
                  </p:nvGrpSpPr>
                  <p:grpSpPr>
                    <a:xfrm>
                      <a:off x="2536176" y="1261212"/>
                      <a:ext cx="98387" cy="174421"/>
                      <a:chOff x="1956148" y="1098526"/>
                      <a:chExt cx="111600" cy="112537"/>
                    </a:xfrm>
                  </p:grpSpPr>
                  <p:sp>
                    <p:nvSpPr>
                      <p:cNvPr id="1122" name="Google Shape;1122;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7" name="Google Shape;1127;p30"/>
                    <p:cNvGrpSpPr/>
                    <p:nvPr/>
                  </p:nvGrpSpPr>
                  <p:grpSpPr>
                    <a:xfrm>
                      <a:off x="2692239" y="1261212"/>
                      <a:ext cx="98387" cy="174421"/>
                      <a:chOff x="1956148" y="1098526"/>
                      <a:chExt cx="111600" cy="112537"/>
                    </a:xfrm>
                  </p:grpSpPr>
                  <p:sp>
                    <p:nvSpPr>
                      <p:cNvPr id="1128" name="Google Shape;1128;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30"/>
                    <p:cNvSpPr/>
                    <p:nvPr/>
                  </p:nvSpPr>
                  <p:spPr>
                    <a:xfrm rot="10800000">
                      <a:off x="2695247" y="835600"/>
                      <a:ext cx="2865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0"/>
                    <p:cNvSpPr/>
                    <p:nvPr/>
                  </p:nvSpPr>
                  <p:spPr>
                    <a:xfrm rot="10800000">
                      <a:off x="2811649" y="1367825"/>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5" name="Google Shape;1135;p30"/>
                    <p:cNvGrpSpPr/>
                    <p:nvPr/>
                  </p:nvGrpSpPr>
                  <p:grpSpPr>
                    <a:xfrm>
                      <a:off x="2811649" y="1287238"/>
                      <a:ext cx="170100" cy="67800"/>
                      <a:chOff x="2811649" y="1261200"/>
                      <a:chExt cx="170100" cy="67800"/>
                    </a:xfrm>
                  </p:grpSpPr>
                  <p:sp>
                    <p:nvSpPr>
                      <p:cNvPr id="1136" name="Google Shape;1136;p30"/>
                      <p:cNvSpPr/>
                      <p:nvPr/>
                    </p:nvSpPr>
                    <p:spPr>
                      <a:xfrm rot="10800000">
                        <a:off x="2811649" y="1261200"/>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7" name="Google Shape;1137;p30"/>
                      <p:cNvGrpSpPr/>
                      <p:nvPr/>
                    </p:nvGrpSpPr>
                    <p:grpSpPr>
                      <a:xfrm>
                        <a:off x="2826775" y="1280363"/>
                        <a:ext cx="30300" cy="29475"/>
                        <a:chOff x="2823350" y="1280363"/>
                        <a:chExt cx="30300" cy="29475"/>
                      </a:xfrm>
                    </p:grpSpPr>
                    <p:sp>
                      <p:nvSpPr>
                        <p:cNvPr id="1138" name="Google Shape;1138;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1140;p30"/>
                      <p:cNvGrpSpPr/>
                      <p:nvPr/>
                    </p:nvGrpSpPr>
                    <p:grpSpPr>
                      <a:xfrm>
                        <a:off x="2881550" y="1280363"/>
                        <a:ext cx="30300" cy="29475"/>
                        <a:chOff x="2823350" y="1280363"/>
                        <a:chExt cx="30300" cy="29475"/>
                      </a:xfrm>
                    </p:grpSpPr>
                    <p:sp>
                      <p:nvSpPr>
                        <p:cNvPr id="1141" name="Google Shape;1141;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30"/>
                      <p:cNvGrpSpPr/>
                      <p:nvPr/>
                    </p:nvGrpSpPr>
                    <p:grpSpPr>
                      <a:xfrm>
                        <a:off x="2936325" y="1280363"/>
                        <a:ext cx="30300" cy="29475"/>
                        <a:chOff x="2823350" y="1280363"/>
                        <a:chExt cx="30300" cy="29475"/>
                      </a:xfrm>
                    </p:grpSpPr>
                    <p:sp>
                      <p:nvSpPr>
                        <p:cNvPr id="1144" name="Google Shape;1144;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46" name="Google Shape;1146;p30"/>
                    <p:cNvGrpSpPr/>
                    <p:nvPr/>
                  </p:nvGrpSpPr>
                  <p:grpSpPr>
                    <a:xfrm>
                      <a:off x="2826775" y="1386975"/>
                      <a:ext cx="30300" cy="29475"/>
                      <a:chOff x="2823350" y="1280363"/>
                      <a:chExt cx="30300" cy="29475"/>
                    </a:xfrm>
                  </p:grpSpPr>
                  <p:sp>
                    <p:nvSpPr>
                      <p:cNvPr id="1147" name="Google Shape;1147;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30"/>
                    <p:cNvGrpSpPr/>
                    <p:nvPr/>
                  </p:nvGrpSpPr>
                  <p:grpSpPr>
                    <a:xfrm>
                      <a:off x="2881550" y="1386975"/>
                      <a:ext cx="30300" cy="29475"/>
                      <a:chOff x="2823350" y="1280363"/>
                      <a:chExt cx="30300" cy="29475"/>
                    </a:xfrm>
                  </p:grpSpPr>
                  <p:sp>
                    <p:nvSpPr>
                      <p:cNvPr id="1150" name="Google Shape;1150;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2" name="Google Shape;1152;p30"/>
                    <p:cNvGrpSpPr/>
                    <p:nvPr/>
                  </p:nvGrpSpPr>
                  <p:grpSpPr>
                    <a:xfrm>
                      <a:off x="2936325" y="1386975"/>
                      <a:ext cx="30300" cy="29475"/>
                      <a:chOff x="2823350" y="1280363"/>
                      <a:chExt cx="30300" cy="29475"/>
                    </a:xfrm>
                  </p:grpSpPr>
                  <p:sp>
                    <p:nvSpPr>
                      <p:cNvPr id="1153" name="Google Shape;1153;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5" name="Google Shape;1155;p30"/>
                    <p:cNvGrpSpPr/>
                    <p:nvPr/>
                  </p:nvGrpSpPr>
                  <p:grpSpPr>
                    <a:xfrm>
                      <a:off x="2821775" y="1080988"/>
                      <a:ext cx="174400" cy="174400"/>
                      <a:chOff x="2821775" y="1080988"/>
                      <a:chExt cx="174400" cy="174400"/>
                    </a:xfrm>
                  </p:grpSpPr>
                  <p:sp>
                    <p:nvSpPr>
                      <p:cNvPr id="1156" name="Google Shape;1156;p30"/>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0"/>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0"/>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9" name="Google Shape;1159;p30"/>
                      <p:cNvCxnSpPr>
                        <a:stCxn id="1158" idx="0"/>
                        <a:endCxn id="1156"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1160" name="Google Shape;1160;p30"/>
                      <p:cNvCxnSpPr>
                        <a:stCxn id="1158" idx="6"/>
                        <a:endCxn id="1156"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1161" name="Google Shape;1161;p30"/>
                      <p:cNvCxnSpPr>
                        <a:stCxn id="1158" idx="7"/>
                        <a:endCxn id="1156"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1162" name="Google Shape;1162;p30"/>
                      <p:cNvCxnSpPr>
                        <a:stCxn id="1158" idx="1"/>
                        <a:endCxn id="1156"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1163" name="Google Shape;1163;p30"/>
                      <p:cNvCxnSpPr>
                        <a:stCxn id="1158" idx="2"/>
                        <a:endCxn id="1156"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1164" name="Google Shape;1164;p30"/>
                      <p:cNvCxnSpPr>
                        <a:stCxn id="1158" idx="3"/>
                        <a:endCxn id="1156"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1165" name="Google Shape;1165;p30"/>
                      <p:cNvCxnSpPr>
                        <a:stCxn id="1158" idx="4"/>
                        <a:endCxn id="1156"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1166" name="Google Shape;1166;p30"/>
                      <p:cNvCxnSpPr>
                        <a:stCxn id="1158" idx="5"/>
                        <a:endCxn id="1156"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grpSp>
                <p:nvGrpSpPr>
                  <p:cNvPr id="1167" name="Google Shape;1167;p30"/>
                  <p:cNvGrpSpPr/>
                  <p:nvPr/>
                </p:nvGrpSpPr>
                <p:grpSpPr>
                  <a:xfrm>
                    <a:off x="1634355" y="1418301"/>
                    <a:ext cx="1420983" cy="907026"/>
                    <a:chOff x="1851288" y="1569750"/>
                    <a:chExt cx="1191900" cy="760800"/>
                  </a:xfrm>
                </p:grpSpPr>
                <p:sp>
                  <p:nvSpPr>
                    <p:cNvPr id="1168" name="Google Shape;1168;p30"/>
                    <p:cNvSpPr/>
                    <p:nvPr/>
                  </p:nvSpPr>
                  <p:spPr>
                    <a:xfrm>
                      <a:off x="1851288" y="1569750"/>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0"/>
                    <p:cNvSpPr/>
                    <p:nvPr/>
                  </p:nvSpPr>
                  <p:spPr>
                    <a:xfrm>
                      <a:off x="1912099" y="2260250"/>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0" name="Google Shape;1170;p30"/>
                    <p:cNvGrpSpPr/>
                    <p:nvPr/>
                  </p:nvGrpSpPr>
                  <p:grpSpPr>
                    <a:xfrm>
                      <a:off x="2491554" y="1627594"/>
                      <a:ext cx="477033" cy="87176"/>
                      <a:chOff x="2594360" y="1659550"/>
                      <a:chExt cx="374290" cy="68400"/>
                    </a:xfrm>
                  </p:grpSpPr>
                  <p:sp>
                    <p:nvSpPr>
                      <p:cNvPr id="1171" name="Google Shape;1171;p30"/>
                      <p:cNvSpPr/>
                      <p:nvPr/>
                    </p:nvSpPr>
                    <p:spPr>
                      <a:xfrm rot="10800000">
                        <a:off x="2911350" y="1659550"/>
                        <a:ext cx="57300" cy="6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2" name="Google Shape;1172;p30"/>
                      <p:cNvGrpSpPr/>
                      <p:nvPr/>
                    </p:nvGrpSpPr>
                    <p:grpSpPr>
                      <a:xfrm>
                        <a:off x="2594360" y="1660525"/>
                        <a:ext cx="296325" cy="67425"/>
                        <a:chOff x="2835388" y="919900"/>
                        <a:chExt cx="105525" cy="67425"/>
                      </a:xfrm>
                    </p:grpSpPr>
                    <p:sp>
                      <p:nvSpPr>
                        <p:cNvPr id="1173" name="Google Shape;1173;p30"/>
                        <p:cNvSpPr/>
                        <p:nvPr/>
                      </p:nvSpPr>
                      <p:spPr>
                        <a:xfrm rot="10800000">
                          <a:off x="2910613"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0"/>
                        <p:cNvSpPr/>
                        <p:nvPr/>
                      </p:nvSpPr>
                      <p:spPr>
                        <a:xfrm rot="10800000">
                          <a:off x="2873000"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0"/>
                        <p:cNvSpPr/>
                        <p:nvPr/>
                      </p:nvSpPr>
                      <p:spPr>
                        <a:xfrm rot="10800000">
                          <a:off x="2835388"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0"/>
                        <p:cNvSpPr/>
                        <p:nvPr/>
                      </p:nvSpPr>
                      <p:spPr>
                        <a:xfrm rot="10800000">
                          <a:off x="2910613"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0"/>
                        <p:cNvSpPr/>
                        <p:nvPr/>
                      </p:nvSpPr>
                      <p:spPr>
                        <a:xfrm rot="10800000">
                          <a:off x="2873000"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0"/>
                        <p:cNvSpPr/>
                        <p:nvPr/>
                      </p:nvSpPr>
                      <p:spPr>
                        <a:xfrm rot="10800000">
                          <a:off x="2835388"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79" name="Google Shape;1179;p30"/>
                    <p:cNvGrpSpPr/>
                    <p:nvPr/>
                  </p:nvGrpSpPr>
                  <p:grpSpPr>
                    <a:xfrm>
                      <a:off x="2779071" y="1771549"/>
                      <a:ext cx="187550" cy="187550"/>
                      <a:chOff x="2821775" y="1080988"/>
                      <a:chExt cx="174400" cy="174400"/>
                    </a:xfrm>
                  </p:grpSpPr>
                  <p:sp>
                    <p:nvSpPr>
                      <p:cNvPr id="1180" name="Google Shape;1180;p30"/>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0"/>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0"/>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3" name="Google Shape;1183;p30"/>
                      <p:cNvCxnSpPr>
                        <a:stCxn id="1182" idx="0"/>
                        <a:endCxn id="1180"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1184" name="Google Shape;1184;p30"/>
                      <p:cNvCxnSpPr>
                        <a:stCxn id="1182" idx="6"/>
                        <a:endCxn id="1180"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1185" name="Google Shape;1185;p30"/>
                      <p:cNvCxnSpPr>
                        <a:stCxn id="1182" idx="7"/>
                        <a:endCxn id="1180"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1186" name="Google Shape;1186;p30"/>
                      <p:cNvCxnSpPr>
                        <a:stCxn id="1182" idx="1"/>
                        <a:endCxn id="1180"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1187" name="Google Shape;1187;p30"/>
                      <p:cNvCxnSpPr>
                        <a:stCxn id="1182" idx="2"/>
                        <a:endCxn id="1180"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1188" name="Google Shape;1188;p30"/>
                      <p:cNvCxnSpPr>
                        <a:stCxn id="1182" idx="3"/>
                        <a:endCxn id="1180"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1189" name="Google Shape;1189;p30"/>
                      <p:cNvCxnSpPr>
                        <a:stCxn id="1182" idx="4"/>
                        <a:endCxn id="1180"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1190" name="Google Shape;1190;p30"/>
                      <p:cNvCxnSpPr>
                        <a:stCxn id="1182" idx="5"/>
                        <a:endCxn id="1180"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nvGrpSpPr>
                    <p:cNvPr id="1191" name="Google Shape;1191;p30"/>
                    <p:cNvGrpSpPr/>
                    <p:nvPr/>
                  </p:nvGrpSpPr>
                  <p:grpSpPr>
                    <a:xfrm>
                      <a:off x="2779071" y="2015899"/>
                      <a:ext cx="187550" cy="187550"/>
                      <a:chOff x="2821775" y="1080988"/>
                      <a:chExt cx="174400" cy="174400"/>
                    </a:xfrm>
                  </p:grpSpPr>
                  <p:sp>
                    <p:nvSpPr>
                      <p:cNvPr id="1192" name="Google Shape;1192;p30"/>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0"/>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0"/>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95" name="Google Shape;1195;p30"/>
                      <p:cNvCxnSpPr>
                        <a:stCxn id="1194" idx="0"/>
                        <a:endCxn id="1192"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1196" name="Google Shape;1196;p30"/>
                      <p:cNvCxnSpPr>
                        <a:stCxn id="1194" idx="6"/>
                        <a:endCxn id="1192"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1197" name="Google Shape;1197;p30"/>
                      <p:cNvCxnSpPr>
                        <a:stCxn id="1194" idx="7"/>
                        <a:endCxn id="1192"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1198" name="Google Shape;1198;p30"/>
                      <p:cNvCxnSpPr>
                        <a:stCxn id="1194" idx="1"/>
                        <a:endCxn id="1192"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1199" name="Google Shape;1199;p30"/>
                      <p:cNvCxnSpPr>
                        <a:stCxn id="1194" idx="2"/>
                        <a:endCxn id="1192"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30"/>
                      <p:cNvCxnSpPr>
                        <a:stCxn id="1194" idx="3"/>
                        <a:endCxn id="1192"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1201" name="Google Shape;1201;p30"/>
                      <p:cNvCxnSpPr>
                        <a:stCxn id="1194" idx="4"/>
                        <a:endCxn id="1192"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1202" name="Google Shape;1202;p30"/>
                      <p:cNvCxnSpPr>
                        <a:stCxn id="1194" idx="5"/>
                        <a:endCxn id="1192"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nvGrpSpPr>
                    <p:cNvPr id="1203" name="Google Shape;1203;p30"/>
                    <p:cNvGrpSpPr/>
                    <p:nvPr/>
                  </p:nvGrpSpPr>
                  <p:grpSpPr>
                    <a:xfrm>
                      <a:off x="1912103" y="1771547"/>
                      <a:ext cx="813250" cy="433400"/>
                      <a:chOff x="1912103" y="1771547"/>
                      <a:chExt cx="813250" cy="433400"/>
                    </a:xfrm>
                  </p:grpSpPr>
                  <p:grpSp>
                    <p:nvGrpSpPr>
                      <p:cNvPr id="1204" name="Google Shape;1204;p30"/>
                      <p:cNvGrpSpPr/>
                      <p:nvPr/>
                    </p:nvGrpSpPr>
                    <p:grpSpPr>
                      <a:xfrm>
                        <a:off x="1912103" y="1771547"/>
                        <a:ext cx="786675" cy="25800"/>
                        <a:chOff x="1912103" y="1771547"/>
                        <a:chExt cx="786675" cy="25800"/>
                      </a:xfrm>
                    </p:grpSpPr>
                    <p:sp>
                      <p:nvSpPr>
                        <p:cNvPr id="1205" name="Google Shape;1205;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1" name="Google Shape;1221;p30"/>
                      <p:cNvGrpSpPr/>
                      <p:nvPr/>
                    </p:nvGrpSpPr>
                    <p:grpSpPr>
                      <a:xfrm>
                        <a:off x="1938678" y="1816836"/>
                        <a:ext cx="786675" cy="25800"/>
                        <a:chOff x="1912103" y="1771547"/>
                        <a:chExt cx="786675" cy="25800"/>
                      </a:xfrm>
                    </p:grpSpPr>
                    <p:sp>
                      <p:nvSpPr>
                        <p:cNvPr id="1222" name="Google Shape;1222;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38;p30"/>
                      <p:cNvGrpSpPr/>
                      <p:nvPr/>
                    </p:nvGrpSpPr>
                    <p:grpSpPr>
                      <a:xfrm>
                        <a:off x="1912103" y="1862125"/>
                        <a:ext cx="786675" cy="25800"/>
                        <a:chOff x="1912103" y="1771547"/>
                        <a:chExt cx="786675" cy="25800"/>
                      </a:xfrm>
                    </p:grpSpPr>
                    <p:sp>
                      <p:nvSpPr>
                        <p:cNvPr id="1239" name="Google Shape;1239;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5" name="Google Shape;1255;p30"/>
                      <p:cNvGrpSpPr/>
                      <p:nvPr/>
                    </p:nvGrpSpPr>
                    <p:grpSpPr>
                      <a:xfrm>
                        <a:off x="1938678" y="1907414"/>
                        <a:ext cx="786675" cy="25800"/>
                        <a:chOff x="1912103" y="1771547"/>
                        <a:chExt cx="786675" cy="25800"/>
                      </a:xfrm>
                    </p:grpSpPr>
                    <p:sp>
                      <p:nvSpPr>
                        <p:cNvPr id="1256" name="Google Shape;1256;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 name="Google Shape;1272;p30"/>
                      <p:cNvGrpSpPr/>
                      <p:nvPr/>
                    </p:nvGrpSpPr>
                    <p:grpSpPr>
                      <a:xfrm>
                        <a:off x="1912103" y="1952703"/>
                        <a:ext cx="786675" cy="25800"/>
                        <a:chOff x="1912103" y="1771547"/>
                        <a:chExt cx="786675" cy="25800"/>
                      </a:xfrm>
                    </p:grpSpPr>
                    <p:sp>
                      <p:nvSpPr>
                        <p:cNvPr id="1273" name="Google Shape;1273;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9" name="Google Shape;1289;p30"/>
                      <p:cNvGrpSpPr/>
                      <p:nvPr/>
                    </p:nvGrpSpPr>
                    <p:grpSpPr>
                      <a:xfrm>
                        <a:off x="1938678" y="1997992"/>
                        <a:ext cx="786675" cy="25800"/>
                        <a:chOff x="1912103" y="1771547"/>
                        <a:chExt cx="786675" cy="25800"/>
                      </a:xfrm>
                    </p:grpSpPr>
                    <p:sp>
                      <p:nvSpPr>
                        <p:cNvPr id="1290" name="Google Shape;1290;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6" name="Google Shape;1306;p30"/>
                      <p:cNvGrpSpPr/>
                      <p:nvPr/>
                    </p:nvGrpSpPr>
                    <p:grpSpPr>
                      <a:xfrm>
                        <a:off x="1912103" y="2043281"/>
                        <a:ext cx="786675" cy="25800"/>
                        <a:chOff x="1912103" y="1771547"/>
                        <a:chExt cx="786675" cy="25800"/>
                      </a:xfrm>
                    </p:grpSpPr>
                    <p:sp>
                      <p:nvSpPr>
                        <p:cNvPr id="1307" name="Google Shape;1307;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3" name="Google Shape;1323;p30"/>
                      <p:cNvGrpSpPr/>
                      <p:nvPr/>
                    </p:nvGrpSpPr>
                    <p:grpSpPr>
                      <a:xfrm>
                        <a:off x="1938678" y="2088570"/>
                        <a:ext cx="786675" cy="25800"/>
                        <a:chOff x="1912103" y="1771547"/>
                        <a:chExt cx="786675" cy="25800"/>
                      </a:xfrm>
                    </p:grpSpPr>
                    <p:sp>
                      <p:nvSpPr>
                        <p:cNvPr id="1324" name="Google Shape;1324;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0" name="Google Shape;1340;p30"/>
                      <p:cNvGrpSpPr/>
                      <p:nvPr/>
                    </p:nvGrpSpPr>
                    <p:grpSpPr>
                      <a:xfrm>
                        <a:off x="1912103" y="2133859"/>
                        <a:ext cx="786675" cy="25800"/>
                        <a:chOff x="1912103" y="1771547"/>
                        <a:chExt cx="786675" cy="25800"/>
                      </a:xfrm>
                    </p:grpSpPr>
                    <p:sp>
                      <p:nvSpPr>
                        <p:cNvPr id="1341" name="Google Shape;1341;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7" name="Google Shape;1357;p30"/>
                      <p:cNvGrpSpPr/>
                      <p:nvPr/>
                    </p:nvGrpSpPr>
                    <p:grpSpPr>
                      <a:xfrm>
                        <a:off x="1938678" y="2179147"/>
                        <a:ext cx="786675" cy="25800"/>
                        <a:chOff x="1912103" y="1771547"/>
                        <a:chExt cx="786675" cy="25800"/>
                      </a:xfrm>
                    </p:grpSpPr>
                    <p:sp>
                      <p:nvSpPr>
                        <p:cNvPr id="1358" name="Google Shape;1358;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74" name="Google Shape;1374;p30"/>
                    <p:cNvSpPr/>
                    <p:nvPr/>
                  </p:nvSpPr>
                  <p:spPr>
                    <a:xfrm>
                      <a:off x="1912101" y="167347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0"/>
                    <p:cNvSpPr/>
                    <p:nvPr/>
                  </p:nvSpPr>
                  <p:spPr>
                    <a:xfrm>
                      <a:off x="1912101" y="165052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0"/>
                    <p:cNvSpPr/>
                    <p:nvPr/>
                  </p:nvSpPr>
                  <p:spPr>
                    <a:xfrm>
                      <a:off x="1912101" y="162757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7" name="Google Shape;1377;p30"/>
                  <p:cNvGrpSpPr/>
                  <p:nvPr/>
                </p:nvGrpSpPr>
                <p:grpSpPr>
                  <a:xfrm>
                    <a:off x="1634355" y="2390799"/>
                    <a:ext cx="1420983" cy="907026"/>
                    <a:chOff x="1851288" y="768725"/>
                    <a:chExt cx="1191900" cy="760800"/>
                  </a:xfrm>
                </p:grpSpPr>
                <p:sp>
                  <p:nvSpPr>
                    <p:cNvPr id="1378" name="Google Shape;1378;p30"/>
                    <p:cNvSpPr/>
                    <p:nvPr/>
                  </p:nvSpPr>
                  <p:spPr>
                    <a:xfrm>
                      <a:off x="1851288" y="768725"/>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0"/>
                    <p:cNvSpPr/>
                    <p:nvPr/>
                  </p:nvSpPr>
                  <p:spPr>
                    <a:xfrm>
                      <a:off x="1912100" y="901650"/>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0"/>
                    <p:cNvSpPr/>
                    <p:nvPr/>
                  </p:nvSpPr>
                  <p:spPr>
                    <a:xfrm>
                      <a:off x="1912099" y="14592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1" name="Google Shape;1381;p30"/>
                    <p:cNvGrpSpPr/>
                    <p:nvPr/>
                  </p:nvGrpSpPr>
                  <p:grpSpPr>
                    <a:xfrm>
                      <a:off x="1911922" y="1261212"/>
                      <a:ext cx="98387" cy="174421"/>
                      <a:chOff x="1956148" y="1098526"/>
                      <a:chExt cx="111600" cy="112537"/>
                    </a:xfrm>
                  </p:grpSpPr>
                  <p:sp>
                    <p:nvSpPr>
                      <p:cNvPr id="1382" name="Google Shape;1382;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7" name="Google Shape;1387;p30"/>
                    <p:cNvGrpSpPr/>
                    <p:nvPr/>
                  </p:nvGrpSpPr>
                  <p:grpSpPr>
                    <a:xfrm>
                      <a:off x="1983246" y="942647"/>
                      <a:ext cx="736405" cy="53301"/>
                      <a:chOff x="1944675" y="933750"/>
                      <a:chExt cx="418650" cy="30300"/>
                    </a:xfrm>
                  </p:grpSpPr>
                  <p:sp>
                    <p:nvSpPr>
                      <p:cNvPr id="1388" name="Google Shape;1388;p30"/>
                      <p:cNvSpPr/>
                      <p:nvPr/>
                    </p:nvSpPr>
                    <p:spPr>
                      <a:xfrm>
                        <a:off x="19446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0"/>
                      <p:cNvSpPr/>
                      <p:nvPr/>
                    </p:nvSpPr>
                    <p:spPr>
                      <a:xfrm>
                        <a:off x="200607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0"/>
                      <p:cNvSpPr/>
                      <p:nvPr/>
                    </p:nvSpPr>
                    <p:spPr>
                      <a:xfrm>
                        <a:off x="20674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0"/>
                      <p:cNvSpPr/>
                      <p:nvPr/>
                    </p:nvSpPr>
                    <p:spPr>
                      <a:xfrm>
                        <a:off x="21288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0"/>
                      <p:cNvSpPr/>
                      <p:nvPr/>
                    </p:nvSpPr>
                    <p:spPr>
                      <a:xfrm>
                        <a:off x="233302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3" name="Google Shape;1393;p30"/>
                    <p:cNvSpPr/>
                    <p:nvPr/>
                  </p:nvSpPr>
                  <p:spPr>
                    <a:xfrm>
                      <a:off x="1912099" y="8746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0"/>
                    <p:cNvSpPr/>
                    <p:nvPr/>
                  </p:nvSpPr>
                  <p:spPr>
                    <a:xfrm>
                      <a:off x="2820875" y="901650"/>
                      <a:ext cx="1623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0"/>
                    <p:cNvSpPr/>
                    <p:nvPr/>
                  </p:nvSpPr>
                  <p:spPr>
                    <a:xfrm rot="10800000">
                      <a:off x="2948246" y="919900"/>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0"/>
                    <p:cNvSpPr/>
                    <p:nvPr/>
                  </p:nvSpPr>
                  <p:spPr>
                    <a:xfrm rot="10800000">
                      <a:off x="2948246" y="957925"/>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0"/>
                    <p:cNvSpPr/>
                    <p:nvPr/>
                  </p:nvSpPr>
                  <p:spPr>
                    <a:xfrm rot="10800000">
                      <a:off x="2948246" y="995950"/>
                      <a:ext cx="204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8" name="Google Shape;1398;p30"/>
                    <p:cNvGrpSpPr/>
                    <p:nvPr/>
                  </p:nvGrpSpPr>
                  <p:grpSpPr>
                    <a:xfrm>
                      <a:off x="2835388" y="919900"/>
                      <a:ext cx="105525" cy="105450"/>
                      <a:chOff x="2835388" y="919900"/>
                      <a:chExt cx="105525" cy="105450"/>
                    </a:xfrm>
                  </p:grpSpPr>
                  <p:sp>
                    <p:nvSpPr>
                      <p:cNvPr id="1399" name="Google Shape;1399;p30"/>
                      <p:cNvSpPr/>
                      <p:nvPr/>
                    </p:nvSpPr>
                    <p:spPr>
                      <a:xfrm rot="10800000">
                        <a:off x="2910613"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0"/>
                      <p:cNvSpPr/>
                      <p:nvPr/>
                    </p:nvSpPr>
                    <p:spPr>
                      <a:xfrm rot="10800000">
                        <a:off x="2873000"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0"/>
                      <p:cNvSpPr/>
                      <p:nvPr/>
                    </p:nvSpPr>
                    <p:spPr>
                      <a:xfrm rot="10800000">
                        <a:off x="2835388"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0"/>
                      <p:cNvSpPr/>
                      <p:nvPr/>
                    </p:nvSpPr>
                    <p:spPr>
                      <a:xfrm rot="10800000">
                        <a:off x="2910613"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0"/>
                      <p:cNvSpPr/>
                      <p:nvPr/>
                    </p:nvSpPr>
                    <p:spPr>
                      <a:xfrm rot="10800000">
                        <a:off x="2873000"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0"/>
                      <p:cNvSpPr/>
                      <p:nvPr/>
                    </p:nvSpPr>
                    <p:spPr>
                      <a:xfrm rot="10800000">
                        <a:off x="2835388"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0"/>
                      <p:cNvSpPr/>
                      <p:nvPr/>
                    </p:nvSpPr>
                    <p:spPr>
                      <a:xfrm rot="10800000">
                        <a:off x="2910613"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0"/>
                      <p:cNvSpPr/>
                      <p:nvPr/>
                    </p:nvSpPr>
                    <p:spPr>
                      <a:xfrm rot="10800000">
                        <a:off x="2873000"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0"/>
                      <p:cNvSpPr/>
                      <p:nvPr/>
                    </p:nvSpPr>
                    <p:spPr>
                      <a:xfrm rot="10800000">
                        <a:off x="2835388"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8" name="Google Shape;1408;p30"/>
                    <p:cNvSpPr/>
                    <p:nvPr/>
                  </p:nvSpPr>
                  <p:spPr>
                    <a:xfrm>
                      <a:off x="1912100" y="1081475"/>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9" name="Google Shape;1409;p30"/>
                    <p:cNvGrpSpPr/>
                    <p:nvPr/>
                  </p:nvGrpSpPr>
                  <p:grpSpPr>
                    <a:xfrm>
                      <a:off x="2067985" y="1261212"/>
                      <a:ext cx="98387" cy="174421"/>
                      <a:chOff x="1956148" y="1098526"/>
                      <a:chExt cx="111600" cy="112537"/>
                    </a:xfrm>
                  </p:grpSpPr>
                  <p:sp>
                    <p:nvSpPr>
                      <p:cNvPr id="1410" name="Google Shape;1410;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5" name="Google Shape;1415;p30"/>
                    <p:cNvGrpSpPr/>
                    <p:nvPr/>
                  </p:nvGrpSpPr>
                  <p:grpSpPr>
                    <a:xfrm>
                      <a:off x="2224049" y="1261212"/>
                      <a:ext cx="98387" cy="174421"/>
                      <a:chOff x="1956148" y="1098526"/>
                      <a:chExt cx="111600" cy="112537"/>
                    </a:xfrm>
                  </p:grpSpPr>
                  <p:sp>
                    <p:nvSpPr>
                      <p:cNvPr id="1416" name="Google Shape;1416;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1" name="Google Shape;1421;p30"/>
                    <p:cNvGrpSpPr/>
                    <p:nvPr/>
                  </p:nvGrpSpPr>
                  <p:grpSpPr>
                    <a:xfrm>
                      <a:off x="2380112" y="1261212"/>
                      <a:ext cx="98387" cy="174421"/>
                      <a:chOff x="1956148" y="1098526"/>
                      <a:chExt cx="111600" cy="112537"/>
                    </a:xfrm>
                  </p:grpSpPr>
                  <p:sp>
                    <p:nvSpPr>
                      <p:cNvPr id="1422" name="Google Shape;1422;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 name="Google Shape;1427;p30"/>
                    <p:cNvGrpSpPr/>
                    <p:nvPr/>
                  </p:nvGrpSpPr>
                  <p:grpSpPr>
                    <a:xfrm>
                      <a:off x="2536176" y="1261212"/>
                      <a:ext cx="98387" cy="174421"/>
                      <a:chOff x="1956148" y="1098526"/>
                      <a:chExt cx="111600" cy="112537"/>
                    </a:xfrm>
                  </p:grpSpPr>
                  <p:sp>
                    <p:nvSpPr>
                      <p:cNvPr id="1428" name="Google Shape;1428;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30"/>
                    <p:cNvGrpSpPr/>
                    <p:nvPr/>
                  </p:nvGrpSpPr>
                  <p:grpSpPr>
                    <a:xfrm>
                      <a:off x="2692239" y="1261212"/>
                      <a:ext cx="98387" cy="174421"/>
                      <a:chOff x="1956148" y="1098526"/>
                      <a:chExt cx="111600" cy="112537"/>
                    </a:xfrm>
                  </p:grpSpPr>
                  <p:sp>
                    <p:nvSpPr>
                      <p:cNvPr id="1434" name="Google Shape;1434;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9" name="Google Shape;1439;p30"/>
                    <p:cNvSpPr/>
                    <p:nvPr/>
                  </p:nvSpPr>
                  <p:spPr>
                    <a:xfrm rot="10800000">
                      <a:off x="2695247" y="835600"/>
                      <a:ext cx="2865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0"/>
                    <p:cNvSpPr/>
                    <p:nvPr/>
                  </p:nvSpPr>
                  <p:spPr>
                    <a:xfrm rot="10800000">
                      <a:off x="2811649" y="1367825"/>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1" name="Google Shape;1441;p30"/>
                    <p:cNvGrpSpPr/>
                    <p:nvPr/>
                  </p:nvGrpSpPr>
                  <p:grpSpPr>
                    <a:xfrm>
                      <a:off x="2811649" y="1287238"/>
                      <a:ext cx="170100" cy="67800"/>
                      <a:chOff x="2811649" y="1261200"/>
                      <a:chExt cx="170100" cy="67800"/>
                    </a:xfrm>
                  </p:grpSpPr>
                  <p:sp>
                    <p:nvSpPr>
                      <p:cNvPr id="1442" name="Google Shape;1442;p30"/>
                      <p:cNvSpPr/>
                      <p:nvPr/>
                    </p:nvSpPr>
                    <p:spPr>
                      <a:xfrm rot="10800000">
                        <a:off x="2811649" y="1261200"/>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3" name="Google Shape;1443;p30"/>
                      <p:cNvGrpSpPr/>
                      <p:nvPr/>
                    </p:nvGrpSpPr>
                    <p:grpSpPr>
                      <a:xfrm>
                        <a:off x="2826775" y="1280363"/>
                        <a:ext cx="30300" cy="29475"/>
                        <a:chOff x="2823350" y="1280363"/>
                        <a:chExt cx="30300" cy="29475"/>
                      </a:xfrm>
                    </p:grpSpPr>
                    <p:sp>
                      <p:nvSpPr>
                        <p:cNvPr id="1444" name="Google Shape;1444;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30"/>
                      <p:cNvGrpSpPr/>
                      <p:nvPr/>
                    </p:nvGrpSpPr>
                    <p:grpSpPr>
                      <a:xfrm>
                        <a:off x="2881550" y="1280363"/>
                        <a:ext cx="30300" cy="29475"/>
                        <a:chOff x="2823350" y="1280363"/>
                        <a:chExt cx="30300" cy="29475"/>
                      </a:xfrm>
                    </p:grpSpPr>
                    <p:sp>
                      <p:nvSpPr>
                        <p:cNvPr id="1447" name="Google Shape;1447;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 name="Google Shape;1449;p30"/>
                      <p:cNvGrpSpPr/>
                      <p:nvPr/>
                    </p:nvGrpSpPr>
                    <p:grpSpPr>
                      <a:xfrm>
                        <a:off x="2936325" y="1280363"/>
                        <a:ext cx="30300" cy="29475"/>
                        <a:chOff x="2823350" y="1280363"/>
                        <a:chExt cx="30300" cy="29475"/>
                      </a:xfrm>
                    </p:grpSpPr>
                    <p:sp>
                      <p:nvSpPr>
                        <p:cNvPr id="1450" name="Google Shape;1450;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52" name="Google Shape;1452;p30"/>
                    <p:cNvGrpSpPr/>
                    <p:nvPr/>
                  </p:nvGrpSpPr>
                  <p:grpSpPr>
                    <a:xfrm>
                      <a:off x="2826775" y="1386975"/>
                      <a:ext cx="30300" cy="29475"/>
                      <a:chOff x="2823350" y="1280363"/>
                      <a:chExt cx="30300" cy="29475"/>
                    </a:xfrm>
                  </p:grpSpPr>
                  <p:sp>
                    <p:nvSpPr>
                      <p:cNvPr id="1453" name="Google Shape;1453;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30"/>
                    <p:cNvGrpSpPr/>
                    <p:nvPr/>
                  </p:nvGrpSpPr>
                  <p:grpSpPr>
                    <a:xfrm>
                      <a:off x="2881550" y="1386975"/>
                      <a:ext cx="30300" cy="29475"/>
                      <a:chOff x="2823350" y="1280363"/>
                      <a:chExt cx="30300" cy="29475"/>
                    </a:xfrm>
                  </p:grpSpPr>
                  <p:sp>
                    <p:nvSpPr>
                      <p:cNvPr id="1456" name="Google Shape;1456;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30"/>
                    <p:cNvGrpSpPr/>
                    <p:nvPr/>
                  </p:nvGrpSpPr>
                  <p:grpSpPr>
                    <a:xfrm>
                      <a:off x="2936325" y="1386975"/>
                      <a:ext cx="30300" cy="29475"/>
                      <a:chOff x="2823350" y="1280363"/>
                      <a:chExt cx="30300" cy="29475"/>
                    </a:xfrm>
                  </p:grpSpPr>
                  <p:sp>
                    <p:nvSpPr>
                      <p:cNvPr id="1459" name="Google Shape;1459;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1" name="Google Shape;1461;p30"/>
                    <p:cNvGrpSpPr/>
                    <p:nvPr/>
                  </p:nvGrpSpPr>
                  <p:grpSpPr>
                    <a:xfrm>
                      <a:off x="2821775" y="1080988"/>
                      <a:ext cx="174400" cy="174400"/>
                      <a:chOff x="2821775" y="1080988"/>
                      <a:chExt cx="174400" cy="174400"/>
                    </a:xfrm>
                  </p:grpSpPr>
                  <p:sp>
                    <p:nvSpPr>
                      <p:cNvPr id="1462" name="Google Shape;1462;p30"/>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0"/>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0"/>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65" name="Google Shape;1465;p30"/>
                      <p:cNvCxnSpPr>
                        <a:stCxn id="1464" idx="0"/>
                        <a:endCxn id="1462"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1466" name="Google Shape;1466;p30"/>
                      <p:cNvCxnSpPr>
                        <a:stCxn id="1464" idx="6"/>
                        <a:endCxn id="1462"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1467" name="Google Shape;1467;p30"/>
                      <p:cNvCxnSpPr>
                        <a:stCxn id="1464" idx="7"/>
                        <a:endCxn id="1462"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1468" name="Google Shape;1468;p30"/>
                      <p:cNvCxnSpPr>
                        <a:stCxn id="1464" idx="1"/>
                        <a:endCxn id="1462"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1469" name="Google Shape;1469;p30"/>
                      <p:cNvCxnSpPr>
                        <a:stCxn id="1464" idx="2"/>
                        <a:endCxn id="1462"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1470" name="Google Shape;1470;p30"/>
                      <p:cNvCxnSpPr>
                        <a:stCxn id="1464" idx="3"/>
                        <a:endCxn id="1462"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1471" name="Google Shape;1471;p30"/>
                      <p:cNvCxnSpPr>
                        <a:stCxn id="1464" idx="4"/>
                        <a:endCxn id="1462"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1472" name="Google Shape;1472;p30"/>
                      <p:cNvCxnSpPr>
                        <a:stCxn id="1464" idx="5"/>
                        <a:endCxn id="1462"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grpSp>
                <p:nvGrpSpPr>
                  <p:cNvPr id="1473" name="Google Shape;1473;p30"/>
                  <p:cNvGrpSpPr/>
                  <p:nvPr/>
                </p:nvGrpSpPr>
                <p:grpSpPr>
                  <a:xfrm>
                    <a:off x="1634355" y="3345781"/>
                    <a:ext cx="1420983" cy="907026"/>
                    <a:chOff x="1851288" y="1569750"/>
                    <a:chExt cx="1191900" cy="760800"/>
                  </a:xfrm>
                </p:grpSpPr>
                <p:sp>
                  <p:nvSpPr>
                    <p:cNvPr id="1474" name="Google Shape;1474;p30"/>
                    <p:cNvSpPr/>
                    <p:nvPr/>
                  </p:nvSpPr>
                  <p:spPr>
                    <a:xfrm>
                      <a:off x="1851288" y="1569750"/>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0"/>
                    <p:cNvSpPr/>
                    <p:nvPr/>
                  </p:nvSpPr>
                  <p:spPr>
                    <a:xfrm>
                      <a:off x="1912099" y="2260250"/>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6" name="Google Shape;1476;p30"/>
                    <p:cNvGrpSpPr/>
                    <p:nvPr/>
                  </p:nvGrpSpPr>
                  <p:grpSpPr>
                    <a:xfrm>
                      <a:off x="2491554" y="1627594"/>
                      <a:ext cx="477033" cy="87176"/>
                      <a:chOff x="2594360" y="1659550"/>
                      <a:chExt cx="374290" cy="68400"/>
                    </a:xfrm>
                  </p:grpSpPr>
                  <p:sp>
                    <p:nvSpPr>
                      <p:cNvPr id="1477" name="Google Shape;1477;p30"/>
                      <p:cNvSpPr/>
                      <p:nvPr/>
                    </p:nvSpPr>
                    <p:spPr>
                      <a:xfrm rot="10800000">
                        <a:off x="2911350" y="1659550"/>
                        <a:ext cx="57300" cy="6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8" name="Google Shape;1478;p30"/>
                      <p:cNvGrpSpPr/>
                      <p:nvPr/>
                    </p:nvGrpSpPr>
                    <p:grpSpPr>
                      <a:xfrm>
                        <a:off x="2594360" y="1660525"/>
                        <a:ext cx="296325" cy="67425"/>
                        <a:chOff x="2835388" y="919900"/>
                        <a:chExt cx="105525" cy="67425"/>
                      </a:xfrm>
                    </p:grpSpPr>
                    <p:sp>
                      <p:nvSpPr>
                        <p:cNvPr id="1479" name="Google Shape;1479;p30"/>
                        <p:cNvSpPr/>
                        <p:nvPr/>
                      </p:nvSpPr>
                      <p:spPr>
                        <a:xfrm rot="10800000">
                          <a:off x="2910613"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0"/>
                        <p:cNvSpPr/>
                        <p:nvPr/>
                      </p:nvSpPr>
                      <p:spPr>
                        <a:xfrm rot="10800000">
                          <a:off x="2873000"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0"/>
                        <p:cNvSpPr/>
                        <p:nvPr/>
                      </p:nvSpPr>
                      <p:spPr>
                        <a:xfrm rot="10800000">
                          <a:off x="2835388"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0"/>
                        <p:cNvSpPr/>
                        <p:nvPr/>
                      </p:nvSpPr>
                      <p:spPr>
                        <a:xfrm rot="10800000">
                          <a:off x="2910613"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0"/>
                        <p:cNvSpPr/>
                        <p:nvPr/>
                      </p:nvSpPr>
                      <p:spPr>
                        <a:xfrm rot="10800000">
                          <a:off x="2873000"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0"/>
                        <p:cNvSpPr/>
                        <p:nvPr/>
                      </p:nvSpPr>
                      <p:spPr>
                        <a:xfrm rot="10800000">
                          <a:off x="2835388"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5" name="Google Shape;1485;p30"/>
                    <p:cNvGrpSpPr/>
                    <p:nvPr/>
                  </p:nvGrpSpPr>
                  <p:grpSpPr>
                    <a:xfrm>
                      <a:off x="2779071" y="1771549"/>
                      <a:ext cx="187550" cy="187550"/>
                      <a:chOff x="2821775" y="1080988"/>
                      <a:chExt cx="174400" cy="174400"/>
                    </a:xfrm>
                  </p:grpSpPr>
                  <p:sp>
                    <p:nvSpPr>
                      <p:cNvPr id="1486" name="Google Shape;1486;p30"/>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9" name="Google Shape;1489;p30"/>
                      <p:cNvCxnSpPr>
                        <a:stCxn id="1488" idx="0"/>
                        <a:endCxn id="1486"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1490" name="Google Shape;1490;p30"/>
                      <p:cNvCxnSpPr>
                        <a:stCxn id="1488" idx="6"/>
                        <a:endCxn id="1486"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1491" name="Google Shape;1491;p30"/>
                      <p:cNvCxnSpPr>
                        <a:stCxn id="1488" idx="7"/>
                        <a:endCxn id="1486"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1492" name="Google Shape;1492;p30"/>
                      <p:cNvCxnSpPr>
                        <a:stCxn id="1488" idx="1"/>
                        <a:endCxn id="1486"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1493" name="Google Shape;1493;p30"/>
                      <p:cNvCxnSpPr>
                        <a:stCxn id="1488" idx="2"/>
                        <a:endCxn id="1486"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1494" name="Google Shape;1494;p30"/>
                      <p:cNvCxnSpPr>
                        <a:stCxn id="1488" idx="3"/>
                        <a:endCxn id="1486"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1495" name="Google Shape;1495;p30"/>
                      <p:cNvCxnSpPr>
                        <a:stCxn id="1488" idx="4"/>
                        <a:endCxn id="1486"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1496" name="Google Shape;1496;p30"/>
                      <p:cNvCxnSpPr>
                        <a:stCxn id="1488" idx="5"/>
                        <a:endCxn id="1486"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nvGrpSpPr>
                    <p:cNvPr id="1497" name="Google Shape;1497;p30"/>
                    <p:cNvGrpSpPr/>
                    <p:nvPr/>
                  </p:nvGrpSpPr>
                  <p:grpSpPr>
                    <a:xfrm>
                      <a:off x="2779071" y="2015899"/>
                      <a:ext cx="187550" cy="187550"/>
                      <a:chOff x="2821775" y="1080988"/>
                      <a:chExt cx="174400" cy="174400"/>
                    </a:xfrm>
                  </p:grpSpPr>
                  <p:sp>
                    <p:nvSpPr>
                      <p:cNvPr id="1498" name="Google Shape;1498;p30"/>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1" name="Google Shape;1501;p30"/>
                      <p:cNvCxnSpPr>
                        <a:stCxn id="1500" idx="0"/>
                        <a:endCxn id="1498"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1502" name="Google Shape;1502;p30"/>
                      <p:cNvCxnSpPr>
                        <a:stCxn id="1500" idx="6"/>
                        <a:endCxn id="1498"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1503" name="Google Shape;1503;p30"/>
                      <p:cNvCxnSpPr>
                        <a:stCxn id="1500" idx="7"/>
                        <a:endCxn id="1498"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1504" name="Google Shape;1504;p30"/>
                      <p:cNvCxnSpPr>
                        <a:stCxn id="1500" idx="1"/>
                        <a:endCxn id="1498"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1505" name="Google Shape;1505;p30"/>
                      <p:cNvCxnSpPr>
                        <a:stCxn id="1500" idx="2"/>
                        <a:endCxn id="1498"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1506" name="Google Shape;1506;p30"/>
                      <p:cNvCxnSpPr>
                        <a:stCxn id="1500" idx="3"/>
                        <a:endCxn id="1498"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1507" name="Google Shape;1507;p30"/>
                      <p:cNvCxnSpPr>
                        <a:stCxn id="1500" idx="4"/>
                        <a:endCxn id="1498"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1508" name="Google Shape;1508;p30"/>
                      <p:cNvCxnSpPr>
                        <a:stCxn id="1500" idx="5"/>
                        <a:endCxn id="1498"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nvGrpSpPr>
                    <p:cNvPr id="1509" name="Google Shape;1509;p30"/>
                    <p:cNvGrpSpPr/>
                    <p:nvPr/>
                  </p:nvGrpSpPr>
                  <p:grpSpPr>
                    <a:xfrm>
                      <a:off x="1912103" y="1771547"/>
                      <a:ext cx="813250" cy="433400"/>
                      <a:chOff x="1912103" y="1771547"/>
                      <a:chExt cx="813250" cy="433400"/>
                    </a:xfrm>
                  </p:grpSpPr>
                  <p:grpSp>
                    <p:nvGrpSpPr>
                      <p:cNvPr id="1510" name="Google Shape;1510;p30"/>
                      <p:cNvGrpSpPr/>
                      <p:nvPr/>
                    </p:nvGrpSpPr>
                    <p:grpSpPr>
                      <a:xfrm>
                        <a:off x="1912103" y="1771547"/>
                        <a:ext cx="786675" cy="25800"/>
                        <a:chOff x="1912103" y="1771547"/>
                        <a:chExt cx="786675" cy="25800"/>
                      </a:xfrm>
                    </p:grpSpPr>
                    <p:sp>
                      <p:nvSpPr>
                        <p:cNvPr id="1511" name="Google Shape;1511;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1938678" y="1816836"/>
                        <a:ext cx="786675" cy="25800"/>
                        <a:chOff x="1912103" y="1771547"/>
                        <a:chExt cx="786675" cy="25800"/>
                      </a:xfrm>
                    </p:grpSpPr>
                    <p:sp>
                      <p:nvSpPr>
                        <p:cNvPr id="1528" name="Google Shape;1528;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1544;p30"/>
                      <p:cNvGrpSpPr/>
                      <p:nvPr/>
                    </p:nvGrpSpPr>
                    <p:grpSpPr>
                      <a:xfrm>
                        <a:off x="1912103" y="1862125"/>
                        <a:ext cx="786675" cy="25800"/>
                        <a:chOff x="1912103" y="1771547"/>
                        <a:chExt cx="786675" cy="25800"/>
                      </a:xfrm>
                    </p:grpSpPr>
                    <p:sp>
                      <p:nvSpPr>
                        <p:cNvPr id="1545" name="Google Shape;1545;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1" name="Google Shape;1561;p30"/>
                      <p:cNvGrpSpPr/>
                      <p:nvPr/>
                    </p:nvGrpSpPr>
                    <p:grpSpPr>
                      <a:xfrm>
                        <a:off x="1938678" y="1907414"/>
                        <a:ext cx="786675" cy="25800"/>
                        <a:chOff x="1912103" y="1771547"/>
                        <a:chExt cx="786675" cy="25800"/>
                      </a:xfrm>
                    </p:grpSpPr>
                    <p:sp>
                      <p:nvSpPr>
                        <p:cNvPr id="1562" name="Google Shape;1562;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8" name="Google Shape;1578;p30"/>
                      <p:cNvGrpSpPr/>
                      <p:nvPr/>
                    </p:nvGrpSpPr>
                    <p:grpSpPr>
                      <a:xfrm>
                        <a:off x="1912103" y="1952703"/>
                        <a:ext cx="786675" cy="25800"/>
                        <a:chOff x="1912103" y="1771547"/>
                        <a:chExt cx="786675" cy="25800"/>
                      </a:xfrm>
                    </p:grpSpPr>
                    <p:sp>
                      <p:nvSpPr>
                        <p:cNvPr id="1579" name="Google Shape;1579;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5" name="Google Shape;1595;p30"/>
                      <p:cNvGrpSpPr/>
                      <p:nvPr/>
                    </p:nvGrpSpPr>
                    <p:grpSpPr>
                      <a:xfrm>
                        <a:off x="1938678" y="1997992"/>
                        <a:ext cx="786675" cy="25800"/>
                        <a:chOff x="1912103" y="1771547"/>
                        <a:chExt cx="786675" cy="25800"/>
                      </a:xfrm>
                    </p:grpSpPr>
                    <p:sp>
                      <p:nvSpPr>
                        <p:cNvPr id="1596" name="Google Shape;1596;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2" name="Google Shape;1612;p30"/>
                      <p:cNvGrpSpPr/>
                      <p:nvPr/>
                    </p:nvGrpSpPr>
                    <p:grpSpPr>
                      <a:xfrm>
                        <a:off x="1912103" y="2043281"/>
                        <a:ext cx="786675" cy="25800"/>
                        <a:chOff x="1912103" y="1771547"/>
                        <a:chExt cx="786675" cy="25800"/>
                      </a:xfrm>
                    </p:grpSpPr>
                    <p:sp>
                      <p:nvSpPr>
                        <p:cNvPr id="1613" name="Google Shape;1613;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30"/>
                      <p:cNvGrpSpPr/>
                      <p:nvPr/>
                    </p:nvGrpSpPr>
                    <p:grpSpPr>
                      <a:xfrm>
                        <a:off x="1938678" y="2088570"/>
                        <a:ext cx="786675" cy="25800"/>
                        <a:chOff x="1912103" y="1771547"/>
                        <a:chExt cx="786675" cy="25800"/>
                      </a:xfrm>
                    </p:grpSpPr>
                    <p:sp>
                      <p:nvSpPr>
                        <p:cNvPr id="1630" name="Google Shape;1630;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6" name="Google Shape;1646;p30"/>
                      <p:cNvGrpSpPr/>
                      <p:nvPr/>
                    </p:nvGrpSpPr>
                    <p:grpSpPr>
                      <a:xfrm>
                        <a:off x="1912103" y="2133859"/>
                        <a:ext cx="786675" cy="25800"/>
                        <a:chOff x="1912103" y="1771547"/>
                        <a:chExt cx="786675" cy="25800"/>
                      </a:xfrm>
                    </p:grpSpPr>
                    <p:sp>
                      <p:nvSpPr>
                        <p:cNvPr id="1647" name="Google Shape;1647;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3" name="Google Shape;1663;p30"/>
                      <p:cNvGrpSpPr/>
                      <p:nvPr/>
                    </p:nvGrpSpPr>
                    <p:grpSpPr>
                      <a:xfrm>
                        <a:off x="1938678" y="2179147"/>
                        <a:ext cx="786675" cy="25800"/>
                        <a:chOff x="1912103" y="1771547"/>
                        <a:chExt cx="786675" cy="25800"/>
                      </a:xfrm>
                    </p:grpSpPr>
                    <p:sp>
                      <p:nvSpPr>
                        <p:cNvPr id="1664" name="Google Shape;1664;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80" name="Google Shape;1680;p30"/>
                    <p:cNvSpPr/>
                    <p:nvPr/>
                  </p:nvSpPr>
                  <p:spPr>
                    <a:xfrm>
                      <a:off x="1912101" y="167347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0"/>
                    <p:cNvSpPr/>
                    <p:nvPr/>
                  </p:nvSpPr>
                  <p:spPr>
                    <a:xfrm>
                      <a:off x="1912101" y="165052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0"/>
                    <p:cNvSpPr/>
                    <p:nvPr/>
                  </p:nvSpPr>
                  <p:spPr>
                    <a:xfrm>
                      <a:off x="1912101" y="162757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83" name="Google Shape;1683;p30"/>
                <p:cNvGrpSpPr/>
                <p:nvPr/>
              </p:nvGrpSpPr>
              <p:grpSpPr>
                <a:xfrm>
                  <a:off x="1634350" y="4002324"/>
                  <a:ext cx="1269600" cy="162600"/>
                  <a:chOff x="1634350" y="4002324"/>
                  <a:chExt cx="1269600" cy="162600"/>
                </a:xfrm>
              </p:grpSpPr>
              <p:sp>
                <p:nvSpPr>
                  <p:cNvPr id="1684" name="Google Shape;1684;p30"/>
                  <p:cNvSpPr/>
                  <p:nvPr/>
                </p:nvSpPr>
                <p:spPr>
                  <a:xfrm>
                    <a:off x="1634350" y="4002324"/>
                    <a:ext cx="1269600" cy="16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5" name="Google Shape;1685;p30"/>
                  <p:cNvGrpSpPr/>
                  <p:nvPr/>
                </p:nvGrpSpPr>
                <p:grpSpPr>
                  <a:xfrm>
                    <a:off x="1657932" y="4031216"/>
                    <a:ext cx="1222424" cy="104804"/>
                    <a:chOff x="1657932" y="4031216"/>
                    <a:chExt cx="1222424" cy="104804"/>
                  </a:xfrm>
                </p:grpSpPr>
                <p:grpSp>
                  <p:nvGrpSpPr>
                    <p:cNvPr id="1686" name="Google Shape;1686;p30"/>
                    <p:cNvGrpSpPr/>
                    <p:nvPr/>
                  </p:nvGrpSpPr>
                  <p:grpSpPr>
                    <a:xfrm rot="-5400000">
                      <a:off x="1698430" y="3990718"/>
                      <a:ext cx="104804" cy="185799"/>
                      <a:chOff x="1956148" y="1098526"/>
                      <a:chExt cx="111600" cy="112537"/>
                    </a:xfrm>
                  </p:grpSpPr>
                  <p:sp>
                    <p:nvSpPr>
                      <p:cNvPr id="1687" name="Google Shape;1687;p30"/>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0"/>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0"/>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0"/>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0"/>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2" name="Google Shape;1692;p30"/>
                    <p:cNvGrpSpPr/>
                    <p:nvPr/>
                  </p:nvGrpSpPr>
                  <p:grpSpPr>
                    <a:xfrm rot="-5400000">
                      <a:off x="1905756" y="3990718"/>
                      <a:ext cx="104804" cy="185799"/>
                      <a:chOff x="1956148" y="1098526"/>
                      <a:chExt cx="111600" cy="112537"/>
                    </a:xfrm>
                  </p:grpSpPr>
                  <p:sp>
                    <p:nvSpPr>
                      <p:cNvPr id="1693" name="Google Shape;1693;p30"/>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0"/>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0"/>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0"/>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0"/>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8" name="Google Shape;1698;p30"/>
                    <p:cNvGrpSpPr/>
                    <p:nvPr/>
                  </p:nvGrpSpPr>
                  <p:grpSpPr>
                    <a:xfrm rot="-5400000">
                      <a:off x="2113080" y="3990718"/>
                      <a:ext cx="104804" cy="185799"/>
                      <a:chOff x="1956148" y="1098526"/>
                      <a:chExt cx="111600" cy="112537"/>
                    </a:xfrm>
                  </p:grpSpPr>
                  <p:sp>
                    <p:nvSpPr>
                      <p:cNvPr id="1699" name="Google Shape;1699;p30"/>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0"/>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0"/>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0"/>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0"/>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4" name="Google Shape;1704;p30"/>
                    <p:cNvGrpSpPr/>
                    <p:nvPr/>
                  </p:nvGrpSpPr>
                  <p:grpSpPr>
                    <a:xfrm rot="-5400000">
                      <a:off x="2320405" y="3990718"/>
                      <a:ext cx="104804" cy="185799"/>
                      <a:chOff x="1956148" y="1098526"/>
                      <a:chExt cx="111600" cy="112537"/>
                    </a:xfrm>
                  </p:grpSpPr>
                  <p:sp>
                    <p:nvSpPr>
                      <p:cNvPr id="1705" name="Google Shape;1705;p30"/>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0"/>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0"/>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0"/>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0"/>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1710;p30"/>
                    <p:cNvGrpSpPr/>
                    <p:nvPr/>
                  </p:nvGrpSpPr>
                  <p:grpSpPr>
                    <a:xfrm rot="-5400000">
                      <a:off x="2527730" y="3990718"/>
                      <a:ext cx="104804" cy="185799"/>
                      <a:chOff x="1956148" y="1098526"/>
                      <a:chExt cx="111600" cy="112537"/>
                    </a:xfrm>
                  </p:grpSpPr>
                  <p:sp>
                    <p:nvSpPr>
                      <p:cNvPr id="1711" name="Google Shape;1711;p30"/>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0"/>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0"/>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0"/>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0"/>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30"/>
                    <p:cNvGrpSpPr/>
                    <p:nvPr/>
                  </p:nvGrpSpPr>
                  <p:grpSpPr>
                    <a:xfrm rot="-5400000">
                      <a:off x="2735055" y="3990718"/>
                      <a:ext cx="104804" cy="185799"/>
                      <a:chOff x="1956148" y="1098526"/>
                      <a:chExt cx="111600" cy="112537"/>
                    </a:xfrm>
                  </p:grpSpPr>
                  <p:sp>
                    <p:nvSpPr>
                      <p:cNvPr id="1717" name="Google Shape;1717;p30"/>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0"/>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0"/>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0"/>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0"/>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722" name="Google Shape;1722;p30"/>
              <p:cNvGrpSpPr/>
              <p:nvPr/>
            </p:nvGrpSpPr>
            <p:grpSpPr>
              <a:xfrm>
                <a:off x="2946216" y="616404"/>
                <a:ext cx="1269648" cy="3548520"/>
                <a:chOff x="1634342" y="616404"/>
                <a:chExt cx="1269648" cy="3548520"/>
              </a:xfrm>
            </p:grpSpPr>
            <p:grpSp>
              <p:nvGrpSpPr>
                <p:cNvPr id="1723" name="Google Shape;1723;p30"/>
                <p:cNvGrpSpPr/>
                <p:nvPr/>
              </p:nvGrpSpPr>
              <p:grpSpPr>
                <a:xfrm>
                  <a:off x="1634342" y="616404"/>
                  <a:ext cx="1269648" cy="3385907"/>
                  <a:chOff x="1634355" y="463319"/>
                  <a:chExt cx="1420983" cy="3789488"/>
                </a:xfrm>
              </p:grpSpPr>
              <p:grpSp>
                <p:nvGrpSpPr>
                  <p:cNvPr id="1724" name="Google Shape;1724;p30"/>
                  <p:cNvGrpSpPr/>
                  <p:nvPr/>
                </p:nvGrpSpPr>
                <p:grpSpPr>
                  <a:xfrm>
                    <a:off x="1634355" y="463319"/>
                    <a:ext cx="1420983" cy="907026"/>
                    <a:chOff x="1851288" y="768725"/>
                    <a:chExt cx="1191900" cy="760800"/>
                  </a:xfrm>
                </p:grpSpPr>
                <p:sp>
                  <p:nvSpPr>
                    <p:cNvPr id="1725" name="Google Shape;1725;p30"/>
                    <p:cNvSpPr/>
                    <p:nvPr/>
                  </p:nvSpPr>
                  <p:spPr>
                    <a:xfrm>
                      <a:off x="1851288" y="768725"/>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0"/>
                    <p:cNvSpPr/>
                    <p:nvPr/>
                  </p:nvSpPr>
                  <p:spPr>
                    <a:xfrm>
                      <a:off x="1912100" y="901650"/>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0"/>
                    <p:cNvSpPr/>
                    <p:nvPr/>
                  </p:nvSpPr>
                  <p:spPr>
                    <a:xfrm>
                      <a:off x="1912099" y="14592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8" name="Google Shape;1728;p30"/>
                    <p:cNvGrpSpPr/>
                    <p:nvPr/>
                  </p:nvGrpSpPr>
                  <p:grpSpPr>
                    <a:xfrm>
                      <a:off x="1911922" y="1261212"/>
                      <a:ext cx="98387" cy="174421"/>
                      <a:chOff x="1956148" y="1098526"/>
                      <a:chExt cx="111600" cy="112537"/>
                    </a:xfrm>
                  </p:grpSpPr>
                  <p:sp>
                    <p:nvSpPr>
                      <p:cNvPr id="1729" name="Google Shape;1729;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4" name="Google Shape;1734;p30"/>
                    <p:cNvGrpSpPr/>
                    <p:nvPr/>
                  </p:nvGrpSpPr>
                  <p:grpSpPr>
                    <a:xfrm>
                      <a:off x="1983246" y="942647"/>
                      <a:ext cx="736405" cy="53301"/>
                      <a:chOff x="1944675" y="933750"/>
                      <a:chExt cx="418650" cy="30300"/>
                    </a:xfrm>
                  </p:grpSpPr>
                  <p:sp>
                    <p:nvSpPr>
                      <p:cNvPr id="1735" name="Google Shape;1735;p30"/>
                      <p:cNvSpPr/>
                      <p:nvPr/>
                    </p:nvSpPr>
                    <p:spPr>
                      <a:xfrm>
                        <a:off x="19446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0"/>
                      <p:cNvSpPr/>
                      <p:nvPr/>
                    </p:nvSpPr>
                    <p:spPr>
                      <a:xfrm>
                        <a:off x="200607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0"/>
                      <p:cNvSpPr/>
                      <p:nvPr/>
                    </p:nvSpPr>
                    <p:spPr>
                      <a:xfrm>
                        <a:off x="20674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0"/>
                      <p:cNvSpPr/>
                      <p:nvPr/>
                    </p:nvSpPr>
                    <p:spPr>
                      <a:xfrm>
                        <a:off x="21288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0"/>
                      <p:cNvSpPr/>
                      <p:nvPr/>
                    </p:nvSpPr>
                    <p:spPr>
                      <a:xfrm>
                        <a:off x="233302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0" name="Google Shape;1740;p30"/>
                    <p:cNvSpPr/>
                    <p:nvPr/>
                  </p:nvSpPr>
                  <p:spPr>
                    <a:xfrm>
                      <a:off x="1912099" y="8746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0"/>
                    <p:cNvSpPr/>
                    <p:nvPr/>
                  </p:nvSpPr>
                  <p:spPr>
                    <a:xfrm>
                      <a:off x="2820875" y="901650"/>
                      <a:ext cx="1623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0"/>
                    <p:cNvSpPr/>
                    <p:nvPr/>
                  </p:nvSpPr>
                  <p:spPr>
                    <a:xfrm rot="10800000">
                      <a:off x="2948246" y="919900"/>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0"/>
                    <p:cNvSpPr/>
                    <p:nvPr/>
                  </p:nvSpPr>
                  <p:spPr>
                    <a:xfrm rot="10800000">
                      <a:off x="2948246" y="957925"/>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0"/>
                    <p:cNvSpPr/>
                    <p:nvPr/>
                  </p:nvSpPr>
                  <p:spPr>
                    <a:xfrm rot="10800000">
                      <a:off x="2948246" y="995950"/>
                      <a:ext cx="204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5" name="Google Shape;1745;p30"/>
                    <p:cNvGrpSpPr/>
                    <p:nvPr/>
                  </p:nvGrpSpPr>
                  <p:grpSpPr>
                    <a:xfrm>
                      <a:off x="2835388" y="919900"/>
                      <a:ext cx="105525" cy="105450"/>
                      <a:chOff x="2835388" y="919900"/>
                      <a:chExt cx="105525" cy="105450"/>
                    </a:xfrm>
                  </p:grpSpPr>
                  <p:sp>
                    <p:nvSpPr>
                      <p:cNvPr id="1746" name="Google Shape;1746;p30"/>
                      <p:cNvSpPr/>
                      <p:nvPr/>
                    </p:nvSpPr>
                    <p:spPr>
                      <a:xfrm rot="10800000">
                        <a:off x="2910613"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0"/>
                      <p:cNvSpPr/>
                      <p:nvPr/>
                    </p:nvSpPr>
                    <p:spPr>
                      <a:xfrm rot="10800000">
                        <a:off x="2873000"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0"/>
                      <p:cNvSpPr/>
                      <p:nvPr/>
                    </p:nvSpPr>
                    <p:spPr>
                      <a:xfrm rot="10800000">
                        <a:off x="2835388"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0"/>
                      <p:cNvSpPr/>
                      <p:nvPr/>
                    </p:nvSpPr>
                    <p:spPr>
                      <a:xfrm rot="10800000">
                        <a:off x="2910613"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0"/>
                      <p:cNvSpPr/>
                      <p:nvPr/>
                    </p:nvSpPr>
                    <p:spPr>
                      <a:xfrm rot="10800000">
                        <a:off x="2873000"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0"/>
                      <p:cNvSpPr/>
                      <p:nvPr/>
                    </p:nvSpPr>
                    <p:spPr>
                      <a:xfrm rot="10800000">
                        <a:off x="2835388"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0"/>
                      <p:cNvSpPr/>
                      <p:nvPr/>
                    </p:nvSpPr>
                    <p:spPr>
                      <a:xfrm rot="10800000">
                        <a:off x="2910613"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0"/>
                      <p:cNvSpPr/>
                      <p:nvPr/>
                    </p:nvSpPr>
                    <p:spPr>
                      <a:xfrm rot="10800000">
                        <a:off x="2873000"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0"/>
                      <p:cNvSpPr/>
                      <p:nvPr/>
                    </p:nvSpPr>
                    <p:spPr>
                      <a:xfrm rot="10800000">
                        <a:off x="2835388"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5" name="Google Shape;1755;p30"/>
                    <p:cNvSpPr/>
                    <p:nvPr/>
                  </p:nvSpPr>
                  <p:spPr>
                    <a:xfrm>
                      <a:off x="1912100" y="1081475"/>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6" name="Google Shape;1756;p30"/>
                    <p:cNvGrpSpPr/>
                    <p:nvPr/>
                  </p:nvGrpSpPr>
                  <p:grpSpPr>
                    <a:xfrm>
                      <a:off x="2067985" y="1261212"/>
                      <a:ext cx="98387" cy="174421"/>
                      <a:chOff x="1956148" y="1098526"/>
                      <a:chExt cx="111600" cy="112537"/>
                    </a:xfrm>
                  </p:grpSpPr>
                  <p:sp>
                    <p:nvSpPr>
                      <p:cNvPr id="1757" name="Google Shape;1757;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2" name="Google Shape;1762;p30"/>
                    <p:cNvGrpSpPr/>
                    <p:nvPr/>
                  </p:nvGrpSpPr>
                  <p:grpSpPr>
                    <a:xfrm>
                      <a:off x="2224049" y="1261212"/>
                      <a:ext cx="98387" cy="174421"/>
                      <a:chOff x="1956148" y="1098526"/>
                      <a:chExt cx="111600" cy="112537"/>
                    </a:xfrm>
                  </p:grpSpPr>
                  <p:sp>
                    <p:nvSpPr>
                      <p:cNvPr id="1763" name="Google Shape;1763;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8" name="Google Shape;1768;p30"/>
                    <p:cNvGrpSpPr/>
                    <p:nvPr/>
                  </p:nvGrpSpPr>
                  <p:grpSpPr>
                    <a:xfrm>
                      <a:off x="2380112" y="1261212"/>
                      <a:ext cx="98387" cy="174421"/>
                      <a:chOff x="1956148" y="1098526"/>
                      <a:chExt cx="111600" cy="112537"/>
                    </a:xfrm>
                  </p:grpSpPr>
                  <p:sp>
                    <p:nvSpPr>
                      <p:cNvPr id="1769" name="Google Shape;1769;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30"/>
                    <p:cNvGrpSpPr/>
                    <p:nvPr/>
                  </p:nvGrpSpPr>
                  <p:grpSpPr>
                    <a:xfrm>
                      <a:off x="2536176" y="1261212"/>
                      <a:ext cx="98387" cy="174421"/>
                      <a:chOff x="1956148" y="1098526"/>
                      <a:chExt cx="111600" cy="112537"/>
                    </a:xfrm>
                  </p:grpSpPr>
                  <p:sp>
                    <p:nvSpPr>
                      <p:cNvPr id="1775" name="Google Shape;1775;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0" name="Google Shape;1780;p30"/>
                    <p:cNvGrpSpPr/>
                    <p:nvPr/>
                  </p:nvGrpSpPr>
                  <p:grpSpPr>
                    <a:xfrm>
                      <a:off x="2692239" y="1261212"/>
                      <a:ext cx="98387" cy="174421"/>
                      <a:chOff x="1956148" y="1098526"/>
                      <a:chExt cx="111600" cy="112537"/>
                    </a:xfrm>
                  </p:grpSpPr>
                  <p:sp>
                    <p:nvSpPr>
                      <p:cNvPr id="1781" name="Google Shape;1781;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6" name="Google Shape;1786;p30"/>
                    <p:cNvSpPr/>
                    <p:nvPr/>
                  </p:nvSpPr>
                  <p:spPr>
                    <a:xfrm rot="10800000">
                      <a:off x="2695247" y="835600"/>
                      <a:ext cx="2865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0"/>
                    <p:cNvSpPr/>
                    <p:nvPr/>
                  </p:nvSpPr>
                  <p:spPr>
                    <a:xfrm rot="10800000">
                      <a:off x="2811649" y="1367825"/>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8" name="Google Shape;1788;p30"/>
                    <p:cNvGrpSpPr/>
                    <p:nvPr/>
                  </p:nvGrpSpPr>
                  <p:grpSpPr>
                    <a:xfrm>
                      <a:off x="2811649" y="1287238"/>
                      <a:ext cx="170100" cy="67800"/>
                      <a:chOff x="2811649" y="1261200"/>
                      <a:chExt cx="170100" cy="67800"/>
                    </a:xfrm>
                  </p:grpSpPr>
                  <p:sp>
                    <p:nvSpPr>
                      <p:cNvPr id="1789" name="Google Shape;1789;p30"/>
                      <p:cNvSpPr/>
                      <p:nvPr/>
                    </p:nvSpPr>
                    <p:spPr>
                      <a:xfrm rot="10800000">
                        <a:off x="2811649" y="1261200"/>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0" name="Google Shape;1790;p30"/>
                      <p:cNvGrpSpPr/>
                      <p:nvPr/>
                    </p:nvGrpSpPr>
                    <p:grpSpPr>
                      <a:xfrm>
                        <a:off x="2826775" y="1280363"/>
                        <a:ext cx="30300" cy="29475"/>
                        <a:chOff x="2823350" y="1280363"/>
                        <a:chExt cx="30300" cy="29475"/>
                      </a:xfrm>
                    </p:grpSpPr>
                    <p:sp>
                      <p:nvSpPr>
                        <p:cNvPr id="1791" name="Google Shape;1791;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3" name="Google Shape;1793;p30"/>
                      <p:cNvGrpSpPr/>
                      <p:nvPr/>
                    </p:nvGrpSpPr>
                    <p:grpSpPr>
                      <a:xfrm>
                        <a:off x="2881550" y="1280363"/>
                        <a:ext cx="30300" cy="29475"/>
                        <a:chOff x="2823350" y="1280363"/>
                        <a:chExt cx="30300" cy="29475"/>
                      </a:xfrm>
                    </p:grpSpPr>
                    <p:sp>
                      <p:nvSpPr>
                        <p:cNvPr id="1794" name="Google Shape;1794;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6" name="Google Shape;1796;p30"/>
                      <p:cNvGrpSpPr/>
                      <p:nvPr/>
                    </p:nvGrpSpPr>
                    <p:grpSpPr>
                      <a:xfrm>
                        <a:off x="2936325" y="1280363"/>
                        <a:ext cx="30300" cy="29475"/>
                        <a:chOff x="2823350" y="1280363"/>
                        <a:chExt cx="30300" cy="29475"/>
                      </a:xfrm>
                    </p:grpSpPr>
                    <p:sp>
                      <p:nvSpPr>
                        <p:cNvPr id="1797" name="Google Shape;1797;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99" name="Google Shape;1799;p30"/>
                    <p:cNvGrpSpPr/>
                    <p:nvPr/>
                  </p:nvGrpSpPr>
                  <p:grpSpPr>
                    <a:xfrm>
                      <a:off x="2826775" y="1386975"/>
                      <a:ext cx="30300" cy="29475"/>
                      <a:chOff x="2823350" y="1280363"/>
                      <a:chExt cx="30300" cy="29475"/>
                    </a:xfrm>
                  </p:grpSpPr>
                  <p:sp>
                    <p:nvSpPr>
                      <p:cNvPr id="1800" name="Google Shape;1800;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2" name="Google Shape;1802;p30"/>
                    <p:cNvGrpSpPr/>
                    <p:nvPr/>
                  </p:nvGrpSpPr>
                  <p:grpSpPr>
                    <a:xfrm>
                      <a:off x="2881550" y="1386975"/>
                      <a:ext cx="30300" cy="29475"/>
                      <a:chOff x="2823350" y="1280363"/>
                      <a:chExt cx="30300" cy="29475"/>
                    </a:xfrm>
                  </p:grpSpPr>
                  <p:sp>
                    <p:nvSpPr>
                      <p:cNvPr id="1803" name="Google Shape;1803;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5" name="Google Shape;1805;p30"/>
                    <p:cNvGrpSpPr/>
                    <p:nvPr/>
                  </p:nvGrpSpPr>
                  <p:grpSpPr>
                    <a:xfrm>
                      <a:off x="2936325" y="1386975"/>
                      <a:ext cx="30300" cy="29475"/>
                      <a:chOff x="2823350" y="1280363"/>
                      <a:chExt cx="30300" cy="29475"/>
                    </a:xfrm>
                  </p:grpSpPr>
                  <p:sp>
                    <p:nvSpPr>
                      <p:cNvPr id="1806" name="Google Shape;1806;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8" name="Google Shape;1808;p30"/>
                    <p:cNvGrpSpPr/>
                    <p:nvPr/>
                  </p:nvGrpSpPr>
                  <p:grpSpPr>
                    <a:xfrm>
                      <a:off x="2821775" y="1080988"/>
                      <a:ext cx="174400" cy="174400"/>
                      <a:chOff x="2821775" y="1080988"/>
                      <a:chExt cx="174400" cy="174400"/>
                    </a:xfrm>
                  </p:grpSpPr>
                  <p:sp>
                    <p:nvSpPr>
                      <p:cNvPr id="1809" name="Google Shape;1809;p30"/>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0"/>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0"/>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12" name="Google Shape;1812;p30"/>
                      <p:cNvCxnSpPr>
                        <a:stCxn id="1811" idx="0"/>
                        <a:endCxn id="1809"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1813" name="Google Shape;1813;p30"/>
                      <p:cNvCxnSpPr>
                        <a:stCxn id="1811" idx="6"/>
                        <a:endCxn id="1809"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1814" name="Google Shape;1814;p30"/>
                      <p:cNvCxnSpPr>
                        <a:stCxn id="1811" idx="7"/>
                        <a:endCxn id="1809"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1815" name="Google Shape;1815;p30"/>
                      <p:cNvCxnSpPr>
                        <a:stCxn id="1811" idx="1"/>
                        <a:endCxn id="1809"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1816" name="Google Shape;1816;p30"/>
                      <p:cNvCxnSpPr>
                        <a:stCxn id="1811" idx="2"/>
                        <a:endCxn id="1809"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1817" name="Google Shape;1817;p30"/>
                      <p:cNvCxnSpPr>
                        <a:stCxn id="1811" idx="3"/>
                        <a:endCxn id="1809"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1818" name="Google Shape;1818;p30"/>
                      <p:cNvCxnSpPr>
                        <a:stCxn id="1811" idx="4"/>
                        <a:endCxn id="1809"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1819" name="Google Shape;1819;p30"/>
                      <p:cNvCxnSpPr>
                        <a:stCxn id="1811" idx="5"/>
                        <a:endCxn id="1809"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grpSp>
                <p:nvGrpSpPr>
                  <p:cNvPr id="1820" name="Google Shape;1820;p30"/>
                  <p:cNvGrpSpPr/>
                  <p:nvPr/>
                </p:nvGrpSpPr>
                <p:grpSpPr>
                  <a:xfrm>
                    <a:off x="1634355" y="1418301"/>
                    <a:ext cx="1420983" cy="907026"/>
                    <a:chOff x="1851288" y="1569750"/>
                    <a:chExt cx="1191900" cy="760800"/>
                  </a:xfrm>
                </p:grpSpPr>
                <p:sp>
                  <p:nvSpPr>
                    <p:cNvPr id="1821" name="Google Shape;1821;p30"/>
                    <p:cNvSpPr/>
                    <p:nvPr/>
                  </p:nvSpPr>
                  <p:spPr>
                    <a:xfrm>
                      <a:off x="1851288" y="1569750"/>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0"/>
                    <p:cNvSpPr/>
                    <p:nvPr/>
                  </p:nvSpPr>
                  <p:spPr>
                    <a:xfrm>
                      <a:off x="1912099" y="2260250"/>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3" name="Google Shape;1823;p30"/>
                    <p:cNvGrpSpPr/>
                    <p:nvPr/>
                  </p:nvGrpSpPr>
                  <p:grpSpPr>
                    <a:xfrm>
                      <a:off x="2491554" y="1627594"/>
                      <a:ext cx="477033" cy="87176"/>
                      <a:chOff x="2594360" y="1659550"/>
                      <a:chExt cx="374290" cy="68400"/>
                    </a:xfrm>
                  </p:grpSpPr>
                  <p:sp>
                    <p:nvSpPr>
                      <p:cNvPr id="1824" name="Google Shape;1824;p30"/>
                      <p:cNvSpPr/>
                      <p:nvPr/>
                    </p:nvSpPr>
                    <p:spPr>
                      <a:xfrm rot="10800000">
                        <a:off x="2911350" y="1659550"/>
                        <a:ext cx="57300" cy="6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5" name="Google Shape;1825;p30"/>
                      <p:cNvGrpSpPr/>
                      <p:nvPr/>
                    </p:nvGrpSpPr>
                    <p:grpSpPr>
                      <a:xfrm>
                        <a:off x="2594360" y="1660525"/>
                        <a:ext cx="296325" cy="67425"/>
                        <a:chOff x="2835388" y="919900"/>
                        <a:chExt cx="105525" cy="67425"/>
                      </a:xfrm>
                    </p:grpSpPr>
                    <p:sp>
                      <p:nvSpPr>
                        <p:cNvPr id="1826" name="Google Shape;1826;p30"/>
                        <p:cNvSpPr/>
                        <p:nvPr/>
                      </p:nvSpPr>
                      <p:spPr>
                        <a:xfrm rot="10800000">
                          <a:off x="2910613"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0"/>
                        <p:cNvSpPr/>
                        <p:nvPr/>
                      </p:nvSpPr>
                      <p:spPr>
                        <a:xfrm rot="10800000">
                          <a:off x="2873000"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0"/>
                        <p:cNvSpPr/>
                        <p:nvPr/>
                      </p:nvSpPr>
                      <p:spPr>
                        <a:xfrm rot="10800000">
                          <a:off x="2835388"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0"/>
                        <p:cNvSpPr/>
                        <p:nvPr/>
                      </p:nvSpPr>
                      <p:spPr>
                        <a:xfrm rot="10800000">
                          <a:off x="2910613"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0"/>
                        <p:cNvSpPr/>
                        <p:nvPr/>
                      </p:nvSpPr>
                      <p:spPr>
                        <a:xfrm rot="10800000">
                          <a:off x="2873000"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0"/>
                        <p:cNvSpPr/>
                        <p:nvPr/>
                      </p:nvSpPr>
                      <p:spPr>
                        <a:xfrm rot="10800000">
                          <a:off x="2835388"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32" name="Google Shape;1832;p30"/>
                    <p:cNvGrpSpPr/>
                    <p:nvPr/>
                  </p:nvGrpSpPr>
                  <p:grpSpPr>
                    <a:xfrm>
                      <a:off x="2779071" y="1771549"/>
                      <a:ext cx="187550" cy="187550"/>
                      <a:chOff x="2821775" y="1080988"/>
                      <a:chExt cx="174400" cy="174400"/>
                    </a:xfrm>
                  </p:grpSpPr>
                  <p:sp>
                    <p:nvSpPr>
                      <p:cNvPr id="1833" name="Google Shape;1833;p30"/>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0"/>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0"/>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36" name="Google Shape;1836;p30"/>
                      <p:cNvCxnSpPr>
                        <a:stCxn id="1835" idx="0"/>
                        <a:endCxn id="1833"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1837" name="Google Shape;1837;p30"/>
                      <p:cNvCxnSpPr>
                        <a:stCxn id="1835" idx="6"/>
                        <a:endCxn id="1833"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1838" name="Google Shape;1838;p30"/>
                      <p:cNvCxnSpPr>
                        <a:stCxn id="1835" idx="7"/>
                        <a:endCxn id="1833"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1839" name="Google Shape;1839;p30"/>
                      <p:cNvCxnSpPr>
                        <a:stCxn id="1835" idx="1"/>
                        <a:endCxn id="1833"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1840" name="Google Shape;1840;p30"/>
                      <p:cNvCxnSpPr>
                        <a:stCxn id="1835" idx="2"/>
                        <a:endCxn id="1833"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1841" name="Google Shape;1841;p30"/>
                      <p:cNvCxnSpPr>
                        <a:stCxn id="1835" idx="3"/>
                        <a:endCxn id="1833"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1842" name="Google Shape;1842;p30"/>
                      <p:cNvCxnSpPr>
                        <a:stCxn id="1835" idx="4"/>
                        <a:endCxn id="1833"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1843" name="Google Shape;1843;p30"/>
                      <p:cNvCxnSpPr>
                        <a:stCxn id="1835" idx="5"/>
                        <a:endCxn id="1833"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nvGrpSpPr>
                    <p:cNvPr id="1844" name="Google Shape;1844;p30"/>
                    <p:cNvGrpSpPr/>
                    <p:nvPr/>
                  </p:nvGrpSpPr>
                  <p:grpSpPr>
                    <a:xfrm>
                      <a:off x="2779071" y="2015899"/>
                      <a:ext cx="187550" cy="187550"/>
                      <a:chOff x="2821775" y="1080988"/>
                      <a:chExt cx="174400" cy="174400"/>
                    </a:xfrm>
                  </p:grpSpPr>
                  <p:sp>
                    <p:nvSpPr>
                      <p:cNvPr id="1845" name="Google Shape;1845;p30"/>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0"/>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0"/>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48" name="Google Shape;1848;p30"/>
                      <p:cNvCxnSpPr>
                        <a:stCxn id="1847" idx="0"/>
                        <a:endCxn id="1845"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1849" name="Google Shape;1849;p30"/>
                      <p:cNvCxnSpPr>
                        <a:stCxn id="1847" idx="6"/>
                        <a:endCxn id="1845"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1850" name="Google Shape;1850;p30"/>
                      <p:cNvCxnSpPr>
                        <a:stCxn id="1847" idx="7"/>
                        <a:endCxn id="1845"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1851" name="Google Shape;1851;p30"/>
                      <p:cNvCxnSpPr>
                        <a:stCxn id="1847" idx="1"/>
                        <a:endCxn id="1845"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1852" name="Google Shape;1852;p30"/>
                      <p:cNvCxnSpPr>
                        <a:stCxn id="1847" idx="2"/>
                        <a:endCxn id="1845"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1853" name="Google Shape;1853;p30"/>
                      <p:cNvCxnSpPr>
                        <a:stCxn id="1847" idx="3"/>
                        <a:endCxn id="1845"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1854" name="Google Shape;1854;p30"/>
                      <p:cNvCxnSpPr>
                        <a:stCxn id="1847" idx="4"/>
                        <a:endCxn id="1845"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1855" name="Google Shape;1855;p30"/>
                      <p:cNvCxnSpPr>
                        <a:stCxn id="1847" idx="5"/>
                        <a:endCxn id="1845"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nvGrpSpPr>
                    <p:cNvPr id="1856" name="Google Shape;1856;p30"/>
                    <p:cNvGrpSpPr/>
                    <p:nvPr/>
                  </p:nvGrpSpPr>
                  <p:grpSpPr>
                    <a:xfrm>
                      <a:off x="1912103" y="1771547"/>
                      <a:ext cx="813250" cy="433400"/>
                      <a:chOff x="1912103" y="1771547"/>
                      <a:chExt cx="813250" cy="433400"/>
                    </a:xfrm>
                  </p:grpSpPr>
                  <p:grpSp>
                    <p:nvGrpSpPr>
                      <p:cNvPr id="1857" name="Google Shape;1857;p30"/>
                      <p:cNvGrpSpPr/>
                      <p:nvPr/>
                    </p:nvGrpSpPr>
                    <p:grpSpPr>
                      <a:xfrm>
                        <a:off x="1912103" y="1771547"/>
                        <a:ext cx="786675" cy="25800"/>
                        <a:chOff x="1912103" y="1771547"/>
                        <a:chExt cx="786675" cy="25800"/>
                      </a:xfrm>
                    </p:grpSpPr>
                    <p:sp>
                      <p:nvSpPr>
                        <p:cNvPr id="1858" name="Google Shape;1858;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4" name="Google Shape;1874;p30"/>
                      <p:cNvGrpSpPr/>
                      <p:nvPr/>
                    </p:nvGrpSpPr>
                    <p:grpSpPr>
                      <a:xfrm>
                        <a:off x="1938678" y="1816836"/>
                        <a:ext cx="786675" cy="25800"/>
                        <a:chOff x="1912103" y="1771547"/>
                        <a:chExt cx="786675" cy="25800"/>
                      </a:xfrm>
                    </p:grpSpPr>
                    <p:sp>
                      <p:nvSpPr>
                        <p:cNvPr id="1875" name="Google Shape;1875;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1" name="Google Shape;1891;p30"/>
                      <p:cNvGrpSpPr/>
                      <p:nvPr/>
                    </p:nvGrpSpPr>
                    <p:grpSpPr>
                      <a:xfrm>
                        <a:off x="1912103" y="1862125"/>
                        <a:ext cx="786675" cy="25800"/>
                        <a:chOff x="1912103" y="1771547"/>
                        <a:chExt cx="786675" cy="25800"/>
                      </a:xfrm>
                    </p:grpSpPr>
                    <p:sp>
                      <p:nvSpPr>
                        <p:cNvPr id="1892" name="Google Shape;1892;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8" name="Google Shape;1908;p30"/>
                      <p:cNvGrpSpPr/>
                      <p:nvPr/>
                    </p:nvGrpSpPr>
                    <p:grpSpPr>
                      <a:xfrm>
                        <a:off x="1938678" y="1907414"/>
                        <a:ext cx="786675" cy="25800"/>
                        <a:chOff x="1912103" y="1771547"/>
                        <a:chExt cx="786675" cy="25800"/>
                      </a:xfrm>
                    </p:grpSpPr>
                    <p:sp>
                      <p:nvSpPr>
                        <p:cNvPr id="1909" name="Google Shape;1909;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5" name="Google Shape;1925;p30"/>
                      <p:cNvGrpSpPr/>
                      <p:nvPr/>
                    </p:nvGrpSpPr>
                    <p:grpSpPr>
                      <a:xfrm>
                        <a:off x="1912103" y="1952703"/>
                        <a:ext cx="786675" cy="25800"/>
                        <a:chOff x="1912103" y="1771547"/>
                        <a:chExt cx="786675" cy="25800"/>
                      </a:xfrm>
                    </p:grpSpPr>
                    <p:sp>
                      <p:nvSpPr>
                        <p:cNvPr id="1926" name="Google Shape;1926;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2" name="Google Shape;1942;p30"/>
                      <p:cNvGrpSpPr/>
                      <p:nvPr/>
                    </p:nvGrpSpPr>
                    <p:grpSpPr>
                      <a:xfrm>
                        <a:off x="1938678" y="1997992"/>
                        <a:ext cx="786675" cy="25800"/>
                        <a:chOff x="1912103" y="1771547"/>
                        <a:chExt cx="786675" cy="25800"/>
                      </a:xfrm>
                    </p:grpSpPr>
                    <p:sp>
                      <p:nvSpPr>
                        <p:cNvPr id="1943" name="Google Shape;1943;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9" name="Google Shape;1959;p30"/>
                      <p:cNvGrpSpPr/>
                      <p:nvPr/>
                    </p:nvGrpSpPr>
                    <p:grpSpPr>
                      <a:xfrm>
                        <a:off x="1912103" y="2043281"/>
                        <a:ext cx="786675" cy="25800"/>
                        <a:chOff x="1912103" y="1771547"/>
                        <a:chExt cx="786675" cy="25800"/>
                      </a:xfrm>
                    </p:grpSpPr>
                    <p:sp>
                      <p:nvSpPr>
                        <p:cNvPr id="1960" name="Google Shape;1960;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6" name="Google Shape;1976;p30"/>
                      <p:cNvGrpSpPr/>
                      <p:nvPr/>
                    </p:nvGrpSpPr>
                    <p:grpSpPr>
                      <a:xfrm>
                        <a:off x="1938678" y="2088570"/>
                        <a:ext cx="786675" cy="25800"/>
                        <a:chOff x="1912103" y="1771547"/>
                        <a:chExt cx="786675" cy="25800"/>
                      </a:xfrm>
                    </p:grpSpPr>
                    <p:sp>
                      <p:nvSpPr>
                        <p:cNvPr id="1977" name="Google Shape;1977;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3" name="Google Shape;1993;p30"/>
                      <p:cNvGrpSpPr/>
                      <p:nvPr/>
                    </p:nvGrpSpPr>
                    <p:grpSpPr>
                      <a:xfrm>
                        <a:off x="1912103" y="2133859"/>
                        <a:ext cx="786675" cy="25800"/>
                        <a:chOff x="1912103" y="1771547"/>
                        <a:chExt cx="786675" cy="25800"/>
                      </a:xfrm>
                    </p:grpSpPr>
                    <p:sp>
                      <p:nvSpPr>
                        <p:cNvPr id="1994" name="Google Shape;1994;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0" name="Google Shape;2010;p30"/>
                      <p:cNvGrpSpPr/>
                      <p:nvPr/>
                    </p:nvGrpSpPr>
                    <p:grpSpPr>
                      <a:xfrm>
                        <a:off x="1938678" y="2179147"/>
                        <a:ext cx="786675" cy="25800"/>
                        <a:chOff x="1912103" y="1771547"/>
                        <a:chExt cx="786675" cy="25800"/>
                      </a:xfrm>
                    </p:grpSpPr>
                    <p:sp>
                      <p:nvSpPr>
                        <p:cNvPr id="2011" name="Google Shape;2011;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27" name="Google Shape;2027;p30"/>
                    <p:cNvSpPr/>
                    <p:nvPr/>
                  </p:nvSpPr>
                  <p:spPr>
                    <a:xfrm>
                      <a:off x="1912101" y="167347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0"/>
                    <p:cNvSpPr/>
                    <p:nvPr/>
                  </p:nvSpPr>
                  <p:spPr>
                    <a:xfrm>
                      <a:off x="1912101" y="165052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0"/>
                    <p:cNvSpPr/>
                    <p:nvPr/>
                  </p:nvSpPr>
                  <p:spPr>
                    <a:xfrm>
                      <a:off x="1912101" y="162757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0" name="Google Shape;2030;p30"/>
                  <p:cNvGrpSpPr/>
                  <p:nvPr/>
                </p:nvGrpSpPr>
                <p:grpSpPr>
                  <a:xfrm>
                    <a:off x="1634355" y="2390799"/>
                    <a:ext cx="1420983" cy="907026"/>
                    <a:chOff x="1851288" y="768725"/>
                    <a:chExt cx="1191900" cy="760800"/>
                  </a:xfrm>
                </p:grpSpPr>
                <p:sp>
                  <p:nvSpPr>
                    <p:cNvPr id="2031" name="Google Shape;2031;p30"/>
                    <p:cNvSpPr/>
                    <p:nvPr/>
                  </p:nvSpPr>
                  <p:spPr>
                    <a:xfrm>
                      <a:off x="1851288" y="768725"/>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0"/>
                    <p:cNvSpPr/>
                    <p:nvPr/>
                  </p:nvSpPr>
                  <p:spPr>
                    <a:xfrm>
                      <a:off x="1912100" y="901650"/>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0"/>
                    <p:cNvSpPr/>
                    <p:nvPr/>
                  </p:nvSpPr>
                  <p:spPr>
                    <a:xfrm>
                      <a:off x="1912099" y="14592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4" name="Google Shape;2034;p30"/>
                    <p:cNvGrpSpPr/>
                    <p:nvPr/>
                  </p:nvGrpSpPr>
                  <p:grpSpPr>
                    <a:xfrm>
                      <a:off x="1911922" y="1261212"/>
                      <a:ext cx="98387" cy="174421"/>
                      <a:chOff x="1956148" y="1098526"/>
                      <a:chExt cx="111600" cy="112537"/>
                    </a:xfrm>
                  </p:grpSpPr>
                  <p:sp>
                    <p:nvSpPr>
                      <p:cNvPr id="2035" name="Google Shape;2035;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0" name="Google Shape;2040;p30"/>
                    <p:cNvGrpSpPr/>
                    <p:nvPr/>
                  </p:nvGrpSpPr>
                  <p:grpSpPr>
                    <a:xfrm>
                      <a:off x="1983246" y="942647"/>
                      <a:ext cx="736405" cy="53301"/>
                      <a:chOff x="1944675" y="933750"/>
                      <a:chExt cx="418650" cy="30300"/>
                    </a:xfrm>
                  </p:grpSpPr>
                  <p:sp>
                    <p:nvSpPr>
                      <p:cNvPr id="2041" name="Google Shape;2041;p30"/>
                      <p:cNvSpPr/>
                      <p:nvPr/>
                    </p:nvSpPr>
                    <p:spPr>
                      <a:xfrm>
                        <a:off x="19446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0"/>
                      <p:cNvSpPr/>
                      <p:nvPr/>
                    </p:nvSpPr>
                    <p:spPr>
                      <a:xfrm>
                        <a:off x="200607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0"/>
                      <p:cNvSpPr/>
                      <p:nvPr/>
                    </p:nvSpPr>
                    <p:spPr>
                      <a:xfrm>
                        <a:off x="20674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0"/>
                      <p:cNvSpPr/>
                      <p:nvPr/>
                    </p:nvSpPr>
                    <p:spPr>
                      <a:xfrm>
                        <a:off x="21288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0"/>
                      <p:cNvSpPr/>
                      <p:nvPr/>
                    </p:nvSpPr>
                    <p:spPr>
                      <a:xfrm>
                        <a:off x="233302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6" name="Google Shape;2046;p30"/>
                    <p:cNvSpPr/>
                    <p:nvPr/>
                  </p:nvSpPr>
                  <p:spPr>
                    <a:xfrm>
                      <a:off x="1912099" y="8746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0"/>
                    <p:cNvSpPr/>
                    <p:nvPr/>
                  </p:nvSpPr>
                  <p:spPr>
                    <a:xfrm>
                      <a:off x="2820875" y="901650"/>
                      <a:ext cx="1623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0"/>
                    <p:cNvSpPr/>
                    <p:nvPr/>
                  </p:nvSpPr>
                  <p:spPr>
                    <a:xfrm rot="10800000">
                      <a:off x="2948246" y="919900"/>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0"/>
                    <p:cNvSpPr/>
                    <p:nvPr/>
                  </p:nvSpPr>
                  <p:spPr>
                    <a:xfrm rot="10800000">
                      <a:off x="2948246" y="957925"/>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0"/>
                    <p:cNvSpPr/>
                    <p:nvPr/>
                  </p:nvSpPr>
                  <p:spPr>
                    <a:xfrm rot="10800000">
                      <a:off x="2948246" y="995950"/>
                      <a:ext cx="204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1" name="Google Shape;2051;p30"/>
                    <p:cNvGrpSpPr/>
                    <p:nvPr/>
                  </p:nvGrpSpPr>
                  <p:grpSpPr>
                    <a:xfrm>
                      <a:off x="2835388" y="919900"/>
                      <a:ext cx="105525" cy="105450"/>
                      <a:chOff x="2835388" y="919900"/>
                      <a:chExt cx="105525" cy="105450"/>
                    </a:xfrm>
                  </p:grpSpPr>
                  <p:sp>
                    <p:nvSpPr>
                      <p:cNvPr id="2052" name="Google Shape;2052;p30"/>
                      <p:cNvSpPr/>
                      <p:nvPr/>
                    </p:nvSpPr>
                    <p:spPr>
                      <a:xfrm rot="10800000">
                        <a:off x="2910613"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0"/>
                      <p:cNvSpPr/>
                      <p:nvPr/>
                    </p:nvSpPr>
                    <p:spPr>
                      <a:xfrm rot="10800000">
                        <a:off x="2873000"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0"/>
                      <p:cNvSpPr/>
                      <p:nvPr/>
                    </p:nvSpPr>
                    <p:spPr>
                      <a:xfrm rot="10800000">
                        <a:off x="2835388"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0"/>
                      <p:cNvSpPr/>
                      <p:nvPr/>
                    </p:nvSpPr>
                    <p:spPr>
                      <a:xfrm rot="10800000">
                        <a:off x="2910613"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0"/>
                      <p:cNvSpPr/>
                      <p:nvPr/>
                    </p:nvSpPr>
                    <p:spPr>
                      <a:xfrm rot="10800000">
                        <a:off x="2873000"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0"/>
                      <p:cNvSpPr/>
                      <p:nvPr/>
                    </p:nvSpPr>
                    <p:spPr>
                      <a:xfrm rot="10800000">
                        <a:off x="2835388"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0"/>
                      <p:cNvSpPr/>
                      <p:nvPr/>
                    </p:nvSpPr>
                    <p:spPr>
                      <a:xfrm rot="10800000">
                        <a:off x="2910613"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0"/>
                      <p:cNvSpPr/>
                      <p:nvPr/>
                    </p:nvSpPr>
                    <p:spPr>
                      <a:xfrm rot="10800000">
                        <a:off x="2873000"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0"/>
                      <p:cNvSpPr/>
                      <p:nvPr/>
                    </p:nvSpPr>
                    <p:spPr>
                      <a:xfrm rot="10800000">
                        <a:off x="2835388"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1" name="Google Shape;2061;p30"/>
                    <p:cNvSpPr/>
                    <p:nvPr/>
                  </p:nvSpPr>
                  <p:spPr>
                    <a:xfrm>
                      <a:off x="1912100" y="1081475"/>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2" name="Google Shape;2062;p30"/>
                    <p:cNvGrpSpPr/>
                    <p:nvPr/>
                  </p:nvGrpSpPr>
                  <p:grpSpPr>
                    <a:xfrm>
                      <a:off x="2067985" y="1261212"/>
                      <a:ext cx="98387" cy="174421"/>
                      <a:chOff x="1956148" y="1098526"/>
                      <a:chExt cx="111600" cy="112537"/>
                    </a:xfrm>
                  </p:grpSpPr>
                  <p:sp>
                    <p:nvSpPr>
                      <p:cNvPr id="2063" name="Google Shape;2063;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8" name="Google Shape;2068;p30"/>
                    <p:cNvGrpSpPr/>
                    <p:nvPr/>
                  </p:nvGrpSpPr>
                  <p:grpSpPr>
                    <a:xfrm>
                      <a:off x="2224049" y="1261212"/>
                      <a:ext cx="98387" cy="174421"/>
                      <a:chOff x="1956148" y="1098526"/>
                      <a:chExt cx="111600" cy="112537"/>
                    </a:xfrm>
                  </p:grpSpPr>
                  <p:sp>
                    <p:nvSpPr>
                      <p:cNvPr id="2069" name="Google Shape;2069;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4" name="Google Shape;2074;p30"/>
                    <p:cNvGrpSpPr/>
                    <p:nvPr/>
                  </p:nvGrpSpPr>
                  <p:grpSpPr>
                    <a:xfrm>
                      <a:off x="2380112" y="1261212"/>
                      <a:ext cx="98387" cy="174421"/>
                      <a:chOff x="1956148" y="1098526"/>
                      <a:chExt cx="111600" cy="112537"/>
                    </a:xfrm>
                  </p:grpSpPr>
                  <p:sp>
                    <p:nvSpPr>
                      <p:cNvPr id="2075" name="Google Shape;2075;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0" name="Google Shape;2080;p30"/>
                    <p:cNvGrpSpPr/>
                    <p:nvPr/>
                  </p:nvGrpSpPr>
                  <p:grpSpPr>
                    <a:xfrm>
                      <a:off x="2536176" y="1261212"/>
                      <a:ext cx="98387" cy="174421"/>
                      <a:chOff x="1956148" y="1098526"/>
                      <a:chExt cx="111600" cy="112537"/>
                    </a:xfrm>
                  </p:grpSpPr>
                  <p:sp>
                    <p:nvSpPr>
                      <p:cNvPr id="2081" name="Google Shape;2081;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6" name="Google Shape;2086;p30"/>
                    <p:cNvGrpSpPr/>
                    <p:nvPr/>
                  </p:nvGrpSpPr>
                  <p:grpSpPr>
                    <a:xfrm>
                      <a:off x="2692239" y="1261212"/>
                      <a:ext cx="98387" cy="174421"/>
                      <a:chOff x="1956148" y="1098526"/>
                      <a:chExt cx="111600" cy="112537"/>
                    </a:xfrm>
                  </p:grpSpPr>
                  <p:sp>
                    <p:nvSpPr>
                      <p:cNvPr id="2087" name="Google Shape;2087;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2" name="Google Shape;2092;p30"/>
                    <p:cNvSpPr/>
                    <p:nvPr/>
                  </p:nvSpPr>
                  <p:spPr>
                    <a:xfrm rot="10800000">
                      <a:off x="2695247" y="835600"/>
                      <a:ext cx="2865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0"/>
                    <p:cNvSpPr/>
                    <p:nvPr/>
                  </p:nvSpPr>
                  <p:spPr>
                    <a:xfrm rot="10800000">
                      <a:off x="2811649" y="1367825"/>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4" name="Google Shape;2094;p30"/>
                    <p:cNvGrpSpPr/>
                    <p:nvPr/>
                  </p:nvGrpSpPr>
                  <p:grpSpPr>
                    <a:xfrm>
                      <a:off x="2811649" y="1287238"/>
                      <a:ext cx="170100" cy="67800"/>
                      <a:chOff x="2811649" y="1261200"/>
                      <a:chExt cx="170100" cy="67800"/>
                    </a:xfrm>
                  </p:grpSpPr>
                  <p:sp>
                    <p:nvSpPr>
                      <p:cNvPr id="2095" name="Google Shape;2095;p30"/>
                      <p:cNvSpPr/>
                      <p:nvPr/>
                    </p:nvSpPr>
                    <p:spPr>
                      <a:xfrm rot="10800000">
                        <a:off x="2811649" y="1261200"/>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6" name="Google Shape;2096;p30"/>
                      <p:cNvGrpSpPr/>
                      <p:nvPr/>
                    </p:nvGrpSpPr>
                    <p:grpSpPr>
                      <a:xfrm>
                        <a:off x="2826775" y="1280363"/>
                        <a:ext cx="30300" cy="29475"/>
                        <a:chOff x="2823350" y="1280363"/>
                        <a:chExt cx="30300" cy="29475"/>
                      </a:xfrm>
                    </p:grpSpPr>
                    <p:sp>
                      <p:nvSpPr>
                        <p:cNvPr id="2097" name="Google Shape;2097;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9" name="Google Shape;2099;p30"/>
                      <p:cNvGrpSpPr/>
                      <p:nvPr/>
                    </p:nvGrpSpPr>
                    <p:grpSpPr>
                      <a:xfrm>
                        <a:off x="2881550" y="1280363"/>
                        <a:ext cx="30300" cy="29475"/>
                        <a:chOff x="2823350" y="1280363"/>
                        <a:chExt cx="30300" cy="29475"/>
                      </a:xfrm>
                    </p:grpSpPr>
                    <p:sp>
                      <p:nvSpPr>
                        <p:cNvPr id="2100" name="Google Shape;2100;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2" name="Google Shape;2102;p30"/>
                      <p:cNvGrpSpPr/>
                      <p:nvPr/>
                    </p:nvGrpSpPr>
                    <p:grpSpPr>
                      <a:xfrm>
                        <a:off x="2936325" y="1280363"/>
                        <a:ext cx="30300" cy="29475"/>
                        <a:chOff x="2823350" y="1280363"/>
                        <a:chExt cx="30300" cy="29475"/>
                      </a:xfrm>
                    </p:grpSpPr>
                    <p:sp>
                      <p:nvSpPr>
                        <p:cNvPr id="2103" name="Google Shape;2103;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05" name="Google Shape;2105;p30"/>
                    <p:cNvGrpSpPr/>
                    <p:nvPr/>
                  </p:nvGrpSpPr>
                  <p:grpSpPr>
                    <a:xfrm>
                      <a:off x="2826775" y="1386975"/>
                      <a:ext cx="30300" cy="29475"/>
                      <a:chOff x="2823350" y="1280363"/>
                      <a:chExt cx="30300" cy="29475"/>
                    </a:xfrm>
                  </p:grpSpPr>
                  <p:sp>
                    <p:nvSpPr>
                      <p:cNvPr id="2106" name="Google Shape;2106;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8" name="Google Shape;2108;p30"/>
                    <p:cNvGrpSpPr/>
                    <p:nvPr/>
                  </p:nvGrpSpPr>
                  <p:grpSpPr>
                    <a:xfrm>
                      <a:off x="2881550" y="1386975"/>
                      <a:ext cx="30300" cy="29475"/>
                      <a:chOff x="2823350" y="1280363"/>
                      <a:chExt cx="30300" cy="29475"/>
                    </a:xfrm>
                  </p:grpSpPr>
                  <p:sp>
                    <p:nvSpPr>
                      <p:cNvPr id="2109" name="Google Shape;2109;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1" name="Google Shape;2111;p30"/>
                    <p:cNvGrpSpPr/>
                    <p:nvPr/>
                  </p:nvGrpSpPr>
                  <p:grpSpPr>
                    <a:xfrm>
                      <a:off x="2936325" y="1386975"/>
                      <a:ext cx="30300" cy="29475"/>
                      <a:chOff x="2823350" y="1280363"/>
                      <a:chExt cx="30300" cy="29475"/>
                    </a:xfrm>
                  </p:grpSpPr>
                  <p:sp>
                    <p:nvSpPr>
                      <p:cNvPr id="2112" name="Google Shape;2112;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4" name="Google Shape;2114;p30"/>
                    <p:cNvGrpSpPr/>
                    <p:nvPr/>
                  </p:nvGrpSpPr>
                  <p:grpSpPr>
                    <a:xfrm>
                      <a:off x="2821775" y="1080988"/>
                      <a:ext cx="174400" cy="174400"/>
                      <a:chOff x="2821775" y="1080988"/>
                      <a:chExt cx="174400" cy="174400"/>
                    </a:xfrm>
                  </p:grpSpPr>
                  <p:sp>
                    <p:nvSpPr>
                      <p:cNvPr id="2115" name="Google Shape;2115;p30"/>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0"/>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0"/>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8" name="Google Shape;2118;p30"/>
                      <p:cNvCxnSpPr>
                        <a:stCxn id="2117" idx="0"/>
                        <a:endCxn id="2115"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2119" name="Google Shape;2119;p30"/>
                      <p:cNvCxnSpPr>
                        <a:stCxn id="2117" idx="6"/>
                        <a:endCxn id="2115"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2120" name="Google Shape;2120;p30"/>
                      <p:cNvCxnSpPr>
                        <a:stCxn id="2117" idx="7"/>
                        <a:endCxn id="2115"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2121" name="Google Shape;2121;p30"/>
                      <p:cNvCxnSpPr>
                        <a:stCxn id="2117" idx="1"/>
                        <a:endCxn id="2115"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2122" name="Google Shape;2122;p30"/>
                      <p:cNvCxnSpPr>
                        <a:stCxn id="2117" idx="2"/>
                        <a:endCxn id="2115"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2123" name="Google Shape;2123;p30"/>
                      <p:cNvCxnSpPr>
                        <a:stCxn id="2117" idx="3"/>
                        <a:endCxn id="2115"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2124" name="Google Shape;2124;p30"/>
                      <p:cNvCxnSpPr>
                        <a:stCxn id="2117" idx="4"/>
                        <a:endCxn id="2115"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2125" name="Google Shape;2125;p30"/>
                      <p:cNvCxnSpPr>
                        <a:stCxn id="2117" idx="5"/>
                        <a:endCxn id="2115"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grpSp>
                <p:nvGrpSpPr>
                  <p:cNvPr id="2126" name="Google Shape;2126;p30"/>
                  <p:cNvGrpSpPr/>
                  <p:nvPr/>
                </p:nvGrpSpPr>
                <p:grpSpPr>
                  <a:xfrm>
                    <a:off x="1634355" y="3345781"/>
                    <a:ext cx="1420983" cy="907026"/>
                    <a:chOff x="1851288" y="1569750"/>
                    <a:chExt cx="1191900" cy="760800"/>
                  </a:xfrm>
                </p:grpSpPr>
                <p:sp>
                  <p:nvSpPr>
                    <p:cNvPr id="2127" name="Google Shape;2127;p30"/>
                    <p:cNvSpPr/>
                    <p:nvPr/>
                  </p:nvSpPr>
                  <p:spPr>
                    <a:xfrm>
                      <a:off x="1851288" y="1569750"/>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0"/>
                    <p:cNvSpPr/>
                    <p:nvPr/>
                  </p:nvSpPr>
                  <p:spPr>
                    <a:xfrm>
                      <a:off x="1912099" y="2260250"/>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9" name="Google Shape;2129;p30"/>
                    <p:cNvGrpSpPr/>
                    <p:nvPr/>
                  </p:nvGrpSpPr>
                  <p:grpSpPr>
                    <a:xfrm>
                      <a:off x="2491554" y="1627594"/>
                      <a:ext cx="477033" cy="87176"/>
                      <a:chOff x="2594360" y="1659550"/>
                      <a:chExt cx="374290" cy="68400"/>
                    </a:xfrm>
                  </p:grpSpPr>
                  <p:sp>
                    <p:nvSpPr>
                      <p:cNvPr id="2130" name="Google Shape;2130;p30"/>
                      <p:cNvSpPr/>
                      <p:nvPr/>
                    </p:nvSpPr>
                    <p:spPr>
                      <a:xfrm rot="10800000">
                        <a:off x="2911350" y="1659550"/>
                        <a:ext cx="57300" cy="6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1" name="Google Shape;2131;p30"/>
                      <p:cNvGrpSpPr/>
                      <p:nvPr/>
                    </p:nvGrpSpPr>
                    <p:grpSpPr>
                      <a:xfrm>
                        <a:off x="2594360" y="1660525"/>
                        <a:ext cx="296325" cy="67425"/>
                        <a:chOff x="2835388" y="919900"/>
                        <a:chExt cx="105525" cy="67425"/>
                      </a:xfrm>
                    </p:grpSpPr>
                    <p:sp>
                      <p:nvSpPr>
                        <p:cNvPr id="2132" name="Google Shape;2132;p30"/>
                        <p:cNvSpPr/>
                        <p:nvPr/>
                      </p:nvSpPr>
                      <p:spPr>
                        <a:xfrm rot="10800000">
                          <a:off x="2910613"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0"/>
                        <p:cNvSpPr/>
                        <p:nvPr/>
                      </p:nvSpPr>
                      <p:spPr>
                        <a:xfrm rot="10800000">
                          <a:off x="2873000"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0"/>
                        <p:cNvSpPr/>
                        <p:nvPr/>
                      </p:nvSpPr>
                      <p:spPr>
                        <a:xfrm rot="10800000">
                          <a:off x="2835388"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0"/>
                        <p:cNvSpPr/>
                        <p:nvPr/>
                      </p:nvSpPr>
                      <p:spPr>
                        <a:xfrm rot="10800000">
                          <a:off x="2910613"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0"/>
                        <p:cNvSpPr/>
                        <p:nvPr/>
                      </p:nvSpPr>
                      <p:spPr>
                        <a:xfrm rot="10800000">
                          <a:off x="2873000"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0"/>
                        <p:cNvSpPr/>
                        <p:nvPr/>
                      </p:nvSpPr>
                      <p:spPr>
                        <a:xfrm rot="10800000">
                          <a:off x="2835388"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38" name="Google Shape;2138;p30"/>
                    <p:cNvGrpSpPr/>
                    <p:nvPr/>
                  </p:nvGrpSpPr>
                  <p:grpSpPr>
                    <a:xfrm>
                      <a:off x="2779071" y="1771549"/>
                      <a:ext cx="187550" cy="187550"/>
                      <a:chOff x="2821775" y="1080988"/>
                      <a:chExt cx="174400" cy="174400"/>
                    </a:xfrm>
                  </p:grpSpPr>
                  <p:sp>
                    <p:nvSpPr>
                      <p:cNvPr id="2139" name="Google Shape;2139;p30"/>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0"/>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0"/>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42" name="Google Shape;2142;p30"/>
                      <p:cNvCxnSpPr>
                        <a:stCxn id="2141" idx="0"/>
                        <a:endCxn id="2139"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2143" name="Google Shape;2143;p30"/>
                      <p:cNvCxnSpPr>
                        <a:stCxn id="2141" idx="6"/>
                        <a:endCxn id="2139"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2144" name="Google Shape;2144;p30"/>
                      <p:cNvCxnSpPr>
                        <a:stCxn id="2141" idx="7"/>
                        <a:endCxn id="2139"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2145" name="Google Shape;2145;p30"/>
                      <p:cNvCxnSpPr>
                        <a:stCxn id="2141" idx="1"/>
                        <a:endCxn id="2139"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2146" name="Google Shape;2146;p30"/>
                      <p:cNvCxnSpPr>
                        <a:stCxn id="2141" idx="2"/>
                        <a:endCxn id="2139"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2147" name="Google Shape;2147;p30"/>
                      <p:cNvCxnSpPr>
                        <a:stCxn id="2141" idx="3"/>
                        <a:endCxn id="2139"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2148" name="Google Shape;2148;p30"/>
                      <p:cNvCxnSpPr>
                        <a:stCxn id="2141" idx="4"/>
                        <a:endCxn id="2139"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2149" name="Google Shape;2149;p30"/>
                      <p:cNvCxnSpPr>
                        <a:stCxn id="2141" idx="5"/>
                        <a:endCxn id="2139"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nvGrpSpPr>
                    <p:cNvPr id="2150" name="Google Shape;2150;p30"/>
                    <p:cNvGrpSpPr/>
                    <p:nvPr/>
                  </p:nvGrpSpPr>
                  <p:grpSpPr>
                    <a:xfrm>
                      <a:off x="2779071" y="2015899"/>
                      <a:ext cx="187550" cy="187550"/>
                      <a:chOff x="2821775" y="1080988"/>
                      <a:chExt cx="174400" cy="174400"/>
                    </a:xfrm>
                  </p:grpSpPr>
                  <p:sp>
                    <p:nvSpPr>
                      <p:cNvPr id="2151" name="Google Shape;2151;p30"/>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0"/>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0"/>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54" name="Google Shape;2154;p30"/>
                      <p:cNvCxnSpPr>
                        <a:stCxn id="2153" idx="0"/>
                        <a:endCxn id="2151"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2155" name="Google Shape;2155;p30"/>
                      <p:cNvCxnSpPr>
                        <a:stCxn id="2153" idx="6"/>
                        <a:endCxn id="2151"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2156" name="Google Shape;2156;p30"/>
                      <p:cNvCxnSpPr>
                        <a:stCxn id="2153" idx="7"/>
                        <a:endCxn id="2151"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2157" name="Google Shape;2157;p30"/>
                      <p:cNvCxnSpPr>
                        <a:stCxn id="2153" idx="1"/>
                        <a:endCxn id="2151"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2158" name="Google Shape;2158;p30"/>
                      <p:cNvCxnSpPr>
                        <a:stCxn id="2153" idx="2"/>
                        <a:endCxn id="2151"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2159" name="Google Shape;2159;p30"/>
                      <p:cNvCxnSpPr>
                        <a:stCxn id="2153" idx="3"/>
                        <a:endCxn id="2151"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2160" name="Google Shape;2160;p30"/>
                      <p:cNvCxnSpPr>
                        <a:stCxn id="2153" idx="4"/>
                        <a:endCxn id="2151"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2161" name="Google Shape;2161;p30"/>
                      <p:cNvCxnSpPr>
                        <a:stCxn id="2153" idx="5"/>
                        <a:endCxn id="2151"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nvGrpSpPr>
                    <p:cNvPr id="2162" name="Google Shape;2162;p30"/>
                    <p:cNvGrpSpPr/>
                    <p:nvPr/>
                  </p:nvGrpSpPr>
                  <p:grpSpPr>
                    <a:xfrm>
                      <a:off x="1912103" y="1771547"/>
                      <a:ext cx="813250" cy="433400"/>
                      <a:chOff x="1912103" y="1771547"/>
                      <a:chExt cx="813250" cy="433400"/>
                    </a:xfrm>
                  </p:grpSpPr>
                  <p:grpSp>
                    <p:nvGrpSpPr>
                      <p:cNvPr id="2163" name="Google Shape;2163;p30"/>
                      <p:cNvGrpSpPr/>
                      <p:nvPr/>
                    </p:nvGrpSpPr>
                    <p:grpSpPr>
                      <a:xfrm>
                        <a:off x="1912103" y="1771547"/>
                        <a:ext cx="786675" cy="25800"/>
                        <a:chOff x="1912103" y="1771547"/>
                        <a:chExt cx="786675" cy="25800"/>
                      </a:xfrm>
                    </p:grpSpPr>
                    <p:sp>
                      <p:nvSpPr>
                        <p:cNvPr id="2164" name="Google Shape;2164;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0" name="Google Shape;2180;p30"/>
                      <p:cNvGrpSpPr/>
                      <p:nvPr/>
                    </p:nvGrpSpPr>
                    <p:grpSpPr>
                      <a:xfrm>
                        <a:off x="1938678" y="1816836"/>
                        <a:ext cx="786675" cy="25800"/>
                        <a:chOff x="1912103" y="1771547"/>
                        <a:chExt cx="786675" cy="25800"/>
                      </a:xfrm>
                    </p:grpSpPr>
                    <p:sp>
                      <p:nvSpPr>
                        <p:cNvPr id="2181" name="Google Shape;2181;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7" name="Google Shape;2197;p30"/>
                      <p:cNvGrpSpPr/>
                      <p:nvPr/>
                    </p:nvGrpSpPr>
                    <p:grpSpPr>
                      <a:xfrm>
                        <a:off x="1912103" y="1862125"/>
                        <a:ext cx="786675" cy="25800"/>
                        <a:chOff x="1912103" y="1771547"/>
                        <a:chExt cx="786675" cy="25800"/>
                      </a:xfrm>
                    </p:grpSpPr>
                    <p:sp>
                      <p:nvSpPr>
                        <p:cNvPr id="2198" name="Google Shape;2198;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4" name="Google Shape;2214;p30"/>
                      <p:cNvGrpSpPr/>
                      <p:nvPr/>
                    </p:nvGrpSpPr>
                    <p:grpSpPr>
                      <a:xfrm>
                        <a:off x="1938678" y="1907414"/>
                        <a:ext cx="786675" cy="25800"/>
                        <a:chOff x="1912103" y="1771547"/>
                        <a:chExt cx="786675" cy="25800"/>
                      </a:xfrm>
                    </p:grpSpPr>
                    <p:sp>
                      <p:nvSpPr>
                        <p:cNvPr id="2215" name="Google Shape;2215;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1" name="Google Shape;2231;p30"/>
                      <p:cNvGrpSpPr/>
                      <p:nvPr/>
                    </p:nvGrpSpPr>
                    <p:grpSpPr>
                      <a:xfrm>
                        <a:off x="1912103" y="1952703"/>
                        <a:ext cx="786675" cy="25800"/>
                        <a:chOff x="1912103" y="1771547"/>
                        <a:chExt cx="786675" cy="25800"/>
                      </a:xfrm>
                    </p:grpSpPr>
                    <p:sp>
                      <p:nvSpPr>
                        <p:cNvPr id="2232" name="Google Shape;2232;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8" name="Google Shape;2248;p30"/>
                      <p:cNvGrpSpPr/>
                      <p:nvPr/>
                    </p:nvGrpSpPr>
                    <p:grpSpPr>
                      <a:xfrm>
                        <a:off x="1938678" y="1997992"/>
                        <a:ext cx="786675" cy="25800"/>
                        <a:chOff x="1912103" y="1771547"/>
                        <a:chExt cx="786675" cy="25800"/>
                      </a:xfrm>
                    </p:grpSpPr>
                    <p:sp>
                      <p:nvSpPr>
                        <p:cNvPr id="2249" name="Google Shape;2249;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5" name="Google Shape;2265;p30"/>
                      <p:cNvGrpSpPr/>
                      <p:nvPr/>
                    </p:nvGrpSpPr>
                    <p:grpSpPr>
                      <a:xfrm>
                        <a:off x="1912103" y="2043281"/>
                        <a:ext cx="786675" cy="25800"/>
                        <a:chOff x="1912103" y="1771547"/>
                        <a:chExt cx="786675" cy="25800"/>
                      </a:xfrm>
                    </p:grpSpPr>
                    <p:sp>
                      <p:nvSpPr>
                        <p:cNvPr id="2266" name="Google Shape;2266;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2" name="Google Shape;2282;p30"/>
                      <p:cNvGrpSpPr/>
                      <p:nvPr/>
                    </p:nvGrpSpPr>
                    <p:grpSpPr>
                      <a:xfrm>
                        <a:off x="1938678" y="2088570"/>
                        <a:ext cx="786675" cy="25800"/>
                        <a:chOff x="1912103" y="1771547"/>
                        <a:chExt cx="786675" cy="25800"/>
                      </a:xfrm>
                    </p:grpSpPr>
                    <p:sp>
                      <p:nvSpPr>
                        <p:cNvPr id="2283" name="Google Shape;2283;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9" name="Google Shape;2299;p30"/>
                      <p:cNvGrpSpPr/>
                      <p:nvPr/>
                    </p:nvGrpSpPr>
                    <p:grpSpPr>
                      <a:xfrm>
                        <a:off x="1912103" y="2133859"/>
                        <a:ext cx="786675" cy="25800"/>
                        <a:chOff x="1912103" y="1771547"/>
                        <a:chExt cx="786675" cy="25800"/>
                      </a:xfrm>
                    </p:grpSpPr>
                    <p:sp>
                      <p:nvSpPr>
                        <p:cNvPr id="2300" name="Google Shape;2300;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6" name="Google Shape;2316;p30"/>
                      <p:cNvGrpSpPr/>
                      <p:nvPr/>
                    </p:nvGrpSpPr>
                    <p:grpSpPr>
                      <a:xfrm>
                        <a:off x="1938678" y="2179147"/>
                        <a:ext cx="786675" cy="25800"/>
                        <a:chOff x="1912103" y="1771547"/>
                        <a:chExt cx="786675" cy="25800"/>
                      </a:xfrm>
                    </p:grpSpPr>
                    <p:sp>
                      <p:nvSpPr>
                        <p:cNvPr id="2317" name="Google Shape;2317;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33" name="Google Shape;2333;p30"/>
                    <p:cNvSpPr/>
                    <p:nvPr/>
                  </p:nvSpPr>
                  <p:spPr>
                    <a:xfrm>
                      <a:off x="1912101" y="167347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0"/>
                    <p:cNvSpPr/>
                    <p:nvPr/>
                  </p:nvSpPr>
                  <p:spPr>
                    <a:xfrm>
                      <a:off x="1912101" y="165052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0"/>
                    <p:cNvSpPr/>
                    <p:nvPr/>
                  </p:nvSpPr>
                  <p:spPr>
                    <a:xfrm>
                      <a:off x="1912101" y="162757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6" name="Google Shape;2336;p30"/>
                <p:cNvGrpSpPr/>
                <p:nvPr/>
              </p:nvGrpSpPr>
              <p:grpSpPr>
                <a:xfrm>
                  <a:off x="1634350" y="4002324"/>
                  <a:ext cx="1269600" cy="162600"/>
                  <a:chOff x="1634350" y="4002324"/>
                  <a:chExt cx="1269600" cy="162600"/>
                </a:xfrm>
              </p:grpSpPr>
              <p:sp>
                <p:nvSpPr>
                  <p:cNvPr id="2337" name="Google Shape;2337;p30"/>
                  <p:cNvSpPr/>
                  <p:nvPr/>
                </p:nvSpPr>
                <p:spPr>
                  <a:xfrm>
                    <a:off x="1634350" y="4002324"/>
                    <a:ext cx="1269600" cy="16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8" name="Google Shape;2338;p30"/>
                  <p:cNvGrpSpPr/>
                  <p:nvPr/>
                </p:nvGrpSpPr>
                <p:grpSpPr>
                  <a:xfrm>
                    <a:off x="1657932" y="4031216"/>
                    <a:ext cx="1222424" cy="104804"/>
                    <a:chOff x="1657932" y="4031216"/>
                    <a:chExt cx="1222424" cy="104804"/>
                  </a:xfrm>
                </p:grpSpPr>
                <p:grpSp>
                  <p:nvGrpSpPr>
                    <p:cNvPr id="2339" name="Google Shape;2339;p30"/>
                    <p:cNvGrpSpPr/>
                    <p:nvPr/>
                  </p:nvGrpSpPr>
                  <p:grpSpPr>
                    <a:xfrm rot="-5400000">
                      <a:off x="1698430" y="3990718"/>
                      <a:ext cx="104804" cy="185799"/>
                      <a:chOff x="1956148" y="1098526"/>
                      <a:chExt cx="111600" cy="112537"/>
                    </a:xfrm>
                  </p:grpSpPr>
                  <p:sp>
                    <p:nvSpPr>
                      <p:cNvPr id="2340" name="Google Shape;2340;p30"/>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0"/>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0"/>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0"/>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0"/>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5" name="Google Shape;2345;p30"/>
                    <p:cNvGrpSpPr/>
                    <p:nvPr/>
                  </p:nvGrpSpPr>
                  <p:grpSpPr>
                    <a:xfrm rot="-5400000">
                      <a:off x="1905756" y="3990718"/>
                      <a:ext cx="104804" cy="185799"/>
                      <a:chOff x="1956148" y="1098526"/>
                      <a:chExt cx="111600" cy="112537"/>
                    </a:xfrm>
                  </p:grpSpPr>
                  <p:sp>
                    <p:nvSpPr>
                      <p:cNvPr id="2346" name="Google Shape;2346;p30"/>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0"/>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0"/>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0"/>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0"/>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1" name="Google Shape;2351;p30"/>
                    <p:cNvGrpSpPr/>
                    <p:nvPr/>
                  </p:nvGrpSpPr>
                  <p:grpSpPr>
                    <a:xfrm rot="-5400000">
                      <a:off x="2113080" y="3990718"/>
                      <a:ext cx="104804" cy="185799"/>
                      <a:chOff x="1956148" y="1098526"/>
                      <a:chExt cx="111600" cy="112537"/>
                    </a:xfrm>
                  </p:grpSpPr>
                  <p:sp>
                    <p:nvSpPr>
                      <p:cNvPr id="2352" name="Google Shape;2352;p30"/>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0"/>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0"/>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0"/>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0"/>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7" name="Google Shape;2357;p30"/>
                    <p:cNvGrpSpPr/>
                    <p:nvPr/>
                  </p:nvGrpSpPr>
                  <p:grpSpPr>
                    <a:xfrm rot="-5400000">
                      <a:off x="2320405" y="3990718"/>
                      <a:ext cx="104804" cy="185799"/>
                      <a:chOff x="1956148" y="1098526"/>
                      <a:chExt cx="111600" cy="112537"/>
                    </a:xfrm>
                  </p:grpSpPr>
                  <p:sp>
                    <p:nvSpPr>
                      <p:cNvPr id="2358" name="Google Shape;2358;p30"/>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0"/>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0"/>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0"/>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0"/>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3" name="Google Shape;2363;p30"/>
                    <p:cNvGrpSpPr/>
                    <p:nvPr/>
                  </p:nvGrpSpPr>
                  <p:grpSpPr>
                    <a:xfrm rot="-5400000">
                      <a:off x="2527730" y="3990718"/>
                      <a:ext cx="104804" cy="185799"/>
                      <a:chOff x="1956148" y="1098526"/>
                      <a:chExt cx="111600" cy="112537"/>
                    </a:xfrm>
                  </p:grpSpPr>
                  <p:sp>
                    <p:nvSpPr>
                      <p:cNvPr id="2364" name="Google Shape;2364;p30"/>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0"/>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0"/>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0"/>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0"/>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9" name="Google Shape;2369;p30"/>
                    <p:cNvGrpSpPr/>
                    <p:nvPr/>
                  </p:nvGrpSpPr>
                  <p:grpSpPr>
                    <a:xfrm rot="-5400000">
                      <a:off x="2735055" y="3990718"/>
                      <a:ext cx="104804" cy="185799"/>
                      <a:chOff x="1956148" y="1098526"/>
                      <a:chExt cx="111600" cy="112537"/>
                    </a:xfrm>
                  </p:grpSpPr>
                  <p:sp>
                    <p:nvSpPr>
                      <p:cNvPr id="2370" name="Google Shape;2370;p30"/>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0"/>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0"/>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0"/>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0"/>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1"/>
        <p:cNvGrpSpPr/>
        <p:nvPr/>
      </p:nvGrpSpPr>
      <p:grpSpPr>
        <a:xfrm>
          <a:off x="0" y="0"/>
          <a:ext cx="0" cy="0"/>
          <a:chOff x="0" y="0"/>
          <a:chExt cx="0" cy="0"/>
        </a:xfrm>
      </p:grpSpPr>
      <p:sp>
        <p:nvSpPr>
          <p:cNvPr id="2472" name="Google Shape;2472;p34"/>
          <p:cNvSpPr/>
          <p:nvPr/>
        </p:nvSpPr>
        <p:spPr>
          <a:xfrm rot="10800000">
            <a:off x="4169768" y="2151099"/>
            <a:ext cx="4982082" cy="185117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4"/>
          <p:cNvSpPr/>
          <p:nvPr/>
        </p:nvSpPr>
        <p:spPr>
          <a:xfrm>
            <a:off x="7534575" y="539500"/>
            <a:ext cx="849300" cy="849300"/>
          </a:xfrm>
          <a:prstGeom prst="mathMultiply">
            <a:avLst>
              <a:gd name="adj1" fmla="val 1711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4"/>
          <p:cNvSpPr txBox="1">
            <a:spLocks noGrp="1"/>
          </p:cNvSpPr>
          <p:nvPr>
            <p:ph type="title"/>
          </p:nvPr>
        </p:nvSpPr>
        <p:spPr>
          <a:xfrm>
            <a:off x="4281850" y="1388800"/>
            <a:ext cx="3882000" cy="76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HTTP</a:t>
            </a:r>
            <a:endParaRPr dirty="0"/>
          </a:p>
        </p:txBody>
      </p:sp>
      <p:sp>
        <p:nvSpPr>
          <p:cNvPr id="2475" name="Google Shape;2475;p34"/>
          <p:cNvSpPr txBox="1">
            <a:spLocks noGrp="1"/>
          </p:cNvSpPr>
          <p:nvPr>
            <p:ph type="subTitle" idx="1"/>
          </p:nvPr>
        </p:nvSpPr>
        <p:spPr>
          <a:xfrm>
            <a:off x="4281850" y="2347500"/>
            <a:ext cx="3882000" cy="1372800"/>
          </a:xfrm>
          <a:prstGeom prst="rect">
            <a:avLst/>
          </a:prstGeom>
        </p:spPr>
        <p:txBody>
          <a:bodyPr spcFirstLastPara="1" wrap="square" lIns="91425" tIns="91425" rIns="91425" bIns="91425" anchor="ctr" anchorCtr="0">
            <a:noAutofit/>
          </a:bodyPr>
          <a:lstStyle/>
          <a:p>
            <a:pPr marL="139700" indent="0" algn="just">
              <a:buNone/>
            </a:pPr>
            <a:r>
              <a:rPr lang="en-US" b="1" i="0" dirty="0">
                <a:solidFill>
                  <a:srgbClr val="475261"/>
                </a:solidFill>
                <a:effectLst/>
                <a:latin typeface="Tajawal" panose="020B0604020202020204" charset="-78"/>
                <a:cs typeface="Tajawal" panose="020B0604020202020204" charset="-78"/>
              </a:rPr>
              <a:t>HTTP (</a:t>
            </a:r>
            <a:r>
              <a:rPr lang="en-US" b="1" i="1" dirty="0" err="1">
                <a:solidFill>
                  <a:srgbClr val="475261"/>
                </a:solidFill>
                <a:effectLst/>
                <a:latin typeface="Tajawal" panose="020B0604020202020204" charset="-78"/>
                <a:cs typeface="Tajawal" panose="020B0604020202020204" charset="-78"/>
              </a:rPr>
              <a:t>HyperText</a:t>
            </a:r>
            <a:r>
              <a:rPr lang="en-US" b="1" i="1" dirty="0">
                <a:solidFill>
                  <a:srgbClr val="475261"/>
                </a:solidFill>
                <a:effectLst/>
                <a:latin typeface="Tajawal" panose="020B0604020202020204" charset="-78"/>
                <a:cs typeface="Tajawal" panose="020B0604020202020204" charset="-78"/>
              </a:rPr>
              <a:t> Transfer Protocol) </a:t>
            </a:r>
            <a:r>
              <a:rPr lang="en-US" b="1" dirty="0">
                <a:solidFill>
                  <a:srgbClr val="475261"/>
                </a:solidFill>
                <a:effectLst/>
                <a:latin typeface="Tajawal" panose="020B0604020202020204" charset="-78"/>
                <a:cs typeface="Tajawal" panose="020B0604020202020204" charset="-78"/>
              </a:rPr>
              <a:t>is an application layer network protocol developed to help the transfer process between computers. This protocol is useful for transferring information such as documents, files, images, and videos between computers.</a:t>
            </a:r>
            <a:endParaRPr lang="en-US" b="0" dirty="0">
              <a:solidFill>
                <a:srgbClr val="475261"/>
              </a:solidFill>
              <a:effectLst/>
              <a:latin typeface="Tajawal" panose="020B0604020202020204" charset="-78"/>
              <a:cs typeface="Tajawal" panose="020B0604020202020204" charset="-78"/>
            </a:endParaRPr>
          </a:p>
        </p:txBody>
      </p:sp>
      <p:grpSp>
        <p:nvGrpSpPr>
          <p:cNvPr id="2476" name="Google Shape;2476;p34"/>
          <p:cNvGrpSpPr/>
          <p:nvPr/>
        </p:nvGrpSpPr>
        <p:grpSpPr>
          <a:xfrm flipH="1">
            <a:off x="3529151" y="463300"/>
            <a:ext cx="266700" cy="345050"/>
            <a:chOff x="1172410" y="839125"/>
            <a:chExt cx="266700" cy="345050"/>
          </a:xfrm>
        </p:grpSpPr>
        <p:cxnSp>
          <p:nvCxnSpPr>
            <p:cNvPr id="2477" name="Google Shape;2477;p34"/>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78" name="Google Shape;2478;p34"/>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479" name="Google Shape;2479;p34"/>
          <p:cNvGrpSpPr/>
          <p:nvPr/>
        </p:nvGrpSpPr>
        <p:grpSpPr>
          <a:xfrm rot="10800000" flipH="1">
            <a:off x="819383" y="4002275"/>
            <a:ext cx="266700" cy="345050"/>
            <a:chOff x="1172410" y="839125"/>
            <a:chExt cx="266700" cy="345050"/>
          </a:xfrm>
        </p:grpSpPr>
        <p:cxnSp>
          <p:nvCxnSpPr>
            <p:cNvPr id="2480" name="Google Shape;2480;p34"/>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81" name="Google Shape;2481;p34"/>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sp>
        <p:nvSpPr>
          <p:cNvPr id="2482" name="Google Shape;2482;p34"/>
          <p:cNvSpPr/>
          <p:nvPr/>
        </p:nvSpPr>
        <p:spPr>
          <a:xfrm>
            <a:off x="947025" y="259400"/>
            <a:ext cx="1570800" cy="1531200"/>
          </a:xfrm>
          <a:prstGeom prst="star8">
            <a:avLst>
              <a:gd name="adj" fmla="val 2526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83" name="Google Shape;2483;p34"/>
          <p:cNvCxnSpPr>
            <a:stCxn id="2484" idx="2"/>
            <a:endCxn id="2485" idx="0"/>
          </p:cNvCxnSpPr>
          <p:nvPr/>
        </p:nvCxnSpPr>
        <p:spPr>
          <a:xfrm rot="5400000">
            <a:off x="1678188" y="1496375"/>
            <a:ext cx="735900" cy="802200"/>
          </a:xfrm>
          <a:prstGeom prst="bentConnector3">
            <a:avLst>
              <a:gd name="adj1" fmla="val 50002"/>
            </a:avLst>
          </a:prstGeom>
          <a:noFill/>
          <a:ln w="38100" cap="flat" cmpd="sng">
            <a:solidFill>
              <a:schemeClr val="dk2"/>
            </a:solidFill>
            <a:prstDash val="solid"/>
            <a:round/>
            <a:headEnd type="none" w="med" len="med"/>
            <a:tailEnd type="none" w="med" len="med"/>
          </a:ln>
        </p:spPr>
      </p:cxnSp>
      <p:cxnSp>
        <p:nvCxnSpPr>
          <p:cNvPr id="2486" name="Google Shape;2486;p34"/>
          <p:cNvCxnSpPr>
            <a:stCxn id="2484" idx="2"/>
            <a:endCxn id="2487" idx="0"/>
          </p:cNvCxnSpPr>
          <p:nvPr/>
        </p:nvCxnSpPr>
        <p:spPr>
          <a:xfrm rot="-5400000" flipH="1">
            <a:off x="2465238" y="1511525"/>
            <a:ext cx="735900" cy="771900"/>
          </a:xfrm>
          <a:prstGeom prst="bentConnector3">
            <a:avLst>
              <a:gd name="adj1" fmla="val 50002"/>
            </a:avLst>
          </a:prstGeom>
          <a:noFill/>
          <a:ln w="28575" cap="flat" cmpd="sng">
            <a:solidFill>
              <a:schemeClr val="dk2"/>
            </a:solidFill>
            <a:prstDash val="solid"/>
            <a:round/>
            <a:headEnd type="none" w="med" len="med"/>
            <a:tailEnd type="none" w="med" len="med"/>
          </a:ln>
        </p:spPr>
      </p:cxnSp>
      <p:grpSp>
        <p:nvGrpSpPr>
          <p:cNvPr id="2488" name="Google Shape;2488;p34"/>
          <p:cNvGrpSpPr/>
          <p:nvPr/>
        </p:nvGrpSpPr>
        <p:grpSpPr>
          <a:xfrm>
            <a:off x="1180200" y="768725"/>
            <a:ext cx="2503775" cy="3433500"/>
            <a:chOff x="1031200" y="964775"/>
            <a:chExt cx="2503775" cy="3433500"/>
          </a:xfrm>
        </p:grpSpPr>
        <p:grpSp>
          <p:nvGrpSpPr>
            <p:cNvPr id="2489" name="Google Shape;2489;p34"/>
            <p:cNvGrpSpPr/>
            <p:nvPr/>
          </p:nvGrpSpPr>
          <p:grpSpPr>
            <a:xfrm>
              <a:off x="1702288" y="964775"/>
              <a:ext cx="1191932" cy="760800"/>
              <a:chOff x="1278300" y="1764700"/>
              <a:chExt cx="1191932" cy="760800"/>
            </a:xfrm>
          </p:grpSpPr>
          <p:sp>
            <p:nvSpPr>
              <p:cNvPr id="2484" name="Google Shape;2484;p34"/>
              <p:cNvSpPr/>
              <p:nvPr/>
            </p:nvSpPr>
            <p:spPr>
              <a:xfrm>
                <a:off x="1278300" y="1764700"/>
                <a:ext cx="1191900" cy="760800"/>
              </a:xfrm>
              <a:prstGeom prst="rect">
                <a:avLst/>
              </a:prstGeom>
              <a:solidFill>
                <a:schemeClr val="dk2"/>
              </a:solid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0" name="Google Shape;2490;p34"/>
              <p:cNvGrpSpPr/>
              <p:nvPr/>
            </p:nvGrpSpPr>
            <p:grpSpPr>
              <a:xfrm>
                <a:off x="1360125" y="1803525"/>
                <a:ext cx="365100" cy="168600"/>
                <a:chOff x="1360125" y="1844875"/>
                <a:chExt cx="365100" cy="168600"/>
              </a:xfrm>
            </p:grpSpPr>
            <p:sp>
              <p:nvSpPr>
                <p:cNvPr id="2491" name="Google Shape;2491;p34"/>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4"/>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4"/>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4"/>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4"/>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4"/>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7" name="Google Shape;2497;p34"/>
              <p:cNvGrpSpPr/>
              <p:nvPr/>
            </p:nvGrpSpPr>
            <p:grpSpPr>
              <a:xfrm>
                <a:off x="1947775" y="1814100"/>
                <a:ext cx="378100" cy="147450"/>
                <a:chOff x="1947775" y="1814100"/>
                <a:chExt cx="378100" cy="147450"/>
              </a:xfrm>
            </p:grpSpPr>
            <p:grpSp>
              <p:nvGrpSpPr>
                <p:cNvPr id="2498" name="Google Shape;2498;p34"/>
                <p:cNvGrpSpPr/>
                <p:nvPr/>
              </p:nvGrpSpPr>
              <p:grpSpPr>
                <a:xfrm>
                  <a:off x="1947775" y="1814100"/>
                  <a:ext cx="30300" cy="147450"/>
                  <a:chOff x="1947775" y="1824725"/>
                  <a:chExt cx="30300" cy="147450"/>
                </a:xfrm>
              </p:grpSpPr>
              <p:sp>
                <p:nvSpPr>
                  <p:cNvPr id="2499" name="Google Shape;2499;p34"/>
                  <p:cNvSpPr/>
                  <p:nvPr/>
                </p:nvSpPr>
                <p:spPr>
                  <a:xfrm>
                    <a:off x="194777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4"/>
                  <p:cNvSpPr/>
                  <p:nvPr/>
                </p:nvSpPr>
                <p:spPr>
                  <a:xfrm>
                    <a:off x="194777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4"/>
                  <p:cNvSpPr/>
                  <p:nvPr/>
                </p:nvSpPr>
                <p:spPr>
                  <a:xfrm>
                    <a:off x="194777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2502" name="Google Shape;2502;p34"/>
                <p:cNvGrpSpPr/>
                <p:nvPr/>
              </p:nvGrpSpPr>
              <p:grpSpPr>
                <a:xfrm>
                  <a:off x="2061800" y="1814100"/>
                  <a:ext cx="30300" cy="147450"/>
                  <a:chOff x="2061800" y="1824725"/>
                  <a:chExt cx="30300" cy="147450"/>
                </a:xfrm>
              </p:grpSpPr>
              <p:sp>
                <p:nvSpPr>
                  <p:cNvPr id="2503" name="Google Shape;2503;p34"/>
                  <p:cNvSpPr/>
                  <p:nvPr/>
                </p:nvSpPr>
                <p:spPr>
                  <a:xfrm rot="10800000">
                    <a:off x="2061800"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4"/>
                  <p:cNvSpPr/>
                  <p:nvPr/>
                </p:nvSpPr>
                <p:spPr>
                  <a:xfrm rot="10800000">
                    <a:off x="2061800"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4"/>
                  <p:cNvSpPr/>
                  <p:nvPr/>
                </p:nvSpPr>
                <p:spPr>
                  <a:xfrm rot="10800000">
                    <a:off x="2061800"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2506" name="Google Shape;2506;p34"/>
                <p:cNvGrpSpPr/>
                <p:nvPr/>
              </p:nvGrpSpPr>
              <p:grpSpPr>
                <a:xfrm>
                  <a:off x="2175825" y="1814100"/>
                  <a:ext cx="30300" cy="147450"/>
                  <a:chOff x="2175825" y="1824725"/>
                  <a:chExt cx="30300" cy="147450"/>
                </a:xfrm>
              </p:grpSpPr>
              <p:sp>
                <p:nvSpPr>
                  <p:cNvPr id="2507" name="Google Shape;2507;p34"/>
                  <p:cNvSpPr/>
                  <p:nvPr/>
                </p:nvSpPr>
                <p:spPr>
                  <a:xfrm>
                    <a:off x="217582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4"/>
                  <p:cNvSpPr/>
                  <p:nvPr/>
                </p:nvSpPr>
                <p:spPr>
                  <a:xfrm>
                    <a:off x="217582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4"/>
                  <p:cNvSpPr/>
                  <p:nvPr/>
                </p:nvSpPr>
                <p:spPr>
                  <a:xfrm>
                    <a:off x="217582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2510" name="Google Shape;2510;p34"/>
                <p:cNvGrpSpPr/>
                <p:nvPr/>
              </p:nvGrpSpPr>
              <p:grpSpPr>
                <a:xfrm>
                  <a:off x="2295575" y="1814100"/>
                  <a:ext cx="30300" cy="147450"/>
                  <a:chOff x="2295575" y="1824725"/>
                  <a:chExt cx="30300" cy="147450"/>
                </a:xfrm>
              </p:grpSpPr>
              <p:sp>
                <p:nvSpPr>
                  <p:cNvPr id="2511" name="Google Shape;2511;p34"/>
                  <p:cNvSpPr/>
                  <p:nvPr/>
                </p:nvSpPr>
                <p:spPr>
                  <a:xfrm rot="10800000">
                    <a:off x="2295575"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4"/>
                  <p:cNvSpPr/>
                  <p:nvPr/>
                </p:nvSpPr>
                <p:spPr>
                  <a:xfrm rot="10800000">
                    <a:off x="2295575"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4"/>
                  <p:cNvSpPr/>
                  <p:nvPr/>
                </p:nvSpPr>
                <p:spPr>
                  <a:xfrm rot="10800000">
                    <a:off x="2295575"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2514" name="Google Shape;2514;p34"/>
              <p:cNvSpPr/>
              <p:nvPr/>
            </p:nvSpPr>
            <p:spPr>
              <a:xfrm>
                <a:off x="2004000"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4"/>
              <p:cNvSpPr/>
              <p:nvPr/>
            </p:nvSpPr>
            <p:spPr>
              <a:xfrm>
                <a:off x="2004000"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4"/>
              <p:cNvSpPr/>
              <p:nvPr/>
            </p:nvSpPr>
            <p:spPr>
              <a:xfrm>
                <a:off x="1278932" y="2001375"/>
                <a:ext cx="11913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4"/>
              <p:cNvSpPr/>
              <p:nvPr/>
            </p:nvSpPr>
            <p:spPr>
              <a:xfrm>
                <a:off x="1278932" y="2268863"/>
                <a:ext cx="11913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4"/>
              <p:cNvSpPr/>
              <p:nvPr/>
            </p:nvSpPr>
            <p:spPr>
              <a:xfrm>
                <a:off x="2123738"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4"/>
              <p:cNvSpPr/>
              <p:nvPr/>
            </p:nvSpPr>
            <p:spPr>
              <a:xfrm>
                <a:off x="2123738"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4"/>
              <p:cNvSpPr/>
              <p:nvPr/>
            </p:nvSpPr>
            <p:spPr>
              <a:xfrm>
                <a:off x="2123738"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4"/>
              <p:cNvSpPr/>
              <p:nvPr/>
            </p:nvSpPr>
            <p:spPr>
              <a:xfrm>
                <a:off x="2243488"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4"/>
              <p:cNvSpPr/>
              <p:nvPr/>
            </p:nvSpPr>
            <p:spPr>
              <a:xfrm>
                <a:off x="2243488"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4"/>
              <p:cNvSpPr/>
              <p:nvPr/>
            </p:nvSpPr>
            <p:spPr>
              <a:xfrm>
                <a:off x="2243488"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4"/>
              <p:cNvSpPr/>
              <p:nvPr/>
            </p:nvSpPr>
            <p:spPr>
              <a:xfrm>
                <a:off x="2363238"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4"/>
              <p:cNvSpPr/>
              <p:nvPr/>
            </p:nvSpPr>
            <p:spPr>
              <a:xfrm>
                <a:off x="2363238"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4"/>
              <p:cNvSpPr/>
              <p:nvPr/>
            </p:nvSpPr>
            <p:spPr>
              <a:xfrm>
                <a:off x="2363238"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7" name="Google Shape;2527;p34"/>
              <p:cNvGrpSpPr/>
              <p:nvPr/>
            </p:nvGrpSpPr>
            <p:grpSpPr>
              <a:xfrm>
                <a:off x="1947775" y="2014455"/>
                <a:ext cx="378100" cy="255300"/>
                <a:chOff x="1947775" y="2014455"/>
                <a:chExt cx="378100" cy="255300"/>
              </a:xfrm>
            </p:grpSpPr>
            <p:sp>
              <p:nvSpPr>
                <p:cNvPr id="2528" name="Google Shape;2528;p34"/>
                <p:cNvSpPr/>
                <p:nvPr/>
              </p:nvSpPr>
              <p:spPr>
                <a:xfrm>
                  <a:off x="2004000"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4"/>
                <p:cNvSpPr/>
                <p:nvPr/>
              </p:nvSpPr>
              <p:spPr>
                <a:xfrm>
                  <a:off x="194777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4"/>
                <p:cNvSpPr/>
                <p:nvPr/>
              </p:nvSpPr>
              <p:spPr>
                <a:xfrm>
                  <a:off x="194777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4"/>
                <p:cNvSpPr/>
                <p:nvPr/>
              </p:nvSpPr>
              <p:spPr>
                <a:xfrm>
                  <a:off x="194777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32" name="Google Shape;2532;p34"/>
                <p:cNvSpPr/>
                <p:nvPr/>
              </p:nvSpPr>
              <p:spPr>
                <a:xfrm rot="10800000">
                  <a:off x="2061800"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4"/>
                <p:cNvSpPr/>
                <p:nvPr/>
              </p:nvSpPr>
              <p:spPr>
                <a:xfrm rot="10800000">
                  <a:off x="2061800"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4"/>
                <p:cNvSpPr/>
                <p:nvPr/>
              </p:nvSpPr>
              <p:spPr>
                <a:xfrm rot="10800000">
                  <a:off x="2061800"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35" name="Google Shape;2535;p34"/>
                <p:cNvSpPr/>
                <p:nvPr/>
              </p:nvSpPr>
              <p:spPr>
                <a:xfrm>
                  <a:off x="217582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4"/>
                <p:cNvSpPr/>
                <p:nvPr/>
              </p:nvSpPr>
              <p:spPr>
                <a:xfrm>
                  <a:off x="217582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4"/>
                <p:cNvSpPr/>
                <p:nvPr/>
              </p:nvSpPr>
              <p:spPr>
                <a:xfrm>
                  <a:off x="217582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38" name="Google Shape;2538;p34"/>
                <p:cNvSpPr/>
                <p:nvPr/>
              </p:nvSpPr>
              <p:spPr>
                <a:xfrm rot="10800000">
                  <a:off x="2295575"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4"/>
                <p:cNvSpPr/>
                <p:nvPr/>
              </p:nvSpPr>
              <p:spPr>
                <a:xfrm rot="10800000">
                  <a:off x="2295575"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4"/>
                <p:cNvSpPr/>
                <p:nvPr/>
              </p:nvSpPr>
              <p:spPr>
                <a:xfrm rot="10800000">
                  <a:off x="2295575"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2541" name="Google Shape;2541;p34"/>
              <p:cNvGrpSpPr/>
              <p:nvPr/>
            </p:nvGrpSpPr>
            <p:grpSpPr>
              <a:xfrm>
                <a:off x="1947775" y="2325200"/>
                <a:ext cx="378100" cy="147450"/>
                <a:chOff x="1947775" y="2325200"/>
                <a:chExt cx="378100" cy="147450"/>
              </a:xfrm>
            </p:grpSpPr>
            <p:sp>
              <p:nvSpPr>
                <p:cNvPr id="2542" name="Google Shape;2542;p34"/>
                <p:cNvSpPr/>
                <p:nvPr/>
              </p:nvSpPr>
              <p:spPr>
                <a:xfrm>
                  <a:off x="194777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4"/>
                <p:cNvSpPr/>
                <p:nvPr/>
              </p:nvSpPr>
              <p:spPr>
                <a:xfrm>
                  <a:off x="194777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4"/>
                <p:cNvSpPr/>
                <p:nvPr/>
              </p:nvSpPr>
              <p:spPr>
                <a:xfrm>
                  <a:off x="194777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45" name="Google Shape;2545;p34"/>
                <p:cNvSpPr/>
                <p:nvPr/>
              </p:nvSpPr>
              <p:spPr>
                <a:xfrm rot="10800000">
                  <a:off x="2061800"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4"/>
                <p:cNvSpPr/>
                <p:nvPr/>
              </p:nvSpPr>
              <p:spPr>
                <a:xfrm rot="10800000">
                  <a:off x="2061800"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4"/>
                <p:cNvSpPr/>
                <p:nvPr/>
              </p:nvSpPr>
              <p:spPr>
                <a:xfrm rot="10800000">
                  <a:off x="2061800"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48" name="Google Shape;2548;p34"/>
                <p:cNvSpPr/>
                <p:nvPr/>
              </p:nvSpPr>
              <p:spPr>
                <a:xfrm>
                  <a:off x="217582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4"/>
                <p:cNvSpPr/>
                <p:nvPr/>
              </p:nvSpPr>
              <p:spPr>
                <a:xfrm>
                  <a:off x="217582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4"/>
                <p:cNvSpPr/>
                <p:nvPr/>
              </p:nvSpPr>
              <p:spPr>
                <a:xfrm>
                  <a:off x="217582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51" name="Google Shape;2551;p34"/>
                <p:cNvSpPr/>
                <p:nvPr/>
              </p:nvSpPr>
              <p:spPr>
                <a:xfrm rot="10800000">
                  <a:off x="2295575"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4"/>
                <p:cNvSpPr/>
                <p:nvPr/>
              </p:nvSpPr>
              <p:spPr>
                <a:xfrm rot="10800000">
                  <a:off x="2295575"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4"/>
                <p:cNvSpPr/>
                <p:nvPr/>
              </p:nvSpPr>
              <p:spPr>
                <a:xfrm rot="10800000">
                  <a:off x="2295575"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2554" name="Google Shape;2554;p34"/>
              <p:cNvGrpSpPr/>
              <p:nvPr/>
            </p:nvGrpSpPr>
            <p:grpSpPr>
              <a:xfrm>
                <a:off x="1360125" y="2057800"/>
                <a:ext cx="365100" cy="168600"/>
                <a:chOff x="1360125" y="1844875"/>
                <a:chExt cx="365100" cy="168600"/>
              </a:xfrm>
            </p:grpSpPr>
            <p:sp>
              <p:nvSpPr>
                <p:cNvPr id="2555" name="Google Shape;2555;p34"/>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4"/>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4"/>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4"/>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4"/>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4"/>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1" name="Google Shape;2561;p34"/>
              <p:cNvGrpSpPr/>
              <p:nvPr/>
            </p:nvGrpSpPr>
            <p:grpSpPr>
              <a:xfrm>
                <a:off x="1360125" y="2314625"/>
                <a:ext cx="365100" cy="168600"/>
                <a:chOff x="1360125" y="1844875"/>
                <a:chExt cx="365100" cy="168600"/>
              </a:xfrm>
            </p:grpSpPr>
            <p:sp>
              <p:nvSpPr>
                <p:cNvPr id="2562" name="Google Shape;2562;p34"/>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4"/>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4"/>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4"/>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4"/>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4"/>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568" name="Google Shape;2568;p34"/>
            <p:cNvCxnSpPr>
              <a:stCxn id="2484" idx="2"/>
              <a:endCxn id="2569" idx="0"/>
            </p:cNvCxnSpPr>
            <p:nvPr/>
          </p:nvCxnSpPr>
          <p:spPr>
            <a:xfrm rot="-5400000" flipH="1">
              <a:off x="1358638" y="2665175"/>
              <a:ext cx="1879800" cy="600"/>
            </a:xfrm>
            <a:prstGeom prst="bentConnector3">
              <a:avLst>
                <a:gd name="adj1" fmla="val 49997"/>
              </a:avLst>
            </a:prstGeom>
            <a:noFill/>
            <a:ln w="38100" cap="flat" cmpd="sng">
              <a:solidFill>
                <a:schemeClr val="dk2"/>
              </a:solidFill>
              <a:prstDash val="solid"/>
              <a:round/>
              <a:headEnd type="none" w="med" len="med"/>
              <a:tailEnd type="none" w="med" len="med"/>
            </a:ln>
          </p:spPr>
        </p:cxnSp>
        <p:grpSp>
          <p:nvGrpSpPr>
            <p:cNvPr id="2570" name="Google Shape;2570;p34"/>
            <p:cNvGrpSpPr/>
            <p:nvPr/>
          </p:nvGrpSpPr>
          <p:grpSpPr>
            <a:xfrm>
              <a:off x="1031200" y="2461500"/>
              <a:ext cx="2503775" cy="1936775"/>
              <a:chOff x="1031200" y="2461500"/>
              <a:chExt cx="2503775" cy="1936775"/>
            </a:xfrm>
          </p:grpSpPr>
          <p:grpSp>
            <p:nvGrpSpPr>
              <p:cNvPr id="2571" name="Google Shape;2571;p34"/>
              <p:cNvGrpSpPr/>
              <p:nvPr/>
            </p:nvGrpSpPr>
            <p:grpSpPr>
              <a:xfrm>
                <a:off x="1031200" y="2461500"/>
                <a:ext cx="929400" cy="793025"/>
                <a:chOff x="1031200" y="2461500"/>
                <a:chExt cx="929400" cy="793025"/>
              </a:xfrm>
            </p:grpSpPr>
            <p:sp>
              <p:nvSpPr>
                <p:cNvPr id="2572" name="Google Shape;2572;p34"/>
                <p:cNvSpPr/>
                <p:nvPr/>
              </p:nvSpPr>
              <p:spPr>
                <a:xfrm rot="10800000" flipH="1">
                  <a:off x="1274350" y="3188525"/>
                  <a:ext cx="443100" cy="66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4"/>
                <p:cNvSpPr/>
                <p:nvPr/>
              </p:nvSpPr>
              <p:spPr>
                <a:xfrm rot="10800000" flipH="1">
                  <a:off x="1419400" y="3058325"/>
                  <a:ext cx="153000" cy="130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4"/>
                <p:cNvSpPr/>
                <p:nvPr/>
              </p:nvSpPr>
              <p:spPr>
                <a:xfrm>
                  <a:off x="1031200" y="2461500"/>
                  <a:ext cx="929400" cy="593100"/>
                </a:xfrm>
                <a:prstGeom prst="rect">
                  <a:avLst/>
                </a:prstGeom>
                <a:solidFill>
                  <a:schemeClr val="lt1"/>
                </a:solid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4" name="Google Shape;2574;p34"/>
              <p:cNvGrpSpPr/>
              <p:nvPr/>
            </p:nvGrpSpPr>
            <p:grpSpPr>
              <a:xfrm>
                <a:off x="2605575" y="2461500"/>
                <a:ext cx="929400" cy="793025"/>
                <a:chOff x="1031200" y="2461500"/>
                <a:chExt cx="929400" cy="793025"/>
              </a:xfrm>
            </p:grpSpPr>
            <p:sp>
              <p:nvSpPr>
                <p:cNvPr id="2575" name="Google Shape;2575;p34"/>
                <p:cNvSpPr/>
                <p:nvPr/>
              </p:nvSpPr>
              <p:spPr>
                <a:xfrm rot="10800000" flipH="1">
                  <a:off x="1274350" y="3188525"/>
                  <a:ext cx="443100" cy="66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4"/>
                <p:cNvSpPr/>
                <p:nvPr/>
              </p:nvSpPr>
              <p:spPr>
                <a:xfrm rot="10800000" flipH="1">
                  <a:off x="1419400" y="3058325"/>
                  <a:ext cx="153000" cy="130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4"/>
                <p:cNvSpPr/>
                <p:nvPr/>
              </p:nvSpPr>
              <p:spPr>
                <a:xfrm>
                  <a:off x="1031200" y="2461500"/>
                  <a:ext cx="929400" cy="593100"/>
                </a:xfrm>
                <a:prstGeom prst="rect">
                  <a:avLst/>
                </a:prstGeom>
                <a:solidFill>
                  <a:schemeClr val="lt1"/>
                </a:solid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7" name="Google Shape;2577;p34"/>
              <p:cNvGrpSpPr/>
              <p:nvPr/>
            </p:nvGrpSpPr>
            <p:grpSpPr>
              <a:xfrm>
                <a:off x="1833550" y="3605250"/>
                <a:ext cx="929400" cy="793025"/>
                <a:chOff x="1031200" y="2461500"/>
                <a:chExt cx="929400" cy="793025"/>
              </a:xfrm>
            </p:grpSpPr>
            <p:sp>
              <p:nvSpPr>
                <p:cNvPr id="2578" name="Google Shape;2578;p34"/>
                <p:cNvSpPr/>
                <p:nvPr/>
              </p:nvSpPr>
              <p:spPr>
                <a:xfrm rot="10800000" flipH="1">
                  <a:off x="1274350" y="3188525"/>
                  <a:ext cx="443100" cy="66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4"/>
                <p:cNvSpPr/>
                <p:nvPr/>
              </p:nvSpPr>
              <p:spPr>
                <a:xfrm rot="10800000" flipH="1">
                  <a:off x="1419400" y="3058325"/>
                  <a:ext cx="153000" cy="130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4"/>
                <p:cNvSpPr/>
                <p:nvPr/>
              </p:nvSpPr>
              <p:spPr>
                <a:xfrm>
                  <a:off x="1031200" y="2461500"/>
                  <a:ext cx="929400" cy="593100"/>
                </a:xfrm>
                <a:prstGeom prst="rect">
                  <a:avLst/>
                </a:prstGeom>
                <a:solidFill>
                  <a:schemeClr val="lt1"/>
                </a:solid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1306959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49"/>
        <p:cNvGrpSpPr/>
        <p:nvPr/>
      </p:nvGrpSpPr>
      <p:grpSpPr>
        <a:xfrm>
          <a:off x="0" y="0"/>
          <a:ext cx="0" cy="0"/>
          <a:chOff x="0" y="0"/>
          <a:chExt cx="0" cy="0"/>
        </a:xfrm>
      </p:grpSpPr>
      <p:sp>
        <p:nvSpPr>
          <p:cNvPr id="2450" name="Google Shape;2450;p33"/>
          <p:cNvSpPr/>
          <p:nvPr/>
        </p:nvSpPr>
        <p:spPr>
          <a:xfrm rot="10800000">
            <a:off x="4407" y="3424876"/>
            <a:ext cx="8811000" cy="76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3"/>
          <p:cNvSpPr txBox="1">
            <a:spLocks noGrp="1"/>
          </p:cNvSpPr>
          <p:nvPr>
            <p:ph type="title" idx="2"/>
          </p:nvPr>
        </p:nvSpPr>
        <p:spPr>
          <a:xfrm>
            <a:off x="1650390" y="1159097"/>
            <a:ext cx="1191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452" name="Google Shape;2452;p33"/>
          <p:cNvSpPr txBox="1">
            <a:spLocks noGrp="1"/>
          </p:cNvSpPr>
          <p:nvPr>
            <p:ph type="title"/>
          </p:nvPr>
        </p:nvSpPr>
        <p:spPr>
          <a:xfrm>
            <a:off x="1497475" y="2449225"/>
            <a:ext cx="3355500" cy="72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Website Functions</a:t>
            </a:r>
          </a:p>
        </p:txBody>
      </p:sp>
      <p:grpSp>
        <p:nvGrpSpPr>
          <p:cNvPr id="2454" name="Google Shape;2454;p33"/>
          <p:cNvGrpSpPr/>
          <p:nvPr/>
        </p:nvGrpSpPr>
        <p:grpSpPr>
          <a:xfrm>
            <a:off x="1591576" y="1006197"/>
            <a:ext cx="266700" cy="345050"/>
            <a:chOff x="1172410" y="839125"/>
            <a:chExt cx="266700" cy="345050"/>
          </a:xfrm>
        </p:grpSpPr>
        <p:cxnSp>
          <p:nvCxnSpPr>
            <p:cNvPr id="2455" name="Google Shape;2455;p33"/>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56" name="Google Shape;2456;p33"/>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457" name="Google Shape;2457;p33"/>
          <p:cNvGrpSpPr/>
          <p:nvPr/>
        </p:nvGrpSpPr>
        <p:grpSpPr>
          <a:xfrm rot="10800000">
            <a:off x="2634416" y="1808752"/>
            <a:ext cx="266700" cy="345050"/>
            <a:chOff x="1172410" y="839125"/>
            <a:chExt cx="266700" cy="345050"/>
          </a:xfrm>
        </p:grpSpPr>
        <p:cxnSp>
          <p:nvCxnSpPr>
            <p:cNvPr id="2458" name="Google Shape;2458;p33"/>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59" name="Google Shape;2459;p33"/>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460" name="Google Shape;2460;p33"/>
          <p:cNvGrpSpPr/>
          <p:nvPr/>
        </p:nvGrpSpPr>
        <p:grpSpPr>
          <a:xfrm flipH="1">
            <a:off x="8023601" y="463300"/>
            <a:ext cx="266700" cy="345050"/>
            <a:chOff x="1172410" y="839125"/>
            <a:chExt cx="266700" cy="345050"/>
          </a:xfrm>
        </p:grpSpPr>
        <p:cxnSp>
          <p:nvCxnSpPr>
            <p:cNvPr id="2461" name="Google Shape;2461;p33"/>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62" name="Google Shape;2462;p33"/>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sp>
        <p:nvSpPr>
          <p:cNvPr id="2464" name="Google Shape;2464;p33"/>
          <p:cNvSpPr/>
          <p:nvPr/>
        </p:nvSpPr>
        <p:spPr>
          <a:xfrm>
            <a:off x="7607338" y="1455003"/>
            <a:ext cx="1099200" cy="1099200"/>
          </a:xfrm>
          <a:prstGeom prst="mathMultiply">
            <a:avLst>
              <a:gd name="adj1" fmla="val 17115"/>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5" name="Google Shape;2465;p33"/>
          <p:cNvGrpSpPr/>
          <p:nvPr/>
        </p:nvGrpSpPr>
        <p:grpSpPr>
          <a:xfrm rot="10800000" flipH="1">
            <a:off x="5313833" y="4002275"/>
            <a:ext cx="266700" cy="345050"/>
            <a:chOff x="1172410" y="839125"/>
            <a:chExt cx="266700" cy="345050"/>
          </a:xfrm>
        </p:grpSpPr>
        <p:cxnSp>
          <p:nvCxnSpPr>
            <p:cNvPr id="2466" name="Google Shape;2466;p33"/>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67" name="Google Shape;2467;p33"/>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spTree>
    <p:extLst>
      <p:ext uri="{BB962C8B-B14F-4D97-AF65-F5344CB8AC3E}">
        <p14:creationId xmlns:p14="http://schemas.microsoft.com/office/powerpoint/2010/main" val="1063475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3"/>
        <p:cNvGrpSpPr/>
        <p:nvPr/>
      </p:nvGrpSpPr>
      <p:grpSpPr>
        <a:xfrm>
          <a:off x="0" y="0"/>
          <a:ext cx="0" cy="0"/>
          <a:chOff x="0" y="0"/>
          <a:chExt cx="0" cy="0"/>
        </a:xfrm>
      </p:grpSpPr>
      <p:sp>
        <p:nvSpPr>
          <p:cNvPr id="2584" name="Google Shape;2584;p35"/>
          <p:cNvSpPr txBox="1">
            <a:spLocks noGrp="1"/>
          </p:cNvSpPr>
          <p:nvPr>
            <p:ph type="title" idx="4"/>
          </p:nvPr>
        </p:nvSpPr>
        <p:spPr>
          <a:xfrm>
            <a:off x="872400" y="537575"/>
            <a:ext cx="7384500" cy="62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a:t>
            </a:r>
            <a:r>
              <a:rPr lang="en-US" dirty="0"/>
              <a:t>Information tools</a:t>
            </a:r>
            <a:endParaRPr dirty="0"/>
          </a:p>
        </p:txBody>
      </p:sp>
      <p:sp>
        <p:nvSpPr>
          <p:cNvPr id="2586" name="Google Shape;2586;p35"/>
          <p:cNvSpPr txBox="1">
            <a:spLocks noGrp="1"/>
          </p:cNvSpPr>
          <p:nvPr>
            <p:ph type="subTitle" idx="1"/>
          </p:nvPr>
        </p:nvSpPr>
        <p:spPr>
          <a:xfrm>
            <a:off x="1562159" y="1345509"/>
            <a:ext cx="5582443" cy="283544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600" dirty="0"/>
              <a:t>First, the function of the website is as a means to convey the latest and interesting information to be read by your customers. Basically, the website can also be used as a means of education, learning, tutorials, tips &amp; tricks, and much more.</a:t>
            </a:r>
          </a:p>
          <a:p>
            <a:pPr marL="0" lvl="0" indent="0" algn="just" rtl="0">
              <a:spcBef>
                <a:spcPts val="0"/>
              </a:spcBef>
              <a:spcAft>
                <a:spcPts val="0"/>
              </a:spcAft>
              <a:buNone/>
            </a:pPr>
            <a:endParaRPr lang="en-US" sz="1600" dirty="0"/>
          </a:p>
          <a:p>
            <a:pPr marL="0" lvl="0" indent="0" algn="just" rtl="0">
              <a:spcBef>
                <a:spcPts val="0"/>
              </a:spcBef>
              <a:spcAft>
                <a:spcPts val="0"/>
              </a:spcAft>
              <a:buNone/>
            </a:pPr>
            <a:r>
              <a:rPr lang="en-US" sz="1600" dirty="0"/>
              <a:t>Examples as a means of information are news search sites, company profiles, and others. For the type of content, it can be in the form of video, text, and images.</a:t>
            </a:r>
            <a:endParaRPr sz="1600" dirty="0"/>
          </a:p>
        </p:txBody>
      </p:sp>
      <p:sp>
        <p:nvSpPr>
          <p:cNvPr id="2610" name="Google Shape;2610;p35"/>
          <p:cNvSpPr/>
          <p:nvPr/>
        </p:nvSpPr>
        <p:spPr>
          <a:xfrm rot="10800000">
            <a:off x="7277307" y="583509"/>
            <a:ext cx="762000" cy="762000"/>
          </a:xfrm>
          <a:prstGeom prst="mathMultiply">
            <a:avLst>
              <a:gd name="adj1" fmla="val 1711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3"/>
        <p:cNvGrpSpPr/>
        <p:nvPr/>
      </p:nvGrpSpPr>
      <p:grpSpPr>
        <a:xfrm>
          <a:off x="0" y="0"/>
          <a:ext cx="0" cy="0"/>
          <a:chOff x="0" y="0"/>
          <a:chExt cx="0" cy="0"/>
        </a:xfrm>
      </p:grpSpPr>
      <p:sp>
        <p:nvSpPr>
          <p:cNvPr id="2584" name="Google Shape;2584;p35"/>
          <p:cNvSpPr txBox="1">
            <a:spLocks noGrp="1"/>
          </p:cNvSpPr>
          <p:nvPr>
            <p:ph type="title" idx="4"/>
          </p:nvPr>
        </p:nvSpPr>
        <p:spPr>
          <a:xfrm>
            <a:off x="872400" y="537575"/>
            <a:ext cx="7384500" cy="62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2. As a blog</a:t>
            </a:r>
            <a:endParaRPr dirty="0"/>
          </a:p>
        </p:txBody>
      </p:sp>
      <p:sp>
        <p:nvSpPr>
          <p:cNvPr id="2586" name="Google Shape;2586;p35"/>
          <p:cNvSpPr txBox="1">
            <a:spLocks noGrp="1"/>
          </p:cNvSpPr>
          <p:nvPr>
            <p:ph type="subTitle" idx="1"/>
          </p:nvPr>
        </p:nvSpPr>
        <p:spPr>
          <a:xfrm>
            <a:off x="1562159" y="1345509"/>
            <a:ext cx="5582443" cy="283544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600" dirty="0"/>
              <a:t>Have you ever read or opened a site that displays pages containing articles or reading material? If you have, then that is what is called a blog. People who often create blogs are called bloggers.</a:t>
            </a:r>
          </a:p>
          <a:p>
            <a:pPr marL="0" lvl="0" indent="0" algn="just" rtl="0">
              <a:spcBef>
                <a:spcPts val="0"/>
              </a:spcBef>
              <a:spcAft>
                <a:spcPts val="0"/>
              </a:spcAft>
              <a:buNone/>
            </a:pPr>
            <a:endParaRPr lang="en-US" sz="1600" dirty="0"/>
          </a:p>
          <a:p>
            <a:pPr marL="0" lvl="0" indent="0" algn="just" rtl="0">
              <a:spcBef>
                <a:spcPts val="0"/>
              </a:spcBef>
              <a:spcAft>
                <a:spcPts val="0"/>
              </a:spcAft>
              <a:buNone/>
            </a:pPr>
            <a:r>
              <a:rPr lang="en-US" sz="1600" dirty="0"/>
              <a:t>So this second function is to create a blog so that its main purpose is to get visitor traffic and optimize blogs that have been published. In addition, it can also function as a means to improve the company's brand to bring in more customers.</a:t>
            </a:r>
            <a:endParaRPr sz="1600" dirty="0"/>
          </a:p>
        </p:txBody>
      </p:sp>
      <p:sp>
        <p:nvSpPr>
          <p:cNvPr id="2610" name="Google Shape;2610;p35"/>
          <p:cNvSpPr/>
          <p:nvPr/>
        </p:nvSpPr>
        <p:spPr>
          <a:xfrm rot="10800000">
            <a:off x="7277307" y="583509"/>
            <a:ext cx="762000" cy="762000"/>
          </a:xfrm>
          <a:prstGeom prst="mathMultiply">
            <a:avLst>
              <a:gd name="adj1" fmla="val 1711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097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83"/>
        <p:cNvGrpSpPr/>
        <p:nvPr/>
      </p:nvGrpSpPr>
      <p:grpSpPr>
        <a:xfrm>
          <a:off x="0" y="0"/>
          <a:ext cx="0" cy="0"/>
          <a:chOff x="0" y="0"/>
          <a:chExt cx="0" cy="0"/>
        </a:xfrm>
      </p:grpSpPr>
      <p:sp>
        <p:nvSpPr>
          <p:cNvPr id="2584" name="Google Shape;2584;p35"/>
          <p:cNvSpPr txBox="1">
            <a:spLocks noGrp="1"/>
          </p:cNvSpPr>
          <p:nvPr>
            <p:ph type="title" idx="4"/>
          </p:nvPr>
        </p:nvSpPr>
        <p:spPr>
          <a:xfrm>
            <a:off x="872400" y="537575"/>
            <a:ext cx="7384500" cy="62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3. Platform for buying and selling</a:t>
            </a:r>
            <a:endParaRPr dirty="0"/>
          </a:p>
        </p:txBody>
      </p:sp>
      <p:sp>
        <p:nvSpPr>
          <p:cNvPr id="2586" name="Google Shape;2586;p35"/>
          <p:cNvSpPr txBox="1">
            <a:spLocks noGrp="1"/>
          </p:cNvSpPr>
          <p:nvPr>
            <p:ph type="subTitle" idx="1"/>
          </p:nvPr>
        </p:nvSpPr>
        <p:spPr>
          <a:xfrm>
            <a:off x="1562159" y="1345509"/>
            <a:ext cx="5582443" cy="283544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600" dirty="0"/>
              <a:t>The last function is as a platform to accommodate the process of online buying and selling transactions or often referred to as e-commerce. By using a website, e-commerce is able to bring in more consumers to buy goods or services through the site that has been provided.</a:t>
            </a:r>
          </a:p>
          <a:p>
            <a:pPr marL="0" lvl="0" indent="0" algn="just" rtl="0">
              <a:spcBef>
                <a:spcPts val="0"/>
              </a:spcBef>
              <a:spcAft>
                <a:spcPts val="0"/>
              </a:spcAft>
              <a:buNone/>
            </a:pPr>
            <a:endParaRPr lang="en-US" sz="1600" dirty="0"/>
          </a:p>
          <a:p>
            <a:pPr marL="0" lvl="0" indent="0" algn="just" rtl="0">
              <a:spcBef>
                <a:spcPts val="0"/>
              </a:spcBef>
              <a:spcAft>
                <a:spcPts val="0"/>
              </a:spcAft>
              <a:buNone/>
            </a:pPr>
            <a:r>
              <a:rPr lang="en-US" sz="1600" dirty="0"/>
              <a:t>So basically, e-commerce here is only limited to intermediaries. Examples that implement this function are Tokopedia, </a:t>
            </a:r>
            <a:r>
              <a:rPr lang="en-US" sz="1600" dirty="0" err="1"/>
              <a:t>Bukalapak</a:t>
            </a:r>
            <a:r>
              <a:rPr lang="en-US" sz="1600" dirty="0"/>
              <a:t>, Amazon, Shopee, and others</a:t>
            </a:r>
            <a:endParaRPr sz="1600" dirty="0"/>
          </a:p>
        </p:txBody>
      </p:sp>
      <p:sp>
        <p:nvSpPr>
          <p:cNvPr id="2610" name="Google Shape;2610;p35"/>
          <p:cNvSpPr/>
          <p:nvPr/>
        </p:nvSpPr>
        <p:spPr>
          <a:xfrm rot="10800000">
            <a:off x="7277307" y="583509"/>
            <a:ext cx="762000" cy="762000"/>
          </a:xfrm>
          <a:prstGeom prst="mathMultiply">
            <a:avLst>
              <a:gd name="adj1" fmla="val 1711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6927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9"/>
        <p:cNvGrpSpPr/>
        <p:nvPr/>
      </p:nvGrpSpPr>
      <p:grpSpPr>
        <a:xfrm>
          <a:off x="0" y="0"/>
          <a:ext cx="0" cy="0"/>
          <a:chOff x="0" y="0"/>
          <a:chExt cx="0" cy="0"/>
        </a:xfrm>
      </p:grpSpPr>
      <p:sp>
        <p:nvSpPr>
          <p:cNvPr id="2450" name="Google Shape;2450;p33"/>
          <p:cNvSpPr/>
          <p:nvPr/>
        </p:nvSpPr>
        <p:spPr>
          <a:xfrm rot="10800000">
            <a:off x="4407" y="3424876"/>
            <a:ext cx="8811000" cy="76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3"/>
          <p:cNvSpPr txBox="1">
            <a:spLocks noGrp="1"/>
          </p:cNvSpPr>
          <p:nvPr>
            <p:ph type="title" idx="2"/>
          </p:nvPr>
        </p:nvSpPr>
        <p:spPr>
          <a:xfrm>
            <a:off x="1650390" y="1159097"/>
            <a:ext cx="1191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452" name="Google Shape;2452;p33"/>
          <p:cNvSpPr txBox="1">
            <a:spLocks noGrp="1"/>
          </p:cNvSpPr>
          <p:nvPr>
            <p:ph type="title"/>
          </p:nvPr>
        </p:nvSpPr>
        <p:spPr>
          <a:xfrm>
            <a:off x="1497475" y="2449225"/>
            <a:ext cx="3355500" cy="72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Website Elements</a:t>
            </a:r>
          </a:p>
        </p:txBody>
      </p:sp>
      <p:grpSp>
        <p:nvGrpSpPr>
          <p:cNvPr id="2454" name="Google Shape;2454;p33"/>
          <p:cNvGrpSpPr/>
          <p:nvPr/>
        </p:nvGrpSpPr>
        <p:grpSpPr>
          <a:xfrm>
            <a:off x="1591576" y="1006197"/>
            <a:ext cx="266700" cy="345050"/>
            <a:chOff x="1172410" y="839125"/>
            <a:chExt cx="266700" cy="345050"/>
          </a:xfrm>
        </p:grpSpPr>
        <p:cxnSp>
          <p:nvCxnSpPr>
            <p:cNvPr id="2455" name="Google Shape;2455;p33"/>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56" name="Google Shape;2456;p33"/>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457" name="Google Shape;2457;p33"/>
          <p:cNvGrpSpPr/>
          <p:nvPr/>
        </p:nvGrpSpPr>
        <p:grpSpPr>
          <a:xfrm rot="10800000">
            <a:off x="2634416" y="1808752"/>
            <a:ext cx="266700" cy="345050"/>
            <a:chOff x="1172410" y="839125"/>
            <a:chExt cx="266700" cy="345050"/>
          </a:xfrm>
        </p:grpSpPr>
        <p:cxnSp>
          <p:nvCxnSpPr>
            <p:cNvPr id="2458" name="Google Shape;2458;p33"/>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59" name="Google Shape;2459;p33"/>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460" name="Google Shape;2460;p33"/>
          <p:cNvGrpSpPr/>
          <p:nvPr/>
        </p:nvGrpSpPr>
        <p:grpSpPr>
          <a:xfrm flipH="1">
            <a:off x="8023601" y="463300"/>
            <a:ext cx="266700" cy="345050"/>
            <a:chOff x="1172410" y="839125"/>
            <a:chExt cx="266700" cy="345050"/>
          </a:xfrm>
        </p:grpSpPr>
        <p:cxnSp>
          <p:nvCxnSpPr>
            <p:cNvPr id="2461" name="Google Shape;2461;p33"/>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62" name="Google Shape;2462;p33"/>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sp>
        <p:nvSpPr>
          <p:cNvPr id="2464" name="Google Shape;2464;p33"/>
          <p:cNvSpPr/>
          <p:nvPr/>
        </p:nvSpPr>
        <p:spPr>
          <a:xfrm>
            <a:off x="7607338" y="1455003"/>
            <a:ext cx="1099200" cy="1099200"/>
          </a:xfrm>
          <a:prstGeom prst="mathMultiply">
            <a:avLst>
              <a:gd name="adj1" fmla="val 17115"/>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5" name="Google Shape;2465;p33"/>
          <p:cNvGrpSpPr/>
          <p:nvPr/>
        </p:nvGrpSpPr>
        <p:grpSpPr>
          <a:xfrm rot="10800000" flipH="1">
            <a:off x="5313833" y="4002275"/>
            <a:ext cx="266700" cy="345050"/>
            <a:chOff x="1172410" y="839125"/>
            <a:chExt cx="266700" cy="345050"/>
          </a:xfrm>
        </p:grpSpPr>
        <p:cxnSp>
          <p:nvCxnSpPr>
            <p:cNvPr id="2466" name="Google Shape;2466;p33"/>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67" name="Google Shape;2467;p33"/>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spTree>
    <p:extLst>
      <p:ext uri="{BB962C8B-B14F-4D97-AF65-F5344CB8AC3E}">
        <p14:creationId xmlns:p14="http://schemas.microsoft.com/office/powerpoint/2010/main" val="1347569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5"/>
        <p:cNvGrpSpPr/>
        <p:nvPr/>
      </p:nvGrpSpPr>
      <p:grpSpPr>
        <a:xfrm>
          <a:off x="0" y="0"/>
          <a:ext cx="0" cy="0"/>
          <a:chOff x="0" y="0"/>
          <a:chExt cx="0" cy="0"/>
        </a:xfrm>
      </p:grpSpPr>
      <p:sp>
        <p:nvSpPr>
          <p:cNvPr id="3676" name="Google Shape;3676;p38"/>
          <p:cNvSpPr txBox="1">
            <a:spLocks noGrp="1"/>
          </p:cNvSpPr>
          <p:nvPr>
            <p:ph type="title" idx="6"/>
          </p:nvPr>
        </p:nvSpPr>
        <p:spPr>
          <a:xfrm>
            <a:off x="872400" y="537575"/>
            <a:ext cx="7384500" cy="62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lt2"/>
                </a:solidFill>
              </a:rPr>
              <a:t>These include</a:t>
            </a:r>
            <a:endParaRPr dirty="0">
              <a:solidFill>
                <a:schemeClr val="lt2"/>
              </a:solidFill>
            </a:endParaRPr>
          </a:p>
        </p:txBody>
      </p:sp>
      <p:sp>
        <p:nvSpPr>
          <p:cNvPr id="3677" name="Google Shape;3677;p38"/>
          <p:cNvSpPr txBox="1">
            <a:spLocks noGrp="1"/>
          </p:cNvSpPr>
          <p:nvPr>
            <p:ph type="title"/>
          </p:nvPr>
        </p:nvSpPr>
        <p:spPr>
          <a:xfrm>
            <a:off x="277101" y="3135132"/>
            <a:ext cx="1857300" cy="28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Domain Name</a:t>
            </a:r>
            <a:endParaRPr dirty="0"/>
          </a:p>
        </p:txBody>
      </p:sp>
      <p:sp>
        <p:nvSpPr>
          <p:cNvPr id="3679" name="Google Shape;3679;p38"/>
          <p:cNvSpPr txBox="1">
            <a:spLocks noGrp="1"/>
          </p:cNvSpPr>
          <p:nvPr>
            <p:ph type="title" idx="2"/>
          </p:nvPr>
        </p:nvSpPr>
        <p:spPr>
          <a:xfrm>
            <a:off x="3876395" y="3131716"/>
            <a:ext cx="1875873" cy="28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Script Program</a:t>
            </a:r>
            <a:endParaRPr dirty="0"/>
          </a:p>
        </p:txBody>
      </p:sp>
      <p:sp>
        <p:nvSpPr>
          <p:cNvPr id="3681" name="Google Shape;3681;p38"/>
          <p:cNvSpPr txBox="1">
            <a:spLocks noGrp="1"/>
          </p:cNvSpPr>
          <p:nvPr>
            <p:ph type="title" idx="4"/>
          </p:nvPr>
        </p:nvSpPr>
        <p:spPr>
          <a:xfrm>
            <a:off x="5779559" y="3131716"/>
            <a:ext cx="1875873" cy="28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Website Design</a:t>
            </a:r>
            <a:endParaRPr dirty="0"/>
          </a:p>
        </p:txBody>
      </p:sp>
      <p:grpSp>
        <p:nvGrpSpPr>
          <p:cNvPr id="3696" name="Google Shape;3696;p38"/>
          <p:cNvGrpSpPr/>
          <p:nvPr/>
        </p:nvGrpSpPr>
        <p:grpSpPr>
          <a:xfrm>
            <a:off x="791631" y="1969652"/>
            <a:ext cx="844124" cy="870855"/>
            <a:chOff x="715051" y="1600434"/>
            <a:chExt cx="835766" cy="870855"/>
          </a:xfrm>
        </p:grpSpPr>
        <p:grpSp>
          <p:nvGrpSpPr>
            <p:cNvPr id="3697" name="Google Shape;3697;p38"/>
            <p:cNvGrpSpPr/>
            <p:nvPr/>
          </p:nvGrpSpPr>
          <p:grpSpPr>
            <a:xfrm>
              <a:off x="715051" y="1600434"/>
              <a:ext cx="266700" cy="345050"/>
              <a:chOff x="1172410" y="839125"/>
              <a:chExt cx="266700" cy="345050"/>
            </a:xfrm>
          </p:grpSpPr>
          <p:cxnSp>
            <p:nvCxnSpPr>
              <p:cNvPr id="3698" name="Google Shape;3698;p38"/>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3699" name="Google Shape;3699;p38"/>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3700" name="Google Shape;3700;p38"/>
            <p:cNvGrpSpPr/>
            <p:nvPr/>
          </p:nvGrpSpPr>
          <p:grpSpPr>
            <a:xfrm rot="10800000">
              <a:off x="1284116" y="2126239"/>
              <a:ext cx="266700" cy="345050"/>
              <a:chOff x="1172410" y="839125"/>
              <a:chExt cx="266700" cy="345050"/>
            </a:xfrm>
          </p:grpSpPr>
          <p:cxnSp>
            <p:nvCxnSpPr>
              <p:cNvPr id="3701" name="Google Shape;3701;p38"/>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3702" name="Google Shape;3702;p38"/>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grpSp>
        <p:nvGrpSpPr>
          <p:cNvPr id="3703" name="Google Shape;3703;p38"/>
          <p:cNvGrpSpPr/>
          <p:nvPr/>
        </p:nvGrpSpPr>
        <p:grpSpPr>
          <a:xfrm>
            <a:off x="4347982" y="1969652"/>
            <a:ext cx="844124" cy="870855"/>
            <a:chOff x="715051" y="1600434"/>
            <a:chExt cx="835766" cy="870855"/>
          </a:xfrm>
        </p:grpSpPr>
        <p:grpSp>
          <p:nvGrpSpPr>
            <p:cNvPr id="3704" name="Google Shape;3704;p38"/>
            <p:cNvGrpSpPr/>
            <p:nvPr/>
          </p:nvGrpSpPr>
          <p:grpSpPr>
            <a:xfrm>
              <a:off x="715051" y="1600434"/>
              <a:ext cx="266700" cy="345050"/>
              <a:chOff x="1172410" y="839125"/>
              <a:chExt cx="266700" cy="345050"/>
            </a:xfrm>
          </p:grpSpPr>
          <p:cxnSp>
            <p:nvCxnSpPr>
              <p:cNvPr id="3705" name="Google Shape;3705;p38"/>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3706" name="Google Shape;3706;p38"/>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3707" name="Google Shape;3707;p38"/>
            <p:cNvGrpSpPr/>
            <p:nvPr/>
          </p:nvGrpSpPr>
          <p:grpSpPr>
            <a:xfrm rot="10800000">
              <a:off x="1284116" y="2126239"/>
              <a:ext cx="266700" cy="345050"/>
              <a:chOff x="1172410" y="839125"/>
              <a:chExt cx="266700" cy="345050"/>
            </a:xfrm>
          </p:grpSpPr>
          <p:cxnSp>
            <p:nvCxnSpPr>
              <p:cNvPr id="3708" name="Google Shape;3708;p38"/>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3709" name="Google Shape;3709;p38"/>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grpSp>
        <p:nvGrpSpPr>
          <p:cNvPr id="3710" name="Google Shape;3710;p38"/>
          <p:cNvGrpSpPr/>
          <p:nvPr/>
        </p:nvGrpSpPr>
        <p:grpSpPr>
          <a:xfrm>
            <a:off x="6240544" y="1969602"/>
            <a:ext cx="844124" cy="870855"/>
            <a:chOff x="715051" y="1600434"/>
            <a:chExt cx="835766" cy="870855"/>
          </a:xfrm>
        </p:grpSpPr>
        <p:grpSp>
          <p:nvGrpSpPr>
            <p:cNvPr id="3711" name="Google Shape;3711;p38"/>
            <p:cNvGrpSpPr/>
            <p:nvPr/>
          </p:nvGrpSpPr>
          <p:grpSpPr>
            <a:xfrm>
              <a:off x="715051" y="1600434"/>
              <a:ext cx="266700" cy="345050"/>
              <a:chOff x="1172410" y="839125"/>
              <a:chExt cx="266700" cy="345050"/>
            </a:xfrm>
          </p:grpSpPr>
          <p:cxnSp>
            <p:nvCxnSpPr>
              <p:cNvPr id="3712" name="Google Shape;3712;p38"/>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3713" name="Google Shape;3713;p38"/>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3714" name="Google Shape;3714;p38"/>
            <p:cNvGrpSpPr/>
            <p:nvPr/>
          </p:nvGrpSpPr>
          <p:grpSpPr>
            <a:xfrm rot="10800000">
              <a:off x="1284116" y="2126239"/>
              <a:ext cx="266700" cy="345050"/>
              <a:chOff x="1172410" y="839125"/>
              <a:chExt cx="266700" cy="345050"/>
            </a:xfrm>
          </p:grpSpPr>
          <p:cxnSp>
            <p:nvCxnSpPr>
              <p:cNvPr id="3715" name="Google Shape;3715;p38"/>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3716" name="Google Shape;3716;p38"/>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grpSp>
        <p:nvGrpSpPr>
          <p:cNvPr id="53" name="Google Shape;12477;p72">
            <a:extLst>
              <a:ext uri="{FF2B5EF4-FFF2-40B4-BE49-F238E27FC236}">
                <a16:creationId xmlns:a16="http://schemas.microsoft.com/office/drawing/2014/main" id="{628B59F1-B42A-42A1-B042-486DACACAC41}"/>
              </a:ext>
            </a:extLst>
          </p:cNvPr>
          <p:cNvGrpSpPr/>
          <p:nvPr/>
        </p:nvGrpSpPr>
        <p:grpSpPr>
          <a:xfrm>
            <a:off x="4557973" y="2204780"/>
            <a:ext cx="431795" cy="426560"/>
            <a:chOff x="-45674075" y="3586425"/>
            <a:chExt cx="300883" cy="265450"/>
          </a:xfrm>
        </p:grpSpPr>
        <p:sp>
          <p:nvSpPr>
            <p:cNvPr id="54" name="Google Shape;12478;p72">
              <a:extLst>
                <a:ext uri="{FF2B5EF4-FFF2-40B4-BE49-F238E27FC236}">
                  <a16:creationId xmlns:a16="http://schemas.microsoft.com/office/drawing/2014/main" id="{1CCF54D3-EE4C-4648-B1AC-8428187B345E}"/>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479;p72">
              <a:extLst>
                <a:ext uri="{FF2B5EF4-FFF2-40B4-BE49-F238E27FC236}">
                  <a16:creationId xmlns:a16="http://schemas.microsoft.com/office/drawing/2014/main" id="{504E73B9-BAB3-4894-BD79-734314A8F516}"/>
                </a:ext>
              </a:extLst>
            </p:cNvPr>
            <p:cNvSpPr/>
            <p:nvPr/>
          </p:nvSpPr>
          <p:spPr>
            <a:xfrm>
              <a:off x="-45673292"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6" name="Google Shape;13141;p74">
            <a:extLst>
              <a:ext uri="{FF2B5EF4-FFF2-40B4-BE49-F238E27FC236}">
                <a16:creationId xmlns:a16="http://schemas.microsoft.com/office/drawing/2014/main" id="{F6EDDFE7-8916-41B0-AF61-1B27FC3CCF60}"/>
              </a:ext>
            </a:extLst>
          </p:cNvPr>
          <p:cNvGrpSpPr/>
          <p:nvPr/>
        </p:nvGrpSpPr>
        <p:grpSpPr>
          <a:xfrm>
            <a:off x="1001363" y="2253225"/>
            <a:ext cx="427031" cy="395515"/>
            <a:chOff x="-6696925" y="3272575"/>
            <a:chExt cx="307200" cy="291425"/>
          </a:xfrm>
        </p:grpSpPr>
        <p:sp>
          <p:nvSpPr>
            <p:cNvPr id="57" name="Google Shape;13142;p74">
              <a:extLst>
                <a:ext uri="{FF2B5EF4-FFF2-40B4-BE49-F238E27FC236}">
                  <a16:creationId xmlns:a16="http://schemas.microsoft.com/office/drawing/2014/main" id="{A26262D2-7D38-48BB-83AF-8348C53058D5}"/>
                </a:ext>
              </a:extLst>
            </p:cNvPr>
            <p:cNvSpPr/>
            <p:nvPr/>
          </p:nvSpPr>
          <p:spPr>
            <a:xfrm>
              <a:off x="-6696925" y="3371400"/>
              <a:ext cx="220575" cy="192600"/>
            </a:xfrm>
            <a:custGeom>
              <a:avLst/>
              <a:gdLst/>
              <a:ahLst/>
              <a:cxnLst/>
              <a:rect l="l" t="t" r="r" b="b"/>
              <a:pathLst>
                <a:path w="8823" h="7704" extrusionOk="0">
                  <a:moveTo>
                    <a:pt x="7531" y="1"/>
                  </a:moveTo>
                  <a:lnTo>
                    <a:pt x="6333" y="1167"/>
                  </a:lnTo>
                  <a:cubicBezTo>
                    <a:pt x="6207" y="1293"/>
                    <a:pt x="6207" y="1513"/>
                    <a:pt x="6333" y="1639"/>
                  </a:cubicBezTo>
                  <a:cubicBezTo>
                    <a:pt x="6743" y="2017"/>
                    <a:pt x="6743" y="2710"/>
                    <a:pt x="6333" y="3088"/>
                  </a:cubicBezTo>
                  <a:lnTo>
                    <a:pt x="4096" y="5325"/>
                  </a:lnTo>
                  <a:cubicBezTo>
                    <a:pt x="3892" y="5530"/>
                    <a:pt x="3624" y="5632"/>
                    <a:pt x="3360" y="5632"/>
                  </a:cubicBezTo>
                  <a:cubicBezTo>
                    <a:pt x="3096" y="5632"/>
                    <a:pt x="2836" y="5530"/>
                    <a:pt x="2647" y="5325"/>
                  </a:cubicBezTo>
                  <a:cubicBezTo>
                    <a:pt x="2238" y="4947"/>
                    <a:pt x="2238" y="4286"/>
                    <a:pt x="2647" y="3876"/>
                  </a:cubicBezTo>
                  <a:lnTo>
                    <a:pt x="3309" y="3214"/>
                  </a:lnTo>
                  <a:cubicBezTo>
                    <a:pt x="2994" y="2679"/>
                    <a:pt x="2836" y="2017"/>
                    <a:pt x="2836" y="1387"/>
                  </a:cubicBezTo>
                  <a:cubicBezTo>
                    <a:pt x="2836" y="1167"/>
                    <a:pt x="2868" y="978"/>
                    <a:pt x="2899" y="726"/>
                  </a:cubicBezTo>
                  <a:lnTo>
                    <a:pt x="2899" y="726"/>
                  </a:lnTo>
                  <a:lnTo>
                    <a:pt x="1230" y="2427"/>
                  </a:lnTo>
                  <a:cubicBezTo>
                    <a:pt x="1" y="3592"/>
                    <a:pt x="1" y="5577"/>
                    <a:pt x="1230" y="6806"/>
                  </a:cubicBezTo>
                  <a:cubicBezTo>
                    <a:pt x="1820" y="7396"/>
                    <a:pt x="2621" y="7704"/>
                    <a:pt x="3423" y="7704"/>
                  </a:cubicBezTo>
                  <a:cubicBezTo>
                    <a:pt x="4204" y="7704"/>
                    <a:pt x="4986" y="7412"/>
                    <a:pt x="5577" y="6806"/>
                  </a:cubicBezTo>
                  <a:cubicBezTo>
                    <a:pt x="7531" y="4884"/>
                    <a:pt x="8003" y="4506"/>
                    <a:pt x="8350" y="3813"/>
                  </a:cubicBezTo>
                  <a:cubicBezTo>
                    <a:pt x="8822" y="2994"/>
                    <a:pt x="8822" y="1986"/>
                    <a:pt x="8381" y="1104"/>
                  </a:cubicBezTo>
                  <a:cubicBezTo>
                    <a:pt x="8161" y="568"/>
                    <a:pt x="7877" y="253"/>
                    <a:pt x="75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3143;p74">
              <a:extLst>
                <a:ext uri="{FF2B5EF4-FFF2-40B4-BE49-F238E27FC236}">
                  <a16:creationId xmlns:a16="http://schemas.microsoft.com/office/drawing/2014/main" id="{FB47C9A5-450F-4A98-A111-F36EB1264459}"/>
                </a:ext>
              </a:extLst>
            </p:cNvPr>
            <p:cNvSpPr/>
            <p:nvPr/>
          </p:nvSpPr>
          <p:spPr>
            <a:xfrm>
              <a:off x="-6621300" y="3272575"/>
              <a:ext cx="231575" cy="194950"/>
            </a:xfrm>
            <a:custGeom>
              <a:avLst/>
              <a:gdLst/>
              <a:ahLst/>
              <a:cxnLst/>
              <a:rect l="l" t="t" r="r" b="b"/>
              <a:pathLst>
                <a:path w="9263" h="7798" extrusionOk="0">
                  <a:moveTo>
                    <a:pt x="5868" y="0"/>
                  </a:moveTo>
                  <a:cubicBezTo>
                    <a:pt x="5073" y="0"/>
                    <a:pt x="4269" y="299"/>
                    <a:pt x="3655" y="898"/>
                  </a:cubicBezTo>
                  <a:lnTo>
                    <a:pt x="1387" y="3229"/>
                  </a:lnTo>
                  <a:cubicBezTo>
                    <a:pt x="0" y="4615"/>
                    <a:pt x="315" y="6852"/>
                    <a:pt x="1670" y="7797"/>
                  </a:cubicBezTo>
                  <a:lnTo>
                    <a:pt x="2836" y="6632"/>
                  </a:lnTo>
                  <a:cubicBezTo>
                    <a:pt x="2962" y="6506"/>
                    <a:pt x="2962" y="6317"/>
                    <a:pt x="2836" y="6159"/>
                  </a:cubicBezTo>
                  <a:cubicBezTo>
                    <a:pt x="2552" y="5907"/>
                    <a:pt x="2489" y="5466"/>
                    <a:pt x="2552" y="5372"/>
                  </a:cubicBezTo>
                  <a:cubicBezTo>
                    <a:pt x="2552" y="4742"/>
                    <a:pt x="3214" y="4332"/>
                    <a:pt x="5167" y="2379"/>
                  </a:cubicBezTo>
                  <a:cubicBezTo>
                    <a:pt x="5384" y="2162"/>
                    <a:pt x="5630" y="2071"/>
                    <a:pt x="5869" y="2071"/>
                  </a:cubicBezTo>
                  <a:cubicBezTo>
                    <a:pt x="6673" y="2071"/>
                    <a:pt x="7393" y="3099"/>
                    <a:pt x="6616" y="3828"/>
                  </a:cubicBezTo>
                  <a:lnTo>
                    <a:pt x="5923" y="4521"/>
                  </a:lnTo>
                  <a:cubicBezTo>
                    <a:pt x="6364" y="5372"/>
                    <a:pt x="6522" y="6159"/>
                    <a:pt x="6364" y="7010"/>
                  </a:cubicBezTo>
                  <a:lnTo>
                    <a:pt x="8097" y="5277"/>
                  </a:lnTo>
                  <a:cubicBezTo>
                    <a:pt x="9263" y="4048"/>
                    <a:pt x="9263" y="2127"/>
                    <a:pt x="8034" y="898"/>
                  </a:cubicBezTo>
                  <a:cubicBezTo>
                    <a:pt x="7451" y="299"/>
                    <a:pt x="6664" y="0"/>
                    <a:pt x="58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3703;p38">
            <a:extLst>
              <a:ext uri="{FF2B5EF4-FFF2-40B4-BE49-F238E27FC236}">
                <a16:creationId xmlns:a16="http://schemas.microsoft.com/office/drawing/2014/main" id="{0B47053A-E4BB-4D8E-9FA6-F4DFE6E5ACF2}"/>
              </a:ext>
            </a:extLst>
          </p:cNvPr>
          <p:cNvGrpSpPr/>
          <p:nvPr/>
        </p:nvGrpSpPr>
        <p:grpSpPr>
          <a:xfrm>
            <a:off x="2442808" y="1969652"/>
            <a:ext cx="844124" cy="870855"/>
            <a:chOff x="715051" y="1600434"/>
            <a:chExt cx="835766" cy="870855"/>
          </a:xfrm>
        </p:grpSpPr>
        <p:grpSp>
          <p:nvGrpSpPr>
            <p:cNvPr id="60" name="Google Shape;3704;p38">
              <a:extLst>
                <a:ext uri="{FF2B5EF4-FFF2-40B4-BE49-F238E27FC236}">
                  <a16:creationId xmlns:a16="http://schemas.microsoft.com/office/drawing/2014/main" id="{011A87EF-880C-4DE1-82F5-021A8E0AB08B}"/>
                </a:ext>
              </a:extLst>
            </p:cNvPr>
            <p:cNvGrpSpPr/>
            <p:nvPr/>
          </p:nvGrpSpPr>
          <p:grpSpPr>
            <a:xfrm>
              <a:off x="715051" y="1600434"/>
              <a:ext cx="266700" cy="345050"/>
              <a:chOff x="1172410" y="839125"/>
              <a:chExt cx="266700" cy="345050"/>
            </a:xfrm>
          </p:grpSpPr>
          <p:cxnSp>
            <p:nvCxnSpPr>
              <p:cNvPr id="64" name="Google Shape;3705;p38">
                <a:extLst>
                  <a:ext uri="{FF2B5EF4-FFF2-40B4-BE49-F238E27FC236}">
                    <a16:creationId xmlns:a16="http://schemas.microsoft.com/office/drawing/2014/main" id="{37CB85F3-BE77-447F-AB9C-1AE6EE4AB521}"/>
                  </a:ext>
                </a:extLst>
              </p:cNvPr>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65" name="Google Shape;3706;p38">
                <a:extLst>
                  <a:ext uri="{FF2B5EF4-FFF2-40B4-BE49-F238E27FC236}">
                    <a16:creationId xmlns:a16="http://schemas.microsoft.com/office/drawing/2014/main" id="{69B868FC-C775-4E2F-9AFE-771C64567130}"/>
                  </a:ext>
                </a:extLst>
              </p:cNvPr>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61" name="Google Shape;3707;p38">
              <a:extLst>
                <a:ext uri="{FF2B5EF4-FFF2-40B4-BE49-F238E27FC236}">
                  <a16:creationId xmlns:a16="http://schemas.microsoft.com/office/drawing/2014/main" id="{8FF068E8-49BD-4647-99C5-479E96915E56}"/>
                </a:ext>
              </a:extLst>
            </p:cNvPr>
            <p:cNvGrpSpPr/>
            <p:nvPr/>
          </p:nvGrpSpPr>
          <p:grpSpPr>
            <a:xfrm rot="10800000">
              <a:off x="1284116" y="2126239"/>
              <a:ext cx="266700" cy="345050"/>
              <a:chOff x="1172410" y="839125"/>
              <a:chExt cx="266700" cy="345050"/>
            </a:xfrm>
          </p:grpSpPr>
          <p:cxnSp>
            <p:nvCxnSpPr>
              <p:cNvPr id="62" name="Google Shape;3708;p38">
                <a:extLst>
                  <a:ext uri="{FF2B5EF4-FFF2-40B4-BE49-F238E27FC236}">
                    <a16:creationId xmlns:a16="http://schemas.microsoft.com/office/drawing/2014/main" id="{D716202C-5D65-4CDB-BC68-FE51AA57F6F8}"/>
                  </a:ext>
                </a:extLst>
              </p:cNvPr>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63" name="Google Shape;3709;p38">
                <a:extLst>
                  <a:ext uri="{FF2B5EF4-FFF2-40B4-BE49-F238E27FC236}">
                    <a16:creationId xmlns:a16="http://schemas.microsoft.com/office/drawing/2014/main" id="{68CC904B-E9F5-407A-B498-33C73DB2A882}"/>
                  </a:ext>
                </a:extLst>
              </p:cNvPr>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grpSp>
        <p:nvGrpSpPr>
          <p:cNvPr id="66" name="Google Shape;10463;p68">
            <a:extLst>
              <a:ext uri="{FF2B5EF4-FFF2-40B4-BE49-F238E27FC236}">
                <a16:creationId xmlns:a16="http://schemas.microsoft.com/office/drawing/2014/main" id="{68C21838-D48F-4AB2-A514-22A8DCD3B307}"/>
              </a:ext>
            </a:extLst>
          </p:cNvPr>
          <p:cNvGrpSpPr/>
          <p:nvPr/>
        </p:nvGrpSpPr>
        <p:grpSpPr>
          <a:xfrm>
            <a:off x="2648677" y="2236293"/>
            <a:ext cx="420609" cy="410109"/>
            <a:chOff x="6232000" y="1435050"/>
            <a:chExt cx="488225" cy="481850"/>
          </a:xfrm>
        </p:grpSpPr>
        <p:sp>
          <p:nvSpPr>
            <p:cNvPr id="67" name="Google Shape;10464;p68">
              <a:extLst>
                <a:ext uri="{FF2B5EF4-FFF2-40B4-BE49-F238E27FC236}">
                  <a16:creationId xmlns:a16="http://schemas.microsoft.com/office/drawing/2014/main" id="{8C61EB37-1C5A-485E-8CAC-C67CB097473B}"/>
                </a:ext>
              </a:extLst>
            </p:cNvPr>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 name="Google Shape;10465;p68">
              <a:extLst>
                <a:ext uri="{FF2B5EF4-FFF2-40B4-BE49-F238E27FC236}">
                  <a16:creationId xmlns:a16="http://schemas.microsoft.com/office/drawing/2014/main" id="{89AAEABC-DBD4-4578-B166-4304E03C3A5C}"/>
                </a:ext>
              </a:extLst>
            </p:cNvPr>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 name="Google Shape;10466;p68">
              <a:extLst>
                <a:ext uri="{FF2B5EF4-FFF2-40B4-BE49-F238E27FC236}">
                  <a16:creationId xmlns:a16="http://schemas.microsoft.com/office/drawing/2014/main" id="{320B0D7A-1F8D-43ED-9A5B-1A678A149CD1}"/>
                </a:ext>
              </a:extLst>
            </p:cNvPr>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0" name="Google Shape;10467;p68">
              <a:extLst>
                <a:ext uri="{FF2B5EF4-FFF2-40B4-BE49-F238E27FC236}">
                  <a16:creationId xmlns:a16="http://schemas.microsoft.com/office/drawing/2014/main" id="{600A1D72-2F18-4D21-9C84-228042A1B9D8}"/>
                </a:ext>
              </a:extLst>
            </p:cNvPr>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1" name="Google Shape;10468;p68">
              <a:extLst>
                <a:ext uri="{FF2B5EF4-FFF2-40B4-BE49-F238E27FC236}">
                  <a16:creationId xmlns:a16="http://schemas.microsoft.com/office/drawing/2014/main" id="{2A1BC23C-9302-4895-BD20-B53BAD3D5F73}"/>
                </a:ext>
              </a:extLst>
            </p:cNvPr>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2" name="Google Shape;3679;p38">
            <a:extLst>
              <a:ext uri="{FF2B5EF4-FFF2-40B4-BE49-F238E27FC236}">
                <a16:creationId xmlns:a16="http://schemas.microsoft.com/office/drawing/2014/main" id="{69767498-9838-488B-AA79-E16B690A03E6}"/>
              </a:ext>
            </a:extLst>
          </p:cNvPr>
          <p:cNvSpPr txBox="1">
            <a:spLocks/>
          </p:cNvSpPr>
          <p:nvPr/>
        </p:nvSpPr>
        <p:spPr>
          <a:xfrm>
            <a:off x="1942406" y="3135132"/>
            <a:ext cx="1875873" cy="28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200"/>
              <a:buFont typeface="Rajdhani"/>
              <a:buNone/>
              <a:defRPr sz="1800" b="1" i="0" u="none" strike="noStrike" cap="none">
                <a:solidFill>
                  <a:schemeClr val="dk2"/>
                </a:solidFill>
                <a:latin typeface="Rajdhani"/>
                <a:ea typeface="Rajdhani"/>
                <a:cs typeface="Rajdhani"/>
                <a:sym typeface="Rajdhani"/>
              </a:defRPr>
            </a:lvl1pPr>
            <a:lvl2pPr marR="0" lvl="1" algn="l" rtl="0">
              <a:lnSpc>
                <a:spcPct val="100000"/>
              </a:lnSpc>
              <a:spcBef>
                <a:spcPts val="0"/>
              </a:spcBef>
              <a:spcAft>
                <a:spcPts val="0"/>
              </a:spcAft>
              <a:buClr>
                <a:schemeClr val="accent2"/>
              </a:buClr>
              <a:buSzPts val="2200"/>
              <a:buFont typeface="Rajdhani"/>
              <a:buNone/>
              <a:defRPr sz="2200" b="1" i="0" u="none" strike="noStrike" cap="none">
                <a:solidFill>
                  <a:schemeClr val="accent2"/>
                </a:solidFill>
                <a:latin typeface="Rajdhani"/>
                <a:ea typeface="Rajdhani"/>
                <a:cs typeface="Rajdhani"/>
                <a:sym typeface="Rajdhani"/>
              </a:defRPr>
            </a:lvl2pPr>
            <a:lvl3pPr marR="0" lvl="2" algn="l" rtl="0">
              <a:lnSpc>
                <a:spcPct val="100000"/>
              </a:lnSpc>
              <a:spcBef>
                <a:spcPts val="0"/>
              </a:spcBef>
              <a:spcAft>
                <a:spcPts val="0"/>
              </a:spcAft>
              <a:buClr>
                <a:schemeClr val="accent2"/>
              </a:buClr>
              <a:buSzPts val="2200"/>
              <a:buFont typeface="Rajdhani"/>
              <a:buNone/>
              <a:defRPr sz="2200" b="1" i="0" u="none" strike="noStrike" cap="none">
                <a:solidFill>
                  <a:schemeClr val="accent2"/>
                </a:solidFill>
                <a:latin typeface="Rajdhani"/>
                <a:ea typeface="Rajdhani"/>
                <a:cs typeface="Rajdhani"/>
                <a:sym typeface="Rajdhani"/>
              </a:defRPr>
            </a:lvl3pPr>
            <a:lvl4pPr marR="0" lvl="3" algn="l" rtl="0">
              <a:lnSpc>
                <a:spcPct val="100000"/>
              </a:lnSpc>
              <a:spcBef>
                <a:spcPts val="0"/>
              </a:spcBef>
              <a:spcAft>
                <a:spcPts val="0"/>
              </a:spcAft>
              <a:buClr>
                <a:schemeClr val="accent2"/>
              </a:buClr>
              <a:buSzPts val="2200"/>
              <a:buFont typeface="Rajdhani"/>
              <a:buNone/>
              <a:defRPr sz="2200" b="1" i="0" u="none" strike="noStrike" cap="none">
                <a:solidFill>
                  <a:schemeClr val="accent2"/>
                </a:solidFill>
                <a:latin typeface="Rajdhani"/>
                <a:ea typeface="Rajdhani"/>
                <a:cs typeface="Rajdhani"/>
                <a:sym typeface="Rajdhani"/>
              </a:defRPr>
            </a:lvl4pPr>
            <a:lvl5pPr marR="0" lvl="4" algn="l" rtl="0">
              <a:lnSpc>
                <a:spcPct val="100000"/>
              </a:lnSpc>
              <a:spcBef>
                <a:spcPts val="0"/>
              </a:spcBef>
              <a:spcAft>
                <a:spcPts val="0"/>
              </a:spcAft>
              <a:buClr>
                <a:schemeClr val="accent2"/>
              </a:buClr>
              <a:buSzPts val="2200"/>
              <a:buFont typeface="Rajdhani"/>
              <a:buNone/>
              <a:defRPr sz="2200" b="1" i="0" u="none" strike="noStrike" cap="none">
                <a:solidFill>
                  <a:schemeClr val="accent2"/>
                </a:solidFill>
                <a:latin typeface="Rajdhani"/>
                <a:ea typeface="Rajdhani"/>
                <a:cs typeface="Rajdhani"/>
                <a:sym typeface="Rajdhani"/>
              </a:defRPr>
            </a:lvl5pPr>
            <a:lvl6pPr marR="0" lvl="5" algn="l" rtl="0">
              <a:lnSpc>
                <a:spcPct val="100000"/>
              </a:lnSpc>
              <a:spcBef>
                <a:spcPts val="0"/>
              </a:spcBef>
              <a:spcAft>
                <a:spcPts val="0"/>
              </a:spcAft>
              <a:buClr>
                <a:schemeClr val="accent2"/>
              </a:buClr>
              <a:buSzPts val="2200"/>
              <a:buFont typeface="Rajdhani"/>
              <a:buNone/>
              <a:defRPr sz="2200" b="1" i="0" u="none" strike="noStrike" cap="none">
                <a:solidFill>
                  <a:schemeClr val="accent2"/>
                </a:solidFill>
                <a:latin typeface="Rajdhani"/>
                <a:ea typeface="Rajdhani"/>
                <a:cs typeface="Rajdhani"/>
                <a:sym typeface="Rajdhani"/>
              </a:defRPr>
            </a:lvl6pPr>
            <a:lvl7pPr marR="0" lvl="6" algn="l" rtl="0">
              <a:lnSpc>
                <a:spcPct val="100000"/>
              </a:lnSpc>
              <a:spcBef>
                <a:spcPts val="0"/>
              </a:spcBef>
              <a:spcAft>
                <a:spcPts val="0"/>
              </a:spcAft>
              <a:buClr>
                <a:schemeClr val="accent2"/>
              </a:buClr>
              <a:buSzPts val="2200"/>
              <a:buFont typeface="Rajdhani"/>
              <a:buNone/>
              <a:defRPr sz="2200" b="1" i="0" u="none" strike="noStrike" cap="none">
                <a:solidFill>
                  <a:schemeClr val="accent2"/>
                </a:solidFill>
                <a:latin typeface="Rajdhani"/>
                <a:ea typeface="Rajdhani"/>
                <a:cs typeface="Rajdhani"/>
                <a:sym typeface="Rajdhani"/>
              </a:defRPr>
            </a:lvl7pPr>
            <a:lvl8pPr marR="0" lvl="7" algn="l" rtl="0">
              <a:lnSpc>
                <a:spcPct val="100000"/>
              </a:lnSpc>
              <a:spcBef>
                <a:spcPts val="0"/>
              </a:spcBef>
              <a:spcAft>
                <a:spcPts val="0"/>
              </a:spcAft>
              <a:buClr>
                <a:schemeClr val="accent2"/>
              </a:buClr>
              <a:buSzPts val="2200"/>
              <a:buFont typeface="Rajdhani"/>
              <a:buNone/>
              <a:defRPr sz="2200" b="1" i="0" u="none" strike="noStrike" cap="none">
                <a:solidFill>
                  <a:schemeClr val="accent2"/>
                </a:solidFill>
                <a:latin typeface="Rajdhani"/>
                <a:ea typeface="Rajdhani"/>
                <a:cs typeface="Rajdhani"/>
                <a:sym typeface="Rajdhani"/>
              </a:defRPr>
            </a:lvl8pPr>
            <a:lvl9pPr marR="0" lvl="8" algn="l" rtl="0">
              <a:lnSpc>
                <a:spcPct val="100000"/>
              </a:lnSpc>
              <a:spcBef>
                <a:spcPts val="0"/>
              </a:spcBef>
              <a:spcAft>
                <a:spcPts val="0"/>
              </a:spcAft>
              <a:buClr>
                <a:schemeClr val="accent2"/>
              </a:buClr>
              <a:buSzPts val="2200"/>
              <a:buFont typeface="Rajdhani"/>
              <a:buNone/>
              <a:defRPr sz="2200" b="1" i="0" u="none" strike="noStrike" cap="none">
                <a:solidFill>
                  <a:schemeClr val="accent2"/>
                </a:solidFill>
                <a:latin typeface="Rajdhani"/>
                <a:ea typeface="Rajdhani"/>
                <a:cs typeface="Rajdhani"/>
                <a:sym typeface="Rajdhani"/>
              </a:defRPr>
            </a:lvl9pPr>
          </a:lstStyle>
          <a:p>
            <a:r>
              <a:rPr lang="en-US" dirty="0"/>
              <a:t>Web Hosting</a:t>
            </a:r>
          </a:p>
        </p:txBody>
      </p:sp>
      <p:grpSp>
        <p:nvGrpSpPr>
          <p:cNvPr id="73" name="Google Shape;10491;p68">
            <a:extLst>
              <a:ext uri="{FF2B5EF4-FFF2-40B4-BE49-F238E27FC236}">
                <a16:creationId xmlns:a16="http://schemas.microsoft.com/office/drawing/2014/main" id="{B69B865C-FD2B-4792-9AEB-D4D18FA048DF}"/>
              </a:ext>
            </a:extLst>
          </p:cNvPr>
          <p:cNvGrpSpPr/>
          <p:nvPr/>
        </p:nvGrpSpPr>
        <p:grpSpPr>
          <a:xfrm>
            <a:off x="6442888" y="2211690"/>
            <a:ext cx="430669" cy="433718"/>
            <a:chOff x="5049725" y="2027900"/>
            <a:chExt cx="481750" cy="481850"/>
          </a:xfrm>
        </p:grpSpPr>
        <p:sp>
          <p:nvSpPr>
            <p:cNvPr id="74" name="Google Shape;10492;p68">
              <a:extLst>
                <a:ext uri="{FF2B5EF4-FFF2-40B4-BE49-F238E27FC236}">
                  <a16:creationId xmlns:a16="http://schemas.microsoft.com/office/drawing/2014/main" id="{24121041-D357-45D2-8A95-0B55678D3ECF}"/>
                </a:ext>
              </a:extLst>
            </p:cNvPr>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 name="Google Shape;10493;p68">
              <a:extLst>
                <a:ext uri="{FF2B5EF4-FFF2-40B4-BE49-F238E27FC236}">
                  <a16:creationId xmlns:a16="http://schemas.microsoft.com/office/drawing/2014/main" id="{9192F289-CFCF-457C-B8F4-D937E6A971D7}"/>
                </a:ext>
              </a:extLst>
            </p:cNvPr>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 name="Google Shape;10494;p68">
              <a:extLst>
                <a:ext uri="{FF2B5EF4-FFF2-40B4-BE49-F238E27FC236}">
                  <a16:creationId xmlns:a16="http://schemas.microsoft.com/office/drawing/2014/main" id="{32016645-BFAE-4CC3-93F9-5E948BF977DD}"/>
                </a:ext>
              </a:extLst>
            </p:cNvPr>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 name="Google Shape;10495;p68">
              <a:extLst>
                <a:ext uri="{FF2B5EF4-FFF2-40B4-BE49-F238E27FC236}">
                  <a16:creationId xmlns:a16="http://schemas.microsoft.com/office/drawing/2014/main" id="{7E02888C-D624-435B-B75B-E849D8655EBC}"/>
                </a:ext>
              </a:extLst>
            </p:cNvPr>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8" name="Google Shape;10496;p68">
              <a:extLst>
                <a:ext uri="{FF2B5EF4-FFF2-40B4-BE49-F238E27FC236}">
                  <a16:creationId xmlns:a16="http://schemas.microsoft.com/office/drawing/2014/main" id="{2B77CCE5-9412-4AB2-B2D3-7E746A10E718}"/>
                </a:ext>
              </a:extLst>
            </p:cNvPr>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9" name="Google Shape;10497;p68">
              <a:extLst>
                <a:ext uri="{FF2B5EF4-FFF2-40B4-BE49-F238E27FC236}">
                  <a16:creationId xmlns:a16="http://schemas.microsoft.com/office/drawing/2014/main" id="{E387D73A-67CD-4020-9A9A-B2F2C4473B33}"/>
                </a:ext>
              </a:extLst>
            </p:cNvPr>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0" name="Google Shape;10498;p68">
              <a:extLst>
                <a:ext uri="{FF2B5EF4-FFF2-40B4-BE49-F238E27FC236}">
                  <a16:creationId xmlns:a16="http://schemas.microsoft.com/office/drawing/2014/main" id="{8D152620-F774-4817-BB88-602B834C461C}"/>
                </a:ext>
              </a:extLst>
            </p:cNvPr>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1" name="Google Shape;10499;p68">
              <a:extLst>
                <a:ext uri="{FF2B5EF4-FFF2-40B4-BE49-F238E27FC236}">
                  <a16:creationId xmlns:a16="http://schemas.microsoft.com/office/drawing/2014/main" id="{8CCE62DC-00A0-47F4-9A12-36E964F73E23}"/>
                </a:ext>
              </a:extLst>
            </p:cNvPr>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30"/>
        <p:cNvGrpSpPr/>
        <p:nvPr/>
      </p:nvGrpSpPr>
      <p:grpSpPr>
        <a:xfrm>
          <a:off x="0" y="0"/>
          <a:ext cx="0" cy="0"/>
          <a:chOff x="0" y="0"/>
          <a:chExt cx="0" cy="0"/>
        </a:xfrm>
      </p:grpSpPr>
      <p:sp>
        <p:nvSpPr>
          <p:cNvPr id="3731" name="Google Shape;3731;p39"/>
          <p:cNvSpPr txBox="1">
            <a:spLocks noGrp="1"/>
          </p:cNvSpPr>
          <p:nvPr>
            <p:ph type="title" idx="8"/>
          </p:nvPr>
        </p:nvSpPr>
        <p:spPr>
          <a:xfrm>
            <a:off x="872400" y="537575"/>
            <a:ext cx="7384500" cy="62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Domain Name</a:t>
            </a:r>
            <a:endParaRPr dirty="0">
              <a:solidFill>
                <a:schemeClr val="lt2"/>
              </a:solidFill>
            </a:endParaRPr>
          </a:p>
        </p:txBody>
      </p:sp>
      <p:sp>
        <p:nvSpPr>
          <p:cNvPr id="3739" name="Google Shape;3739;p39"/>
          <p:cNvSpPr txBox="1">
            <a:spLocks noGrp="1"/>
          </p:cNvSpPr>
          <p:nvPr>
            <p:ph type="subTitle" idx="7"/>
          </p:nvPr>
        </p:nvSpPr>
        <p:spPr>
          <a:xfrm>
            <a:off x="872400" y="1245703"/>
            <a:ext cx="6999391" cy="2948609"/>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Domain name or commonly referred to as Domain Name or URL is a unique address in the internet world that is used to identify a website, or in other words, a domain name is an address used to find a website in the internet world. Example: http://www.baliorange.net, </a:t>
            </a:r>
            <a:r>
              <a:rPr lang="en-US" dirty="0">
                <a:hlinkClick r:id="rId3"/>
              </a:rPr>
              <a:t>http://www.detik.com</a:t>
            </a:r>
            <a:endParaRPr lang="en-US" dirty="0"/>
          </a:p>
          <a:p>
            <a:pPr marL="0" lvl="0" indent="0" algn="just" rtl="0">
              <a:spcBef>
                <a:spcPts val="0"/>
              </a:spcBef>
              <a:spcAft>
                <a:spcPts val="0"/>
              </a:spcAft>
              <a:buNone/>
            </a:pPr>
            <a:endParaRPr lang="en-US" dirty="0"/>
          </a:p>
          <a:p>
            <a:pPr marL="0" lvl="0" indent="0" algn="just" rtl="0">
              <a:spcBef>
                <a:spcPts val="0"/>
              </a:spcBef>
              <a:spcAft>
                <a:spcPts val="0"/>
              </a:spcAft>
              <a:buNone/>
            </a:pPr>
            <a:r>
              <a:rPr lang="en-US" dirty="0"/>
              <a:t>Domain names are freely traded on the internet with an annual rental status. The domain name itself has an extension / suffix identification according to the importance and location of the website's existence. Examples of domain names with international extensions are com, net, org, info, biz, name, </a:t>
            </a:r>
            <a:r>
              <a:rPr lang="en-US" dirty="0" err="1"/>
              <a:t>ws</a:t>
            </a:r>
            <a:r>
              <a:rPr lang="en-US" dirty="0"/>
              <a:t>. Examples of domain names with Indonesian extensions are co.id (for company website domain names), ac.id (education website domain names), go.id (government agency website domain names), or.id (organization website domain names).</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30"/>
        <p:cNvGrpSpPr/>
        <p:nvPr/>
      </p:nvGrpSpPr>
      <p:grpSpPr>
        <a:xfrm>
          <a:off x="0" y="0"/>
          <a:ext cx="0" cy="0"/>
          <a:chOff x="0" y="0"/>
          <a:chExt cx="0" cy="0"/>
        </a:xfrm>
      </p:grpSpPr>
      <p:sp>
        <p:nvSpPr>
          <p:cNvPr id="3731" name="Google Shape;3731;p39"/>
          <p:cNvSpPr txBox="1">
            <a:spLocks noGrp="1"/>
          </p:cNvSpPr>
          <p:nvPr>
            <p:ph type="title" idx="8"/>
          </p:nvPr>
        </p:nvSpPr>
        <p:spPr>
          <a:xfrm>
            <a:off x="872400" y="537575"/>
            <a:ext cx="7384500" cy="62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Web Hosting</a:t>
            </a:r>
            <a:endParaRPr dirty="0">
              <a:solidFill>
                <a:schemeClr val="lt2"/>
              </a:solidFill>
            </a:endParaRPr>
          </a:p>
        </p:txBody>
      </p:sp>
      <p:sp>
        <p:nvSpPr>
          <p:cNvPr id="3739" name="Google Shape;3739;p39"/>
          <p:cNvSpPr txBox="1">
            <a:spLocks noGrp="1"/>
          </p:cNvSpPr>
          <p:nvPr>
            <p:ph type="subTitle" idx="7"/>
          </p:nvPr>
        </p:nvSpPr>
        <p:spPr>
          <a:xfrm>
            <a:off x="872400" y="1245703"/>
            <a:ext cx="6999391" cy="2948609"/>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Web Hosting can be defined as the space contained in the hard disk where various data, files, images and so on that will be displayed on the website. The amount of data that can be entered depends on the amount of web hosting that is rented / owned, the bigger the web hosting, the bigger the data that can be entered and displayed on the website.</a:t>
            </a:r>
          </a:p>
          <a:p>
            <a:pPr marL="0" lvl="0" indent="0" algn="just" rtl="0">
              <a:spcBef>
                <a:spcPts val="0"/>
              </a:spcBef>
              <a:spcAft>
                <a:spcPts val="0"/>
              </a:spcAft>
              <a:buNone/>
            </a:pPr>
            <a:endParaRPr lang="en-US" dirty="0"/>
          </a:p>
          <a:p>
            <a:pPr marL="0" lvl="0" indent="0" algn="just" rtl="0">
              <a:spcBef>
                <a:spcPts val="0"/>
              </a:spcBef>
              <a:spcAft>
                <a:spcPts val="0"/>
              </a:spcAft>
              <a:buNone/>
            </a:pPr>
            <a:r>
              <a:rPr lang="en-US" dirty="0"/>
              <a:t>Web Hosting is also obtained by renting. The amount of hosting is determined by the hard disk space with the size of MB (Mega Byte) or GB (Giga Byte). The average length of web hosting rental is calculated per year. Hosting rentals are made from web hosting rental companies that are widely found both in Indonesia and abroad.</a:t>
            </a:r>
            <a:endParaRPr dirty="0"/>
          </a:p>
        </p:txBody>
      </p:sp>
    </p:spTree>
    <p:extLst>
      <p:ext uri="{BB962C8B-B14F-4D97-AF65-F5344CB8AC3E}">
        <p14:creationId xmlns:p14="http://schemas.microsoft.com/office/powerpoint/2010/main" val="2608152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30"/>
        <p:cNvGrpSpPr/>
        <p:nvPr/>
      </p:nvGrpSpPr>
      <p:grpSpPr>
        <a:xfrm>
          <a:off x="0" y="0"/>
          <a:ext cx="0" cy="0"/>
          <a:chOff x="0" y="0"/>
          <a:chExt cx="0" cy="0"/>
        </a:xfrm>
      </p:grpSpPr>
      <p:sp>
        <p:nvSpPr>
          <p:cNvPr id="3731" name="Google Shape;3731;p39"/>
          <p:cNvSpPr txBox="1">
            <a:spLocks noGrp="1"/>
          </p:cNvSpPr>
          <p:nvPr>
            <p:ph type="title" idx="8"/>
          </p:nvPr>
        </p:nvSpPr>
        <p:spPr>
          <a:xfrm>
            <a:off x="872400" y="537575"/>
            <a:ext cx="7384500" cy="62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Script Program</a:t>
            </a:r>
            <a:endParaRPr dirty="0">
              <a:solidFill>
                <a:schemeClr val="lt2"/>
              </a:solidFill>
            </a:endParaRPr>
          </a:p>
        </p:txBody>
      </p:sp>
      <p:sp>
        <p:nvSpPr>
          <p:cNvPr id="3739" name="Google Shape;3739;p39"/>
          <p:cNvSpPr txBox="1">
            <a:spLocks noGrp="1"/>
          </p:cNvSpPr>
          <p:nvPr>
            <p:ph type="subTitle" idx="7"/>
          </p:nvPr>
        </p:nvSpPr>
        <p:spPr>
          <a:xfrm>
            <a:off x="872400" y="1245703"/>
            <a:ext cx="6999391" cy="2948609"/>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Is the language used to translate every command on the website when accessed. The type of program language determines the static, dynamic or interactive nature of a website. The more variety of program languages used, the more dynamic and interactive the website will look and look good.</a:t>
            </a:r>
          </a:p>
          <a:p>
            <a:pPr marL="0" lvl="0" indent="0" algn="just" rtl="0">
              <a:spcBef>
                <a:spcPts val="0"/>
              </a:spcBef>
              <a:spcAft>
                <a:spcPts val="0"/>
              </a:spcAft>
              <a:buNone/>
            </a:pPr>
            <a:endParaRPr lang="en-US" dirty="0"/>
          </a:p>
          <a:p>
            <a:pPr marL="0" lvl="0" indent="0" algn="just" rtl="0">
              <a:spcBef>
                <a:spcPts val="0"/>
              </a:spcBef>
              <a:spcAft>
                <a:spcPts val="0"/>
              </a:spcAft>
              <a:buNone/>
            </a:pPr>
            <a:r>
              <a:rPr lang="en-US" dirty="0"/>
              <a:t>Various program languages are currently available to support the quality of the website. The types of program languages that are widely used by website designers include HTML, ASP, PHP, JSP, Java Scripts, Java applets, and so on. The basic language used by every website is HTML while PHP, ASP, JSP and others are supporting languages that act as dynamic and interactive organizers of the site. These languages are usually used to build news portals, articles, discussion forums, guest books, organization members, emails, mailing lists and so on that require constant updates.</a:t>
            </a:r>
            <a:endParaRPr dirty="0"/>
          </a:p>
        </p:txBody>
      </p:sp>
    </p:spTree>
    <p:extLst>
      <p:ext uri="{BB962C8B-B14F-4D97-AF65-F5344CB8AC3E}">
        <p14:creationId xmlns:p14="http://schemas.microsoft.com/office/powerpoint/2010/main" val="2837146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78"/>
        <p:cNvGrpSpPr/>
        <p:nvPr/>
      </p:nvGrpSpPr>
      <p:grpSpPr>
        <a:xfrm>
          <a:off x="0" y="0"/>
          <a:ext cx="0" cy="0"/>
          <a:chOff x="0" y="0"/>
          <a:chExt cx="0" cy="0"/>
        </a:xfrm>
      </p:grpSpPr>
      <p:sp>
        <p:nvSpPr>
          <p:cNvPr id="2379" name="Google Shape;2379;p31"/>
          <p:cNvSpPr txBox="1">
            <a:spLocks noGrp="1"/>
          </p:cNvSpPr>
          <p:nvPr>
            <p:ph type="title"/>
          </p:nvPr>
        </p:nvSpPr>
        <p:spPr>
          <a:xfrm>
            <a:off x="879750" y="537575"/>
            <a:ext cx="7384500" cy="62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2380" name="Google Shape;2380;p31"/>
          <p:cNvSpPr txBox="1">
            <a:spLocks noGrp="1"/>
          </p:cNvSpPr>
          <p:nvPr>
            <p:ph type="body" idx="1"/>
          </p:nvPr>
        </p:nvSpPr>
        <p:spPr>
          <a:xfrm>
            <a:off x="879750" y="1221475"/>
            <a:ext cx="7384500" cy="332695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1600" dirty="0">
                <a:solidFill>
                  <a:schemeClr val="accent2"/>
                </a:solidFill>
              </a:rPr>
              <a:t>Websites are one of the most frequently accessed and used media in searching for various information and means of communication. The main factor occurs due to the development of the internet from year to year has increased in terms of active users. Everyone certainly accesses the internet using various devices, ranging from desktop, mobile, to tablets. Examples that are often used in everyday life are Google, Twitter, Facebook, </a:t>
            </a:r>
            <a:r>
              <a:rPr lang="en-US" sz="1600" dirty="0" err="1">
                <a:solidFill>
                  <a:schemeClr val="accent2"/>
                </a:solidFill>
              </a:rPr>
              <a:t>Detik</a:t>
            </a:r>
            <a:r>
              <a:rPr lang="en-US" sz="1600" dirty="0">
                <a:solidFill>
                  <a:schemeClr val="accent2"/>
                </a:solidFill>
              </a:rPr>
              <a:t>, CNN, and so on. Of course, the various websites available have different functions and features, some are engaged in e-commerce, social media, business, information media, and others.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30"/>
        <p:cNvGrpSpPr/>
        <p:nvPr/>
      </p:nvGrpSpPr>
      <p:grpSpPr>
        <a:xfrm>
          <a:off x="0" y="0"/>
          <a:ext cx="0" cy="0"/>
          <a:chOff x="0" y="0"/>
          <a:chExt cx="0" cy="0"/>
        </a:xfrm>
      </p:grpSpPr>
      <p:sp>
        <p:nvSpPr>
          <p:cNvPr id="3731" name="Google Shape;3731;p39"/>
          <p:cNvSpPr txBox="1">
            <a:spLocks noGrp="1"/>
          </p:cNvSpPr>
          <p:nvPr>
            <p:ph type="title" idx="8"/>
          </p:nvPr>
        </p:nvSpPr>
        <p:spPr>
          <a:xfrm>
            <a:off x="872400" y="537575"/>
            <a:ext cx="7384500" cy="62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Website Design</a:t>
            </a:r>
            <a:endParaRPr dirty="0">
              <a:solidFill>
                <a:schemeClr val="lt2"/>
              </a:solidFill>
            </a:endParaRPr>
          </a:p>
        </p:txBody>
      </p:sp>
      <p:sp>
        <p:nvSpPr>
          <p:cNvPr id="3739" name="Google Shape;3739;p39"/>
          <p:cNvSpPr txBox="1">
            <a:spLocks noGrp="1"/>
          </p:cNvSpPr>
          <p:nvPr>
            <p:ph type="subTitle" idx="7"/>
          </p:nvPr>
        </p:nvSpPr>
        <p:spPr>
          <a:xfrm>
            <a:off x="872400" y="1245703"/>
            <a:ext cx="6999391" cy="2948609"/>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Website design determines the quality and beauty of a website. Design is very influential on visitors' assessment of whether a website is good or not.</a:t>
            </a:r>
          </a:p>
          <a:p>
            <a:pPr marL="0" lvl="0" indent="0" algn="just" rtl="0">
              <a:spcBef>
                <a:spcPts val="0"/>
              </a:spcBef>
              <a:spcAft>
                <a:spcPts val="0"/>
              </a:spcAft>
              <a:buNone/>
            </a:pPr>
            <a:endParaRPr lang="en-US" dirty="0"/>
          </a:p>
          <a:p>
            <a:pPr marL="0" lvl="0" indent="0" algn="just" rtl="0">
              <a:spcBef>
                <a:spcPts val="0"/>
              </a:spcBef>
              <a:spcAft>
                <a:spcPts val="0"/>
              </a:spcAft>
              <a:buNone/>
            </a:pPr>
            <a:r>
              <a:rPr lang="en-US" dirty="0"/>
              <a:t>To create a website, you can usually do it yourself or hire a website designer. Currently, there are many web designer services, especially in big cities. Please note that the quality of the site is determined by the quality of the designer. The more mastery of web designers about various programs / software supporting site creation, the higher quality sites will be produced, and vice versa. This web designer service generally requires the highest cost of all site development costs and it all depends on the quality of the designer</a:t>
            </a:r>
            <a:endParaRPr dirty="0"/>
          </a:p>
        </p:txBody>
      </p:sp>
    </p:spTree>
    <p:extLst>
      <p:ext uri="{BB962C8B-B14F-4D97-AF65-F5344CB8AC3E}">
        <p14:creationId xmlns:p14="http://schemas.microsoft.com/office/powerpoint/2010/main" val="1568707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49"/>
        <p:cNvGrpSpPr/>
        <p:nvPr/>
      </p:nvGrpSpPr>
      <p:grpSpPr>
        <a:xfrm>
          <a:off x="0" y="0"/>
          <a:ext cx="0" cy="0"/>
          <a:chOff x="0" y="0"/>
          <a:chExt cx="0" cy="0"/>
        </a:xfrm>
      </p:grpSpPr>
      <p:sp>
        <p:nvSpPr>
          <p:cNvPr id="2450" name="Google Shape;2450;p33"/>
          <p:cNvSpPr/>
          <p:nvPr/>
        </p:nvSpPr>
        <p:spPr>
          <a:xfrm rot="10800000">
            <a:off x="4407" y="3424876"/>
            <a:ext cx="8811000" cy="76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3"/>
          <p:cNvSpPr txBox="1">
            <a:spLocks noGrp="1"/>
          </p:cNvSpPr>
          <p:nvPr>
            <p:ph type="title" idx="2"/>
          </p:nvPr>
        </p:nvSpPr>
        <p:spPr>
          <a:xfrm>
            <a:off x="1650390" y="1159097"/>
            <a:ext cx="1191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452" name="Google Shape;2452;p33"/>
          <p:cNvSpPr txBox="1">
            <a:spLocks noGrp="1"/>
          </p:cNvSpPr>
          <p:nvPr>
            <p:ph type="title"/>
          </p:nvPr>
        </p:nvSpPr>
        <p:spPr>
          <a:xfrm>
            <a:off x="1497475" y="2449225"/>
            <a:ext cx="3355500" cy="72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Types of Website</a:t>
            </a:r>
          </a:p>
        </p:txBody>
      </p:sp>
      <p:grpSp>
        <p:nvGrpSpPr>
          <p:cNvPr id="2454" name="Google Shape;2454;p33"/>
          <p:cNvGrpSpPr/>
          <p:nvPr/>
        </p:nvGrpSpPr>
        <p:grpSpPr>
          <a:xfrm>
            <a:off x="1591576" y="1006197"/>
            <a:ext cx="266700" cy="345050"/>
            <a:chOff x="1172410" y="839125"/>
            <a:chExt cx="266700" cy="345050"/>
          </a:xfrm>
        </p:grpSpPr>
        <p:cxnSp>
          <p:nvCxnSpPr>
            <p:cNvPr id="2455" name="Google Shape;2455;p33"/>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56" name="Google Shape;2456;p33"/>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457" name="Google Shape;2457;p33"/>
          <p:cNvGrpSpPr/>
          <p:nvPr/>
        </p:nvGrpSpPr>
        <p:grpSpPr>
          <a:xfrm rot="10800000">
            <a:off x="2634416" y="1808752"/>
            <a:ext cx="266700" cy="345050"/>
            <a:chOff x="1172410" y="839125"/>
            <a:chExt cx="266700" cy="345050"/>
          </a:xfrm>
        </p:grpSpPr>
        <p:cxnSp>
          <p:nvCxnSpPr>
            <p:cNvPr id="2458" name="Google Shape;2458;p33"/>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59" name="Google Shape;2459;p33"/>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460" name="Google Shape;2460;p33"/>
          <p:cNvGrpSpPr/>
          <p:nvPr/>
        </p:nvGrpSpPr>
        <p:grpSpPr>
          <a:xfrm flipH="1">
            <a:off x="8023601" y="463300"/>
            <a:ext cx="266700" cy="345050"/>
            <a:chOff x="1172410" y="839125"/>
            <a:chExt cx="266700" cy="345050"/>
          </a:xfrm>
        </p:grpSpPr>
        <p:cxnSp>
          <p:nvCxnSpPr>
            <p:cNvPr id="2461" name="Google Shape;2461;p33"/>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62" name="Google Shape;2462;p33"/>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sp>
        <p:nvSpPr>
          <p:cNvPr id="2464" name="Google Shape;2464;p33"/>
          <p:cNvSpPr/>
          <p:nvPr/>
        </p:nvSpPr>
        <p:spPr>
          <a:xfrm>
            <a:off x="7607338" y="1455003"/>
            <a:ext cx="1099200" cy="1099200"/>
          </a:xfrm>
          <a:prstGeom prst="mathMultiply">
            <a:avLst>
              <a:gd name="adj1" fmla="val 17115"/>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5" name="Google Shape;2465;p33"/>
          <p:cNvGrpSpPr/>
          <p:nvPr/>
        </p:nvGrpSpPr>
        <p:grpSpPr>
          <a:xfrm rot="10800000" flipH="1">
            <a:off x="5313833" y="4002275"/>
            <a:ext cx="266700" cy="345050"/>
            <a:chOff x="1172410" y="839125"/>
            <a:chExt cx="266700" cy="345050"/>
          </a:xfrm>
        </p:grpSpPr>
        <p:cxnSp>
          <p:nvCxnSpPr>
            <p:cNvPr id="2466" name="Google Shape;2466;p33"/>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67" name="Google Shape;2467;p33"/>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spTree>
    <p:extLst>
      <p:ext uri="{BB962C8B-B14F-4D97-AF65-F5344CB8AC3E}">
        <p14:creationId xmlns:p14="http://schemas.microsoft.com/office/powerpoint/2010/main" val="2557350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3"/>
        <p:cNvGrpSpPr/>
        <p:nvPr/>
      </p:nvGrpSpPr>
      <p:grpSpPr>
        <a:xfrm>
          <a:off x="0" y="0"/>
          <a:ext cx="0" cy="0"/>
          <a:chOff x="0" y="0"/>
          <a:chExt cx="0" cy="0"/>
        </a:xfrm>
      </p:grpSpPr>
      <p:sp>
        <p:nvSpPr>
          <p:cNvPr id="2584" name="Google Shape;2584;p35"/>
          <p:cNvSpPr txBox="1">
            <a:spLocks noGrp="1"/>
          </p:cNvSpPr>
          <p:nvPr>
            <p:ph type="title" idx="4"/>
          </p:nvPr>
        </p:nvSpPr>
        <p:spPr>
          <a:xfrm>
            <a:off x="872400" y="537575"/>
            <a:ext cx="7384500" cy="627900"/>
          </a:xfrm>
          <a:prstGeom prst="rect">
            <a:avLst/>
          </a:prstGeom>
        </p:spPr>
        <p:txBody>
          <a:bodyPr spcFirstLastPara="1" wrap="square" lIns="91425" tIns="91425" rIns="91425" bIns="91425" anchor="ctr" anchorCtr="0">
            <a:noAutofit/>
          </a:bodyPr>
          <a:lstStyle/>
          <a:p>
            <a:pPr algn="l"/>
            <a:r>
              <a:rPr lang="en-US" b="1" i="0" dirty="0">
                <a:solidFill>
                  <a:srgbClr val="C2C0F2"/>
                </a:solidFill>
                <a:effectLst/>
                <a:latin typeface="Tajawal" panose="020B0604020202020204" charset="-78"/>
                <a:cs typeface="Tajawal" panose="020B0604020202020204" charset="-78"/>
              </a:rPr>
              <a:t>1. Blog</a:t>
            </a:r>
            <a:endParaRPr lang="en-US" b="0" i="0" dirty="0">
              <a:solidFill>
                <a:srgbClr val="C2C0F2"/>
              </a:solidFill>
              <a:effectLst/>
              <a:latin typeface="Tajawal" panose="020B0604020202020204" charset="-78"/>
              <a:cs typeface="Tajawal" panose="020B0604020202020204" charset="-78"/>
            </a:endParaRPr>
          </a:p>
        </p:txBody>
      </p:sp>
      <p:sp>
        <p:nvSpPr>
          <p:cNvPr id="2586" name="Google Shape;2586;p35"/>
          <p:cNvSpPr txBox="1">
            <a:spLocks noGrp="1"/>
          </p:cNvSpPr>
          <p:nvPr>
            <p:ph type="subTitle" idx="1"/>
          </p:nvPr>
        </p:nvSpPr>
        <p:spPr>
          <a:xfrm>
            <a:off x="1562159" y="1345509"/>
            <a:ext cx="5582443" cy="283544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600" dirty="0"/>
              <a:t>Blogs are websites that are widely used by people. Through this media you can upload a lot of diverse content ranging from articles, images, and videos.</a:t>
            </a:r>
          </a:p>
          <a:p>
            <a:pPr marL="0" lvl="0" indent="0" algn="just" rtl="0">
              <a:spcBef>
                <a:spcPts val="0"/>
              </a:spcBef>
              <a:spcAft>
                <a:spcPts val="0"/>
              </a:spcAft>
              <a:buNone/>
            </a:pPr>
            <a:endParaRPr lang="en-US" sz="1600" dirty="0"/>
          </a:p>
          <a:p>
            <a:pPr marL="0" lvl="0" indent="0" algn="just" rtl="0">
              <a:spcBef>
                <a:spcPts val="0"/>
              </a:spcBef>
              <a:spcAft>
                <a:spcPts val="0"/>
              </a:spcAft>
              <a:buNone/>
            </a:pPr>
            <a:r>
              <a:rPr lang="en-US" sz="1600" dirty="0"/>
              <a:t>Its more flexible use allows for more diverse functions as well.</a:t>
            </a:r>
          </a:p>
          <a:p>
            <a:pPr marL="0" lvl="0" indent="0" algn="just" rtl="0">
              <a:spcBef>
                <a:spcPts val="0"/>
              </a:spcBef>
              <a:spcAft>
                <a:spcPts val="0"/>
              </a:spcAft>
              <a:buNone/>
            </a:pPr>
            <a:endParaRPr lang="en-US" sz="1600" dirty="0"/>
          </a:p>
          <a:p>
            <a:pPr marL="0" lvl="0" indent="0" algn="just" rtl="0">
              <a:spcBef>
                <a:spcPts val="0"/>
              </a:spcBef>
              <a:spcAft>
                <a:spcPts val="0"/>
              </a:spcAft>
              <a:buNone/>
            </a:pPr>
            <a:r>
              <a:rPr lang="en-US" sz="1600" dirty="0"/>
              <a:t>Blogs can be a medium for channeling personal writings, opinions, reviews, promoting content, and other interests.</a:t>
            </a:r>
          </a:p>
          <a:p>
            <a:pPr marL="0" lvl="0" indent="0" algn="just" rtl="0">
              <a:spcBef>
                <a:spcPts val="0"/>
              </a:spcBef>
              <a:spcAft>
                <a:spcPts val="0"/>
              </a:spcAft>
              <a:buNone/>
            </a:pPr>
            <a:endParaRPr lang="en-US" sz="1600" dirty="0"/>
          </a:p>
          <a:p>
            <a:pPr marL="0" lvl="0" indent="0" algn="just" rtl="0">
              <a:spcBef>
                <a:spcPts val="0"/>
              </a:spcBef>
              <a:spcAft>
                <a:spcPts val="0"/>
              </a:spcAft>
              <a:buNone/>
            </a:pPr>
            <a:r>
              <a:rPr lang="en-US" sz="1600" dirty="0"/>
              <a:t>Usually, blogs are more dynamic because they are managed by active owners and more likely to have in-depth interactions with visitors.</a:t>
            </a:r>
            <a:endParaRPr sz="1600" dirty="0"/>
          </a:p>
        </p:txBody>
      </p:sp>
      <p:sp>
        <p:nvSpPr>
          <p:cNvPr id="2610" name="Google Shape;2610;p35"/>
          <p:cNvSpPr/>
          <p:nvPr/>
        </p:nvSpPr>
        <p:spPr>
          <a:xfrm rot="10800000">
            <a:off x="7277307" y="583509"/>
            <a:ext cx="762000" cy="762000"/>
          </a:xfrm>
          <a:prstGeom prst="mathMultiply">
            <a:avLst>
              <a:gd name="adj1" fmla="val 1711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5660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83"/>
        <p:cNvGrpSpPr/>
        <p:nvPr/>
      </p:nvGrpSpPr>
      <p:grpSpPr>
        <a:xfrm>
          <a:off x="0" y="0"/>
          <a:ext cx="0" cy="0"/>
          <a:chOff x="0" y="0"/>
          <a:chExt cx="0" cy="0"/>
        </a:xfrm>
      </p:grpSpPr>
      <p:sp>
        <p:nvSpPr>
          <p:cNvPr id="2584" name="Google Shape;2584;p35"/>
          <p:cNvSpPr txBox="1">
            <a:spLocks noGrp="1"/>
          </p:cNvSpPr>
          <p:nvPr>
            <p:ph type="title" idx="4"/>
          </p:nvPr>
        </p:nvSpPr>
        <p:spPr>
          <a:xfrm>
            <a:off x="872400" y="537575"/>
            <a:ext cx="7384500" cy="627900"/>
          </a:xfrm>
          <a:prstGeom prst="rect">
            <a:avLst/>
          </a:prstGeom>
        </p:spPr>
        <p:txBody>
          <a:bodyPr spcFirstLastPara="1" wrap="square" lIns="91425" tIns="91425" rIns="91425" bIns="91425" anchor="ctr" anchorCtr="0">
            <a:noAutofit/>
          </a:bodyPr>
          <a:lstStyle/>
          <a:p>
            <a:pPr algn="l"/>
            <a:r>
              <a:rPr lang="en-US" b="1" i="0" dirty="0">
                <a:solidFill>
                  <a:srgbClr val="C2C0F2"/>
                </a:solidFill>
                <a:effectLst/>
                <a:latin typeface="Tajawal" panose="020B0604020202020204" charset="-78"/>
                <a:cs typeface="Tajawal" panose="020B0604020202020204" charset="-78"/>
              </a:rPr>
              <a:t>2. </a:t>
            </a:r>
            <a:r>
              <a:rPr lang="en-US" dirty="0">
                <a:solidFill>
                  <a:srgbClr val="C2C0F2"/>
                </a:solidFill>
                <a:latin typeface="Tajawal" panose="020B0604020202020204" charset="-78"/>
                <a:cs typeface="Tajawal" panose="020B0604020202020204" charset="-78"/>
              </a:rPr>
              <a:t>E-</a:t>
            </a:r>
            <a:r>
              <a:rPr lang="en-US" b="1" i="0" dirty="0">
                <a:solidFill>
                  <a:srgbClr val="C2C0F2"/>
                </a:solidFill>
                <a:effectLst/>
                <a:latin typeface="Tajawal" panose="020B0604020202020204" charset="-78"/>
                <a:cs typeface="Tajawal" panose="020B0604020202020204" charset="-78"/>
              </a:rPr>
              <a:t>Commerce Website</a:t>
            </a:r>
            <a:endParaRPr lang="en-US" b="0" i="0" dirty="0">
              <a:solidFill>
                <a:srgbClr val="C2C0F2"/>
              </a:solidFill>
              <a:effectLst/>
              <a:latin typeface="Tajawal" panose="020B0604020202020204" charset="-78"/>
              <a:cs typeface="Tajawal" panose="020B0604020202020204" charset="-78"/>
            </a:endParaRPr>
          </a:p>
        </p:txBody>
      </p:sp>
      <p:sp>
        <p:nvSpPr>
          <p:cNvPr id="2586" name="Google Shape;2586;p35"/>
          <p:cNvSpPr txBox="1">
            <a:spLocks noGrp="1"/>
          </p:cNvSpPr>
          <p:nvPr>
            <p:ph type="subTitle" idx="1"/>
          </p:nvPr>
        </p:nvSpPr>
        <p:spPr>
          <a:xfrm>
            <a:off x="1562159" y="1345509"/>
            <a:ext cx="5582443" cy="283544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600" dirty="0"/>
              <a:t>Through this website you can buy a product online. You can make transactions with sellers, as well as become one. Payments and offers are all done on the website.</a:t>
            </a:r>
          </a:p>
          <a:p>
            <a:pPr marL="0" lvl="0" indent="0" algn="just" rtl="0">
              <a:spcBef>
                <a:spcPts val="0"/>
              </a:spcBef>
              <a:spcAft>
                <a:spcPts val="0"/>
              </a:spcAft>
              <a:buNone/>
            </a:pPr>
            <a:endParaRPr lang="en-US" sz="1600" dirty="0"/>
          </a:p>
          <a:p>
            <a:pPr marL="0" lvl="0" indent="0" algn="just" rtl="0">
              <a:spcBef>
                <a:spcPts val="0"/>
              </a:spcBef>
              <a:spcAft>
                <a:spcPts val="0"/>
              </a:spcAft>
              <a:buNone/>
            </a:pPr>
            <a:r>
              <a:rPr lang="en-US" sz="1600" dirty="0"/>
              <a:t>This type of website is suitable if you want to create a website with the purpose of selling products online and become a place for other people to buy and sell.</a:t>
            </a:r>
          </a:p>
          <a:p>
            <a:pPr marL="0" lvl="0" indent="0" algn="just" rtl="0">
              <a:spcBef>
                <a:spcPts val="0"/>
              </a:spcBef>
              <a:spcAft>
                <a:spcPts val="0"/>
              </a:spcAft>
              <a:buNone/>
            </a:pPr>
            <a:endParaRPr lang="en-US" sz="1600" dirty="0"/>
          </a:p>
          <a:p>
            <a:pPr marL="0" lvl="0" indent="0" algn="just" rtl="0">
              <a:spcBef>
                <a:spcPts val="0"/>
              </a:spcBef>
              <a:spcAft>
                <a:spcPts val="0"/>
              </a:spcAft>
              <a:buNone/>
            </a:pPr>
            <a:r>
              <a:rPr lang="en-US" sz="1600" dirty="0"/>
              <a:t>In Indonesia, there are many eCommerce websites, such as Shopee, Tokopedia, Lazada, </a:t>
            </a:r>
            <a:r>
              <a:rPr lang="en-US" sz="1600" dirty="0" err="1"/>
              <a:t>Bukalapak</a:t>
            </a:r>
            <a:r>
              <a:rPr lang="en-US" sz="1600" dirty="0"/>
              <a:t>, and so on. Some well-known brands also have their own online store websites to promote their products.</a:t>
            </a:r>
            <a:endParaRPr sz="1600" dirty="0"/>
          </a:p>
        </p:txBody>
      </p:sp>
      <p:sp>
        <p:nvSpPr>
          <p:cNvPr id="2610" name="Google Shape;2610;p35"/>
          <p:cNvSpPr/>
          <p:nvPr/>
        </p:nvSpPr>
        <p:spPr>
          <a:xfrm rot="10800000">
            <a:off x="7277307" y="583509"/>
            <a:ext cx="762000" cy="762000"/>
          </a:xfrm>
          <a:prstGeom prst="mathMultiply">
            <a:avLst>
              <a:gd name="adj1" fmla="val 1711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6635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83"/>
        <p:cNvGrpSpPr/>
        <p:nvPr/>
      </p:nvGrpSpPr>
      <p:grpSpPr>
        <a:xfrm>
          <a:off x="0" y="0"/>
          <a:ext cx="0" cy="0"/>
          <a:chOff x="0" y="0"/>
          <a:chExt cx="0" cy="0"/>
        </a:xfrm>
      </p:grpSpPr>
      <p:sp>
        <p:nvSpPr>
          <p:cNvPr id="2584" name="Google Shape;2584;p35"/>
          <p:cNvSpPr txBox="1">
            <a:spLocks noGrp="1"/>
          </p:cNvSpPr>
          <p:nvPr>
            <p:ph type="title" idx="4"/>
          </p:nvPr>
        </p:nvSpPr>
        <p:spPr>
          <a:xfrm>
            <a:off x="872400" y="537575"/>
            <a:ext cx="7384500" cy="627900"/>
          </a:xfrm>
          <a:prstGeom prst="rect">
            <a:avLst/>
          </a:prstGeom>
        </p:spPr>
        <p:txBody>
          <a:bodyPr spcFirstLastPara="1" wrap="square" lIns="91425" tIns="91425" rIns="91425" bIns="91425" anchor="ctr" anchorCtr="0">
            <a:noAutofit/>
          </a:bodyPr>
          <a:lstStyle/>
          <a:p>
            <a:pPr algn="l"/>
            <a:r>
              <a:rPr lang="en-US" b="1" i="0" dirty="0">
                <a:solidFill>
                  <a:srgbClr val="C2C0F2"/>
                </a:solidFill>
                <a:effectLst/>
                <a:latin typeface="Tajawal" panose="020B0604020202020204" charset="-78"/>
                <a:cs typeface="Tajawal" panose="020B0604020202020204" charset="-78"/>
              </a:rPr>
              <a:t>3. Business Website</a:t>
            </a:r>
            <a:endParaRPr lang="en-US" b="0" i="0" dirty="0">
              <a:solidFill>
                <a:srgbClr val="C2C0F2"/>
              </a:solidFill>
              <a:effectLst/>
              <a:latin typeface="Tajawal" panose="020B0604020202020204" charset="-78"/>
              <a:cs typeface="Tajawal" panose="020B0604020202020204" charset="-78"/>
            </a:endParaRPr>
          </a:p>
        </p:txBody>
      </p:sp>
      <p:sp>
        <p:nvSpPr>
          <p:cNvPr id="2586" name="Google Shape;2586;p35"/>
          <p:cNvSpPr txBox="1">
            <a:spLocks noGrp="1"/>
          </p:cNvSpPr>
          <p:nvPr>
            <p:ph type="subTitle" idx="1"/>
          </p:nvPr>
        </p:nvSpPr>
        <p:spPr>
          <a:xfrm>
            <a:off x="1562159" y="1345509"/>
            <a:ext cx="5582443" cy="283544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600" dirty="0"/>
              <a:t>This website is the type that is built by a particular business. Its function is to communicate the type of products and or services provided by the business. Nowadays, a business should at least have a website. A business can reach more people as well as build business trust with a website.</a:t>
            </a:r>
          </a:p>
          <a:p>
            <a:pPr marL="0" lvl="0" indent="0" algn="just" rtl="0">
              <a:spcBef>
                <a:spcPts val="0"/>
              </a:spcBef>
              <a:spcAft>
                <a:spcPts val="0"/>
              </a:spcAft>
              <a:buNone/>
            </a:pPr>
            <a:endParaRPr lang="en-US" sz="1600" dirty="0"/>
          </a:p>
          <a:p>
            <a:pPr marL="0" lvl="0" indent="0" algn="just" rtl="0">
              <a:spcBef>
                <a:spcPts val="0"/>
              </a:spcBef>
              <a:spcAft>
                <a:spcPts val="0"/>
              </a:spcAft>
              <a:buNone/>
            </a:pPr>
            <a:r>
              <a:rPr lang="en-US" sz="1600" dirty="0"/>
              <a:t>If you look at the functions, you might be confused about the similarities between a business website and an eCommerce website. Indeed, there is no fundamental difference between the two types of websites. An eCommerce website can be called a business website, but a business website is not always an eCommerce website.</a:t>
            </a:r>
            <a:endParaRPr sz="1600" dirty="0"/>
          </a:p>
        </p:txBody>
      </p:sp>
      <p:sp>
        <p:nvSpPr>
          <p:cNvPr id="2610" name="Google Shape;2610;p35"/>
          <p:cNvSpPr/>
          <p:nvPr/>
        </p:nvSpPr>
        <p:spPr>
          <a:xfrm rot="10800000">
            <a:off x="7277307" y="583509"/>
            <a:ext cx="762000" cy="762000"/>
          </a:xfrm>
          <a:prstGeom prst="mathMultiply">
            <a:avLst>
              <a:gd name="adj1" fmla="val 1711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445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83"/>
        <p:cNvGrpSpPr/>
        <p:nvPr/>
      </p:nvGrpSpPr>
      <p:grpSpPr>
        <a:xfrm>
          <a:off x="0" y="0"/>
          <a:ext cx="0" cy="0"/>
          <a:chOff x="0" y="0"/>
          <a:chExt cx="0" cy="0"/>
        </a:xfrm>
      </p:grpSpPr>
      <p:sp>
        <p:nvSpPr>
          <p:cNvPr id="2584" name="Google Shape;2584;p35"/>
          <p:cNvSpPr txBox="1">
            <a:spLocks noGrp="1"/>
          </p:cNvSpPr>
          <p:nvPr>
            <p:ph type="title" idx="4"/>
          </p:nvPr>
        </p:nvSpPr>
        <p:spPr>
          <a:xfrm>
            <a:off x="872400" y="537575"/>
            <a:ext cx="7384500" cy="627900"/>
          </a:xfrm>
          <a:prstGeom prst="rect">
            <a:avLst/>
          </a:prstGeom>
        </p:spPr>
        <p:txBody>
          <a:bodyPr spcFirstLastPara="1" wrap="square" lIns="91425" tIns="91425" rIns="91425" bIns="91425" anchor="ctr" anchorCtr="0">
            <a:noAutofit/>
          </a:bodyPr>
          <a:lstStyle/>
          <a:p>
            <a:pPr algn="l"/>
            <a:r>
              <a:rPr lang="en-US" b="1" i="0" dirty="0">
                <a:solidFill>
                  <a:srgbClr val="C2C0F2"/>
                </a:solidFill>
                <a:effectLst/>
                <a:latin typeface="Tajawal" panose="020B0604020202020204" charset="-78"/>
                <a:cs typeface="Tajawal" panose="020B0604020202020204" charset="-78"/>
              </a:rPr>
              <a:t>4. Government Website</a:t>
            </a:r>
            <a:endParaRPr lang="en-US" b="0" i="0" dirty="0">
              <a:solidFill>
                <a:srgbClr val="C2C0F2"/>
              </a:solidFill>
              <a:effectLst/>
              <a:latin typeface="Tajawal" panose="020B0604020202020204" charset="-78"/>
              <a:cs typeface="Tajawal" panose="020B0604020202020204" charset="-78"/>
            </a:endParaRPr>
          </a:p>
        </p:txBody>
      </p:sp>
      <p:sp>
        <p:nvSpPr>
          <p:cNvPr id="2586" name="Google Shape;2586;p35"/>
          <p:cNvSpPr txBox="1">
            <a:spLocks noGrp="1"/>
          </p:cNvSpPr>
          <p:nvPr>
            <p:ph type="subTitle" idx="1"/>
          </p:nvPr>
        </p:nvSpPr>
        <p:spPr>
          <a:xfrm>
            <a:off x="1562159" y="1345509"/>
            <a:ext cx="5582443" cy="283544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600" dirty="0"/>
              <a:t>The function of a government website is as a medium to convey information about government agencies ranging from programs, policies, services provided.</a:t>
            </a:r>
          </a:p>
          <a:p>
            <a:pPr marL="0" lvl="0" indent="0" algn="just" rtl="0">
              <a:spcBef>
                <a:spcPts val="0"/>
              </a:spcBef>
              <a:spcAft>
                <a:spcPts val="0"/>
              </a:spcAft>
              <a:buNone/>
            </a:pPr>
            <a:endParaRPr lang="en-US" sz="1600" dirty="0"/>
          </a:p>
          <a:p>
            <a:pPr marL="0" lvl="0" indent="0" algn="just" rtl="0">
              <a:spcBef>
                <a:spcPts val="0"/>
              </a:spcBef>
              <a:spcAft>
                <a:spcPts val="0"/>
              </a:spcAft>
              <a:buNone/>
            </a:pPr>
            <a:r>
              <a:rPr lang="en-US" sz="1600" dirty="0"/>
              <a:t>Usually, government websites use a special domain. For example in Indonesia, it is used by local governments in city districts, ministries, and state institutions.</a:t>
            </a:r>
            <a:endParaRPr sz="1600" dirty="0"/>
          </a:p>
        </p:txBody>
      </p:sp>
      <p:sp>
        <p:nvSpPr>
          <p:cNvPr id="2610" name="Google Shape;2610;p35"/>
          <p:cNvSpPr/>
          <p:nvPr/>
        </p:nvSpPr>
        <p:spPr>
          <a:xfrm rot="10800000">
            <a:off x="7277307" y="583509"/>
            <a:ext cx="762000" cy="762000"/>
          </a:xfrm>
          <a:prstGeom prst="mathMultiply">
            <a:avLst>
              <a:gd name="adj1" fmla="val 1711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266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83"/>
        <p:cNvGrpSpPr/>
        <p:nvPr/>
      </p:nvGrpSpPr>
      <p:grpSpPr>
        <a:xfrm>
          <a:off x="0" y="0"/>
          <a:ext cx="0" cy="0"/>
          <a:chOff x="0" y="0"/>
          <a:chExt cx="0" cy="0"/>
        </a:xfrm>
      </p:grpSpPr>
      <p:sp>
        <p:nvSpPr>
          <p:cNvPr id="2584" name="Google Shape;2584;p35"/>
          <p:cNvSpPr txBox="1">
            <a:spLocks noGrp="1"/>
          </p:cNvSpPr>
          <p:nvPr>
            <p:ph type="title" idx="4"/>
          </p:nvPr>
        </p:nvSpPr>
        <p:spPr>
          <a:xfrm>
            <a:off x="872400" y="537575"/>
            <a:ext cx="7384500" cy="627900"/>
          </a:xfrm>
          <a:prstGeom prst="rect">
            <a:avLst/>
          </a:prstGeom>
        </p:spPr>
        <p:txBody>
          <a:bodyPr spcFirstLastPara="1" wrap="square" lIns="91425" tIns="91425" rIns="91425" bIns="91425" anchor="ctr" anchorCtr="0">
            <a:noAutofit/>
          </a:bodyPr>
          <a:lstStyle/>
          <a:p>
            <a:pPr algn="l"/>
            <a:r>
              <a:rPr lang="en-US" b="1" i="0" dirty="0">
                <a:solidFill>
                  <a:srgbClr val="C2C0F2"/>
                </a:solidFill>
                <a:effectLst/>
                <a:latin typeface="Tajawal" panose="020B0604020202020204" charset="-78"/>
                <a:cs typeface="Tajawal" panose="020B0604020202020204" charset="-78"/>
              </a:rPr>
              <a:t>5. Entertainment Website</a:t>
            </a:r>
            <a:endParaRPr lang="en-US" b="0" i="0" dirty="0">
              <a:solidFill>
                <a:srgbClr val="C2C0F2"/>
              </a:solidFill>
              <a:effectLst/>
              <a:latin typeface="Tajawal" panose="020B0604020202020204" charset="-78"/>
              <a:cs typeface="Tajawal" panose="020B0604020202020204" charset="-78"/>
            </a:endParaRPr>
          </a:p>
        </p:txBody>
      </p:sp>
      <p:sp>
        <p:nvSpPr>
          <p:cNvPr id="2586" name="Google Shape;2586;p35"/>
          <p:cNvSpPr txBox="1">
            <a:spLocks noGrp="1"/>
          </p:cNvSpPr>
          <p:nvPr>
            <p:ph type="subTitle" idx="1"/>
          </p:nvPr>
        </p:nvSpPr>
        <p:spPr>
          <a:xfrm>
            <a:off x="1562159" y="1345509"/>
            <a:ext cx="5582443" cy="283544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600" dirty="0"/>
              <a:t>One of the most popular types of websites is the entertainment website. To fulfill entertainment needs, these websites usually provide images, videos, movies, music, and a variety of other content that can entertain.</a:t>
            </a:r>
          </a:p>
          <a:p>
            <a:pPr marL="0" lvl="0" indent="0" algn="just" rtl="0">
              <a:spcBef>
                <a:spcPts val="0"/>
              </a:spcBef>
              <a:spcAft>
                <a:spcPts val="0"/>
              </a:spcAft>
              <a:buNone/>
            </a:pPr>
            <a:endParaRPr lang="en-US" sz="1600" dirty="0"/>
          </a:p>
          <a:p>
            <a:pPr marL="0" lvl="0" indent="0" algn="just" rtl="0">
              <a:spcBef>
                <a:spcPts val="0"/>
              </a:spcBef>
              <a:spcAft>
                <a:spcPts val="0"/>
              </a:spcAft>
              <a:buNone/>
            </a:pPr>
            <a:r>
              <a:rPr lang="en-US" sz="1600" dirty="0"/>
              <a:t>To build an entertainment website, you have to make sure and work to get an audience that matches the type of entertainment you will provide. Examples of entertainment websites that you can use as references include Netflix, 1cak, 9gag, YouTube, and so on.</a:t>
            </a:r>
            <a:endParaRPr sz="1600" dirty="0"/>
          </a:p>
        </p:txBody>
      </p:sp>
      <p:sp>
        <p:nvSpPr>
          <p:cNvPr id="2610" name="Google Shape;2610;p35"/>
          <p:cNvSpPr/>
          <p:nvPr/>
        </p:nvSpPr>
        <p:spPr>
          <a:xfrm rot="10800000">
            <a:off x="7277307" y="583509"/>
            <a:ext cx="762000" cy="762000"/>
          </a:xfrm>
          <a:prstGeom prst="mathMultiply">
            <a:avLst>
              <a:gd name="adj1" fmla="val 1711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1958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83"/>
        <p:cNvGrpSpPr/>
        <p:nvPr/>
      </p:nvGrpSpPr>
      <p:grpSpPr>
        <a:xfrm>
          <a:off x="0" y="0"/>
          <a:ext cx="0" cy="0"/>
          <a:chOff x="0" y="0"/>
          <a:chExt cx="0" cy="0"/>
        </a:xfrm>
      </p:grpSpPr>
      <p:sp>
        <p:nvSpPr>
          <p:cNvPr id="2584" name="Google Shape;2584;p35"/>
          <p:cNvSpPr txBox="1">
            <a:spLocks noGrp="1"/>
          </p:cNvSpPr>
          <p:nvPr>
            <p:ph type="title" idx="4"/>
          </p:nvPr>
        </p:nvSpPr>
        <p:spPr>
          <a:xfrm>
            <a:off x="872400" y="537575"/>
            <a:ext cx="7384500" cy="627900"/>
          </a:xfrm>
          <a:prstGeom prst="rect">
            <a:avLst/>
          </a:prstGeom>
        </p:spPr>
        <p:txBody>
          <a:bodyPr spcFirstLastPara="1" wrap="square" lIns="91425" tIns="91425" rIns="91425" bIns="91425" anchor="ctr" anchorCtr="0">
            <a:noAutofit/>
          </a:bodyPr>
          <a:lstStyle/>
          <a:p>
            <a:pPr algn="l"/>
            <a:r>
              <a:rPr lang="en-US" b="1" i="0" dirty="0">
                <a:solidFill>
                  <a:srgbClr val="C2C0F2"/>
                </a:solidFill>
                <a:effectLst/>
                <a:latin typeface="Tajawal" panose="020B0604020202020204" charset="-78"/>
                <a:cs typeface="Tajawal" panose="020B0604020202020204" charset="-78"/>
              </a:rPr>
              <a:t>6. Portfolio Website</a:t>
            </a:r>
            <a:endParaRPr lang="en-US" b="0" i="0" dirty="0">
              <a:solidFill>
                <a:srgbClr val="C2C0F2"/>
              </a:solidFill>
              <a:effectLst/>
              <a:latin typeface="Tajawal" panose="020B0604020202020204" charset="-78"/>
              <a:cs typeface="Tajawal" panose="020B0604020202020204" charset="-78"/>
            </a:endParaRPr>
          </a:p>
        </p:txBody>
      </p:sp>
      <p:sp>
        <p:nvSpPr>
          <p:cNvPr id="2586" name="Google Shape;2586;p35"/>
          <p:cNvSpPr txBox="1">
            <a:spLocks noGrp="1"/>
          </p:cNvSpPr>
          <p:nvPr>
            <p:ph type="subTitle" idx="1"/>
          </p:nvPr>
        </p:nvSpPr>
        <p:spPr>
          <a:xfrm>
            <a:off x="1562159" y="1345509"/>
            <a:ext cx="5582443" cy="283544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600" dirty="0"/>
              <a:t>Portfolio websites are usually used as personal websites as well. Both can be used as personal branding. Because in addition to having a list of previous jobs, this type of website displays information about the website owner and his portfolio.</a:t>
            </a:r>
          </a:p>
          <a:p>
            <a:pPr marL="0" lvl="0" indent="0" algn="just" rtl="0">
              <a:spcBef>
                <a:spcPts val="0"/>
              </a:spcBef>
              <a:spcAft>
                <a:spcPts val="0"/>
              </a:spcAft>
              <a:buNone/>
            </a:pPr>
            <a:endParaRPr lang="en-US" sz="1600" dirty="0"/>
          </a:p>
          <a:p>
            <a:pPr marL="0" lvl="0" indent="0" algn="just" rtl="0">
              <a:spcBef>
                <a:spcPts val="0"/>
              </a:spcBef>
              <a:spcAft>
                <a:spcPts val="0"/>
              </a:spcAft>
              <a:buNone/>
            </a:pPr>
            <a:r>
              <a:rPr lang="en-US" sz="1600" dirty="0"/>
              <a:t>Personal websites are usually used by public figures ranging from politicians to celebrities. Meanwhile, portfolio websites are widely used by freelancers and creative professionals. Through this website, it is hoped that someone will get a new project or job opportunity for the website creator.</a:t>
            </a:r>
            <a:endParaRPr sz="1600" dirty="0"/>
          </a:p>
        </p:txBody>
      </p:sp>
      <p:sp>
        <p:nvSpPr>
          <p:cNvPr id="2610" name="Google Shape;2610;p35"/>
          <p:cNvSpPr/>
          <p:nvPr/>
        </p:nvSpPr>
        <p:spPr>
          <a:xfrm rot="10800000">
            <a:off x="7277307" y="583509"/>
            <a:ext cx="762000" cy="762000"/>
          </a:xfrm>
          <a:prstGeom prst="mathMultiply">
            <a:avLst>
              <a:gd name="adj1" fmla="val 1711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618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83"/>
        <p:cNvGrpSpPr/>
        <p:nvPr/>
      </p:nvGrpSpPr>
      <p:grpSpPr>
        <a:xfrm>
          <a:off x="0" y="0"/>
          <a:ext cx="0" cy="0"/>
          <a:chOff x="0" y="0"/>
          <a:chExt cx="0" cy="0"/>
        </a:xfrm>
      </p:grpSpPr>
      <p:sp>
        <p:nvSpPr>
          <p:cNvPr id="2584" name="Google Shape;2584;p35"/>
          <p:cNvSpPr txBox="1">
            <a:spLocks noGrp="1"/>
          </p:cNvSpPr>
          <p:nvPr>
            <p:ph type="title" idx="4"/>
          </p:nvPr>
        </p:nvSpPr>
        <p:spPr>
          <a:xfrm>
            <a:off x="872400" y="537575"/>
            <a:ext cx="7384500" cy="627900"/>
          </a:xfrm>
          <a:prstGeom prst="rect">
            <a:avLst/>
          </a:prstGeom>
        </p:spPr>
        <p:txBody>
          <a:bodyPr spcFirstLastPara="1" wrap="square" lIns="91425" tIns="91425" rIns="91425" bIns="91425" anchor="ctr" anchorCtr="0">
            <a:noAutofit/>
          </a:bodyPr>
          <a:lstStyle/>
          <a:p>
            <a:pPr algn="l"/>
            <a:r>
              <a:rPr lang="en-US" b="1" i="0" dirty="0">
                <a:solidFill>
                  <a:srgbClr val="C2C0F2"/>
                </a:solidFill>
                <a:effectLst/>
                <a:latin typeface="Tajawal" panose="020B0604020202020204" charset="-78"/>
                <a:cs typeface="Tajawal" panose="020B0604020202020204" charset="-78"/>
              </a:rPr>
              <a:t>7. Media Website or News Portal</a:t>
            </a:r>
            <a:endParaRPr lang="en-US" b="0" i="0" dirty="0">
              <a:solidFill>
                <a:srgbClr val="C2C0F2"/>
              </a:solidFill>
              <a:effectLst/>
              <a:latin typeface="Tajawal" panose="020B0604020202020204" charset="-78"/>
              <a:cs typeface="Tajawal" panose="020B0604020202020204" charset="-78"/>
            </a:endParaRPr>
          </a:p>
        </p:txBody>
      </p:sp>
      <p:sp>
        <p:nvSpPr>
          <p:cNvPr id="2586" name="Google Shape;2586;p35"/>
          <p:cNvSpPr txBox="1">
            <a:spLocks noGrp="1"/>
          </p:cNvSpPr>
          <p:nvPr>
            <p:ph type="subTitle" idx="1"/>
          </p:nvPr>
        </p:nvSpPr>
        <p:spPr>
          <a:xfrm>
            <a:off x="1562159" y="1345509"/>
            <a:ext cx="5582443" cy="283544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600" dirty="0"/>
              <a:t>Among the various types of websites are websites that collect and report news. This type of website benefits from advertisements that appear on its site. In addition, there are also websites that provide news by subscription or with a combination of both.</a:t>
            </a:r>
          </a:p>
          <a:p>
            <a:pPr marL="0" lvl="0" indent="0" algn="just" rtl="0">
              <a:spcBef>
                <a:spcPts val="0"/>
              </a:spcBef>
              <a:spcAft>
                <a:spcPts val="0"/>
              </a:spcAft>
              <a:buNone/>
            </a:pPr>
            <a:endParaRPr lang="en-US" sz="1600" dirty="0"/>
          </a:p>
          <a:p>
            <a:pPr marL="0" lvl="0" indent="0" algn="just" rtl="0">
              <a:spcBef>
                <a:spcPts val="0"/>
              </a:spcBef>
              <a:spcAft>
                <a:spcPts val="0"/>
              </a:spcAft>
              <a:buNone/>
            </a:pPr>
            <a:r>
              <a:rPr lang="en-US" sz="1600" dirty="0"/>
              <a:t>In Indonesia, there are many news portals that you can visit. Some types of news websites that you can visit are </a:t>
            </a:r>
            <a:r>
              <a:rPr lang="en-US" sz="1600" dirty="0" err="1"/>
              <a:t>Detik</a:t>
            </a:r>
            <a:r>
              <a:rPr lang="en-US" sz="1600" dirty="0"/>
              <a:t>, </a:t>
            </a:r>
            <a:r>
              <a:rPr lang="en-US" sz="1600" dirty="0" err="1"/>
              <a:t>Tribunnews</a:t>
            </a:r>
            <a:r>
              <a:rPr lang="en-US" sz="1600" dirty="0"/>
              <a:t>, Liputan6, Kompas, and so on.</a:t>
            </a:r>
            <a:endParaRPr sz="1600" dirty="0"/>
          </a:p>
        </p:txBody>
      </p:sp>
      <p:sp>
        <p:nvSpPr>
          <p:cNvPr id="2610" name="Google Shape;2610;p35"/>
          <p:cNvSpPr/>
          <p:nvPr/>
        </p:nvSpPr>
        <p:spPr>
          <a:xfrm rot="10800000">
            <a:off x="7277307" y="583509"/>
            <a:ext cx="762000" cy="762000"/>
          </a:xfrm>
          <a:prstGeom prst="mathMultiply">
            <a:avLst>
              <a:gd name="adj1" fmla="val 1711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6996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83"/>
        <p:cNvGrpSpPr/>
        <p:nvPr/>
      </p:nvGrpSpPr>
      <p:grpSpPr>
        <a:xfrm>
          <a:off x="0" y="0"/>
          <a:ext cx="0" cy="0"/>
          <a:chOff x="0" y="0"/>
          <a:chExt cx="0" cy="0"/>
        </a:xfrm>
      </p:grpSpPr>
      <p:sp>
        <p:nvSpPr>
          <p:cNvPr id="2584" name="Google Shape;2584;p35"/>
          <p:cNvSpPr txBox="1">
            <a:spLocks noGrp="1"/>
          </p:cNvSpPr>
          <p:nvPr>
            <p:ph type="title" idx="4"/>
          </p:nvPr>
        </p:nvSpPr>
        <p:spPr>
          <a:xfrm>
            <a:off x="872400" y="537575"/>
            <a:ext cx="7384500" cy="627900"/>
          </a:xfrm>
          <a:prstGeom prst="rect">
            <a:avLst/>
          </a:prstGeom>
        </p:spPr>
        <p:txBody>
          <a:bodyPr spcFirstLastPara="1" wrap="square" lIns="91425" tIns="91425" rIns="91425" bIns="91425" anchor="ctr" anchorCtr="0">
            <a:noAutofit/>
          </a:bodyPr>
          <a:lstStyle/>
          <a:p>
            <a:pPr algn="l"/>
            <a:r>
              <a:rPr lang="en-US" b="1" i="0" dirty="0">
                <a:solidFill>
                  <a:srgbClr val="C2C0F2"/>
                </a:solidFill>
                <a:effectLst/>
                <a:latin typeface="Metropolis"/>
              </a:rPr>
              <a:t>8. </a:t>
            </a:r>
            <a:r>
              <a:rPr lang="en-US" b="1" i="0" dirty="0">
                <a:solidFill>
                  <a:srgbClr val="C2C0F2"/>
                </a:solidFill>
                <a:effectLst/>
                <a:latin typeface="Tajawal" panose="020B0604020202020204" charset="-78"/>
                <a:cs typeface="Tajawal" panose="020B0604020202020204" charset="-78"/>
              </a:rPr>
              <a:t>Education</a:t>
            </a:r>
            <a:r>
              <a:rPr lang="en-US" b="1" i="0" dirty="0">
                <a:solidFill>
                  <a:srgbClr val="C2C0F2"/>
                </a:solidFill>
                <a:effectLst/>
                <a:latin typeface="Metropolis"/>
              </a:rPr>
              <a:t> Website</a:t>
            </a:r>
            <a:endParaRPr lang="en-US" b="0" i="0" dirty="0">
              <a:solidFill>
                <a:srgbClr val="C2C0F2"/>
              </a:solidFill>
              <a:effectLst/>
              <a:latin typeface="Metropolis"/>
            </a:endParaRPr>
          </a:p>
        </p:txBody>
      </p:sp>
      <p:sp>
        <p:nvSpPr>
          <p:cNvPr id="2586" name="Google Shape;2586;p35"/>
          <p:cNvSpPr txBox="1">
            <a:spLocks noGrp="1"/>
          </p:cNvSpPr>
          <p:nvPr>
            <p:ph type="subTitle" idx="1"/>
          </p:nvPr>
        </p:nvSpPr>
        <p:spPr>
          <a:xfrm>
            <a:off x="1562159" y="1345509"/>
            <a:ext cx="5582443" cy="283544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600" dirty="0"/>
              <a:t>As the name itself, an educational website is a type that has a purpose for academic activities, such as providing educational materials and informing educational institutions to them.</a:t>
            </a:r>
          </a:p>
          <a:p>
            <a:pPr marL="0" lvl="0" indent="0" algn="just" rtl="0">
              <a:spcBef>
                <a:spcPts val="0"/>
              </a:spcBef>
              <a:spcAft>
                <a:spcPts val="0"/>
              </a:spcAft>
              <a:buNone/>
            </a:pPr>
            <a:endParaRPr lang="en-US" sz="1600" dirty="0"/>
          </a:p>
          <a:p>
            <a:pPr marL="0" lvl="0" indent="0" algn="just" rtl="0">
              <a:spcBef>
                <a:spcPts val="0"/>
              </a:spcBef>
              <a:spcAft>
                <a:spcPts val="0"/>
              </a:spcAft>
              <a:buNone/>
            </a:pPr>
            <a:r>
              <a:rPr lang="en-US" sz="1600" dirty="0"/>
              <a:t>To distinguish it from other types of websites, you can look at the domain used. For example, in Indonesia, the domains used are ac.id, </a:t>
            </a:r>
            <a:r>
              <a:rPr lang="en-US" sz="1600" dirty="0" err="1"/>
              <a:t>edu</a:t>
            </a:r>
            <a:r>
              <a:rPr lang="en-US" sz="1600" dirty="0"/>
              <a:t>, and .sch.id. However, this does not mean that websites with other domains are not commonly used. So, educational websites are usually built by educational institutions such as schools or universities.</a:t>
            </a:r>
            <a:endParaRPr sz="1600" dirty="0"/>
          </a:p>
        </p:txBody>
      </p:sp>
      <p:sp>
        <p:nvSpPr>
          <p:cNvPr id="2610" name="Google Shape;2610;p35"/>
          <p:cNvSpPr/>
          <p:nvPr/>
        </p:nvSpPr>
        <p:spPr>
          <a:xfrm rot="10800000">
            <a:off x="7277307" y="583509"/>
            <a:ext cx="762000" cy="762000"/>
          </a:xfrm>
          <a:prstGeom prst="mathMultiply">
            <a:avLst>
              <a:gd name="adj1" fmla="val 1711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109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
        <p:nvSpPr>
          <p:cNvPr id="2385" name="Google Shape;2385;p32"/>
          <p:cNvSpPr txBox="1">
            <a:spLocks noGrp="1"/>
          </p:cNvSpPr>
          <p:nvPr>
            <p:ph type="title"/>
          </p:nvPr>
        </p:nvSpPr>
        <p:spPr>
          <a:xfrm>
            <a:off x="1564139" y="1843844"/>
            <a:ext cx="16083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What is  Website?</a:t>
            </a:r>
            <a:endParaRPr dirty="0"/>
          </a:p>
        </p:txBody>
      </p:sp>
      <p:sp>
        <p:nvSpPr>
          <p:cNvPr id="2386" name="Google Shape;2386;p32"/>
          <p:cNvSpPr txBox="1">
            <a:spLocks noGrp="1"/>
          </p:cNvSpPr>
          <p:nvPr>
            <p:ph type="title" idx="2"/>
          </p:nvPr>
        </p:nvSpPr>
        <p:spPr>
          <a:xfrm>
            <a:off x="722100" y="1843146"/>
            <a:ext cx="8013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388" name="Google Shape;2388;p32"/>
          <p:cNvSpPr txBox="1">
            <a:spLocks noGrp="1"/>
          </p:cNvSpPr>
          <p:nvPr>
            <p:ph type="title" idx="3"/>
          </p:nvPr>
        </p:nvSpPr>
        <p:spPr>
          <a:xfrm>
            <a:off x="4204975" y="1843146"/>
            <a:ext cx="16083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History of Website</a:t>
            </a:r>
            <a:endParaRPr dirty="0"/>
          </a:p>
        </p:txBody>
      </p:sp>
      <p:sp>
        <p:nvSpPr>
          <p:cNvPr id="2389" name="Google Shape;2389;p32"/>
          <p:cNvSpPr txBox="1">
            <a:spLocks noGrp="1"/>
          </p:cNvSpPr>
          <p:nvPr>
            <p:ph type="title" idx="4"/>
          </p:nvPr>
        </p:nvSpPr>
        <p:spPr>
          <a:xfrm>
            <a:off x="3338223" y="1843146"/>
            <a:ext cx="8013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391" name="Google Shape;2391;p32"/>
          <p:cNvSpPr txBox="1">
            <a:spLocks noGrp="1"/>
          </p:cNvSpPr>
          <p:nvPr>
            <p:ph type="title" idx="6"/>
          </p:nvPr>
        </p:nvSpPr>
        <p:spPr>
          <a:xfrm>
            <a:off x="1622472" y="3432084"/>
            <a:ext cx="16083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Website Elements</a:t>
            </a:r>
            <a:endParaRPr dirty="0"/>
          </a:p>
        </p:txBody>
      </p:sp>
      <p:sp>
        <p:nvSpPr>
          <p:cNvPr id="2392" name="Google Shape;2392;p32"/>
          <p:cNvSpPr txBox="1">
            <a:spLocks noGrp="1"/>
          </p:cNvSpPr>
          <p:nvPr>
            <p:ph type="title" idx="7"/>
          </p:nvPr>
        </p:nvSpPr>
        <p:spPr>
          <a:xfrm>
            <a:off x="722100" y="3432084"/>
            <a:ext cx="8013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394" name="Google Shape;2394;p32"/>
          <p:cNvSpPr txBox="1">
            <a:spLocks noGrp="1"/>
          </p:cNvSpPr>
          <p:nvPr>
            <p:ph type="title" idx="9"/>
          </p:nvPr>
        </p:nvSpPr>
        <p:spPr>
          <a:xfrm>
            <a:off x="4265302" y="3438383"/>
            <a:ext cx="16083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Types of Websites</a:t>
            </a:r>
            <a:endParaRPr dirty="0"/>
          </a:p>
        </p:txBody>
      </p:sp>
      <p:sp>
        <p:nvSpPr>
          <p:cNvPr id="2395" name="Google Shape;2395;p32"/>
          <p:cNvSpPr txBox="1">
            <a:spLocks noGrp="1"/>
          </p:cNvSpPr>
          <p:nvPr>
            <p:ph type="title" idx="13"/>
          </p:nvPr>
        </p:nvSpPr>
        <p:spPr>
          <a:xfrm>
            <a:off x="3338223" y="3432084"/>
            <a:ext cx="8013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397" name="Google Shape;2397;p32"/>
          <p:cNvSpPr txBox="1">
            <a:spLocks noGrp="1"/>
          </p:cNvSpPr>
          <p:nvPr>
            <p:ph type="title" idx="21"/>
          </p:nvPr>
        </p:nvSpPr>
        <p:spPr>
          <a:xfrm>
            <a:off x="872400" y="537575"/>
            <a:ext cx="7384500" cy="62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TABLE OF CONTENTS</a:t>
            </a:r>
            <a:endParaRPr dirty="0"/>
          </a:p>
        </p:txBody>
      </p:sp>
      <p:sp>
        <p:nvSpPr>
          <p:cNvPr id="2398" name="Google Shape;2398;p32"/>
          <p:cNvSpPr txBox="1">
            <a:spLocks noGrp="1"/>
          </p:cNvSpPr>
          <p:nvPr>
            <p:ph type="title" idx="15"/>
          </p:nvPr>
        </p:nvSpPr>
        <p:spPr>
          <a:xfrm>
            <a:off x="6822475" y="1843146"/>
            <a:ext cx="16083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Website Functions</a:t>
            </a:r>
            <a:endParaRPr dirty="0"/>
          </a:p>
        </p:txBody>
      </p:sp>
      <p:sp>
        <p:nvSpPr>
          <p:cNvPr id="2399" name="Google Shape;2399;p32"/>
          <p:cNvSpPr txBox="1">
            <a:spLocks noGrp="1"/>
          </p:cNvSpPr>
          <p:nvPr>
            <p:ph type="title" idx="16"/>
          </p:nvPr>
        </p:nvSpPr>
        <p:spPr>
          <a:xfrm>
            <a:off x="5952975" y="1843146"/>
            <a:ext cx="8013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401" name="Google Shape;2401;p32"/>
          <p:cNvSpPr txBox="1">
            <a:spLocks noGrp="1"/>
          </p:cNvSpPr>
          <p:nvPr>
            <p:ph type="title" idx="18"/>
          </p:nvPr>
        </p:nvSpPr>
        <p:spPr>
          <a:xfrm>
            <a:off x="6876457" y="3432084"/>
            <a:ext cx="16083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How to create a website</a:t>
            </a:r>
            <a:endParaRPr dirty="0"/>
          </a:p>
        </p:txBody>
      </p:sp>
      <p:sp>
        <p:nvSpPr>
          <p:cNvPr id="2402" name="Google Shape;2402;p32"/>
          <p:cNvSpPr txBox="1">
            <a:spLocks noGrp="1"/>
          </p:cNvSpPr>
          <p:nvPr>
            <p:ph type="title" idx="19"/>
          </p:nvPr>
        </p:nvSpPr>
        <p:spPr>
          <a:xfrm>
            <a:off x="5952975" y="3432084"/>
            <a:ext cx="8013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2404" name="Google Shape;2404;p32"/>
          <p:cNvGrpSpPr/>
          <p:nvPr/>
        </p:nvGrpSpPr>
        <p:grpSpPr>
          <a:xfrm>
            <a:off x="715051" y="1600434"/>
            <a:ext cx="835766" cy="870855"/>
            <a:chOff x="715051" y="1600434"/>
            <a:chExt cx="835766" cy="870855"/>
          </a:xfrm>
        </p:grpSpPr>
        <p:grpSp>
          <p:nvGrpSpPr>
            <p:cNvPr id="2405" name="Google Shape;2405;p32"/>
            <p:cNvGrpSpPr/>
            <p:nvPr/>
          </p:nvGrpSpPr>
          <p:grpSpPr>
            <a:xfrm>
              <a:off x="715051" y="1600434"/>
              <a:ext cx="266700" cy="345050"/>
              <a:chOff x="1172410" y="839125"/>
              <a:chExt cx="266700" cy="345050"/>
            </a:xfrm>
          </p:grpSpPr>
          <p:cxnSp>
            <p:nvCxnSpPr>
              <p:cNvPr id="2406" name="Google Shape;2406;p32"/>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07" name="Google Shape;2407;p32"/>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408" name="Google Shape;2408;p32"/>
            <p:cNvGrpSpPr/>
            <p:nvPr/>
          </p:nvGrpSpPr>
          <p:grpSpPr>
            <a:xfrm rot="10800000">
              <a:off x="1284116" y="2126239"/>
              <a:ext cx="266700" cy="345050"/>
              <a:chOff x="1172410" y="839125"/>
              <a:chExt cx="266700" cy="345050"/>
            </a:xfrm>
          </p:grpSpPr>
          <p:cxnSp>
            <p:nvCxnSpPr>
              <p:cNvPr id="2409" name="Google Shape;2409;p32"/>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10" name="Google Shape;2410;p32"/>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grpSp>
        <p:nvGrpSpPr>
          <p:cNvPr id="2411" name="Google Shape;2411;p32"/>
          <p:cNvGrpSpPr/>
          <p:nvPr/>
        </p:nvGrpSpPr>
        <p:grpSpPr>
          <a:xfrm>
            <a:off x="3334701" y="1600434"/>
            <a:ext cx="835766" cy="870855"/>
            <a:chOff x="3334701" y="1600434"/>
            <a:chExt cx="835766" cy="870855"/>
          </a:xfrm>
        </p:grpSpPr>
        <p:grpSp>
          <p:nvGrpSpPr>
            <p:cNvPr id="2412" name="Google Shape;2412;p32"/>
            <p:cNvGrpSpPr/>
            <p:nvPr/>
          </p:nvGrpSpPr>
          <p:grpSpPr>
            <a:xfrm>
              <a:off x="3334701" y="1600434"/>
              <a:ext cx="266700" cy="345050"/>
              <a:chOff x="1172410" y="839125"/>
              <a:chExt cx="266700" cy="345050"/>
            </a:xfrm>
          </p:grpSpPr>
          <p:cxnSp>
            <p:nvCxnSpPr>
              <p:cNvPr id="2413" name="Google Shape;2413;p32"/>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14" name="Google Shape;2414;p32"/>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415" name="Google Shape;2415;p32"/>
            <p:cNvGrpSpPr/>
            <p:nvPr/>
          </p:nvGrpSpPr>
          <p:grpSpPr>
            <a:xfrm rot="10800000">
              <a:off x="3903766" y="2126239"/>
              <a:ext cx="266700" cy="345050"/>
              <a:chOff x="1172410" y="839125"/>
              <a:chExt cx="266700" cy="345050"/>
            </a:xfrm>
          </p:grpSpPr>
          <p:cxnSp>
            <p:nvCxnSpPr>
              <p:cNvPr id="2416" name="Google Shape;2416;p32"/>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17" name="Google Shape;2417;p32"/>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grpSp>
        <p:nvGrpSpPr>
          <p:cNvPr id="2418" name="Google Shape;2418;p32"/>
          <p:cNvGrpSpPr/>
          <p:nvPr/>
        </p:nvGrpSpPr>
        <p:grpSpPr>
          <a:xfrm>
            <a:off x="5926913" y="1600434"/>
            <a:ext cx="835766" cy="870855"/>
            <a:chOff x="5926913" y="1600434"/>
            <a:chExt cx="835766" cy="870855"/>
          </a:xfrm>
        </p:grpSpPr>
        <p:grpSp>
          <p:nvGrpSpPr>
            <p:cNvPr id="2419" name="Google Shape;2419;p32"/>
            <p:cNvGrpSpPr/>
            <p:nvPr/>
          </p:nvGrpSpPr>
          <p:grpSpPr>
            <a:xfrm>
              <a:off x="5926913" y="1600434"/>
              <a:ext cx="266700" cy="345050"/>
              <a:chOff x="1172410" y="839125"/>
              <a:chExt cx="266700" cy="345050"/>
            </a:xfrm>
          </p:grpSpPr>
          <p:cxnSp>
            <p:nvCxnSpPr>
              <p:cNvPr id="2420" name="Google Shape;2420;p32"/>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21" name="Google Shape;2421;p32"/>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422" name="Google Shape;2422;p32"/>
            <p:cNvGrpSpPr/>
            <p:nvPr/>
          </p:nvGrpSpPr>
          <p:grpSpPr>
            <a:xfrm rot="10800000">
              <a:off x="6495979" y="2126239"/>
              <a:ext cx="266700" cy="345050"/>
              <a:chOff x="1172410" y="839125"/>
              <a:chExt cx="266700" cy="345050"/>
            </a:xfrm>
          </p:grpSpPr>
          <p:cxnSp>
            <p:nvCxnSpPr>
              <p:cNvPr id="2423" name="Google Shape;2423;p32"/>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24" name="Google Shape;2424;p32"/>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grpSp>
        <p:nvGrpSpPr>
          <p:cNvPr id="2425" name="Google Shape;2425;p32"/>
          <p:cNvGrpSpPr/>
          <p:nvPr/>
        </p:nvGrpSpPr>
        <p:grpSpPr>
          <a:xfrm>
            <a:off x="715051" y="3193447"/>
            <a:ext cx="835766" cy="870855"/>
            <a:chOff x="715051" y="3193447"/>
            <a:chExt cx="835766" cy="870855"/>
          </a:xfrm>
        </p:grpSpPr>
        <p:grpSp>
          <p:nvGrpSpPr>
            <p:cNvPr id="2426" name="Google Shape;2426;p32"/>
            <p:cNvGrpSpPr/>
            <p:nvPr/>
          </p:nvGrpSpPr>
          <p:grpSpPr>
            <a:xfrm>
              <a:off x="715051" y="3193447"/>
              <a:ext cx="266700" cy="345050"/>
              <a:chOff x="1172410" y="839125"/>
              <a:chExt cx="266700" cy="345050"/>
            </a:xfrm>
          </p:grpSpPr>
          <p:cxnSp>
            <p:nvCxnSpPr>
              <p:cNvPr id="2427" name="Google Shape;2427;p32"/>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28" name="Google Shape;2428;p32"/>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429" name="Google Shape;2429;p32"/>
            <p:cNvGrpSpPr/>
            <p:nvPr/>
          </p:nvGrpSpPr>
          <p:grpSpPr>
            <a:xfrm rot="10800000">
              <a:off x="1284116" y="3719252"/>
              <a:ext cx="266700" cy="345050"/>
              <a:chOff x="1172410" y="839125"/>
              <a:chExt cx="266700" cy="345050"/>
            </a:xfrm>
          </p:grpSpPr>
          <p:cxnSp>
            <p:nvCxnSpPr>
              <p:cNvPr id="2430" name="Google Shape;2430;p32"/>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31" name="Google Shape;2431;p32"/>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grpSp>
        <p:nvGrpSpPr>
          <p:cNvPr id="2432" name="Google Shape;2432;p32"/>
          <p:cNvGrpSpPr/>
          <p:nvPr/>
        </p:nvGrpSpPr>
        <p:grpSpPr>
          <a:xfrm>
            <a:off x="3334701" y="3193447"/>
            <a:ext cx="835766" cy="870855"/>
            <a:chOff x="3334701" y="3193447"/>
            <a:chExt cx="835766" cy="870855"/>
          </a:xfrm>
        </p:grpSpPr>
        <p:grpSp>
          <p:nvGrpSpPr>
            <p:cNvPr id="2433" name="Google Shape;2433;p32"/>
            <p:cNvGrpSpPr/>
            <p:nvPr/>
          </p:nvGrpSpPr>
          <p:grpSpPr>
            <a:xfrm>
              <a:off x="3334701" y="3193447"/>
              <a:ext cx="266700" cy="345050"/>
              <a:chOff x="1172410" y="839125"/>
              <a:chExt cx="266700" cy="345050"/>
            </a:xfrm>
          </p:grpSpPr>
          <p:cxnSp>
            <p:nvCxnSpPr>
              <p:cNvPr id="2434" name="Google Shape;2434;p32"/>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35" name="Google Shape;2435;p32"/>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436" name="Google Shape;2436;p32"/>
            <p:cNvGrpSpPr/>
            <p:nvPr/>
          </p:nvGrpSpPr>
          <p:grpSpPr>
            <a:xfrm rot="10800000">
              <a:off x="3903766" y="3719252"/>
              <a:ext cx="266700" cy="345050"/>
              <a:chOff x="1172410" y="839125"/>
              <a:chExt cx="266700" cy="345050"/>
            </a:xfrm>
          </p:grpSpPr>
          <p:cxnSp>
            <p:nvCxnSpPr>
              <p:cNvPr id="2437" name="Google Shape;2437;p32"/>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38" name="Google Shape;2438;p32"/>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grpSp>
        <p:nvGrpSpPr>
          <p:cNvPr id="2439" name="Google Shape;2439;p32"/>
          <p:cNvGrpSpPr/>
          <p:nvPr/>
        </p:nvGrpSpPr>
        <p:grpSpPr>
          <a:xfrm>
            <a:off x="5926913" y="3193447"/>
            <a:ext cx="835766" cy="870855"/>
            <a:chOff x="5926913" y="3193447"/>
            <a:chExt cx="835766" cy="870855"/>
          </a:xfrm>
        </p:grpSpPr>
        <p:grpSp>
          <p:nvGrpSpPr>
            <p:cNvPr id="2440" name="Google Shape;2440;p32"/>
            <p:cNvGrpSpPr/>
            <p:nvPr/>
          </p:nvGrpSpPr>
          <p:grpSpPr>
            <a:xfrm>
              <a:off x="5926913" y="3193447"/>
              <a:ext cx="266700" cy="345050"/>
              <a:chOff x="1172410" y="839125"/>
              <a:chExt cx="266700" cy="345050"/>
            </a:xfrm>
          </p:grpSpPr>
          <p:cxnSp>
            <p:nvCxnSpPr>
              <p:cNvPr id="2441" name="Google Shape;2441;p32"/>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42" name="Google Shape;2442;p32"/>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443" name="Google Shape;2443;p32"/>
            <p:cNvGrpSpPr/>
            <p:nvPr/>
          </p:nvGrpSpPr>
          <p:grpSpPr>
            <a:xfrm rot="10800000">
              <a:off x="6495979" y="3719252"/>
              <a:ext cx="266700" cy="345050"/>
              <a:chOff x="1172410" y="839125"/>
              <a:chExt cx="266700" cy="345050"/>
            </a:xfrm>
          </p:grpSpPr>
          <p:cxnSp>
            <p:nvCxnSpPr>
              <p:cNvPr id="2444" name="Google Shape;2444;p32"/>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45" name="Google Shape;2445;p32"/>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sp>
        <p:nvSpPr>
          <p:cNvPr id="2" name="Rectangle 1">
            <a:extLst>
              <a:ext uri="{FF2B5EF4-FFF2-40B4-BE49-F238E27FC236}">
                <a16:creationId xmlns:a16="http://schemas.microsoft.com/office/drawing/2014/main" id="{31B12730-A8A2-4DFE-9143-0DE7B8518D3F}"/>
              </a:ext>
            </a:extLst>
          </p:cNvPr>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4070C965-A308-4C24-A884-B96E56BA30D1}"/>
              </a:ext>
            </a:extLst>
          </p:cNvPr>
          <p:cNvSpPr>
            <a:spLocks noChangeArrowheads="1"/>
          </p:cNvSpPr>
          <p:nvPr/>
        </p:nvSpPr>
        <p:spPr bwMode="auto">
          <a:xfrm>
            <a:off x="152400" y="1524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83"/>
        <p:cNvGrpSpPr/>
        <p:nvPr/>
      </p:nvGrpSpPr>
      <p:grpSpPr>
        <a:xfrm>
          <a:off x="0" y="0"/>
          <a:ext cx="0" cy="0"/>
          <a:chOff x="0" y="0"/>
          <a:chExt cx="0" cy="0"/>
        </a:xfrm>
      </p:grpSpPr>
      <p:sp>
        <p:nvSpPr>
          <p:cNvPr id="2584" name="Google Shape;2584;p35"/>
          <p:cNvSpPr txBox="1">
            <a:spLocks noGrp="1"/>
          </p:cNvSpPr>
          <p:nvPr>
            <p:ph type="title" idx="4"/>
          </p:nvPr>
        </p:nvSpPr>
        <p:spPr>
          <a:xfrm>
            <a:off x="872400" y="537575"/>
            <a:ext cx="7384500" cy="627900"/>
          </a:xfrm>
          <a:prstGeom prst="rect">
            <a:avLst/>
          </a:prstGeom>
        </p:spPr>
        <p:txBody>
          <a:bodyPr spcFirstLastPara="1" wrap="square" lIns="91425" tIns="91425" rIns="91425" bIns="91425" anchor="ctr" anchorCtr="0">
            <a:noAutofit/>
          </a:bodyPr>
          <a:lstStyle/>
          <a:p>
            <a:pPr algn="l"/>
            <a:r>
              <a:rPr lang="en-US" b="1" i="0" dirty="0">
                <a:solidFill>
                  <a:srgbClr val="C2C0F2"/>
                </a:solidFill>
                <a:effectLst/>
                <a:latin typeface="Tajawal" panose="020B0604020202020204" charset="-78"/>
                <a:cs typeface="Tajawal" panose="020B0604020202020204" charset="-78"/>
              </a:rPr>
              <a:t>9. Non-Profit Website</a:t>
            </a:r>
            <a:endParaRPr lang="en-US" b="0" i="0" dirty="0">
              <a:solidFill>
                <a:srgbClr val="C2C0F2"/>
              </a:solidFill>
              <a:effectLst/>
              <a:latin typeface="Tajawal" panose="020B0604020202020204" charset="-78"/>
              <a:cs typeface="Tajawal" panose="020B0604020202020204" charset="-78"/>
            </a:endParaRPr>
          </a:p>
        </p:txBody>
      </p:sp>
      <p:sp>
        <p:nvSpPr>
          <p:cNvPr id="2586" name="Google Shape;2586;p35"/>
          <p:cNvSpPr txBox="1">
            <a:spLocks noGrp="1"/>
          </p:cNvSpPr>
          <p:nvPr>
            <p:ph type="subTitle" idx="1"/>
          </p:nvPr>
        </p:nvSpPr>
        <p:spPr>
          <a:xfrm>
            <a:off x="1562159" y="1345509"/>
            <a:ext cx="5582443" cy="283544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600" dirty="0"/>
              <a:t>This type of website is used for social activities and usually does not make a profit. Examples are websites used for social service activities, fundraising, mutual aid activities, health service information and vaccines, and so on.</a:t>
            </a:r>
          </a:p>
          <a:p>
            <a:pPr marL="0" lvl="0" indent="0" algn="just" rtl="0">
              <a:spcBef>
                <a:spcPts val="0"/>
              </a:spcBef>
              <a:spcAft>
                <a:spcPts val="0"/>
              </a:spcAft>
              <a:buNone/>
            </a:pPr>
            <a:endParaRPr lang="en-US" sz="1600" dirty="0"/>
          </a:p>
          <a:p>
            <a:pPr marL="0" lvl="0" indent="0" algn="just" rtl="0">
              <a:spcBef>
                <a:spcPts val="0"/>
              </a:spcBef>
              <a:spcAft>
                <a:spcPts val="0"/>
              </a:spcAft>
              <a:buNone/>
            </a:pPr>
            <a:r>
              <a:rPr lang="en-US" sz="1600" dirty="0"/>
              <a:t>For non-profit organizations, it is usually important to create a website. This is important because it legitimizes the organization that has been formed. In addition, through this website, the organization will be able to reach more people.</a:t>
            </a:r>
          </a:p>
        </p:txBody>
      </p:sp>
      <p:sp>
        <p:nvSpPr>
          <p:cNvPr id="2610" name="Google Shape;2610;p35"/>
          <p:cNvSpPr/>
          <p:nvPr/>
        </p:nvSpPr>
        <p:spPr>
          <a:xfrm rot="10800000">
            <a:off x="7277307" y="583509"/>
            <a:ext cx="762000" cy="762000"/>
          </a:xfrm>
          <a:prstGeom prst="mathMultiply">
            <a:avLst>
              <a:gd name="adj1" fmla="val 1711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0053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83"/>
        <p:cNvGrpSpPr/>
        <p:nvPr/>
      </p:nvGrpSpPr>
      <p:grpSpPr>
        <a:xfrm>
          <a:off x="0" y="0"/>
          <a:ext cx="0" cy="0"/>
          <a:chOff x="0" y="0"/>
          <a:chExt cx="0" cy="0"/>
        </a:xfrm>
      </p:grpSpPr>
      <p:sp>
        <p:nvSpPr>
          <p:cNvPr id="2584" name="Google Shape;2584;p35"/>
          <p:cNvSpPr txBox="1">
            <a:spLocks noGrp="1"/>
          </p:cNvSpPr>
          <p:nvPr>
            <p:ph type="title" idx="4"/>
          </p:nvPr>
        </p:nvSpPr>
        <p:spPr>
          <a:xfrm>
            <a:off x="872400" y="537575"/>
            <a:ext cx="7384500" cy="627900"/>
          </a:xfrm>
          <a:prstGeom prst="rect">
            <a:avLst/>
          </a:prstGeom>
        </p:spPr>
        <p:txBody>
          <a:bodyPr spcFirstLastPara="1" wrap="square" lIns="91425" tIns="91425" rIns="91425" bIns="91425" anchor="ctr" anchorCtr="0">
            <a:noAutofit/>
          </a:bodyPr>
          <a:lstStyle/>
          <a:p>
            <a:pPr algn="l"/>
            <a:r>
              <a:rPr lang="en-US" b="1" i="0" dirty="0">
                <a:solidFill>
                  <a:srgbClr val="C2C0F2"/>
                </a:solidFill>
                <a:effectLst/>
                <a:latin typeface="Tajawal" panose="020B0604020202020204" charset="-78"/>
                <a:cs typeface="Tajawal" panose="020B0604020202020204" charset="-78"/>
              </a:rPr>
              <a:t>10. Community Forum</a:t>
            </a:r>
            <a:endParaRPr lang="en-US" b="0" i="0" dirty="0">
              <a:solidFill>
                <a:srgbClr val="C2C0F2"/>
              </a:solidFill>
              <a:effectLst/>
              <a:latin typeface="Tajawal" panose="020B0604020202020204" charset="-78"/>
              <a:cs typeface="Tajawal" panose="020B0604020202020204" charset="-78"/>
            </a:endParaRPr>
          </a:p>
        </p:txBody>
      </p:sp>
      <p:sp>
        <p:nvSpPr>
          <p:cNvPr id="2586" name="Google Shape;2586;p35"/>
          <p:cNvSpPr txBox="1">
            <a:spLocks noGrp="1"/>
          </p:cNvSpPr>
          <p:nvPr>
            <p:ph type="subTitle" idx="1"/>
          </p:nvPr>
        </p:nvSpPr>
        <p:spPr>
          <a:xfrm>
            <a:off x="1562159" y="1345509"/>
            <a:ext cx="5582443" cy="283544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600" dirty="0"/>
              <a:t>The next type of website is for communities to communicate and collaborate on </a:t>
            </a:r>
            <a:r>
              <a:rPr lang="en-US" sz="1600" dirty="0" err="1"/>
              <a:t>content.They</a:t>
            </a:r>
            <a:r>
              <a:rPr lang="en-US" sz="1600" dirty="0"/>
              <a:t> are grouped into a community that has an interest in a particular topic.</a:t>
            </a:r>
          </a:p>
          <a:p>
            <a:pPr marL="0" lvl="0" indent="0" algn="just" rtl="0">
              <a:spcBef>
                <a:spcPts val="0"/>
              </a:spcBef>
              <a:spcAft>
                <a:spcPts val="0"/>
              </a:spcAft>
              <a:buNone/>
            </a:pPr>
            <a:endParaRPr lang="en-US" sz="1600" dirty="0"/>
          </a:p>
          <a:p>
            <a:pPr marL="0" lvl="0" indent="0" algn="just" rtl="0">
              <a:spcBef>
                <a:spcPts val="0"/>
              </a:spcBef>
              <a:spcAft>
                <a:spcPts val="0"/>
              </a:spcAft>
              <a:buNone/>
            </a:pPr>
            <a:r>
              <a:rPr lang="en-US" sz="1600" dirty="0"/>
              <a:t>In Indonesia, an example of a community forum is the Wiki community that tries to build Wikipedia content to be even better. In addition, there are also </a:t>
            </a:r>
            <a:r>
              <a:rPr lang="en-US" sz="1600" dirty="0" err="1"/>
              <a:t>Detik</a:t>
            </a:r>
            <a:r>
              <a:rPr lang="en-US" sz="1600" dirty="0"/>
              <a:t> Forum and </a:t>
            </a:r>
            <a:r>
              <a:rPr lang="en-US" sz="1600" dirty="0" err="1"/>
              <a:t>Kaskus</a:t>
            </a:r>
            <a:r>
              <a:rPr lang="en-US" sz="1600" dirty="0"/>
              <a:t>.</a:t>
            </a:r>
            <a:endParaRPr sz="1600" dirty="0"/>
          </a:p>
        </p:txBody>
      </p:sp>
      <p:sp>
        <p:nvSpPr>
          <p:cNvPr id="2610" name="Google Shape;2610;p35"/>
          <p:cNvSpPr/>
          <p:nvPr/>
        </p:nvSpPr>
        <p:spPr>
          <a:xfrm rot="10800000">
            <a:off x="7277307" y="583509"/>
            <a:ext cx="762000" cy="762000"/>
          </a:xfrm>
          <a:prstGeom prst="mathMultiply">
            <a:avLst>
              <a:gd name="adj1" fmla="val 1711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7711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49"/>
        <p:cNvGrpSpPr/>
        <p:nvPr/>
      </p:nvGrpSpPr>
      <p:grpSpPr>
        <a:xfrm>
          <a:off x="0" y="0"/>
          <a:ext cx="0" cy="0"/>
          <a:chOff x="0" y="0"/>
          <a:chExt cx="0" cy="0"/>
        </a:xfrm>
      </p:grpSpPr>
      <p:sp>
        <p:nvSpPr>
          <p:cNvPr id="2450" name="Google Shape;2450;p33"/>
          <p:cNvSpPr/>
          <p:nvPr/>
        </p:nvSpPr>
        <p:spPr>
          <a:xfrm rot="10800000">
            <a:off x="4407" y="3424876"/>
            <a:ext cx="8811000" cy="76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3"/>
          <p:cNvSpPr txBox="1">
            <a:spLocks noGrp="1"/>
          </p:cNvSpPr>
          <p:nvPr>
            <p:ph type="title" idx="2"/>
          </p:nvPr>
        </p:nvSpPr>
        <p:spPr>
          <a:xfrm>
            <a:off x="1650390" y="1159097"/>
            <a:ext cx="1191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2452" name="Google Shape;2452;p33"/>
          <p:cNvSpPr txBox="1">
            <a:spLocks noGrp="1"/>
          </p:cNvSpPr>
          <p:nvPr>
            <p:ph type="title"/>
          </p:nvPr>
        </p:nvSpPr>
        <p:spPr>
          <a:xfrm>
            <a:off x="1504349" y="2691983"/>
            <a:ext cx="4669567" cy="72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How to create a Website</a:t>
            </a:r>
          </a:p>
        </p:txBody>
      </p:sp>
      <p:grpSp>
        <p:nvGrpSpPr>
          <p:cNvPr id="2454" name="Google Shape;2454;p33"/>
          <p:cNvGrpSpPr/>
          <p:nvPr/>
        </p:nvGrpSpPr>
        <p:grpSpPr>
          <a:xfrm>
            <a:off x="1591576" y="1006197"/>
            <a:ext cx="266700" cy="345050"/>
            <a:chOff x="1172410" y="839125"/>
            <a:chExt cx="266700" cy="345050"/>
          </a:xfrm>
        </p:grpSpPr>
        <p:cxnSp>
          <p:nvCxnSpPr>
            <p:cNvPr id="2455" name="Google Shape;2455;p33"/>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56" name="Google Shape;2456;p33"/>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457" name="Google Shape;2457;p33"/>
          <p:cNvGrpSpPr/>
          <p:nvPr/>
        </p:nvGrpSpPr>
        <p:grpSpPr>
          <a:xfrm rot="10800000">
            <a:off x="2634416" y="1808752"/>
            <a:ext cx="266700" cy="345050"/>
            <a:chOff x="1172410" y="839125"/>
            <a:chExt cx="266700" cy="345050"/>
          </a:xfrm>
        </p:grpSpPr>
        <p:cxnSp>
          <p:nvCxnSpPr>
            <p:cNvPr id="2458" name="Google Shape;2458;p33"/>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59" name="Google Shape;2459;p33"/>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460" name="Google Shape;2460;p33"/>
          <p:cNvGrpSpPr/>
          <p:nvPr/>
        </p:nvGrpSpPr>
        <p:grpSpPr>
          <a:xfrm flipH="1">
            <a:off x="8023601" y="463300"/>
            <a:ext cx="266700" cy="345050"/>
            <a:chOff x="1172410" y="839125"/>
            <a:chExt cx="266700" cy="345050"/>
          </a:xfrm>
        </p:grpSpPr>
        <p:cxnSp>
          <p:nvCxnSpPr>
            <p:cNvPr id="2461" name="Google Shape;2461;p33"/>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62" name="Google Shape;2462;p33"/>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sp>
        <p:nvSpPr>
          <p:cNvPr id="2464" name="Google Shape;2464;p33"/>
          <p:cNvSpPr/>
          <p:nvPr/>
        </p:nvSpPr>
        <p:spPr>
          <a:xfrm>
            <a:off x="7607338" y="1455003"/>
            <a:ext cx="1099200" cy="1099200"/>
          </a:xfrm>
          <a:prstGeom prst="mathMultiply">
            <a:avLst>
              <a:gd name="adj1" fmla="val 17115"/>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5" name="Google Shape;2465;p33"/>
          <p:cNvGrpSpPr/>
          <p:nvPr/>
        </p:nvGrpSpPr>
        <p:grpSpPr>
          <a:xfrm rot="10800000" flipH="1">
            <a:off x="5313833" y="4002275"/>
            <a:ext cx="266700" cy="345050"/>
            <a:chOff x="1172410" y="839125"/>
            <a:chExt cx="266700" cy="345050"/>
          </a:xfrm>
        </p:grpSpPr>
        <p:cxnSp>
          <p:nvCxnSpPr>
            <p:cNvPr id="2466" name="Google Shape;2466;p33"/>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67" name="Google Shape;2467;p33"/>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spTree>
    <p:extLst>
      <p:ext uri="{BB962C8B-B14F-4D97-AF65-F5344CB8AC3E}">
        <p14:creationId xmlns:p14="http://schemas.microsoft.com/office/powerpoint/2010/main" val="3212234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81"/>
        <p:cNvGrpSpPr/>
        <p:nvPr/>
      </p:nvGrpSpPr>
      <p:grpSpPr>
        <a:xfrm>
          <a:off x="0" y="0"/>
          <a:ext cx="0" cy="0"/>
          <a:chOff x="0" y="0"/>
          <a:chExt cx="0" cy="0"/>
        </a:xfrm>
      </p:grpSpPr>
      <p:sp>
        <p:nvSpPr>
          <p:cNvPr id="2" name="Rectangle 1">
            <a:extLst>
              <a:ext uri="{FF2B5EF4-FFF2-40B4-BE49-F238E27FC236}">
                <a16:creationId xmlns:a16="http://schemas.microsoft.com/office/drawing/2014/main" id="{9B8288C4-D4F4-3E91-0849-8C3116200B84}"/>
              </a:ext>
            </a:extLst>
          </p:cNvPr>
          <p:cNvSpPr/>
          <p:nvPr/>
        </p:nvSpPr>
        <p:spPr>
          <a:xfrm>
            <a:off x="-57965" y="-128695"/>
            <a:ext cx="9259930" cy="5364481"/>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2" name="Google Shape;3882;p43"/>
          <p:cNvSpPr txBox="1">
            <a:spLocks noGrp="1"/>
          </p:cNvSpPr>
          <p:nvPr>
            <p:ph type="title" idx="15"/>
          </p:nvPr>
        </p:nvSpPr>
        <p:spPr>
          <a:xfrm>
            <a:off x="872400" y="537575"/>
            <a:ext cx="1985100" cy="62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solidFill>
                  <a:srgbClr val="E02506"/>
                </a:solidFill>
              </a:rPr>
              <a:t>WEBSITES</a:t>
            </a:r>
            <a:endParaRPr dirty="0">
              <a:solidFill>
                <a:srgbClr val="E02506"/>
              </a:solidFill>
            </a:endParaRPr>
          </a:p>
        </p:txBody>
      </p:sp>
      <p:pic>
        <p:nvPicPr>
          <p:cNvPr id="1026" name="Picture 2" descr="WordPress.com - Wikipedia">
            <a:extLst>
              <a:ext uri="{FF2B5EF4-FFF2-40B4-BE49-F238E27FC236}">
                <a16:creationId xmlns:a16="http://schemas.microsoft.com/office/drawing/2014/main" id="{B8A74A53-B0F9-381E-51E8-9939D2F594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723" y="1962867"/>
            <a:ext cx="1217766" cy="12177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oomla Website Design - Jobs To Do">
            <a:extLst>
              <a:ext uri="{FF2B5EF4-FFF2-40B4-BE49-F238E27FC236}">
                <a16:creationId xmlns:a16="http://schemas.microsoft.com/office/drawing/2014/main" id="{4ED626AC-D440-04DC-AE14-695C684CE9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5180" y="1390745"/>
            <a:ext cx="2843000" cy="236200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at Is Drupal? | Drupalize.Me">
            <a:extLst>
              <a:ext uri="{FF2B5EF4-FFF2-40B4-BE49-F238E27FC236}">
                <a16:creationId xmlns:a16="http://schemas.microsoft.com/office/drawing/2014/main" id="{BFE9CE0A-3037-391C-4DED-F8FB139A75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8872" y="1789713"/>
            <a:ext cx="2046608" cy="15640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81"/>
        <p:cNvGrpSpPr/>
        <p:nvPr/>
      </p:nvGrpSpPr>
      <p:grpSpPr>
        <a:xfrm>
          <a:off x="0" y="0"/>
          <a:ext cx="0" cy="0"/>
          <a:chOff x="0" y="0"/>
          <a:chExt cx="0" cy="0"/>
        </a:xfrm>
      </p:grpSpPr>
      <p:sp>
        <p:nvSpPr>
          <p:cNvPr id="2" name="Rectangle 1">
            <a:extLst>
              <a:ext uri="{FF2B5EF4-FFF2-40B4-BE49-F238E27FC236}">
                <a16:creationId xmlns:a16="http://schemas.microsoft.com/office/drawing/2014/main" id="{FC72AA87-BB27-EFAA-AB68-BF491BBF8C6D}"/>
              </a:ext>
            </a:extLst>
          </p:cNvPr>
          <p:cNvSpPr/>
          <p:nvPr/>
        </p:nvSpPr>
        <p:spPr>
          <a:xfrm>
            <a:off x="-57965" y="-128695"/>
            <a:ext cx="9259930" cy="5364481"/>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2" name="Google Shape;3882;p43"/>
          <p:cNvSpPr txBox="1">
            <a:spLocks noGrp="1"/>
          </p:cNvSpPr>
          <p:nvPr>
            <p:ph type="title" idx="15"/>
          </p:nvPr>
        </p:nvSpPr>
        <p:spPr>
          <a:xfrm>
            <a:off x="872400" y="537575"/>
            <a:ext cx="1985100" cy="62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solidFill>
                  <a:srgbClr val="E02506"/>
                </a:solidFill>
              </a:rPr>
              <a:t>WEBSITES</a:t>
            </a:r>
            <a:endParaRPr dirty="0">
              <a:solidFill>
                <a:srgbClr val="E02506"/>
              </a:solidFill>
            </a:endParaRPr>
          </a:p>
        </p:txBody>
      </p:sp>
      <p:grpSp>
        <p:nvGrpSpPr>
          <p:cNvPr id="10" name="Group 9">
            <a:extLst>
              <a:ext uri="{FF2B5EF4-FFF2-40B4-BE49-F238E27FC236}">
                <a16:creationId xmlns:a16="http://schemas.microsoft.com/office/drawing/2014/main" id="{5EB04104-355E-8060-2109-665DAE68FC59}"/>
              </a:ext>
            </a:extLst>
          </p:cNvPr>
          <p:cNvGrpSpPr/>
          <p:nvPr/>
        </p:nvGrpSpPr>
        <p:grpSpPr>
          <a:xfrm>
            <a:off x="1019721" y="2358755"/>
            <a:ext cx="7104558" cy="946247"/>
            <a:chOff x="1028867" y="2446808"/>
            <a:chExt cx="7104558" cy="946247"/>
          </a:xfrm>
        </p:grpSpPr>
        <p:sp>
          <p:nvSpPr>
            <p:cNvPr id="4" name="Google Shape;3882;p43">
              <a:extLst>
                <a:ext uri="{FF2B5EF4-FFF2-40B4-BE49-F238E27FC236}">
                  <a16:creationId xmlns:a16="http://schemas.microsoft.com/office/drawing/2014/main" id="{CE1F6226-5DC7-8DAA-22A9-117750E59CD9}"/>
                </a:ext>
              </a:extLst>
            </p:cNvPr>
            <p:cNvSpPr txBox="1">
              <a:spLocks/>
            </p:cNvSpPr>
            <p:nvPr/>
          </p:nvSpPr>
          <p:spPr>
            <a:xfrm>
              <a:off x="1028867" y="2446808"/>
              <a:ext cx="2043520" cy="62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1pPr>
              <a:lvl2pPr marR="0" lvl="1"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2pPr>
              <a:lvl3pPr marR="0" lvl="2"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3pPr>
              <a:lvl4pPr marR="0" lvl="3"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4pPr>
              <a:lvl5pPr marR="0" lvl="4"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5pPr>
              <a:lvl6pPr marR="0" lvl="5"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6pPr>
              <a:lvl7pPr marR="0" lvl="6"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7pPr>
              <a:lvl8pPr marR="0" lvl="7"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8pPr>
              <a:lvl9pPr marR="0" lvl="8"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9pPr>
            </a:lstStyle>
            <a:p>
              <a:pPr>
                <a:buClr>
                  <a:schemeClr val="dk1"/>
                </a:buClr>
                <a:buSzPts val="1100"/>
                <a:buFont typeface="Arial"/>
                <a:buNone/>
              </a:pPr>
              <a:r>
                <a:rPr lang="en-US" dirty="0">
                  <a:solidFill>
                    <a:srgbClr val="E02506"/>
                  </a:solidFill>
                </a:rPr>
                <a:t>FRONTEND</a:t>
              </a:r>
            </a:p>
          </p:txBody>
        </p:sp>
        <p:sp>
          <p:nvSpPr>
            <p:cNvPr id="5" name="Google Shape;3882;p43">
              <a:extLst>
                <a:ext uri="{FF2B5EF4-FFF2-40B4-BE49-F238E27FC236}">
                  <a16:creationId xmlns:a16="http://schemas.microsoft.com/office/drawing/2014/main" id="{79DFD91A-877E-78CE-D698-4DFCA0659867}"/>
                </a:ext>
              </a:extLst>
            </p:cNvPr>
            <p:cNvSpPr txBox="1">
              <a:spLocks/>
            </p:cNvSpPr>
            <p:nvPr/>
          </p:nvSpPr>
          <p:spPr>
            <a:xfrm>
              <a:off x="6249078" y="2446808"/>
              <a:ext cx="1884347" cy="62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1pPr>
              <a:lvl2pPr marR="0" lvl="1"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2pPr>
              <a:lvl3pPr marR="0" lvl="2"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3pPr>
              <a:lvl4pPr marR="0" lvl="3"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4pPr>
              <a:lvl5pPr marR="0" lvl="4"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5pPr>
              <a:lvl6pPr marR="0" lvl="5"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6pPr>
              <a:lvl7pPr marR="0" lvl="6"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7pPr>
              <a:lvl8pPr marR="0" lvl="7"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8pPr>
              <a:lvl9pPr marR="0" lvl="8"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9pPr>
            </a:lstStyle>
            <a:p>
              <a:pPr>
                <a:buClr>
                  <a:schemeClr val="dk1"/>
                </a:buClr>
                <a:buSzPts val="1100"/>
                <a:buFont typeface="Arial"/>
                <a:buNone/>
              </a:pPr>
              <a:r>
                <a:rPr lang="en-US" dirty="0">
                  <a:solidFill>
                    <a:srgbClr val="E02506"/>
                  </a:solidFill>
                </a:rPr>
                <a:t>BACKEND</a:t>
              </a:r>
            </a:p>
          </p:txBody>
        </p:sp>
        <p:sp>
          <p:nvSpPr>
            <p:cNvPr id="6" name="Google Shape;3882;p43">
              <a:extLst>
                <a:ext uri="{FF2B5EF4-FFF2-40B4-BE49-F238E27FC236}">
                  <a16:creationId xmlns:a16="http://schemas.microsoft.com/office/drawing/2014/main" id="{4C0BADBB-386C-5ABA-53BB-56DCA3B4D42C}"/>
                </a:ext>
              </a:extLst>
            </p:cNvPr>
            <p:cNvSpPr txBox="1">
              <a:spLocks/>
            </p:cNvSpPr>
            <p:nvPr/>
          </p:nvSpPr>
          <p:spPr>
            <a:xfrm>
              <a:off x="3576659" y="2446808"/>
              <a:ext cx="2168147" cy="62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1pPr>
              <a:lvl2pPr marR="0" lvl="1"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2pPr>
              <a:lvl3pPr marR="0" lvl="2"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3pPr>
              <a:lvl4pPr marR="0" lvl="3"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4pPr>
              <a:lvl5pPr marR="0" lvl="4"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5pPr>
              <a:lvl6pPr marR="0" lvl="5"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6pPr>
              <a:lvl7pPr marR="0" lvl="6"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7pPr>
              <a:lvl8pPr marR="0" lvl="7"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8pPr>
              <a:lvl9pPr marR="0" lvl="8"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9pPr>
            </a:lstStyle>
            <a:p>
              <a:pPr>
                <a:buClr>
                  <a:schemeClr val="dk1"/>
                </a:buClr>
                <a:buSzPts val="1100"/>
                <a:buFont typeface="Arial"/>
                <a:buNone/>
              </a:pPr>
              <a:r>
                <a:rPr lang="en-US" dirty="0">
                  <a:solidFill>
                    <a:srgbClr val="E02506"/>
                  </a:solidFill>
                </a:rPr>
                <a:t>FULLSTACK</a:t>
              </a:r>
            </a:p>
          </p:txBody>
        </p:sp>
        <p:sp>
          <p:nvSpPr>
            <p:cNvPr id="9" name="Arrow: Left-Right 8">
              <a:extLst>
                <a:ext uri="{FF2B5EF4-FFF2-40B4-BE49-F238E27FC236}">
                  <a16:creationId xmlns:a16="http://schemas.microsoft.com/office/drawing/2014/main" id="{16EE9BDD-FF79-9E99-E042-6CBE2DC8C154}"/>
                </a:ext>
              </a:extLst>
            </p:cNvPr>
            <p:cNvSpPr/>
            <p:nvPr/>
          </p:nvSpPr>
          <p:spPr>
            <a:xfrm>
              <a:off x="1028867" y="3074708"/>
              <a:ext cx="7104558" cy="318347"/>
            </a:xfrm>
            <a:prstGeom prst="leftRightArrow">
              <a:avLst/>
            </a:prstGeom>
            <a:solidFill>
              <a:srgbClr val="E025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E02506"/>
                </a:solidFill>
              </a:endParaRPr>
            </a:p>
          </p:txBody>
        </p:sp>
      </p:grpSp>
    </p:spTree>
    <p:extLst>
      <p:ext uri="{BB962C8B-B14F-4D97-AF65-F5344CB8AC3E}">
        <p14:creationId xmlns:p14="http://schemas.microsoft.com/office/powerpoint/2010/main" val="6056411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81"/>
        <p:cNvGrpSpPr/>
        <p:nvPr/>
      </p:nvGrpSpPr>
      <p:grpSpPr>
        <a:xfrm>
          <a:off x="0" y="0"/>
          <a:ext cx="0" cy="0"/>
          <a:chOff x="0" y="0"/>
          <a:chExt cx="0" cy="0"/>
        </a:xfrm>
      </p:grpSpPr>
      <p:sp>
        <p:nvSpPr>
          <p:cNvPr id="3" name="Rectangle 2">
            <a:extLst>
              <a:ext uri="{FF2B5EF4-FFF2-40B4-BE49-F238E27FC236}">
                <a16:creationId xmlns:a16="http://schemas.microsoft.com/office/drawing/2014/main" id="{76C6568A-A173-1188-56DA-E7569ACC4A40}"/>
              </a:ext>
            </a:extLst>
          </p:cNvPr>
          <p:cNvSpPr/>
          <p:nvPr/>
        </p:nvSpPr>
        <p:spPr>
          <a:xfrm>
            <a:off x="-57965" y="-128695"/>
            <a:ext cx="9259930" cy="5364481"/>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2" name="Google Shape;3882;p43"/>
          <p:cNvSpPr txBox="1">
            <a:spLocks noGrp="1"/>
          </p:cNvSpPr>
          <p:nvPr>
            <p:ph type="title" idx="15"/>
          </p:nvPr>
        </p:nvSpPr>
        <p:spPr>
          <a:xfrm>
            <a:off x="872400" y="537575"/>
            <a:ext cx="2094320" cy="62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solidFill>
                  <a:srgbClr val="E02506"/>
                </a:solidFill>
              </a:rPr>
              <a:t>FRONTEND</a:t>
            </a:r>
            <a:endParaRPr dirty="0">
              <a:solidFill>
                <a:srgbClr val="E02506"/>
              </a:solidFill>
            </a:endParaRPr>
          </a:p>
        </p:txBody>
      </p:sp>
      <p:pic>
        <p:nvPicPr>
          <p:cNvPr id="1028" name="Picture 4" descr="Download HTML5 Logo PNG, Free Transparent HTML5 Images - Free Transparent  PNG Logos">
            <a:extLst>
              <a:ext uri="{FF2B5EF4-FFF2-40B4-BE49-F238E27FC236}">
                <a16:creationId xmlns:a16="http://schemas.microsoft.com/office/drawing/2014/main" id="{BB473481-9719-B332-4CBD-1172E475F1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4081" y="1795892"/>
            <a:ext cx="4046033" cy="157626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BCFC32BB-8DAE-A87A-49C8-37C4CB399D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6219" y="2087342"/>
            <a:ext cx="1230630" cy="123063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882;p43">
            <a:extLst>
              <a:ext uri="{FF2B5EF4-FFF2-40B4-BE49-F238E27FC236}">
                <a16:creationId xmlns:a16="http://schemas.microsoft.com/office/drawing/2014/main" id="{B6431524-9325-6C87-D534-1EC0E331BBE4}"/>
              </a:ext>
            </a:extLst>
          </p:cNvPr>
          <p:cNvSpPr txBox="1">
            <a:spLocks/>
          </p:cNvSpPr>
          <p:nvPr/>
        </p:nvSpPr>
        <p:spPr>
          <a:xfrm>
            <a:off x="5761192" y="2388707"/>
            <a:ext cx="663948" cy="62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1pPr>
            <a:lvl2pPr marR="0" lvl="1"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2pPr>
            <a:lvl3pPr marR="0" lvl="2"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3pPr>
            <a:lvl4pPr marR="0" lvl="3"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4pPr>
            <a:lvl5pPr marR="0" lvl="4"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5pPr>
            <a:lvl6pPr marR="0" lvl="5"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6pPr>
            <a:lvl7pPr marR="0" lvl="6"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7pPr>
            <a:lvl8pPr marR="0" lvl="7"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8pPr>
            <a:lvl9pPr marR="0" lvl="8"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9pPr>
          </a:lstStyle>
          <a:p>
            <a:pPr>
              <a:buClr>
                <a:schemeClr val="dk1"/>
              </a:buClr>
              <a:buSzPts val="1100"/>
              <a:buFont typeface="Arial"/>
              <a:buNone/>
            </a:pPr>
            <a:r>
              <a:rPr lang="en-US" dirty="0">
                <a:solidFill>
                  <a:srgbClr val="000000"/>
                </a:solidFill>
              </a:rPr>
              <a:t>OR</a:t>
            </a:r>
          </a:p>
        </p:txBody>
      </p:sp>
    </p:spTree>
    <p:extLst>
      <p:ext uri="{BB962C8B-B14F-4D97-AF65-F5344CB8AC3E}">
        <p14:creationId xmlns:p14="http://schemas.microsoft.com/office/powerpoint/2010/main" val="509445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81"/>
        <p:cNvGrpSpPr/>
        <p:nvPr/>
      </p:nvGrpSpPr>
      <p:grpSpPr>
        <a:xfrm>
          <a:off x="0" y="0"/>
          <a:ext cx="0" cy="0"/>
          <a:chOff x="0" y="0"/>
          <a:chExt cx="0" cy="0"/>
        </a:xfrm>
      </p:grpSpPr>
      <p:sp>
        <p:nvSpPr>
          <p:cNvPr id="3" name="Rectangle 2">
            <a:extLst>
              <a:ext uri="{FF2B5EF4-FFF2-40B4-BE49-F238E27FC236}">
                <a16:creationId xmlns:a16="http://schemas.microsoft.com/office/drawing/2014/main" id="{B4DA12CA-2736-7CE1-95B3-7F9D413F814C}"/>
              </a:ext>
            </a:extLst>
          </p:cNvPr>
          <p:cNvSpPr/>
          <p:nvPr/>
        </p:nvSpPr>
        <p:spPr>
          <a:xfrm>
            <a:off x="-57965" y="-128695"/>
            <a:ext cx="9259930" cy="5364481"/>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2" name="Google Shape;3882;p43"/>
          <p:cNvSpPr txBox="1">
            <a:spLocks noGrp="1"/>
          </p:cNvSpPr>
          <p:nvPr>
            <p:ph type="title" idx="15"/>
          </p:nvPr>
        </p:nvSpPr>
        <p:spPr>
          <a:xfrm>
            <a:off x="872399" y="537575"/>
            <a:ext cx="2690373" cy="62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solidFill>
                  <a:srgbClr val="E02506"/>
                </a:solidFill>
              </a:rPr>
              <a:t>FRAMEWORKS</a:t>
            </a:r>
            <a:endParaRPr dirty="0">
              <a:solidFill>
                <a:srgbClr val="E02506"/>
              </a:solidFill>
            </a:endParaRPr>
          </a:p>
        </p:txBody>
      </p:sp>
      <p:pic>
        <p:nvPicPr>
          <p:cNvPr id="1026" name="Picture 2" descr="Create an Ionic React App: Framework and Documentation">
            <a:extLst>
              <a:ext uri="{FF2B5EF4-FFF2-40B4-BE49-F238E27FC236}">
                <a16:creationId xmlns:a16="http://schemas.microsoft.com/office/drawing/2014/main" id="{BE404308-5792-24C4-58D6-EA6250467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0341" y="1814278"/>
            <a:ext cx="1514943" cy="151494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ECBB657D-4E0D-3DF8-682A-75B2C5DD4C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4476" y="1885606"/>
            <a:ext cx="1583637" cy="137228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A89F867-E5DD-C705-DA9D-3DFD70F4A4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6847" y="1806234"/>
            <a:ext cx="1271606" cy="1531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23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81"/>
        <p:cNvGrpSpPr/>
        <p:nvPr/>
      </p:nvGrpSpPr>
      <p:grpSpPr>
        <a:xfrm>
          <a:off x="0" y="0"/>
          <a:ext cx="0" cy="0"/>
          <a:chOff x="0" y="0"/>
          <a:chExt cx="0" cy="0"/>
        </a:xfrm>
      </p:grpSpPr>
      <p:sp>
        <p:nvSpPr>
          <p:cNvPr id="2" name="Rectangle 1">
            <a:extLst>
              <a:ext uri="{FF2B5EF4-FFF2-40B4-BE49-F238E27FC236}">
                <a16:creationId xmlns:a16="http://schemas.microsoft.com/office/drawing/2014/main" id="{89D8D02C-1AC0-4AAA-F545-91EE77DD91A5}"/>
              </a:ext>
            </a:extLst>
          </p:cNvPr>
          <p:cNvSpPr/>
          <p:nvPr/>
        </p:nvSpPr>
        <p:spPr>
          <a:xfrm>
            <a:off x="-57965" y="-128695"/>
            <a:ext cx="9259930" cy="5364481"/>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2" name="Google Shape;3882;p43"/>
          <p:cNvSpPr txBox="1">
            <a:spLocks noGrp="1"/>
          </p:cNvSpPr>
          <p:nvPr>
            <p:ph type="title" idx="15"/>
          </p:nvPr>
        </p:nvSpPr>
        <p:spPr>
          <a:xfrm>
            <a:off x="872400" y="537575"/>
            <a:ext cx="1985100" cy="62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solidFill>
                  <a:srgbClr val="E02506"/>
                </a:solidFill>
              </a:rPr>
              <a:t>BACKEND</a:t>
            </a:r>
            <a:endParaRPr dirty="0">
              <a:solidFill>
                <a:srgbClr val="E02506"/>
              </a:solidFill>
            </a:endParaRPr>
          </a:p>
        </p:txBody>
      </p:sp>
      <p:pic>
        <p:nvPicPr>
          <p:cNvPr id="2050" name="Picture 2">
            <a:extLst>
              <a:ext uri="{FF2B5EF4-FFF2-40B4-BE49-F238E27FC236}">
                <a16:creationId xmlns:a16="http://schemas.microsoft.com/office/drawing/2014/main" id="{AA94F41A-2469-8764-8DF4-6743B085A1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400" y="2030146"/>
            <a:ext cx="2004906" cy="108320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15DF4CC-8748-D790-251B-DB3C14066A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3299" y="1896726"/>
            <a:ext cx="2207153" cy="135004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56D80E1A-37D2-4BE9-42C9-74A30DF633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6693" y="2137420"/>
            <a:ext cx="2311067" cy="86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959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81"/>
        <p:cNvGrpSpPr/>
        <p:nvPr/>
      </p:nvGrpSpPr>
      <p:grpSpPr>
        <a:xfrm>
          <a:off x="0" y="0"/>
          <a:ext cx="0" cy="0"/>
          <a:chOff x="0" y="0"/>
          <a:chExt cx="0" cy="0"/>
        </a:xfrm>
      </p:grpSpPr>
      <p:sp>
        <p:nvSpPr>
          <p:cNvPr id="2" name="Rectangle 1">
            <a:extLst>
              <a:ext uri="{FF2B5EF4-FFF2-40B4-BE49-F238E27FC236}">
                <a16:creationId xmlns:a16="http://schemas.microsoft.com/office/drawing/2014/main" id="{AFEBA21C-284A-E61F-2AD2-3B159312C797}"/>
              </a:ext>
            </a:extLst>
          </p:cNvPr>
          <p:cNvSpPr/>
          <p:nvPr/>
        </p:nvSpPr>
        <p:spPr>
          <a:xfrm>
            <a:off x="-57965" y="-128695"/>
            <a:ext cx="9259930" cy="5364481"/>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2" name="Google Shape;3882;p43"/>
          <p:cNvSpPr txBox="1">
            <a:spLocks noGrp="1"/>
          </p:cNvSpPr>
          <p:nvPr>
            <p:ph type="title" idx="15"/>
          </p:nvPr>
        </p:nvSpPr>
        <p:spPr>
          <a:xfrm>
            <a:off x="872399" y="537575"/>
            <a:ext cx="2737787" cy="62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solidFill>
                  <a:srgbClr val="E02506"/>
                </a:solidFill>
              </a:rPr>
              <a:t>FRAMEWORKS</a:t>
            </a:r>
            <a:endParaRPr dirty="0">
              <a:solidFill>
                <a:srgbClr val="E02506"/>
              </a:solidFill>
            </a:endParaRPr>
          </a:p>
        </p:txBody>
      </p:sp>
      <p:pic>
        <p:nvPicPr>
          <p:cNvPr id="4098" name="Picture 2">
            <a:extLst>
              <a:ext uri="{FF2B5EF4-FFF2-40B4-BE49-F238E27FC236}">
                <a16:creationId xmlns:a16="http://schemas.microsoft.com/office/drawing/2014/main" id="{DA4557A5-E358-37AF-C97F-5ADE2B8D10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4350" y="1939536"/>
            <a:ext cx="1240047" cy="128898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astify Logo PNG Vector (SVG) Free Download">
            <a:extLst>
              <a:ext uri="{FF2B5EF4-FFF2-40B4-BE49-F238E27FC236}">
                <a16:creationId xmlns:a16="http://schemas.microsoft.com/office/drawing/2014/main" id="{1824333B-8BA1-AF0C-F9A7-6499C1A17A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4755" y="1993297"/>
            <a:ext cx="1798298" cy="115690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F3C2C21-5B99-B045-7827-A8EF8850D88B}"/>
              </a:ext>
            </a:extLst>
          </p:cNvPr>
          <p:cNvPicPr>
            <a:picLocks noChangeAspect="1"/>
          </p:cNvPicPr>
          <p:nvPr/>
        </p:nvPicPr>
        <p:blipFill>
          <a:blip r:embed="rId5"/>
          <a:stretch>
            <a:fillRect/>
          </a:stretch>
        </p:blipFill>
        <p:spPr>
          <a:xfrm>
            <a:off x="5794713" y="2035969"/>
            <a:ext cx="2936306" cy="1096114"/>
          </a:xfrm>
          <a:prstGeom prst="rect">
            <a:avLst/>
          </a:prstGeom>
        </p:spPr>
      </p:pic>
    </p:spTree>
    <p:extLst>
      <p:ext uri="{BB962C8B-B14F-4D97-AF65-F5344CB8AC3E}">
        <p14:creationId xmlns:p14="http://schemas.microsoft.com/office/powerpoint/2010/main" val="37389639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B64787-45DD-DB1B-05D0-82746CC0BCC6}"/>
              </a:ext>
            </a:extLst>
          </p:cNvPr>
          <p:cNvSpPr/>
          <p:nvPr/>
        </p:nvSpPr>
        <p:spPr>
          <a:xfrm>
            <a:off x="-57965" y="-128695"/>
            <a:ext cx="9259930" cy="5364481"/>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2F02700-FEB6-FC5B-161E-55AE05B865F2}"/>
              </a:ext>
            </a:extLst>
          </p:cNvPr>
          <p:cNvSpPr>
            <a:spLocks noGrp="1"/>
          </p:cNvSpPr>
          <p:nvPr>
            <p:ph type="title"/>
          </p:nvPr>
        </p:nvSpPr>
        <p:spPr/>
        <p:txBody>
          <a:bodyPr/>
          <a:lstStyle/>
          <a:p>
            <a:r>
              <a:rPr lang="en-US" dirty="0">
                <a:solidFill>
                  <a:srgbClr val="E02506"/>
                </a:solidFill>
              </a:rPr>
              <a:t>HTML</a:t>
            </a:r>
          </a:p>
        </p:txBody>
      </p:sp>
      <p:pic>
        <p:nvPicPr>
          <p:cNvPr id="4" name="Picture 3">
            <a:extLst>
              <a:ext uri="{FF2B5EF4-FFF2-40B4-BE49-F238E27FC236}">
                <a16:creationId xmlns:a16="http://schemas.microsoft.com/office/drawing/2014/main" id="{4E9E5F02-3637-C621-E15B-033E59456DDB}"/>
              </a:ext>
            </a:extLst>
          </p:cNvPr>
          <p:cNvPicPr>
            <a:picLocks noChangeAspect="1"/>
          </p:cNvPicPr>
          <p:nvPr/>
        </p:nvPicPr>
        <p:blipFill>
          <a:blip r:embed="rId2"/>
          <a:stretch>
            <a:fillRect/>
          </a:stretch>
        </p:blipFill>
        <p:spPr>
          <a:xfrm>
            <a:off x="1647451" y="1393840"/>
            <a:ext cx="5849097" cy="2875237"/>
          </a:xfrm>
          <a:prstGeom prst="rect">
            <a:avLst/>
          </a:prstGeom>
        </p:spPr>
      </p:pic>
    </p:spTree>
    <p:extLst>
      <p:ext uri="{BB962C8B-B14F-4D97-AF65-F5344CB8AC3E}">
        <p14:creationId xmlns:p14="http://schemas.microsoft.com/office/powerpoint/2010/main" val="3202453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49"/>
        <p:cNvGrpSpPr/>
        <p:nvPr/>
      </p:nvGrpSpPr>
      <p:grpSpPr>
        <a:xfrm>
          <a:off x="0" y="0"/>
          <a:ext cx="0" cy="0"/>
          <a:chOff x="0" y="0"/>
          <a:chExt cx="0" cy="0"/>
        </a:xfrm>
      </p:grpSpPr>
      <p:sp>
        <p:nvSpPr>
          <p:cNvPr id="2450" name="Google Shape;2450;p33"/>
          <p:cNvSpPr/>
          <p:nvPr/>
        </p:nvSpPr>
        <p:spPr>
          <a:xfrm rot="10800000">
            <a:off x="4407" y="3424876"/>
            <a:ext cx="8811000" cy="76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3"/>
          <p:cNvSpPr txBox="1">
            <a:spLocks noGrp="1"/>
          </p:cNvSpPr>
          <p:nvPr>
            <p:ph type="title" idx="2"/>
          </p:nvPr>
        </p:nvSpPr>
        <p:spPr>
          <a:xfrm>
            <a:off x="1650390" y="1159097"/>
            <a:ext cx="1191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452" name="Google Shape;2452;p33"/>
          <p:cNvSpPr txBox="1">
            <a:spLocks noGrp="1"/>
          </p:cNvSpPr>
          <p:nvPr>
            <p:ph type="title"/>
          </p:nvPr>
        </p:nvSpPr>
        <p:spPr>
          <a:xfrm>
            <a:off x="1497475" y="2449225"/>
            <a:ext cx="3355500" cy="72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What is Website ?</a:t>
            </a:r>
            <a:endParaRPr sz="3200" dirty="0"/>
          </a:p>
        </p:txBody>
      </p:sp>
      <p:grpSp>
        <p:nvGrpSpPr>
          <p:cNvPr id="2454" name="Google Shape;2454;p33"/>
          <p:cNvGrpSpPr/>
          <p:nvPr/>
        </p:nvGrpSpPr>
        <p:grpSpPr>
          <a:xfrm>
            <a:off x="1591576" y="1006197"/>
            <a:ext cx="266700" cy="345050"/>
            <a:chOff x="1172410" y="839125"/>
            <a:chExt cx="266700" cy="345050"/>
          </a:xfrm>
        </p:grpSpPr>
        <p:cxnSp>
          <p:nvCxnSpPr>
            <p:cNvPr id="2455" name="Google Shape;2455;p33"/>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56" name="Google Shape;2456;p33"/>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457" name="Google Shape;2457;p33"/>
          <p:cNvGrpSpPr/>
          <p:nvPr/>
        </p:nvGrpSpPr>
        <p:grpSpPr>
          <a:xfrm rot="10800000">
            <a:off x="2634416" y="1808752"/>
            <a:ext cx="266700" cy="345050"/>
            <a:chOff x="1172410" y="839125"/>
            <a:chExt cx="266700" cy="345050"/>
          </a:xfrm>
        </p:grpSpPr>
        <p:cxnSp>
          <p:nvCxnSpPr>
            <p:cNvPr id="2458" name="Google Shape;2458;p33"/>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59" name="Google Shape;2459;p33"/>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460" name="Google Shape;2460;p33"/>
          <p:cNvGrpSpPr/>
          <p:nvPr/>
        </p:nvGrpSpPr>
        <p:grpSpPr>
          <a:xfrm flipH="1">
            <a:off x="8023601" y="463300"/>
            <a:ext cx="266700" cy="345050"/>
            <a:chOff x="1172410" y="839125"/>
            <a:chExt cx="266700" cy="345050"/>
          </a:xfrm>
        </p:grpSpPr>
        <p:cxnSp>
          <p:nvCxnSpPr>
            <p:cNvPr id="2461" name="Google Shape;2461;p33"/>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62" name="Google Shape;2462;p33"/>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sp>
        <p:nvSpPr>
          <p:cNvPr id="2464" name="Google Shape;2464;p33"/>
          <p:cNvSpPr/>
          <p:nvPr/>
        </p:nvSpPr>
        <p:spPr>
          <a:xfrm>
            <a:off x="7607338" y="1455003"/>
            <a:ext cx="1099200" cy="1099200"/>
          </a:xfrm>
          <a:prstGeom prst="mathMultiply">
            <a:avLst>
              <a:gd name="adj1" fmla="val 17115"/>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5" name="Google Shape;2465;p33"/>
          <p:cNvGrpSpPr/>
          <p:nvPr/>
        </p:nvGrpSpPr>
        <p:grpSpPr>
          <a:xfrm rot="10800000" flipH="1">
            <a:off x="5313833" y="4002275"/>
            <a:ext cx="266700" cy="345050"/>
            <a:chOff x="1172410" y="839125"/>
            <a:chExt cx="266700" cy="345050"/>
          </a:xfrm>
        </p:grpSpPr>
        <p:cxnSp>
          <p:nvCxnSpPr>
            <p:cNvPr id="2466" name="Google Shape;2466;p33"/>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67" name="Google Shape;2467;p33"/>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BF49C79-D251-E87B-E122-8896FF68D1B8}"/>
              </a:ext>
            </a:extLst>
          </p:cNvPr>
          <p:cNvSpPr/>
          <p:nvPr/>
        </p:nvSpPr>
        <p:spPr>
          <a:xfrm>
            <a:off x="-57965" y="-166795"/>
            <a:ext cx="9259930" cy="5364481"/>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C69F72D-8275-D3A3-EA4B-5C0310F88BA0}"/>
              </a:ext>
            </a:extLst>
          </p:cNvPr>
          <p:cNvPicPr>
            <a:picLocks noChangeAspect="1"/>
          </p:cNvPicPr>
          <p:nvPr/>
        </p:nvPicPr>
        <p:blipFill>
          <a:blip r:embed="rId2"/>
          <a:stretch>
            <a:fillRect/>
          </a:stretch>
        </p:blipFill>
        <p:spPr>
          <a:xfrm>
            <a:off x="1118448" y="114087"/>
            <a:ext cx="6907103" cy="4802715"/>
          </a:xfrm>
          <a:prstGeom prst="rect">
            <a:avLst/>
          </a:prstGeom>
        </p:spPr>
      </p:pic>
    </p:spTree>
    <p:extLst>
      <p:ext uri="{BB962C8B-B14F-4D97-AF65-F5344CB8AC3E}">
        <p14:creationId xmlns:p14="http://schemas.microsoft.com/office/powerpoint/2010/main" val="33883404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707C5E-DB47-FBD4-8C71-D58EB5B0F807}"/>
              </a:ext>
            </a:extLst>
          </p:cNvPr>
          <p:cNvSpPr/>
          <p:nvPr/>
        </p:nvSpPr>
        <p:spPr>
          <a:xfrm>
            <a:off x="-57965" y="-166795"/>
            <a:ext cx="9259930" cy="5364481"/>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35522A7-39D0-0C18-129C-B2F0C945A8B6}"/>
              </a:ext>
            </a:extLst>
          </p:cNvPr>
          <p:cNvPicPr>
            <a:picLocks noChangeAspect="1"/>
          </p:cNvPicPr>
          <p:nvPr/>
        </p:nvPicPr>
        <p:blipFill>
          <a:blip r:embed="rId2"/>
          <a:stretch>
            <a:fillRect/>
          </a:stretch>
        </p:blipFill>
        <p:spPr>
          <a:xfrm>
            <a:off x="1519050" y="222200"/>
            <a:ext cx="6105899" cy="4699100"/>
          </a:xfrm>
          <a:prstGeom prst="rect">
            <a:avLst/>
          </a:prstGeom>
        </p:spPr>
      </p:pic>
    </p:spTree>
    <p:extLst>
      <p:ext uri="{BB962C8B-B14F-4D97-AF65-F5344CB8AC3E}">
        <p14:creationId xmlns:p14="http://schemas.microsoft.com/office/powerpoint/2010/main" val="3571606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092A40-045D-85E3-7D8B-D3EAF9FB8414}"/>
              </a:ext>
            </a:extLst>
          </p:cNvPr>
          <p:cNvSpPr/>
          <p:nvPr/>
        </p:nvSpPr>
        <p:spPr>
          <a:xfrm>
            <a:off x="-57965" y="-166795"/>
            <a:ext cx="9259930" cy="5364481"/>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9C220A5-F2C3-8E13-1C60-7D51805E61DD}"/>
              </a:ext>
            </a:extLst>
          </p:cNvPr>
          <p:cNvPicPr>
            <a:picLocks noChangeAspect="1"/>
          </p:cNvPicPr>
          <p:nvPr/>
        </p:nvPicPr>
        <p:blipFill>
          <a:blip r:embed="rId2"/>
          <a:stretch>
            <a:fillRect/>
          </a:stretch>
        </p:blipFill>
        <p:spPr>
          <a:xfrm>
            <a:off x="1442601" y="761747"/>
            <a:ext cx="6258798" cy="3620005"/>
          </a:xfrm>
          <a:prstGeom prst="rect">
            <a:avLst/>
          </a:prstGeom>
        </p:spPr>
      </p:pic>
    </p:spTree>
    <p:extLst>
      <p:ext uri="{BB962C8B-B14F-4D97-AF65-F5344CB8AC3E}">
        <p14:creationId xmlns:p14="http://schemas.microsoft.com/office/powerpoint/2010/main" val="36970044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01C39C-6AC9-1953-D2DE-EFA2FFAF8585}"/>
              </a:ext>
            </a:extLst>
          </p:cNvPr>
          <p:cNvSpPr/>
          <p:nvPr/>
        </p:nvSpPr>
        <p:spPr>
          <a:xfrm>
            <a:off x="-57965" y="-166795"/>
            <a:ext cx="9259930" cy="5364481"/>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0218EC9-C4AF-9FD5-DFF4-B920635A8E62}"/>
              </a:ext>
            </a:extLst>
          </p:cNvPr>
          <p:cNvSpPr txBox="1"/>
          <p:nvPr/>
        </p:nvSpPr>
        <p:spPr>
          <a:xfrm>
            <a:off x="919586" y="2340917"/>
            <a:ext cx="7304828" cy="461665"/>
          </a:xfrm>
          <a:prstGeom prst="rect">
            <a:avLst/>
          </a:prstGeom>
          <a:noFill/>
        </p:spPr>
        <p:txBody>
          <a:bodyPr wrap="square">
            <a:spAutoFit/>
          </a:bodyPr>
          <a:lstStyle/>
          <a:p>
            <a:pPr algn="ctr"/>
            <a:r>
              <a:rPr lang="en-US" sz="2400" dirty="0">
                <a:solidFill>
                  <a:srgbClr val="E02506"/>
                </a:solidFill>
              </a:rPr>
              <a:t>https://developer.mozilla.org/en-US/docs/Web/HTML</a:t>
            </a:r>
          </a:p>
        </p:txBody>
      </p:sp>
    </p:spTree>
    <p:extLst>
      <p:ext uri="{BB962C8B-B14F-4D97-AF65-F5344CB8AC3E}">
        <p14:creationId xmlns:p14="http://schemas.microsoft.com/office/powerpoint/2010/main" val="2098523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E28DC2-CC89-85D4-5CBC-02D408A885A9}"/>
              </a:ext>
            </a:extLst>
          </p:cNvPr>
          <p:cNvSpPr/>
          <p:nvPr/>
        </p:nvSpPr>
        <p:spPr>
          <a:xfrm>
            <a:off x="-57965" y="-128695"/>
            <a:ext cx="9259930" cy="5364481"/>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2F02700-FEB6-FC5B-161E-55AE05B865F2}"/>
              </a:ext>
            </a:extLst>
          </p:cNvPr>
          <p:cNvSpPr>
            <a:spLocks noGrp="1"/>
          </p:cNvSpPr>
          <p:nvPr>
            <p:ph type="title"/>
          </p:nvPr>
        </p:nvSpPr>
        <p:spPr/>
        <p:txBody>
          <a:bodyPr/>
          <a:lstStyle/>
          <a:p>
            <a:r>
              <a:rPr lang="en-US" dirty="0">
                <a:solidFill>
                  <a:srgbClr val="E02506"/>
                </a:solidFill>
              </a:rPr>
              <a:t>CSS</a:t>
            </a:r>
          </a:p>
        </p:txBody>
      </p:sp>
      <p:pic>
        <p:nvPicPr>
          <p:cNvPr id="12" name="Picture 11">
            <a:extLst>
              <a:ext uri="{FF2B5EF4-FFF2-40B4-BE49-F238E27FC236}">
                <a16:creationId xmlns:a16="http://schemas.microsoft.com/office/drawing/2014/main" id="{3DE52CE3-0ABF-4F9B-3F7D-369791026B7F}"/>
              </a:ext>
            </a:extLst>
          </p:cNvPr>
          <p:cNvPicPr>
            <a:picLocks noChangeAspect="1"/>
          </p:cNvPicPr>
          <p:nvPr/>
        </p:nvPicPr>
        <p:blipFill>
          <a:blip r:embed="rId2"/>
          <a:stretch>
            <a:fillRect/>
          </a:stretch>
        </p:blipFill>
        <p:spPr>
          <a:xfrm>
            <a:off x="1937055" y="392853"/>
            <a:ext cx="5269890" cy="4357793"/>
          </a:xfrm>
          <a:prstGeom prst="rect">
            <a:avLst/>
          </a:prstGeom>
        </p:spPr>
      </p:pic>
    </p:spTree>
    <p:extLst>
      <p:ext uri="{BB962C8B-B14F-4D97-AF65-F5344CB8AC3E}">
        <p14:creationId xmlns:p14="http://schemas.microsoft.com/office/powerpoint/2010/main" val="16599667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F0ADEC-1137-A790-A2D0-ACD63F231EC4}"/>
              </a:ext>
            </a:extLst>
          </p:cNvPr>
          <p:cNvSpPr/>
          <p:nvPr/>
        </p:nvSpPr>
        <p:spPr>
          <a:xfrm>
            <a:off x="-57965" y="-128695"/>
            <a:ext cx="9259930" cy="5364481"/>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2F02700-FEB6-FC5B-161E-55AE05B865F2}"/>
              </a:ext>
            </a:extLst>
          </p:cNvPr>
          <p:cNvSpPr>
            <a:spLocks noGrp="1"/>
          </p:cNvSpPr>
          <p:nvPr>
            <p:ph type="title"/>
          </p:nvPr>
        </p:nvSpPr>
        <p:spPr/>
        <p:txBody>
          <a:bodyPr/>
          <a:lstStyle/>
          <a:p>
            <a:r>
              <a:rPr lang="en-US" dirty="0">
                <a:solidFill>
                  <a:srgbClr val="E02506"/>
                </a:solidFill>
              </a:rPr>
              <a:t>CSS</a:t>
            </a:r>
          </a:p>
        </p:txBody>
      </p:sp>
      <p:pic>
        <p:nvPicPr>
          <p:cNvPr id="8" name="Picture 7">
            <a:extLst>
              <a:ext uri="{FF2B5EF4-FFF2-40B4-BE49-F238E27FC236}">
                <a16:creationId xmlns:a16="http://schemas.microsoft.com/office/drawing/2014/main" id="{0A6CEC50-896A-BC42-CE5B-9048B95202D7}"/>
              </a:ext>
            </a:extLst>
          </p:cNvPr>
          <p:cNvPicPr>
            <a:picLocks noChangeAspect="1"/>
          </p:cNvPicPr>
          <p:nvPr/>
        </p:nvPicPr>
        <p:blipFill>
          <a:blip r:embed="rId2"/>
          <a:stretch>
            <a:fillRect/>
          </a:stretch>
        </p:blipFill>
        <p:spPr>
          <a:xfrm>
            <a:off x="4555066" y="1616927"/>
            <a:ext cx="4091886" cy="2243078"/>
          </a:xfrm>
          <a:prstGeom prst="rect">
            <a:avLst/>
          </a:prstGeom>
        </p:spPr>
      </p:pic>
      <p:pic>
        <p:nvPicPr>
          <p:cNvPr id="13" name="Picture 12">
            <a:extLst>
              <a:ext uri="{FF2B5EF4-FFF2-40B4-BE49-F238E27FC236}">
                <a16:creationId xmlns:a16="http://schemas.microsoft.com/office/drawing/2014/main" id="{113159F5-2956-DA55-963D-14F977B9F309}"/>
              </a:ext>
            </a:extLst>
          </p:cNvPr>
          <p:cNvPicPr>
            <a:picLocks noChangeAspect="1"/>
          </p:cNvPicPr>
          <p:nvPr/>
        </p:nvPicPr>
        <p:blipFill>
          <a:blip r:embed="rId3"/>
          <a:stretch>
            <a:fillRect/>
          </a:stretch>
        </p:blipFill>
        <p:spPr>
          <a:xfrm>
            <a:off x="292011" y="1555572"/>
            <a:ext cx="4503510" cy="2327591"/>
          </a:xfrm>
          <a:prstGeom prst="rect">
            <a:avLst/>
          </a:prstGeom>
        </p:spPr>
      </p:pic>
    </p:spTree>
    <p:extLst>
      <p:ext uri="{BB962C8B-B14F-4D97-AF65-F5344CB8AC3E}">
        <p14:creationId xmlns:p14="http://schemas.microsoft.com/office/powerpoint/2010/main" val="21642276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4A3A260-3E01-4490-EDD7-FEB55AFBBD09}"/>
              </a:ext>
            </a:extLst>
          </p:cNvPr>
          <p:cNvSpPr/>
          <p:nvPr/>
        </p:nvSpPr>
        <p:spPr>
          <a:xfrm>
            <a:off x="-57965" y="-166795"/>
            <a:ext cx="9259930" cy="5364481"/>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0CA1B14-600B-AA81-4E4F-66AD6884D73C}"/>
              </a:ext>
            </a:extLst>
          </p:cNvPr>
          <p:cNvPicPr>
            <a:picLocks noChangeAspect="1"/>
          </p:cNvPicPr>
          <p:nvPr/>
        </p:nvPicPr>
        <p:blipFill>
          <a:blip r:embed="rId2"/>
          <a:stretch>
            <a:fillRect/>
          </a:stretch>
        </p:blipFill>
        <p:spPr>
          <a:xfrm>
            <a:off x="1750589" y="1564103"/>
            <a:ext cx="5642822" cy="2015294"/>
          </a:xfrm>
          <a:prstGeom prst="rect">
            <a:avLst/>
          </a:prstGeom>
        </p:spPr>
      </p:pic>
    </p:spTree>
    <p:extLst>
      <p:ext uri="{BB962C8B-B14F-4D97-AF65-F5344CB8AC3E}">
        <p14:creationId xmlns:p14="http://schemas.microsoft.com/office/powerpoint/2010/main" val="9364554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22AD35-1E07-39EC-8B4A-665E63CFFB5B}"/>
              </a:ext>
            </a:extLst>
          </p:cNvPr>
          <p:cNvSpPr/>
          <p:nvPr/>
        </p:nvSpPr>
        <p:spPr>
          <a:xfrm>
            <a:off x="-57965" y="-166795"/>
            <a:ext cx="9259930" cy="5364481"/>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E2122FD-C9D2-CD85-1788-C73A21AAA6DD}"/>
              </a:ext>
            </a:extLst>
          </p:cNvPr>
          <p:cNvPicPr>
            <a:picLocks noChangeAspect="1"/>
          </p:cNvPicPr>
          <p:nvPr/>
        </p:nvPicPr>
        <p:blipFill>
          <a:blip r:embed="rId2"/>
          <a:stretch>
            <a:fillRect/>
          </a:stretch>
        </p:blipFill>
        <p:spPr>
          <a:xfrm>
            <a:off x="1662589" y="1278678"/>
            <a:ext cx="5818822" cy="2586143"/>
          </a:xfrm>
          <a:prstGeom prst="rect">
            <a:avLst/>
          </a:prstGeom>
        </p:spPr>
      </p:pic>
    </p:spTree>
    <p:extLst>
      <p:ext uri="{BB962C8B-B14F-4D97-AF65-F5344CB8AC3E}">
        <p14:creationId xmlns:p14="http://schemas.microsoft.com/office/powerpoint/2010/main" val="1180352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0EB65D-08C6-7CDC-E3A5-8598E4F4A2E5}"/>
              </a:ext>
            </a:extLst>
          </p:cNvPr>
          <p:cNvSpPr/>
          <p:nvPr/>
        </p:nvSpPr>
        <p:spPr>
          <a:xfrm>
            <a:off x="-57965" y="-166795"/>
            <a:ext cx="9259930" cy="5364481"/>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66930C-0BDA-4A0A-9F66-7F8E241BC1C1}"/>
              </a:ext>
            </a:extLst>
          </p:cNvPr>
          <p:cNvPicPr>
            <a:picLocks noChangeAspect="1"/>
          </p:cNvPicPr>
          <p:nvPr/>
        </p:nvPicPr>
        <p:blipFill>
          <a:blip r:embed="rId2"/>
          <a:stretch>
            <a:fillRect/>
          </a:stretch>
        </p:blipFill>
        <p:spPr>
          <a:xfrm>
            <a:off x="2245520" y="1103523"/>
            <a:ext cx="4652960" cy="2936453"/>
          </a:xfrm>
          <a:prstGeom prst="rect">
            <a:avLst/>
          </a:prstGeom>
          <a:ln>
            <a:solidFill>
              <a:schemeClr val="bg1"/>
            </a:solidFill>
          </a:ln>
        </p:spPr>
      </p:pic>
    </p:spTree>
    <p:extLst>
      <p:ext uri="{BB962C8B-B14F-4D97-AF65-F5344CB8AC3E}">
        <p14:creationId xmlns:p14="http://schemas.microsoft.com/office/powerpoint/2010/main" val="3302313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ADB523-D88E-93C9-1DDD-C43E763CDB35}"/>
              </a:ext>
            </a:extLst>
          </p:cNvPr>
          <p:cNvSpPr/>
          <p:nvPr/>
        </p:nvSpPr>
        <p:spPr>
          <a:xfrm>
            <a:off x="-57965" y="-166795"/>
            <a:ext cx="9259930" cy="5364481"/>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0218EC9-C4AF-9FD5-DFF4-B920635A8E62}"/>
              </a:ext>
            </a:extLst>
          </p:cNvPr>
          <p:cNvSpPr txBox="1"/>
          <p:nvPr/>
        </p:nvSpPr>
        <p:spPr>
          <a:xfrm>
            <a:off x="950066" y="2340917"/>
            <a:ext cx="7243868" cy="461665"/>
          </a:xfrm>
          <a:prstGeom prst="rect">
            <a:avLst/>
          </a:prstGeom>
          <a:noFill/>
        </p:spPr>
        <p:txBody>
          <a:bodyPr wrap="square">
            <a:spAutoFit/>
          </a:bodyPr>
          <a:lstStyle/>
          <a:p>
            <a:pPr algn="ctr"/>
            <a:r>
              <a:rPr lang="en-US" sz="2400" dirty="0">
                <a:solidFill>
                  <a:srgbClr val="E02506"/>
                </a:solidFill>
              </a:rPr>
              <a:t>https://developer.mozilla.org/en-US/docs/Web/CSS</a:t>
            </a:r>
          </a:p>
        </p:txBody>
      </p:sp>
    </p:spTree>
    <p:extLst>
      <p:ext uri="{BB962C8B-B14F-4D97-AF65-F5344CB8AC3E}">
        <p14:creationId xmlns:p14="http://schemas.microsoft.com/office/powerpoint/2010/main" val="2305931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2615" name="Google Shape;2615;p36"/>
          <p:cNvSpPr txBox="1">
            <a:spLocks noGrp="1"/>
          </p:cNvSpPr>
          <p:nvPr>
            <p:ph type="title"/>
          </p:nvPr>
        </p:nvSpPr>
        <p:spPr>
          <a:xfrm>
            <a:off x="872400" y="537575"/>
            <a:ext cx="7384500" cy="62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Definition of Website</a:t>
            </a:r>
            <a:endParaRPr dirty="0">
              <a:solidFill>
                <a:schemeClr val="lt2"/>
              </a:solidFill>
            </a:endParaRPr>
          </a:p>
        </p:txBody>
      </p:sp>
      <p:sp>
        <p:nvSpPr>
          <p:cNvPr id="2616" name="Google Shape;2616;p36"/>
          <p:cNvSpPr txBox="1">
            <a:spLocks noGrp="1"/>
          </p:cNvSpPr>
          <p:nvPr>
            <p:ph type="body" idx="1"/>
          </p:nvPr>
        </p:nvSpPr>
        <p:spPr>
          <a:xfrm>
            <a:off x="872400" y="1642300"/>
            <a:ext cx="3972900" cy="2311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273D40"/>
              </a:buClr>
              <a:buSzPts val="600"/>
              <a:buFont typeface="Arial"/>
              <a:buNone/>
            </a:pPr>
            <a:r>
              <a:rPr lang="en-US" dirty="0">
                <a:solidFill>
                  <a:schemeClr val="lt1"/>
                </a:solidFill>
              </a:rPr>
              <a:t>A website is a collection of pages in a domain that contains various information to be read and viewed by internet users through a search engine. Information that can be loaded generally contains images, illustrations, videos, and text content for various purposes.</a:t>
            </a:r>
          </a:p>
          <a:p>
            <a:pPr marL="0" lvl="0" indent="0" algn="just" rtl="0">
              <a:spcBef>
                <a:spcPts val="0"/>
              </a:spcBef>
              <a:spcAft>
                <a:spcPts val="0"/>
              </a:spcAft>
              <a:buClr>
                <a:srgbClr val="273D40"/>
              </a:buClr>
              <a:buSzPts val="600"/>
              <a:buFont typeface="Arial"/>
              <a:buNone/>
            </a:pPr>
            <a:endParaRPr lang="en-US" dirty="0">
              <a:solidFill>
                <a:schemeClr val="lt1"/>
              </a:solidFill>
            </a:endParaRPr>
          </a:p>
          <a:p>
            <a:pPr marL="0" lvl="0" indent="0" algn="just" rtl="0">
              <a:spcBef>
                <a:spcPts val="0"/>
              </a:spcBef>
              <a:spcAft>
                <a:spcPts val="0"/>
              </a:spcAft>
              <a:buClr>
                <a:srgbClr val="273D40"/>
              </a:buClr>
              <a:buSzPts val="600"/>
              <a:buFont typeface="Arial"/>
              <a:buNone/>
            </a:pPr>
            <a:r>
              <a:rPr lang="en-US" dirty="0">
                <a:solidFill>
                  <a:schemeClr val="lt1"/>
                </a:solidFill>
              </a:rPr>
              <a:t>Usually for the initial display can be accessed through the main page (homepage) using a browser by writing the right URL. In a homepage, it also contains several derivative web pages that are connected to one another.</a:t>
            </a:r>
            <a:endParaRPr dirty="0">
              <a:solidFill>
                <a:schemeClr val="lt1"/>
              </a:solidFill>
            </a:endParaRPr>
          </a:p>
        </p:txBody>
      </p:sp>
      <p:sp>
        <p:nvSpPr>
          <p:cNvPr id="2617" name="Google Shape;2617;p36"/>
          <p:cNvSpPr/>
          <p:nvPr/>
        </p:nvSpPr>
        <p:spPr>
          <a:xfrm>
            <a:off x="7527762" y="2605022"/>
            <a:ext cx="1199400" cy="1169100"/>
          </a:xfrm>
          <a:prstGeom prst="star8">
            <a:avLst>
              <a:gd name="adj" fmla="val 2526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8" name="Google Shape;2618;p36"/>
          <p:cNvGrpSpPr/>
          <p:nvPr/>
        </p:nvGrpSpPr>
        <p:grpSpPr>
          <a:xfrm flipH="1">
            <a:off x="8171088" y="463300"/>
            <a:ext cx="266700" cy="345050"/>
            <a:chOff x="1172410" y="839125"/>
            <a:chExt cx="266700" cy="345050"/>
          </a:xfrm>
        </p:grpSpPr>
        <p:cxnSp>
          <p:nvCxnSpPr>
            <p:cNvPr id="2619" name="Google Shape;2619;p36"/>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620" name="Google Shape;2620;p36"/>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621" name="Google Shape;2621;p36"/>
          <p:cNvGrpSpPr/>
          <p:nvPr/>
        </p:nvGrpSpPr>
        <p:grpSpPr>
          <a:xfrm rot="10800000" flipH="1">
            <a:off x="5461320" y="4002275"/>
            <a:ext cx="266700" cy="345050"/>
            <a:chOff x="1172410" y="839125"/>
            <a:chExt cx="266700" cy="345050"/>
          </a:xfrm>
        </p:grpSpPr>
        <p:cxnSp>
          <p:nvCxnSpPr>
            <p:cNvPr id="2622" name="Google Shape;2622;p36"/>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623" name="Google Shape;2623;p36"/>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624" name="Google Shape;2624;p36"/>
          <p:cNvGrpSpPr/>
          <p:nvPr/>
        </p:nvGrpSpPr>
        <p:grpSpPr>
          <a:xfrm>
            <a:off x="5852025" y="865550"/>
            <a:ext cx="2217310" cy="3011100"/>
            <a:chOff x="5845950" y="865550"/>
            <a:chExt cx="2217310" cy="3011100"/>
          </a:xfrm>
        </p:grpSpPr>
        <p:sp>
          <p:nvSpPr>
            <p:cNvPr id="2625" name="Google Shape;2625;p36"/>
            <p:cNvSpPr/>
            <p:nvPr/>
          </p:nvSpPr>
          <p:spPr>
            <a:xfrm rot="-5400000">
              <a:off x="5515500" y="1196000"/>
              <a:ext cx="2878200" cy="221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36"/>
            <p:cNvGrpSpPr/>
            <p:nvPr/>
          </p:nvGrpSpPr>
          <p:grpSpPr>
            <a:xfrm>
              <a:off x="5867209" y="890130"/>
              <a:ext cx="1070314" cy="683190"/>
              <a:chOff x="1851288" y="768725"/>
              <a:chExt cx="1191900" cy="760800"/>
            </a:xfrm>
          </p:grpSpPr>
          <p:sp>
            <p:nvSpPr>
              <p:cNvPr id="2627" name="Google Shape;2627;p36"/>
              <p:cNvSpPr/>
              <p:nvPr/>
            </p:nvSpPr>
            <p:spPr>
              <a:xfrm>
                <a:off x="1851288" y="768725"/>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6"/>
              <p:cNvSpPr/>
              <p:nvPr/>
            </p:nvSpPr>
            <p:spPr>
              <a:xfrm>
                <a:off x="1912100" y="901650"/>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6"/>
              <p:cNvSpPr/>
              <p:nvPr/>
            </p:nvSpPr>
            <p:spPr>
              <a:xfrm>
                <a:off x="1912099" y="14592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0" name="Google Shape;2630;p36"/>
              <p:cNvGrpSpPr/>
              <p:nvPr/>
            </p:nvGrpSpPr>
            <p:grpSpPr>
              <a:xfrm>
                <a:off x="1911922" y="1261212"/>
                <a:ext cx="98387" cy="174421"/>
                <a:chOff x="1956148" y="1098526"/>
                <a:chExt cx="111600" cy="112537"/>
              </a:xfrm>
            </p:grpSpPr>
            <p:sp>
              <p:nvSpPr>
                <p:cNvPr id="2631" name="Google Shape;2631;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6" name="Google Shape;2636;p36"/>
              <p:cNvGrpSpPr/>
              <p:nvPr/>
            </p:nvGrpSpPr>
            <p:grpSpPr>
              <a:xfrm>
                <a:off x="1983246" y="942647"/>
                <a:ext cx="736405" cy="53301"/>
                <a:chOff x="1944675" y="933750"/>
                <a:chExt cx="418650" cy="30300"/>
              </a:xfrm>
            </p:grpSpPr>
            <p:sp>
              <p:nvSpPr>
                <p:cNvPr id="2637" name="Google Shape;2637;p36"/>
                <p:cNvSpPr/>
                <p:nvPr/>
              </p:nvSpPr>
              <p:spPr>
                <a:xfrm>
                  <a:off x="19446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6"/>
                <p:cNvSpPr/>
                <p:nvPr/>
              </p:nvSpPr>
              <p:spPr>
                <a:xfrm>
                  <a:off x="200607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6"/>
                <p:cNvSpPr/>
                <p:nvPr/>
              </p:nvSpPr>
              <p:spPr>
                <a:xfrm>
                  <a:off x="20674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6"/>
                <p:cNvSpPr/>
                <p:nvPr/>
              </p:nvSpPr>
              <p:spPr>
                <a:xfrm>
                  <a:off x="21288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6"/>
                <p:cNvSpPr/>
                <p:nvPr/>
              </p:nvSpPr>
              <p:spPr>
                <a:xfrm>
                  <a:off x="233302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2" name="Google Shape;2642;p36"/>
              <p:cNvSpPr/>
              <p:nvPr/>
            </p:nvSpPr>
            <p:spPr>
              <a:xfrm>
                <a:off x="1912099" y="8746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6"/>
              <p:cNvSpPr/>
              <p:nvPr/>
            </p:nvSpPr>
            <p:spPr>
              <a:xfrm>
                <a:off x="2820875" y="901650"/>
                <a:ext cx="1623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6"/>
              <p:cNvSpPr/>
              <p:nvPr/>
            </p:nvSpPr>
            <p:spPr>
              <a:xfrm rot="10800000">
                <a:off x="2948246" y="919900"/>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6"/>
              <p:cNvSpPr/>
              <p:nvPr/>
            </p:nvSpPr>
            <p:spPr>
              <a:xfrm rot="10800000">
                <a:off x="2948246" y="957925"/>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6"/>
              <p:cNvSpPr/>
              <p:nvPr/>
            </p:nvSpPr>
            <p:spPr>
              <a:xfrm rot="10800000">
                <a:off x="2948246" y="995950"/>
                <a:ext cx="204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7" name="Google Shape;2647;p36"/>
              <p:cNvGrpSpPr/>
              <p:nvPr/>
            </p:nvGrpSpPr>
            <p:grpSpPr>
              <a:xfrm>
                <a:off x="2835388" y="919900"/>
                <a:ext cx="105525" cy="105450"/>
                <a:chOff x="2835388" y="919900"/>
                <a:chExt cx="105525" cy="105450"/>
              </a:xfrm>
            </p:grpSpPr>
            <p:sp>
              <p:nvSpPr>
                <p:cNvPr id="2648" name="Google Shape;2648;p36"/>
                <p:cNvSpPr/>
                <p:nvPr/>
              </p:nvSpPr>
              <p:spPr>
                <a:xfrm rot="10800000">
                  <a:off x="2910613"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6"/>
                <p:cNvSpPr/>
                <p:nvPr/>
              </p:nvSpPr>
              <p:spPr>
                <a:xfrm rot="10800000">
                  <a:off x="2873000"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6"/>
                <p:cNvSpPr/>
                <p:nvPr/>
              </p:nvSpPr>
              <p:spPr>
                <a:xfrm rot="10800000">
                  <a:off x="2835388"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6"/>
                <p:cNvSpPr/>
                <p:nvPr/>
              </p:nvSpPr>
              <p:spPr>
                <a:xfrm rot="10800000">
                  <a:off x="2910613"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6"/>
                <p:cNvSpPr/>
                <p:nvPr/>
              </p:nvSpPr>
              <p:spPr>
                <a:xfrm rot="10800000">
                  <a:off x="2873000"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6"/>
                <p:cNvSpPr/>
                <p:nvPr/>
              </p:nvSpPr>
              <p:spPr>
                <a:xfrm rot="10800000">
                  <a:off x="2835388"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6"/>
                <p:cNvSpPr/>
                <p:nvPr/>
              </p:nvSpPr>
              <p:spPr>
                <a:xfrm rot="10800000">
                  <a:off x="2910613"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6"/>
                <p:cNvSpPr/>
                <p:nvPr/>
              </p:nvSpPr>
              <p:spPr>
                <a:xfrm rot="10800000">
                  <a:off x="2873000"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6"/>
                <p:cNvSpPr/>
                <p:nvPr/>
              </p:nvSpPr>
              <p:spPr>
                <a:xfrm rot="10800000">
                  <a:off x="2835388"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7" name="Google Shape;2657;p36"/>
              <p:cNvSpPr/>
              <p:nvPr/>
            </p:nvSpPr>
            <p:spPr>
              <a:xfrm>
                <a:off x="1912100" y="1081475"/>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8" name="Google Shape;2658;p36"/>
              <p:cNvGrpSpPr/>
              <p:nvPr/>
            </p:nvGrpSpPr>
            <p:grpSpPr>
              <a:xfrm>
                <a:off x="2067985" y="1261212"/>
                <a:ext cx="98387" cy="174421"/>
                <a:chOff x="1956148" y="1098526"/>
                <a:chExt cx="111600" cy="112537"/>
              </a:xfrm>
            </p:grpSpPr>
            <p:sp>
              <p:nvSpPr>
                <p:cNvPr id="2659" name="Google Shape;2659;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4" name="Google Shape;2664;p36"/>
              <p:cNvGrpSpPr/>
              <p:nvPr/>
            </p:nvGrpSpPr>
            <p:grpSpPr>
              <a:xfrm>
                <a:off x="2224049" y="1261212"/>
                <a:ext cx="98387" cy="174421"/>
                <a:chOff x="1956148" y="1098526"/>
                <a:chExt cx="111600" cy="112537"/>
              </a:xfrm>
            </p:grpSpPr>
            <p:sp>
              <p:nvSpPr>
                <p:cNvPr id="2665" name="Google Shape;2665;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0" name="Google Shape;2670;p36"/>
              <p:cNvGrpSpPr/>
              <p:nvPr/>
            </p:nvGrpSpPr>
            <p:grpSpPr>
              <a:xfrm>
                <a:off x="2380112" y="1261212"/>
                <a:ext cx="98387" cy="174421"/>
                <a:chOff x="1956148" y="1098526"/>
                <a:chExt cx="111600" cy="112537"/>
              </a:xfrm>
            </p:grpSpPr>
            <p:sp>
              <p:nvSpPr>
                <p:cNvPr id="2671" name="Google Shape;2671;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6" name="Google Shape;2676;p36"/>
              <p:cNvGrpSpPr/>
              <p:nvPr/>
            </p:nvGrpSpPr>
            <p:grpSpPr>
              <a:xfrm>
                <a:off x="2536176" y="1261212"/>
                <a:ext cx="98387" cy="174421"/>
                <a:chOff x="1956148" y="1098526"/>
                <a:chExt cx="111600" cy="112537"/>
              </a:xfrm>
            </p:grpSpPr>
            <p:sp>
              <p:nvSpPr>
                <p:cNvPr id="2677" name="Google Shape;2677;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2" name="Google Shape;2682;p36"/>
              <p:cNvGrpSpPr/>
              <p:nvPr/>
            </p:nvGrpSpPr>
            <p:grpSpPr>
              <a:xfrm>
                <a:off x="2692239" y="1261212"/>
                <a:ext cx="98387" cy="174421"/>
                <a:chOff x="1956148" y="1098526"/>
                <a:chExt cx="111600" cy="112537"/>
              </a:xfrm>
            </p:grpSpPr>
            <p:sp>
              <p:nvSpPr>
                <p:cNvPr id="2683" name="Google Shape;2683;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8" name="Google Shape;2688;p36"/>
              <p:cNvSpPr/>
              <p:nvPr/>
            </p:nvSpPr>
            <p:spPr>
              <a:xfrm rot="10800000">
                <a:off x="2695247" y="835600"/>
                <a:ext cx="2865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6"/>
              <p:cNvSpPr/>
              <p:nvPr/>
            </p:nvSpPr>
            <p:spPr>
              <a:xfrm rot="10800000">
                <a:off x="2811649" y="1367825"/>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0" name="Google Shape;2690;p36"/>
              <p:cNvGrpSpPr/>
              <p:nvPr/>
            </p:nvGrpSpPr>
            <p:grpSpPr>
              <a:xfrm>
                <a:off x="2811649" y="1287238"/>
                <a:ext cx="170100" cy="67800"/>
                <a:chOff x="2811649" y="1261200"/>
                <a:chExt cx="170100" cy="67800"/>
              </a:xfrm>
            </p:grpSpPr>
            <p:sp>
              <p:nvSpPr>
                <p:cNvPr id="2691" name="Google Shape;2691;p36"/>
                <p:cNvSpPr/>
                <p:nvPr/>
              </p:nvSpPr>
              <p:spPr>
                <a:xfrm rot="10800000">
                  <a:off x="2811649" y="1261200"/>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2" name="Google Shape;2692;p36"/>
                <p:cNvGrpSpPr/>
                <p:nvPr/>
              </p:nvGrpSpPr>
              <p:grpSpPr>
                <a:xfrm>
                  <a:off x="2826775" y="1280363"/>
                  <a:ext cx="30300" cy="29475"/>
                  <a:chOff x="2823350" y="1280363"/>
                  <a:chExt cx="30300" cy="29475"/>
                </a:xfrm>
              </p:grpSpPr>
              <p:sp>
                <p:nvSpPr>
                  <p:cNvPr id="2693" name="Google Shape;2693;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5" name="Google Shape;2695;p36"/>
                <p:cNvGrpSpPr/>
                <p:nvPr/>
              </p:nvGrpSpPr>
              <p:grpSpPr>
                <a:xfrm>
                  <a:off x="2881550" y="1280363"/>
                  <a:ext cx="30300" cy="29475"/>
                  <a:chOff x="2823350" y="1280363"/>
                  <a:chExt cx="30300" cy="29475"/>
                </a:xfrm>
              </p:grpSpPr>
              <p:sp>
                <p:nvSpPr>
                  <p:cNvPr id="2696" name="Google Shape;2696;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8" name="Google Shape;2698;p36"/>
                <p:cNvGrpSpPr/>
                <p:nvPr/>
              </p:nvGrpSpPr>
              <p:grpSpPr>
                <a:xfrm>
                  <a:off x="2936325" y="1280363"/>
                  <a:ext cx="30300" cy="29475"/>
                  <a:chOff x="2823350" y="1280363"/>
                  <a:chExt cx="30300" cy="29475"/>
                </a:xfrm>
              </p:grpSpPr>
              <p:sp>
                <p:nvSpPr>
                  <p:cNvPr id="2699" name="Google Shape;2699;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1" name="Google Shape;2701;p36"/>
              <p:cNvGrpSpPr/>
              <p:nvPr/>
            </p:nvGrpSpPr>
            <p:grpSpPr>
              <a:xfrm>
                <a:off x="2826775" y="1386975"/>
                <a:ext cx="30300" cy="29475"/>
                <a:chOff x="2823350" y="1280363"/>
                <a:chExt cx="30300" cy="29475"/>
              </a:xfrm>
            </p:grpSpPr>
            <p:sp>
              <p:nvSpPr>
                <p:cNvPr id="2702" name="Google Shape;2702;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4" name="Google Shape;2704;p36"/>
              <p:cNvGrpSpPr/>
              <p:nvPr/>
            </p:nvGrpSpPr>
            <p:grpSpPr>
              <a:xfrm>
                <a:off x="2881550" y="1386975"/>
                <a:ext cx="30300" cy="29475"/>
                <a:chOff x="2823350" y="1280363"/>
                <a:chExt cx="30300" cy="29475"/>
              </a:xfrm>
            </p:grpSpPr>
            <p:sp>
              <p:nvSpPr>
                <p:cNvPr id="2705" name="Google Shape;2705;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7" name="Google Shape;2707;p36"/>
              <p:cNvGrpSpPr/>
              <p:nvPr/>
            </p:nvGrpSpPr>
            <p:grpSpPr>
              <a:xfrm>
                <a:off x="2936325" y="1386975"/>
                <a:ext cx="30300" cy="29475"/>
                <a:chOff x="2823350" y="1280363"/>
                <a:chExt cx="30300" cy="29475"/>
              </a:xfrm>
            </p:grpSpPr>
            <p:sp>
              <p:nvSpPr>
                <p:cNvPr id="2708" name="Google Shape;2708;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0" name="Google Shape;2710;p36"/>
              <p:cNvGrpSpPr/>
              <p:nvPr/>
            </p:nvGrpSpPr>
            <p:grpSpPr>
              <a:xfrm>
                <a:off x="2821775" y="1080988"/>
                <a:ext cx="174400" cy="174400"/>
                <a:chOff x="2821775" y="1080988"/>
                <a:chExt cx="174400" cy="174400"/>
              </a:xfrm>
            </p:grpSpPr>
            <p:sp>
              <p:nvSpPr>
                <p:cNvPr id="2711" name="Google Shape;2711;p36"/>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6"/>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6"/>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4" name="Google Shape;2714;p36"/>
                <p:cNvCxnSpPr>
                  <a:stCxn id="2713" idx="0"/>
                  <a:endCxn id="2711"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2715" name="Google Shape;2715;p36"/>
                <p:cNvCxnSpPr>
                  <a:stCxn id="2713" idx="6"/>
                  <a:endCxn id="2711"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2716" name="Google Shape;2716;p36"/>
                <p:cNvCxnSpPr>
                  <a:stCxn id="2713" idx="7"/>
                  <a:endCxn id="2711"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2717" name="Google Shape;2717;p36"/>
                <p:cNvCxnSpPr>
                  <a:stCxn id="2713" idx="1"/>
                  <a:endCxn id="2711"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2718" name="Google Shape;2718;p36"/>
                <p:cNvCxnSpPr>
                  <a:stCxn id="2713" idx="2"/>
                  <a:endCxn id="2711"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2719" name="Google Shape;2719;p36"/>
                <p:cNvCxnSpPr>
                  <a:stCxn id="2713" idx="3"/>
                  <a:endCxn id="2711"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2720" name="Google Shape;2720;p36"/>
                <p:cNvCxnSpPr>
                  <a:stCxn id="2713" idx="4"/>
                  <a:endCxn id="2711"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2721" name="Google Shape;2721;p36"/>
                <p:cNvCxnSpPr>
                  <a:stCxn id="2713" idx="5"/>
                  <a:endCxn id="2711"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grpSp>
          <p:nvGrpSpPr>
            <p:cNvPr id="2722" name="Google Shape;2722;p36"/>
            <p:cNvGrpSpPr/>
            <p:nvPr/>
          </p:nvGrpSpPr>
          <p:grpSpPr>
            <a:xfrm>
              <a:off x="6968657" y="890133"/>
              <a:ext cx="1070326" cy="683198"/>
              <a:chOff x="1851288" y="1569750"/>
              <a:chExt cx="1191900" cy="760800"/>
            </a:xfrm>
          </p:grpSpPr>
          <p:sp>
            <p:nvSpPr>
              <p:cNvPr id="2723" name="Google Shape;2723;p36"/>
              <p:cNvSpPr/>
              <p:nvPr/>
            </p:nvSpPr>
            <p:spPr>
              <a:xfrm>
                <a:off x="1851288" y="1569750"/>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6"/>
              <p:cNvSpPr/>
              <p:nvPr/>
            </p:nvSpPr>
            <p:spPr>
              <a:xfrm>
                <a:off x="1912099" y="2260250"/>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5" name="Google Shape;2725;p36"/>
              <p:cNvGrpSpPr/>
              <p:nvPr/>
            </p:nvGrpSpPr>
            <p:grpSpPr>
              <a:xfrm>
                <a:off x="2491554" y="1627594"/>
                <a:ext cx="477033" cy="87176"/>
                <a:chOff x="2594360" y="1659550"/>
                <a:chExt cx="374290" cy="68400"/>
              </a:xfrm>
            </p:grpSpPr>
            <p:sp>
              <p:nvSpPr>
                <p:cNvPr id="2726" name="Google Shape;2726;p36"/>
                <p:cNvSpPr/>
                <p:nvPr/>
              </p:nvSpPr>
              <p:spPr>
                <a:xfrm rot="10800000">
                  <a:off x="2911350" y="1659550"/>
                  <a:ext cx="57300" cy="6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7" name="Google Shape;2727;p36"/>
                <p:cNvGrpSpPr/>
                <p:nvPr/>
              </p:nvGrpSpPr>
              <p:grpSpPr>
                <a:xfrm>
                  <a:off x="2594360" y="1660525"/>
                  <a:ext cx="296325" cy="67425"/>
                  <a:chOff x="2835388" y="919900"/>
                  <a:chExt cx="105525" cy="67425"/>
                </a:xfrm>
              </p:grpSpPr>
              <p:sp>
                <p:nvSpPr>
                  <p:cNvPr id="2728" name="Google Shape;2728;p36"/>
                  <p:cNvSpPr/>
                  <p:nvPr/>
                </p:nvSpPr>
                <p:spPr>
                  <a:xfrm rot="10800000">
                    <a:off x="2910613"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6"/>
                  <p:cNvSpPr/>
                  <p:nvPr/>
                </p:nvSpPr>
                <p:spPr>
                  <a:xfrm rot="10800000">
                    <a:off x="2873000"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6"/>
                  <p:cNvSpPr/>
                  <p:nvPr/>
                </p:nvSpPr>
                <p:spPr>
                  <a:xfrm rot="10800000">
                    <a:off x="2835388"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6"/>
                  <p:cNvSpPr/>
                  <p:nvPr/>
                </p:nvSpPr>
                <p:spPr>
                  <a:xfrm rot="10800000">
                    <a:off x="2910613"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6"/>
                  <p:cNvSpPr/>
                  <p:nvPr/>
                </p:nvSpPr>
                <p:spPr>
                  <a:xfrm rot="10800000">
                    <a:off x="2873000"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6"/>
                  <p:cNvSpPr/>
                  <p:nvPr/>
                </p:nvSpPr>
                <p:spPr>
                  <a:xfrm rot="10800000">
                    <a:off x="2835388"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34" name="Google Shape;2734;p36"/>
              <p:cNvGrpSpPr/>
              <p:nvPr/>
            </p:nvGrpSpPr>
            <p:grpSpPr>
              <a:xfrm>
                <a:off x="2779071" y="1771549"/>
                <a:ext cx="187550" cy="187550"/>
                <a:chOff x="2821775" y="1080988"/>
                <a:chExt cx="174400" cy="174400"/>
              </a:xfrm>
            </p:grpSpPr>
            <p:sp>
              <p:nvSpPr>
                <p:cNvPr id="2735" name="Google Shape;2735;p36"/>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6"/>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6"/>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8" name="Google Shape;2738;p36"/>
                <p:cNvCxnSpPr>
                  <a:stCxn id="2737" idx="0"/>
                  <a:endCxn id="2735"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2739" name="Google Shape;2739;p36"/>
                <p:cNvCxnSpPr>
                  <a:stCxn id="2737" idx="6"/>
                  <a:endCxn id="2735"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2740" name="Google Shape;2740;p36"/>
                <p:cNvCxnSpPr>
                  <a:stCxn id="2737" idx="7"/>
                  <a:endCxn id="2735"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2741" name="Google Shape;2741;p36"/>
                <p:cNvCxnSpPr>
                  <a:stCxn id="2737" idx="1"/>
                  <a:endCxn id="2735"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2742" name="Google Shape;2742;p36"/>
                <p:cNvCxnSpPr>
                  <a:stCxn id="2737" idx="2"/>
                  <a:endCxn id="2735"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2743" name="Google Shape;2743;p36"/>
                <p:cNvCxnSpPr>
                  <a:stCxn id="2737" idx="3"/>
                  <a:endCxn id="2735"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2744" name="Google Shape;2744;p36"/>
                <p:cNvCxnSpPr>
                  <a:stCxn id="2737" idx="4"/>
                  <a:endCxn id="2735"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2745" name="Google Shape;2745;p36"/>
                <p:cNvCxnSpPr>
                  <a:stCxn id="2737" idx="5"/>
                  <a:endCxn id="2735"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nvGrpSpPr>
              <p:cNvPr id="2746" name="Google Shape;2746;p36"/>
              <p:cNvGrpSpPr/>
              <p:nvPr/>
            </p:nvGrpSpPr>
            <p:grpSpPr>
              <a:xfrm>
                <a:off x="2779071" y="2015899"/>
                <a:ext cx="187550" cy="187550"/>
                <a:chOff x="2821775" y="1080988"/>
                <a:chExt cx="174400" cy="174400"/>
              </a:xfrm>
            </p:grpSpPr>
            <p:sp>
              <p:nvSpPr>
                <p:cNvPr id="2747" name="Google Shape;2747;p36"/>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6"/>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6"/>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0" name="Google Shape;2750;p36"/>
                <p:cNvCxnSpPr>
                  <a:stCxn id="2749" idx="0"/>
                  <a:endCxn id="2747"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2751" name="Google Shape;2751;p36"/>
                <p:cNvCxnSpPr>
                  <a:stCxn id="2749" idx="6"/>
                  <a:endCxn id="2747"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2752" name="Google Shape;2752;p36"/>
                <p:cNvCxnSpPr>
                  <a:stCxn id="2749" idx="7"/>
                  <a:endCxn id="2747"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2753" name="Google Shape;2753;p36"/>
                <p:cNvCxnSpPr>
                  <a:stCxn id="2749" idx="1"/>
                  <a:endCxn id="2747"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2754" name="Google Shape;2754;p36"/>
                <p:cNvCxnSpPr>
                  <a:stCxn id="2749" idx="2"/>
                  <a:endCxn id="2747"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2755" name="Google Shape;2755;p36"/>
                <p:cNvCxnSpPr>
                  <a:stCxn id="2749" idx="3"/>
                  <a:endCxn id="2747"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2756" name="Google Shape;2756;p36"/>
                <p:cNvCxnSpPr>
                  <a:stCxn id="2749" idx="4"/>
                  <a:endCxn id="2747"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2757" name="Google Shape;2757;p36"/>
                <p:cNvCxnSpPr>
                  <a:stCxn id="2749" idx="5"/>
                  <a:endCxn id="2747"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nvGrpSpPr>
              <p:cNvPr id="2758" name="Google Shape;2758;p36"/>
              <p:cNvGrpSpPr/>
              <p:nvPr/>
            </p:nvGrpSpPr>
            <p:grpSpPr>
              <a:xfrm>
                <a:off x="1912103" y="1771547"/>
                <a:ext cx="813250" cy="433400"/>
                <a:chOff x="1912103" y="1771547"/>
                <a:chExt cx="813250" cy="433400"/>
              </a:xfrm>
            </p:grpSpPr>
            <p:grpSp>
              <p:nvGrpSpPr>
                <p:cNvPr id="2759" name="Google Shape;2759;p36"/>
                <p:cNvGrpSpPr/>
                <p:nvPr/>
              </p:nvGrpSpPr>
              <p:grpSpPr>
                <a:xfrm>
                  <a:off x="1912103" y="1771547"/>
                  <a:ext cx="786675" cy="25800"/>
                  <a:chOff x="1912103" y="1771547"/>
                  <a:chExt cx="786675" cy="25800"/>
                </a:xfrm>
              </p:grpSpPr>
              <p:sp>
                <p:nvSpPr>
                  <p:cNvPr id="2760" name="Google Shape;2760;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6" name="Google Shape;2776;p36"/>
                <p:cNvGrpSpPr/>
                <p:nvPr/>
              </p:nvGrpSpPr>
              <p:grpSpPr>
                <a:xfrm>
                  <a:off x="1938678" y="1816836"/>
                  <a:ext cx="786675" cy="25800"/>
                  <a:chOff x="1912103" y="1771547"/>
                  <a:chExt cx="786675" cy="25800"/>
                </a:xfrm>
              </p:grpSpPr>
              <p:sp>
                <p:nvSpPr>
                  <p:cNvPr id="2777" name="Google Shape;2777;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3" name="Google Shape;2793;p36"/>
                <p:cNvGrpSpPr/>
                <p:nvPr/>
              </p:nvGrpSpPr>
              <p:grpSpPr>
                <a:xfrm>
                  <a:off x="1912103" y="1862125"/>
                  <a:ext cx="786675" cy="25800"/>
                  <a:chOff x="1912103" y="1771547"/>
                  <a:chExt cx="786675" cy="25800"/>
                </a:xfrm>
              </p:grpSpPr>
              <p:sp>
                <p:nvSpPr>
                  <p:cNvPr id="2794" name="Google Shape;2794;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0" name="Google Shape;2810;p36"/>
                <p:cNvGrpSpPr/>
                <p:nvPr/>
              </p:nvGrpSpPr>
              <p:grpSpPr>
                <a:xfrm>
                  <a:off x="1938678" y="1907414"/>
                  <a:ext cx="786675" cy="25800"/>
                  <a:chOff x="1912103" y="1771547"/>
                  <a:chExt cx="786675" cy="25800"/>
                </a:xfrm>
              </p:grpSpPr>
              <p:sp>
                <p:nvSpPr>
                  <p:cNvPr id="2811" name="Google Shape;2811;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7" name="Google Shape;2827;p36"/>
                <p:cNvGrpSpPr/>
                <p:nvPr/>
              </p:nvGrpSpPr>
              <p:grpSpPr>
                <a:xfrm>
                  <a:off x="1912103" y="1952703"/>
                  <a:ext cx="786675" cy="25800"/>
                  <a:chOff x="1912103" y="1771547"/>
                  <a:chExt cx="786675" cy="25800"/>
                </a:xfrm>
              </p:grpSpPr>
              <p:sp>
                <p:nvSpPr>
                  <p:cNvPr id="2828" name="Google Shape;2828;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4" name="Google Shape;2844;p36"/>
                <p:cNvGrpSpPr/>
                <p:nvPr/>
              </p:nvGrpSpPr>
              <p:grpSpPr>
                <a:xfrm>
                  <a:off x="1938678" y="1997992"/>
                  <a:ext cx="786675" cy="25800"/>
                  <a:chOff x="1912103" y="1771547"/>
                  <a:chExt cx="786675" cy="25800"/>
                </a:xfrm>
              </p:grpSpPr>
              <p:sp>
                <p:nvSpPr>
                  <p:cNvPr id="2845" name="Google Shape;2845;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1" name="Google Shape;2861;p36"/>
                <p:cNvGrpSpPr/>
                <p:nvPr/>
              </p:nvGrpSpPr>
              <p:grpSpPr>
                <a:xfrm>
                  <a:off x="1912103" y="2043281"/>
                  <a:ext cx="786675" cy="25800"/>
                  <a:chOff x="1912103" y="1771547"/>
                  <a:chExt cx="786675" cy="25800"/>
                </a:xfrm>
              </p:grpSpPr>
              <p:sp>
                <p:nvSpPr>
                  <p:cNvPr id="2862" name="Google Shape;2862;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8" name="Google Shape;2878;p36"/>
                <p:cNvGrpSpPr/>
                <p:nvPr/>
              </p:nvGrpSpPr>
              <p:grpSpPr>
                <a:xfrm>
                  <a:off x="1938678" y="2088570"/>
                  <a:ext cx="786675" cy="25800"/>
                  <a:chOff x="1912103" y="1771547"/>
                  <a:chExt cx="786675" cy="25800"/>
                </a:xfrm>
              </p:grpSpPr>
              <p:sp>
                <p:nvSpPr>
                  <p:cNvPr id="2879" name="Google Shape;2879;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5" name="Google Shape;2895;p36"/>
                <p:cNvGrpSpPr/>
                <p:nvPr/>
              </p:nvGrpSpPr>
              <p:grpSpPr>
                <a:xfrm>
                  <a:off x="1912103" y="2133859"/>
                  <a:ext cx="786675" cy="25800"/>
                  <a:chOff x="1912103" y="1771547"/>
                  <a:chExt cx="786675" cy="25800"/>
                </a:xfrm>
              </p:grpSpPr>
              <p:sp>
                <p:nvSpPr>
                  <p:cNvPr id="2896" name="Google Shape;2896;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2" name="Google Shape;2912;p36"/>
                <p:cNvGrpSpPr/>
                <p:nvPr/>
              </p:nvGrpSpPr>
              <p:grpSpPr>
                <a:xfrm>
                  <a:off x="1938678" y="2179147"/>
                  <a:ext cx="786675" cy="25800"/>
                  <a:chOff x="1912103" y="1771547"/>
                  <a:chExt cx="786675" cy="25800"/>
                </a:xfrm>
              </p:grpSpPr>
              <p:sp>
                <p:nvSpPr>
                  <p:cNvPr id="2913" name="Google Shape;2913;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29" name="Google Shape;2929;p36"/>
              <p:cNvSpPr/>
              <p:nvPr/>
            </p:nvSpPr>
            <p:spPr>
              <a:xfrm>
                <a:off x="1912101" y="167347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6"/>
              <p:cNvSpPr/>
              <p:nvPr/>
            </p:nvSpPr>
            <p:spPr>
              <a:xfrm>
                <a:off x="1912101" y="165052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6"/>
              <p:cNvSpPr/>
              <p:nvPr/>
            </p:nvSpPr>
            <p:spPr>
              <a:xfrm>
                <a:off x="1912101" y="162757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2" name="Google Shape;2932;p36"/>
            <p:cNvGrpSpPr/>
            <p:nvPr/>
          </p:nvGrpSpPr>
          <p:grpSpPr>
            <a:xfrm>
              <a:off x="5845960" y="3739550"/>
              <a:ext cx="2217300" cy="137100"/>
              <a:chOff x="5845960" y="1601875"/>
              <a:chExt cx="2217300" cy="137100"/>
            </a:xfrm>
          </p:grpSpPr>
          <p:sp>
            <p:nvSpPr>
              <p:cNvPr id="2933" name="Google Shape;2933;p36"/>
              <p:cNvSpPr/>
              <p:nvPr/>
            </p:nvSpPr>
            <p:spPr>
              <a:xfrm>
                <a:off x="5845960" y="1601875"/>
                <a:ext cx="2217300" cy="13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4" name="Google Shape;2934;p36"/>
              <p:cNvGrpSpPr/>
              <p:nvPr/>
            </p:nvGrpSpPr>
            <p:grpSpPr>
              <a:xfrm>
                <a:off x="5859753" y="1626161"/>
                <a:ext cx="2185440" cy="88429"/>
                <a:chOff x="5865820" y="1626161"/>
                <a:chExt cx="2185440" cy="88429"/>
              </a:xfrm>
            </p:grpSpPr>
            <p:grpSp>
              <p:nvGrpSpPr>
                <p:cNvPr id="2935" name="Google Shape;2935;p36"/>
                <p:cNvGrpSpPr/>
                <p:nvPr/>
              </p:nvGrpSpPr>
              <p:grpSpPr>
                <a:xfrm>
                  <a:off x="5865820" y="1626241"/>
                  <a:ext cx="1030503" cy="88349"/>
                  <a:chOff x="1657932" y="4031216"/>
                  <a:chExt cx="1222424" cy="104804"/>
                </a:xfrm>
              </p:grpSpPr>
              <p:grpSp>
                <p:nvGrpSpPr>
                  <p:cNvPr id="2936" name="Google Shape;2936;p36"/>
                  <p:cNvGrpSpPr/>
                  <p:nvPr/>
                </p:nvGrpSpPr>
                <p:grpSpPr>
                  <a:xfrm rot="-5400000">
                    <a:off x="1698430" y="3990718"/>
                    <a:ext cx="104804" cy="185799"/>
                    <a:chOff x="1956148" y="1098526"/>
                    <a:chExt cx="111600" cy="112537"/>
                  </a:xfrm>
                </p:grpSpPr>
                <p:sp>
                  <p:nvSpPr>
                    <p:cNvPr id="2937" name="Google Shape;2937;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2" name="Google Shape;2942;p36"/>
                  <p:cNvGrpSpPr/>
                  <p:nvPr/>
                </p:nvGrpSpPr>
                <p:grpSpPr>
                  <a:xfrm rot="-5400000">
                    <a:off x="1905756" y="3990718"/>
                    <a:ext cx="104804" cy="185799"/>
                    <a:chOff x="1956148" y="1098526"/>
                    <a:chExt cx="111600" cy="112537"/>
                  </a:xfrm>
                </p:grpSpPr>
                <p:sp>
                  <p:nvSpPr>
                    <p:cNvPr id="2943" name="Google Shape;2943;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8" name="Google Shape;2948;p36"/>
                  <p:cNvGrpSpPr/>
                  <p:nvPr/>
                </p:nvGrpSpPr>
                <p:grpSpPr>
                  <a:xfrm rot="-5400000">
                    <a:off x="2113080" y="3990718"/>
                    <a:ext cx="104804" cy="185799"/>
                    <a:chOff x="1956148" y="1098526"/>
                    <a:chExt cx="111600" cy="112537"/>
                  </a:xfrm>
                </p:grpSpPr>
                <p:sp>
                  <p:nvSpPr>
                    <p:cNvPr id="2949" name="Google Shape;2949;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4" name="Google Shape;2954;p36"/>
                  <p:cNvGrpSpPr/>
                  <p:nvPr/>
                </p:nvGrpSpPr>
                <p:grpSpPr>
                  <a:xfrm rot="-5400000">
                    <a:off x="2320405" y="3990718"/>
                    <a:ext cx="104804" cy="185799"/>
                    <a:chOff x="1956148" y="1098526"/>
                    <a:chExt cx="111600" cy="112537"/>
                  </a:xfrm>
                </p:grpSpPr>
                <p:sp>
                  <p:nvSpPr>
                    <p:cNvPr id="2955" name="Google Shape;2955;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0" name="Google Shape;2960;p36"/>
                  <p:cNvGrpSpPr/>
                  <p:nvPr/>
                </p:nvGrpSpPr>
                <p:grpSpPr>
                  <a:xfrm rot="-5400000">
                    <a:off x="2527730" y="3990718"/>
                    <a:ext cx="104804" cy="185799"/>
                    <a:chOff x="1956148" y="1098526"/>
                    <a:chExt cx="111600" cy="112537"/>
                  </a:xfrm>
                </p:grpSpPr>
                <p:sp>
                  <p:nvSpPr>
                    <p:cNvPr id="2961" name="Google Shape;2961;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6" name="Google Shape;2966;p36"/>
                  <p:cNvGrpSpPr/>
                  <p:nvPr/>
                </p:nvGrpSpPr>
                <p:grpSpPr>
                  <a:xfrm rot="-5400000">
                    <a:off x="2735055" y="3990718"/>
                    <a:ext cx="104804" cy="185799"/>
                    <a:chOff x="1956148" y="1098526"/>
                    <a:chExt cx="111600" cy="112537"/>
                  </a:xfrm>
                </p:grpSpPr>
                <p:sp>
                  <p:nvSpPr>
                    <p:cNvPr id="2967" name="Google Shape;2967;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72" name="Google Shape;2972;p36"/>
                <p:cNvGrpSpPr/>
                <p:nvPr/>
              </p:nvGrpSpPr>
              <p:grpSpPr>
                <a:xfrm rot="-5400000">
                  <a:off x="6949660" y="1592102"/>
                  <a:ext cx="88349" cy="156628"/>
                  <a:chOff x="1956148" y="1098526"/>
                  <a:chExt cx="111600" cy="112537"/>
                </a:xfrm>
              </p:grpSpPr>
              <p:sp>
                <p:nvSpPr>
                  <p:cNvPr id="2973" name="Google Shape;2973;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8" name="Google Shape;2978;p36"/>
                <p:cNvGrpSpPr/>
                <p:nvPr/>
              </p:nvGrpSpPr>
              <p:grpSpPr>
                <a:xfrm rot="-5400000">
                  <a:off x="7124435" y="1592102"/>
                  <a:ext cx="88349" cy="156628"/>
                  <a:chOff x="1956148" y="1098526"/>
                  <a:chExt cx="111600" cy="112537"/>
                </a:xfrm>
              </p:grpSpPr>
              <p:sp>
                <p:nvSpPr>
                  <p:cNvPr id="2979" name="Google Shape;2979;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4" name="Google Shape;2984;p36"/>
                <p:cNvGrpSpPr/>
                <p:nvPr/>
              </p:nvGrpSpPr>
              <p:grpSpPr>
                <a:xfrm rot="-5400000">
                  <a:off x="7299210" y="1592102"/>
                  <a:ext cx="88349" cy="156628"/>
                  <a:chOff x="1956148" y="1098526"/>
                  <a:chExt cx="111600" cy="112537"/>
                </a:xfrm>
              </p:grpSpPr>
              <p:sp>
                <p:nvSpPr>
                  <p:cNvPr id="2985" name="Google Shape;2985;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0" name="Google Shape;2990;p36"/>
                <p:cNvGrpSpPr/>
                <p:nvPr/>
              </p:nvGrpSpPr>
              <p:grpSpPr>
                <a:xfrm rot="-5400000">
                  <a:off x="7473985" y="1592102"/>
                  <a:ext cx="88349" cy="156628"/>
                  <a:chOff x="1956148" y="1098526"/>
                  <a:chExt cx="111600" cy="112537"/>
                </a:xfrm>
              </p:grpSpPr>
              <p:sp>
                <p:nvSpPr>
                  <p:cNvPr id="2991" name="Google Shape;2991;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6" name="Google Shape;2996;p36"/>
                <p:cNvGrpSpPr/>
                <p:nvPr/>
              </p:nvGrpSpPr>
              <p:grpSpPr>
                <a:xfrm rot="-5400000">
                  <a:off x="7648760" y="1592102"/>
                  <a:ext cx="88349" cy="156628"/>
                  <a:chOff x="1956148" y="1098526"/>
                  <a:chExt cx="111600" cy="112537"/>
                </a:xfrm>
              </p:grpSpPr>
              <p:sp>
                <p:nvSpPr>
                  <p:cNvPr id="2997" name="Google Shape;2997;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2" name="Google Shape;3002;p36"/>
                <p:cNvGrpSpPr/>
                <p:nvPr/>
              </p:nvGrpSpPr>
              <p:grpSpPr>
                <a:xfrm rot="-5400000">
                  <a:off x="7823534" y="1592102"/>
                  <a:ext cx="88349" cy="156628"/>
                  <a:chOff x="1956148" y="1098526"/>
                  <a:chExt cx="111600" cy="112537"/>
                </a:xfrm>
              </p:grpSpPr>
              <p:sp>
                <p:nvSpPr>
                  <p:cNvPr id="3003" name="Google Shape;3003;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8" name="Google Shape;3008;p36"/>
                <p:cNvGrpSpPr/>
                <p:nvPr/>
              </p:nvGrpSpPr>
              <p:grpSpPr>
                <a:xfrm rot="-5400000">
                  <a:off x="7963542" y="1626797"/>
                  <a:ext cx="88354" cy="87083"/>
                  <a:chOff x="1956148" y="1098526"/>
                  <a:chExt cx="111600" cy="62568"/>
                </a:xfrm>
              </p:grpSpPr>
              <p:sp>
                <p:nvSpPr>
                  <p:cNvPr id="3009" name="Google Shape;3009;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012" name="Google Shape;3012;p36"/>
            <p:cNvGrpSpPr/>
            <p:nvPr/>
          </p:nvGrpSpPr>
          <p:grpSpPr>
            <a:xfrm>
              <a:off x="5867205" y="1599822"/>
              <a:ext cx="1071026" cy="683198"/>
              <a:chOff x="5867199" y="1642300"/>
              <a:chExt cx="1071026" cy="760800"/>
            </a:xfrm>
          </p:grpSpPr>
          <p:sp>
            <p:nvSpPr>
              <p:cNvPr id="3013" name="Google Shape;3013;p36"/>
              <p:cNvSpPr/>
              <p:nvPr/>
            </p:nvSpPr>
            <p:spPr>
              <a:xfrm>
                <a:off x="5867199" y="1642300"/>
                <a:ext cx="10704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4" name="Google Shape;3014;p36"/>
              <p:cNvGrpSpPr/>
              <p:nvPr/>
            </p:nvGrpSpPr>
            <p:grpSpPr>
              <a:xfrm>
                <a:off x="5949013" y="1681125"/>
                <a:ext cx="365100" cy="168600"/>
                <a:chOff x="1360125" y="1844875"/>
                <a:chExt cx="365100" cy="168600"/>
              </a:xfrm>
            </p:grpSpPr>
            <p:sp>
              <p:nvSpPr>
                <p:cNvPr id="3015" name="Google Shape;3015;p36"/>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36"/>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36"/>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36"/>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36"/>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36"/>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1" name="Google Shape;3021;p36"/>
              <p:cNvGrpSpPr/>
              <p:nvPr/>
            </p:nvGrpSpPr>
            <p:grpSpPr>
              <a:xfrm>
                <a:off x="6524527" y="1691700"/>
                <a:ext cx="378100" cy="147450"/>
                <a:chOff x="1947775" y="1814100"/>
                <a:chExt cx="378100" cy="147450"/>
              </a:xfrm>
            </p:grpSpPr>
            <p:grpSp>
              <p:nvGrpSpPr>
                <p:cNvPr id="3022" name="Google Shape;3022;p36"/>
                <p:cNvGrpSpPr/>
                <p:nvPr/>
              </p:nvGrpSpPr>
              <p:grpSpPr>
                <a:xfrm>
                  <a:off x="1947775" y="1814100"/>
                  <a:ext cx="30300" cy="147450"/>
                  <a:chOff x="1947775" y="1824725"/>
                  <a:chExt cx="30300" cy="147450"/>
                </a:xfrm>
              </p:grpSpPr>
              <p:sp>
                <p:nvSpPr>
                  <p:cNvPr id="3023" name="Google Shape;3023;p36"/>
                  <p:cNvSpPr/>
                  <p:nvPr/>
                </p:nvSpPr>
                <p:spPr>
                  <a:xfrm>
                    <a:off x="194777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6"/>
                  <p:cNvSpPr/>
                  <p:nvPr/>
                </p:nvSpPr>
                <p:spPr>
                  <a:xfrm>
                    <a:off x="194777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6"/>
                  <p:cNvSpPr/>
                  <p:nvPr/>
                </p:nvSpPr>
                <p:spPr>
                  <a:xfrm>
                    <a:off x="194777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026" name="Google Shape;3026;p36"/>
                <p:cNvGrpSpPr/>
                <p:nvPr/>
              </p:nvGrpSpPr>
              <p:grpSpPr>
                <a:xfrm>
                  <a:off x="2061800" y="1814100"/>
                  <a:ext cx="30300" cy="147450"/>
                  <a:chOff x="2061800" y="1824725"/>
                  <a:chExt cx="30300" cy="147450"/>
                </a:xfrm>
              </p:grpSpPr>
              <p:sp>
                <p:nvSpPr>
                  <p:cNvPr id="3027" name="Google Shape;3027;p36"/>
                  <p:cNvSpPr/>
                  <p:nvPr/>
                </p:nvSpPr>
                <p:spPr>
                  <a:xfrm rot="10800000">
                    <a:off x="2061800"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36"/>
                  <p:cNvSpPr/>
                  <p:nvPr/>
                </p:nvSpPr>
                <p:spPr>
                  <a:xfrm rot="10800000">
                    <a:off x="2061800"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36"/>
                  <p:cNvSpPr/>
                  <p:nvPr/>
                </p:nvSpPr>
                <p:spPr>
                  <a:xfrm rot="10800000">
                    <a:off x="2061800"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030" name="Google Shape;3030;p36"/>
                <p:cNvGrpSpPr/>
                <p:nvPr/>
              </p:nvGrpSpPr>
              <p:grpSpPr>
                <a:xfrm>
                  <a:off x="2175825" y="1814100"/>
                  <a:ext cx="30300" cy="147450"/>
                  <a:chOff x="2175825" y="1824725"/>
                  <a:chExt cx="30300" cy="147450"/>
                </a:xfrm>
              </p:grpSpPr>
              <p:sp>
                <p:nvSpPr>
                  <p:cNvPr id="3031" name="Google Shape;3031;p36"/>
                  <p:cNvSpPr/>
                  <p:nvPr/>
                </p:nvSpPr>
                <p:spPr>
                  <a:xfrm>
                    <a:off x="217582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36"/>
                  <p:cNvSpPr/>
                  <p:nvPr/>
                </p:nvSpPr>
                <p:spPr>
                  <a:xfrm>
                    <a:off x="217582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36"/>
                  <p:cNvSpPr/>
                  <p:nvPr/>
                </p:nvSpPr>
                <p:spPr>
                  <a:xfrm>
                    <a:off x="217582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034" name="Google Shape;3034;p36"/>
                <p:cNvGrpSpPr/>
                <p:nvPr/>
              </p:nvGrpSpPr>
              <p:grpSpPr>
                <a:xfrm>
                  <a:off x="2295575" y="1814100"/>
                  <a:ext cx="30300" cy="147450"/>
                  <a:chOff x="2295575" y="1824725"/>
                  <a:chExt cx="30300" cy="147450"/>
                </a:xfrm>
              </p:grpSpPr>
              <p:sp>
                <p:nvSpPr>
                  <p:cNvPr id="3035" name="Google Shape;3035;p36"/>
                  <p:cNvSpPr/>
                  <p:nvPr/>
                </p:nvSpPr>
                <p:spPr>
                  <a:xfrm rot="10800000">
                    <a:off x="2295575"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36"/>
                  <p:cNvSpPr/>
                  <p:nvPr/>
                </p:nvSpPr>
                <p:spPr>
                  <a:xfrm rot="10800000">
                    <a:off x="2295575"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36"/>
                  <p:cNvSpPr/>
                  <p:nvPr/>
                </p:nvSpPr>
                <p:spPr>
                  <a:xfrm rot="10800000">
                    <a:off x="2295575"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3038" name="Google Shape;3038;p36"/>
              <p:cNvSpPr/>
              <p:nvPr/>
            </p:nvSpPr>
            <p:spPr>
              <a:xfrm>
                <a:off x="6580752" y="16432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6"/>
              <p:cNvSpPr/>
              <p:nvPr/>
            </p:nvSpPr>
            <p:spPr>
              <a:xfrm>
                <a:off x="6580752" y="21581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6"/>
              <p:cNvSpPr/>
              <p:nvPr/>
            </p:nvSpPr>
            <p:spPr>
              <a:xfrm>
                <a:off x="5867824" y="1878975"/>
                <a:ext cx="10704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36"/>
              <p:cNvSpPr/>
              <p:nvPr/>
            </p:nvSpPr>
            <p:spPr>
              <a:xfrm>
                <a:off x="5867824" y="2146474"/>
                <a:ext cx="10704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6"/>
              <p:cNvSpPr/>
              <p:nvPr/>
            </p:nvSpPr>
            <p:spPr>
              <a:xfrm>
                <a:off x="6700490" y="16432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6"/>
              <p:cNvSpPr/>
              <p:nvPr/>
            </p:nvSpPr>
            <p:spPr>
              <a:xfrm>
                <a:off x="6700490" y="18920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6"/>
              <p:cNvSpPr/>
              <p:nvPr/>
            </p:nvSpPr>
            <p:spPr>
              <a:xfrm>
                <a:off x="6700490" y="21581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6"/>
              <p:cNvSpPr/>
              <p:nvPr/>
            </p:nvSpPr>
            <p:spPr>
              <a:xfrm>
                <a:off x="6820240" y="16432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36"/>
              <p:cNvSpPr/>
              <p:nvPr/>
            </p:nvSpPr>
            <p:spPr>
              <a:xfrm>
                <a:off x="6820240" y="18920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6"/>
              <p:cNvSpPr/>
              <p:nvPr/>
            </p:nvSpPr>
            <p:spPr>
              <a:xfrm>
                <a:off x="6820240" y="21581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8" name="Google Shape;3048;p36"/>
              <p:cNvGrpSpPr/>
              <p:nvPr/>
            </p:nvGrpSpPr>
            <p:grpSpPr>
              <a:xfrm>
                <a:off x="6524527" y="1892055"/>
                <a:ext cx="378100" cy="255300"/>
                <a:chOff x="1947775" y="2014455"/>
                <a:chExt cx="378100" cy="255300"/>
              </a:xfrm>
            </p:grpSpPr>
            <p:sp>
              <p:nvSpPr>
                <p:cNvPr id="3049" name="Google Shape;3049;p36"/>
                <p:cNvSpPr/>
                <p:nvPr/>
              </p:nvSpPr>
              <p:spPr>
                <a:xfrm>
                  <a:off x="2004000"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36"/>
                <p:cNvSpPr/>
                <p:nvPr/>
              </p:nvSpPr>
              <p:spPr>
                <a:xfrm>
                  <a:off x="194777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36"/>
                <p:cNvSpPr/>
                <p:nvPr/>
              </p:nvSpPr>
              <p:spPr>
                <a:xfrm>
                  <a:off x="194777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36"/>
                <p:cNvSpPr/>
                <p:nvPr/>
              </p:nvSpPr>
              <p:spPr>
                <a:xfrm>
                  <a:off x="194777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53" name="Google Shape;3053;p36"/>
                <p:cNvSpPr/>
                <p:nvPr/>
              </p:nvSpPr>
              <p:spPr>
                <a:xfrm rot="10800000">
                  <a:off x="2061800"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6"/>
                <p:cNvSpPr/>
                <p:nvPr/>
              </p:nvSpPr>
              <p:spPr>
                <a:xfrm rot="10800000">
                  <a:off x="2061800"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36"/>
                <p:cNvSpPr/>
                <p:nvPr/>
              </p:nvSpPr>
              <p:spPr>
                <a:xfrm rot="10800000">
                  <a:off x="2061800"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56" name="Google Shape;3056;p36"/>
                <p:cNvSpPr/>
                <p:nvPr/>
              </p:nvSpPr>
              <p:spPr>
                <a:xfrm>
                  <a:off x="217582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6"/>
                <p:cNvSpPr/>
                <p:nvPr/>
              </p:nvSpPr>
              <p:spPr>
                <a:xfrm>
                  <a:off x="217582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36"/>
                <p:cNvSpPr/>
                <p:nvPr/>
              </p:nvSpPr>
              <p:spPr>
                <a:xfrm>
                  <a:off x="217582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59" name="Google Shape;3059;p36"/>
                <p:cNvSpPr/>
                <p:nvPr/>
              </p:nvSpPr>
              <p:spPr>
                <a:xfrm rot="10800000">
                  <a:off x="2295575"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6"/>
                <p:cNvSpPr/>
                <p:nvPr/>
              </p:nvSpPr>
              <p:spPr>
                <a:xfrm rot="10800000">
                  <a:off x="2295575"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6"/>
                <p:cNvSpPr/>
                <p:nvPr/>
              </p:nvSpPr>
              <p:spPr>
                <a:xfrm rot="10800000">
                  <a:off x="2295575"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062" name="Google Shape;3062;p36"/>
              <p:cNvGrpSpPr/>
              <p:nvPr/>
            </p:nvGrpSpPr>
            <p:grpSpPr>
              <a:xfrm>
                <a:off x="6524527" y="2202800"/>
                <a:ext cx="378100" cy="147450"/>
                <a:chOff x="1947775" y="2325200"/>
                <a:chExt cx="378100" cy="147450"/>
              </a:xfrm>
            </p:grpSpPr>
            <p:sp>
              <p:nvSpPr>
                <p:cNvPr id="3063" name="Google Shape;3063;p36"/>
                <p:cNvSpPr/>
                <p:nvPr/>
              </p:nvSpPr>
              <p:spPr>
                <a:xfrm>
                  <a:off x="194777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6"/>
                <p:cNvSpPr/>
                <p:nvPr/>
              </p:nvSpPr>
              <p:spPr>
                <a:xfrm>
                  <a:off x="194777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6"/>
                <p:cNvSpPr/>
                <p:nvPr/>
              </p:nvSpPr>
              <p:spPr>
                <a:xfrm>
                  <a:off x="194777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66" name="Google Shape;3066;p36"/>
                <p:cNvSpPr/>
                <p:nvPr/>
              </p:nvSpPr>
              <p:spPr>
                <a:xfrm rot="10800000">
                  <a:off x="2061800"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6"/>
                <p:cNvSpPr/>
                <p:nvPr/>
              </p:nvSpPr>
              <p:spPr>
                <a:xfrm rot="10800000">
                  <a:off x="2061800"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6"/>
                <p:cNvSpPr/>
                <p:nvPr/>
              </p:nvSpPr>
              <p:spPr>
                <a:xfrm rot="10800000">
                  <a:off x="2061800"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69" name="Google Shape;3069;p36"/>
                <p:cNvSpPr/>
                <p:nvPr/>
              </p:nvSpPr>
              <p:spPr>
                <a:xfrm>
                  <a:off x="217582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6"/>
                <p:cNvSpPr/>
                <p:nvPr/>
              </p:nvSpPr>
              <p:spPr>
                <a:xfrm>
                  <a:off x="217582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6"/>
                <p:cNvSpPr/>
                <p:nvPr/>
              </p:nvSpPr>
              <p:spPr>
                <a:xfrm>
                  <a:off x="217582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72" name="Google Shape;3072;p36"/>
                <p:cNvSpPr/>
                <p:nvPr/>
              </p:nvSpPr>
              <p:spPr>
                <a:xfrm rot="10800000">
                  <a:off x="2295575"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36"/>
                <p:cNvSpPr/>
                <p:nvPr/>
              </p:nvSpPr>
              <p:spPr>
                <a:xfrm rot="10800000">
                  <a:off x="2295575"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6"/>
                <p:cNvSpPr/>
                <p:nvPr/>
              </p:nvSpPr>
              <p:spPr>
                <a:xfrm rot="10800000">
                  <a:off x="2295575"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075" name="Google Shape;3075;p36"/>
              <p:cNvGrpSpPr/>
              <p:nvPr/>
            </p:nvGrpSpPr>
            <p:grpSpPr>
              <a:xfrm>
                <a:off x="5949013" y="1935400"/>
                <a:ext cx="365100" cy="168600"/>
                <a:chOff x="1360125" y="1844875"/>
                <a:chExt cx="365100" cy="168600"/>
              </a:xfrm>
            </p:grpSpPr>
            <p:sp>
              <p:nvSpPr>
                <p:cNvPr id="3076" name="Google Shape;3076;p36"/>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6"/>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6"/>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6"/>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6"/>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6"/>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2" name="Google Shape;3082;p36"/>
              <p:cNvGrpSpPr/>
              <p:nvPr/>
            </p:nvGrpSpPr>
            <p:grpSpPr>
              <a:xfrm>
                <a:off x="5949013" y="2192225"/>
                <a:ext cx="365100" cy="168600"/>
                <a:chOff x="1360125" y="1844875"/>
                <a:chExt cx="365100" cy="168600"/>
              </a:xfrm>
            </p:grpSpPr>
            <p:sp>
              <p:nvSpPr>
                <p:cNvPr id="3083" name="Google Shape;3083;p36"/>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6"/>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6"/>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6"/>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6"/>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6"/>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89" name="Google Shape;3089;p36"/>
            <p:cNvGrpSpPr/>
            <p:nvPr/>
          </p:nvGrpSpPr>
          <p:grpSpPr>
            <a:xfrm>
              <a:off x="6968678" y="1599838"/>
              <a:ext cx="1070326" cy="683198"/>
              <a:chOff x="1851288" y="768725"/>
              <a:chExt cx="1191900" cy="760800"/>
            </a:xfrm>
          </p:grpSpPr>
          <p:sp>
            <p:nvSpPr>
              <p:cNvPr id="3090" name="Google Shape;3090;p36"/>
              <p:cNvSpPr/>
              <p:nvPr/>
            </p:nvSpPr>
            <p:spPr>
              <a:xfrm>
                <a:off x="1851288" y="768725"/>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6"/>
              <p:cNvSpPr/>
              <p:nvPr/>
            </p:nvSpPr>
            <p:spPr>
              <a:xfrm>
                <a:off x="1912100" y="901650"/>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6"/>
              <p:cNvSpPr/>
              <p:nvPr/>
            </p:nvSpPr>
            <p:spPr>
              <a:xfrm>
                <a:off x="1912099" y="14592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3" name="Google Shape;3093;p36"/>
              <p:cNvGrpSpPr/>
              <p:nvPr/>
            </p:nvGrpSpPr>
            <p:grpSpPr>
              <a:xfrm>
                <a:off x="1911922" y="1261212"/>
                <a:ext cx="98387" cy="174421"/>
                <a:chOff x="1956148" y="1098526"/>
                <a:chExt cx="111600" cy="112537"/>
              </a:xfrm>
            </p:grpSpPr>
            <p:sp>
              <p:nvSpPr>
                <p:cNvPr id="3094" name="Google Shape;3094;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9" name="Google Shape;3099;p36"/>
              <p:cNvGrpSpPr/>
              <p:nvPr/>
            </p:nvGrpSpPr>
            <p:grpSpPr>
              <a:xfrm>
                <a:off x="1983246" y="942647"/>
                <a:ext cx="736405" cy="53301"/>
                <a:chOff x="1944675" y="933750"/>
                <a:chExt cx="418650" cy="30300"/>
              </a:xfrm>
            </p:grpSpPr>
            <p:sp>
              <p:nvSpPr>
                <p:cNvPr id="3100" name="Google Shape;3100;p36"/>
                <p:cNvSpPr/>
                <p:nvPr/>
              </p:nvSpPr>
              <p:spPr>
                <a:xfrm>
                  <a:off x="19446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6"/>
                <p:cNvSpPr/>
                <p:nvPr/>
              </p:nvSpPr>
              <p:spPr>
                <a:xfrm>
                  <a:off x="200607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6"/>
                <p:cNvSpPr/>
                <p:nvPr/>
              </p:nvSpPr>
              <p:spPr>
                <a:xfrm>
                  <a:off x="20674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6"/>
                <p:cNvSpPr/>
                <p:nvPr/>
              </p:nvSpPr>
              <p:spPr>
                <a:xfrm>
                  <a:off x="21288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6"/>
                <p:cNvSpPr/>
                <p:nvPr/>
              </p:nvSpPr>
              <p:spPr>
                <a:xfrm>
                  <a:off x="233302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5" name="Google Shape;3105;p36"/>
              <p:cNvSpPr/>
              <p:nvPr/>
            </p:nvSpPr>
            <p:spPr>
              <a:xfrm>
                <a:off x="1912099" y="8746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6"/>
              <p:cNvSpPr/>
              <p:nvPr/>
            </p:nvSpPr>
            <p:spPr>
              <a:xfrm>
                <a:off x="2820875" y="901650"/>
                <a:ext cx="1623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6"/>
              <p:cNvSpPr/>
              <p:nvPr/>
            </p:nvSpPr>
            <p:spPr>
              <a:xfrm rot="10800000">
                <a:off x="2948246" y="919900"/>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6"/>
              <p:cNvSpPr/>
              <p:nvPr/>
            </p:nvSpPr>
            <p:spPr>
              <a:xfrm rot="10800000">
                <a:off x="2948246" y="957925"/>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6"/>
              <p:cNvSpPr/>
              <p:nvPr/>
            </p:nvSpPr>
            <p:spPr>
              <a:xfrm rot="10800000">
                <a:off x="2948246" y="995950"/>
                <a:ext cx="204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0" name="Google Shape;3110;p36"/>
              <p:cNvGrpSpPr/>
              <p:nvPr/>
            </p:nvGrpSpPr>
            <p:grpSpPr>
              <a:xfrm>
                <a:off x="2835388" y="919900"/>
                <a:ext cx="105525" cy="105450"/>
                <a:chOff x="2835388" y="919900"/>
                <a:chExt cx="105525" cy="105450"/>
              </a:xfrm>
            </p:grpSpPr>
            <p:sp>
              <p:nvSpPr>
                <p:cNvPr id="3111" name="Google Shape;3111;p36"/>
                <p:cNvSpPr/>
                <p:nvPr/>
              </p:nvSpPr>
              <p:spPr>
                <a:xfrm rot="10800000">
                  <a:off x="2910613"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6"/>
                <p:cNvSpPr/>
                <p:nvPr/>
              </p:nvSpPr>
              <p:spPr>
                <a:xfrm rot="10800000">
                  <a:off x="2873000"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6"/>
                <p:cNvSpPr/>
                <p:nvPr/>
              </p:nvSpPr>
              <p:spPr>
                <a:xfrm rot="10800000">
                  <a:off x="2835388"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6"/>
                <p:cNvSpPr/>
                <p:nvPr/>
              </p:nvSpPr>
              <p:spPr>
                <a:xfrm rot="10800000">
                  <a:off x="2910613"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6"/>
                <p:cNvSpPr/>
                <p:nvPr/>
              </p:nvSpPr>
              <p:spPr>
                <a:xfrm rot="10800000">
                  <a:off x="2873000"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6"/>
                <p:cNvSpPr/>
                <p:nvPr/>
              </p:nvSpPr>
              <p:spPr>
                <a:xfrm rot="10800000">
                  <a:off x="2835388"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6"/>
                <p:cNvSpPr/>
                <p:nvPr/>
              </p:nvSpPr>
              <p:spPr>
                <a:xfrm rot="10800000">
                  <a:off x="2910613"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6"/>
                <p:cNvSpPr/>
                <p:nvPr/>
              </p:nvSpPr>
              <p:spPr>
                <a:xfrm rot="10800000">
                  <a:off x="2873000"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6"/>
                <p:cNvSpPr/>
                <p:nvPr/>
              </p:nvSpPr>
              <p:spPr>
                <a:xfrm rot="10800000">
                  <a:off x="2835388"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0" name="Google Shape;3120;p36"/>
              <p:cNvSpPr/>
              <p:nvPr/>
            </p:nvSpPr>
            <p:spPr>
              <a:xfrm>
                <a:off x="1912100" y="1081475"/>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1" name="Google Shape;3121;p36"/>
              <p:cNvGrpSpPr/>
              <p:nvPr/>
            </p:nvGrpSpPr>
            <p:grpSpPr>
              <a:xfrm>
                <a:off x="2067985" y="1261212"/>
                <a:ext cx="98387" cy="174421"/>
                <a:chOff x="1956148" y="1098526"/>
                <a:chExt cx="111600" cy="112537"/>
              </a:xfrm>
            </p:grpSpPr>
            <p:sp>
              <p:nvSpPr>
                <p:cNvPr id="3122" name="Google Shape;3122;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7" name="Google Shape;3127;p36"/>
              <p:cNvGrpSpPr/>
              <p:nvPr/>
            </p:nvGrpSpPr>
            <p:grpSpPr>
              <a:xfrm>
                <a:off x="2224049" y="1261212"/>
                <a:ext cx="98387" cy="174421"/>
                <a:chOff x="1956148" y="1098526"/>
                <a:chExt cx="111600" cy="112537"/>
              </a:xfrm>
            </p:grpSpPr>
            <p:sp>
              <p:nvSpPr>
                <p:cNvPr id="3128" name="Google Shape;3128;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3" name="Google Shape;3133;p36"/>
              <p:cNvGrpSpPr/>
              <p:nvPr/>
            </p:nvGrpSpPr>
            <p:grpSpPr>
              <a:xfrm>
                <a:off x="2380112" y="1261212"/>
                <a:ext cx="98387" cy="174421"/>
                <a:chOff x="1956148" y="1098526"/>
                <a:chExt cx="111600" cy="112537"/>
              </a:xfrm>
            </p:grpSpPr>
            <p:sp>
              <p:nvSpPr>
                <p:cNvPr id="3134" name="Google Shape;3134;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9" name="Google Shape;3139;p36"/>
              <p:cNvGrpSpPr/>
              <p:nvPr/>
            </p:nvGrpSpPr>
            <p:grpSpPr>
              <a:xfrm>
                <a:off x="2536176" y="1261212"/>
                <a:ext cx="98387" cy="174421"/>
                <a:chOff x="1956148" y="1098526"/>
                <a:chExt cx="111600" cy="112537"/>
              </a:xfrm>
            </p:grpSpPr>
            <p:sp>
              <p:nvSpPr>
                <p:cNvPr id="3140" name="Google Shape;3140;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5" name="Google Shape;3145;p36"/>
              <p:cNvGrpSpPr/>
              <p:nvPr/>
            </p:nvGrpSpPr>
            <p:grpSpPr>
              <a:xfrm>
                <a:off x="2692239" y="1261212"/>
                <a:ext cx="98387" cy="174421"/>
                <a:chOff x="1956148" y="1098526"/>
                <a:chExt cx="111600" cy="112537"/>
              </a:xfrm>
            </p:grpSpPr>
            <p:sp>
              <p:nvSpPr>
                <p:cNvPr id="3146" name="Google Shape;3146;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1" name="Google Shape;3151;p36"/>
              <p:cNvSpPr/>
              <p:nvPr/>
            </p:nvSpPr>
            <p:spPr>
              <a:xfrm rot="10800000">
                <a:off x="2695247" y="835600"/>
                <a:ext cx="2865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6"/>
              <p:cNvSpPr/>
              <p:nvPr/>
            </p:nvSpPr>
            <p:spPr>
              <a:xfrm rot="10800000">
                <a:off x="2811649" y="1367825"/>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3" name="Google Shape;3153;p36"/>
              <p:cNvGrpSpPr/>
              <p:nvPr/>
            </p:nvGrpSpPr>
            <p:grpSpPr>
              <a:xfrm>
                <a:off x="2811649" y="1287238"/>
                <a:ext cx="170100" cy="67800"/>
                <a:chOff x="2811649" y="1261200"/>
                <a:chExt cx="170100" cy="67800"/>
              </a:xfrm>
            </p:grpSpPr>
            <p:sp>
              <p:nvSpPr>
                <p:cNvPr id="3154" name="Google Shape;3154;p36"/>
                <p:cNvSpPr/>
                <p:nvPr/>
              </p:nvSpPr>
              <p:spPr>
                <a:xfrm rot="10800000">
                  <a:off x="2811649" y="1261200"/>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5" name="Google Shape;3155;p36"/>
                <p:cNvGrpSpPr/>
                <p:nvPr/>
              </p:nvGrpSpPr>
              <p:grpSpPr>
                <a:xfrm>
                  <a:off x="2826775" y="1280363"/>
                  <a:ext cx="30300" cy="29475"/>
                  <a:chOff x="2823350" y="1280363"/>
                  <a:chExt cx="30300" cy="29475"/>
                </a:xfrm>
              </p:grpSpPr>
              <p:sp>
                <p:nvSpPr>
                  <p:cNvPr id="3156" name="Google Shape;3156;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8" name="Google Shape;3158;p36"/>
                <p:cNvGrpSpPr/>
                <p:nvPr/>
              </p:nvGrpSpPr>
              <p:grpSpPr>
                <a:xfrm>
                  <a:off x="2881550" y="1280363"/>
                  <a:ext cx="30300" cy="29475"/>
                  <a:chOff x="2823350" y="1280363"/>
                  <a:chExt cx="30300" cy="29475"/>
                </a:xfrm>
              </p:grpSpPr>
              <p:sp>
                <p:nvSpPr>
                  <p:cNvPr id="3159" name="Google Shape;3159;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1" name="Google Shape;3161;p36"/>
                <p:cNvGrpSpPr/>
                <p:nvPr/>
              </p:nvGrpSpPr>
              <p:grpSpPr>
                <a:xfrm>
                  <a:off x="2936325" y="1280363"/>
                  <a:ext cx="30300" cy="29475"/>
                  <a:chOff x="2823350" y="1280363"/>
                  <a:chExt cx="30300" cy="29475"/>
                </a:xfrm>
              </p:grpSpPr>
              <p:sp>
                <p:nvSpPr>
                  <p:cNvPr id="3162" name="Google Shape;3162;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64" name="Google Shape;3164;p36"/>
              <p:cNvGrpSpPr/>
              <p:nvPr/>
            </p:nvGrpSpPr>
            <p:grpSpPr>
              <a:xfrm>
                <a:off x="2826775" y="1386975"/>
                <a:ext cx="30300" cy="29475"/>
                <a:chOff x="2823350" y="1280363"/>
                <a:chExt cx="30300" cy="29475"/>
              </a:xfrm>
            </p:grpSpPr>
            <p:sp>
              <p:nvSpPr>
                <p:cNvPr id="3165" name="Google Shape;3165;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7" name="Google Shape;3167;p36"/>
              <p:cNvGrpSpPr/>
              <p:nvPr/>
            </p:nvGrpSpPr>
            <p:grpSpPr>
              <a:xfrm>
                <a:off x="2881550" y="1386975"/>
                <a:ext cx="30300" cy="29475"/>
                <a:chOff x="2823350" y="1280363"/>
                <a:chExt cx="30300" cy="29475"/>
              </a:xfrm>
            </p:grpSpPr>
            <p:sp>
              <p:nvSpPr>
                <p:cNvPr id="3168" name="Google Shape;3168;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0" name="Google Shape;3170;p36"/>
              <p:cNvGrpSpPr/>
              <p:nvPr/>
            </p:nvGrpSpPr>
            <p:grpSpPr>
              <a:xfrm>
                <a:off x="2936325" y="1386975"/>
                <a:ext cx="30300" cy="29475"/>
                <a:chOff x="2823350" y="1280363"/>
                <a:chExt cx="30300" cy="29475"/>
              </a:xfrm>
            </p:grpSpPr>
            <p:sp>
              <p:nvSpPr>
                <p:cNvPr id="3171" name="Google Shape;3171;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3" name="Google Shape;3173;p36"/>
              <p:cNvGrpSpPr/>
              <p:nvPr/>
            </p:nvGrpSpPr>
            <p:grpSpPr>
              <a:xfrm>
                <a:off x="2821775" y="1080988"/>
                <a:ext cx="174400" cy="174400"/>
                <a:chOff x="2821775" y="1080988"/>
                <a:chExt cx="174400" cy="174400"/>
              </a:xfrm>
            </p:grpSpPr>
            <p:sp>
              <p:nvSpPr>
                <p:cNvPr id="3174" name="Google Shape;3174;p36"/>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6"/>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6"/>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77" name="Google Shape;3177;p36"/>
                <p:cNvCxnSpPr>
                  <a:stCxn id="3176" idx="0"/>
                  <a:endCxn id="3174"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3178" name="Google Shape;3178;p36"/>
                <p:cNvCxnSpPr>
                  <a:stCxn id="3176" idx="6"/>
                  <a:endCxn id="3174"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3179" name="Google Shape;3179;p36"/>
                <p:cNvCxnSpPr>
                  <a:stCxn id="3176" idx="7"/>
                  <a:endCxn id="3174"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3180" name="Google Shape;3180;p36"/>
                <p:cNvCxnSpPr>
                  <a:stCxn id="3176" idx="1"/>
                  <a:endCxn id="3174"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3181" name="Google Shape;3181;p36"/>
                <p:cNvCxnSpPr>
                  <a:stCxn id="3176" idx="2"/>
                  <a:endCxn id="3174"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3182" name="Google Shape;3182;p36"/>
                <p:cNvCxnSpPr>
                  <a:stCxn id="3176" idx="3"/>
                  <a:endCxn id="3174"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3183" name="Google Shape;3183;p36"/>
                <p:cNvCxnSpPr>
                  <a:stCxn id="3176" idx="4"/>
                  <a:endCxn id="3174"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3184" name="Google Shape;3184;p36"/>
                <p:cNvCxnSpPr>
                  <a:stCxn id="3176" idx="5"/>
                  <a:endCxn id="3174"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grpSp>
          <p:nvGrpSpPr>
            <p:cNvPr id="3185" name="Google Shape;3185;p36"/>
            <p:cNvGrpSpPr/>
            <p:nvPr/>
          </p:nvGrpSpPr>
          <p:grpSpPr>
            <a:xfrm>
              <a:off x="5867228" y="2314838"/>
              <a:ext cx="1070326" cy="683198"/>
              <a:chOff x="1851288" y="768725"/>
              <a:chExt cx="1191900" cy="760800"/>
            </a:xfrm>
          </p:grpSpPr>
          <p:sp>
            <p:nvSpPr>
              <p:cNvPr id="3186" name="Google Shape;3186;p36"/>
              <p:cNvSpPr/>
              <p:nvPr/>
            </p:nvSpPr>
            <p:spPr>
              <a:xfrm>
                <a:off x="1851288" y="768725"/>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6"/>
              <p:cNvSpPr/>
              <p:nvPr/>
            </p:nvSpPr>
            <p:spPr>
              <a:xfrm>
                <a:off x="1912100" y="901650"/>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6"/>
              <p:cNvSpPr/>
              <p:nvPr/>
            </p:nvSpPr>
            <p:spPr>
              <a:xfrm>
                <a:off x="1912099" y="14592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9" name="Google Shape;3189;p36"/>
              <p:cNvGrpSpPr/>
              <p:nvPr/>
            </p:nvGrpSpPr>
            <p:grpSpPr>
              <a:xfrm>
                <a:off x="1911922" y="1261212"/>
                <a:ext cx="98387" cy="174421"/>
                <a:chOff x="1956148" y="1098526"/>
                <a:chExt cx="111600" cy="112537"/>
              </a:xfrm>
            </p:grpSpPr>
            <p:sp>
              <p:nvSpPr>
                <p:cNvPr id="3190" name="Google Shape;3190;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5" name="Google Shape;3195;p36"/>
              <p:cNvGrpSpPr/>
              <p:nvPr/>
            </p:nvGrpSpPr>
            <p:grpSpPr>
              <a:xfrm>
                <a:off x="1983246" y="942647"/>
                <a:ext cx="736405" cy="53301"/>
                <a:chOff x="1944675" y="933750"/>
                <a:chExt cx="418650" cy="30300"/>
              </a:xfrm>
            </p:grpSpPr>
            <p:sp>
              <p:nvSpPr>
                <p:cNvPr id="3196" name="Google Shape;3196;p36"/>
                <p:cNvSpPr/>
                <p:nvPr/>
              </p:nvSpPr>
              <p:spPr>
                <a:xfrm>
                  <a:off x="19446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36"/>
                <p:cNvSpPr/>
                <p:nvPr/>
              </p:nvSpPr>
              <p:spPr>
                <a:xfrm>
                  <a:off x="200607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6"/>
                <p:cNvSpPr/>
                <p:nvPr/>
              </p:nvSpPr>
              <p:spPr>
                <a:xfrm>
                  <a:off x="20674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36"/>
                <p:cNvSpPr/>
                <p:nvPr/>
              </p:nvSpPr>
              <p:spPr>
                <a:xfrm>
                  <a:off x="21288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36"/>
                <p:cNvSpPr/>
                <p:nvPr/>
              </p:nvSpPr>
              <p:spPr>
                <a:xfrm>
                  <a:off x="233302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1" name="Google Shape;3201;p36"/>
              <p:cNvSpPr/>
              <p:nvPr/>
            </p:nvSpPr>
            <p:spPr>
              <a:xfrm>
                <a:off x="1912099" y="8746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36"/>
              <p:cNvSpPr/>
              <p:nvPr/>
            </p:nvSpPr>
            <p:spPr>
              <a:xfrm>
                <a:off x="2820875" y="901650"/>
                <a:ext cx="1623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36"/>
              <p:cNvSpPr/>
              <p:nvPr/>
            </p:nvSpPr>
            <p:spPr>
              <a:xfrm rot="10800000">
                <a:off x="2948246" y="919900"/>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36"/>
              <p:cNvSpPr/>
              <p:nvPr/>
            </p:nvSpPr>
            <p:spPr>
              <a:xfrm rot="10800000">
                <a:off x="2948246" y="957925"/>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36"/>
              <p:cNvSpPr/>
              <p:nvPr/>
            </p:nvSpPr>
            <p:spPr>
              <a:xfrm rot="10800000">
                <a:off x="2948246" y="995950"/>
                <a:ext cx="204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6" name="Google Shape;3206;p36"/>
              <p:cNvGrpSpPr/>
              <p:nvPr/>
            </p:nvGrpSpPr>
            <p:grpSpPr>
              <a:xfrm>
                <a:off x="2835388" y="919900"/>
                <a:ext cx="105525" cy="105450"/>
                <a:chOff x="2835388" y="919900"/>
                <a:chExt cx="105525" cy="105450"/>
              </a:xfrm>
            </p:grpSpPr>
            <p:sp>
              <p:nvSpPr>
                <p:cNvPr id="3207" name="Google Shape;3207;p36"/>
                <p:cNvSpPr/>
                <p:nvPr/>
              </p:nvSpPr>
              <p:spPr>
                <a:xfrm rot="10800000">
                  <a:off x="2910613"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36"/>
                <p:cNvSpPr/>
                <p:nvPr/>
              </p:nvSpPr>
              <p:spPr>
                <a:xfrm rot="10800000">
                  <a:off x="2873000"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6"/>
                <p:cNvSpPr/>
                <p:nvPr/>
              </p:nvSpPr>
              <p:spPr>
                <a:xfrm rot="10800000">
                  <a:off x="2835388"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6"/>
                <p:cNvSpPr/>
                <p:nvPr/>
              </p:nvSpPr>
              <p:spPr>
                <a:xfrm rot="10800000">
                  <a:off x="2910613"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6"/>
                <p:cNvSpPr/>
                <p:nvPr/>
              </p:nvSpPr>
              <p:spPr>
                <a:xfrm rot="10800000">
                  <a:off x="2873000"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6"/>
                <p:cNvSpPr/>
                <p:nvPr/>
              </p:nvSpPr>
              <p:spPr>
                <a:xfrm rot="10800000">
                  <a:off x="2835388"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6"/>
                <p:cNvSpPr/>
                <p:nvPr/>
              </p:nvSpPr>
              <p:spPr>
                <a:xfrm rot="10800000">
                  <a:off x="2910613"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36"/>
                <p:cNvSpPr/>
                <p:nvPr/>
              </p:nvSpPr>
              <p:spPr>
                <a:xfrm rot="10800000">
                  <a:off x="2873000"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6"/>
                <p:cNvSpPr/>
                <p:nvPr/>
              </p:nvSpPr>
              <p:spPr>
                <a:xfrm rot="10800000">
                  <a:off x="2835388"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6" name="Google Shape;3216;p36"/>
              <p:cNvSpPr/>
              <p:nvPr/>
            </p:nvSpPr>
            <p:spPr>
              <a:xfrm>
                <a:off x="1912100" y="1081475"/>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7" name="Google Shape;3217;p36"/>
              <p:cNvGrpSpPr/>
              <p:nvPr/>
            </p:nvGrpSpPr>
            <p:grpSpPr>
              <a:xfrm>
                <a:off x="2067985" y="1261212"/>
                <a:ext cx="98387" cy="174421"/>
                <a:chOff x="1956148" y="1098526"/>
                <a:chExt cx="111600" cy="112537"/>
              </a:xfrm>
            </p:grpSpPr>
            <p:sp>
              <p:nvSpPr>
                <p:cNvPr id="3218" name="Google Shape;3218;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3" name="Google Shape;3223;p36"/>
              <p:cNvGrpSpPr/>
              <p:nvPr/>
            </p:nvGrpSpPr>
            <p:grpSpPr>
              <a:xfrm>
                <a:off x="2224049" y="1261212"/>
                <a:ext cx="98387" cy="174421"/>
                <a:chOff x="1956148" y="1098526"/>
                <a:chExt cx="111600" cy="112537"/>
              </a:xfrm>
            </p:grpSpPr>
            <p:sp>
              <p:nvSpPr>
                <p:cNvPr id="3224" name="Google Shape;3224;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9" name="Google Shape;3229;p36"/>
              <p:cNvGrpSpPr/>
              <p:nvPr/>
            </p:nvGrpSpPr>
            <p:grpSpPr>
              <a:xfrm>
                <a:off x="2380112" y="1261212"/>
                <a:ext cx="98387" cy="174421"/>
                <a:chOff x="1956148" y="1098526"/>
                <a:chExt cx="111600" cy="112537"/>
              </a:xfrm>
            </p:grpSpPr>
            <p:sp>
              <p:nvSpPr>
                <p:cNvPr id="3230" name="Google Shape;3230;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5" name="Google Shape;3235;p36"/>
              <p:cNvGrpSpPr/>
              <p:nvPr/>
            </p:nvGrpSpPr>
            <p:grpSpPr>
              <a:xfrm>
                <a:off x="2536176" y="1261212"/>
                <a:ext cx="98387" cy="174421"/>
                <a:chOff x="1956148" y="1098526"/>
                <a:chExt cx="111600" cy="112537"/>
              </a:xfrm>
            </p:grpSpPr>
            <p:sp>
              <p:nvSpPr>
                <p:cNvPr id="3236" name="Google Shape;3236;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1" name="Google Shape;3241;p36"/>
              <p:cNvGrpSpPr/>
              <p:nvPr/>
            </p:nvGrpSpPr>
            <p:grpSpPr>
              <a:xfrm>
                <a:off x="2692239" y="1261212"/>
                <a:ext cx="98387" cy="174421"/>
                <a:chOff x="1956148" y="1098526"/>
                <a:chExt cx="111600" cy="112537"/>
              </a:xfrm>
            </p:grpSpPr>
            <p:sp>
              <p:nvSpPr>
                <p:cNvPr id="3242" name="Google Shape;3242;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7" name="Google Shape;3247;p36"/>
              <p:cNvSpPr/>
              <p:nvPr/>
            </p:nvSpPr>
            <p:spPr>
              <a:xfrm rot="10800000">
                <a:off x="2695247" y="835600"/>
                <a:ext cx="2865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36"/>
              <p:cNvSpPr/>
              <p:nvPr/>
            </p:nvSpPr>
            <p:spPr>
              <a:xfrm rot="10800000">
                <a:off x="2811649" y="1367825"/>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9" name="Google Shape;3249;p36"/>
              <p:cNvGrpSpPr/>
              <p:nvPr/>
            </p:nvGrpSpPr>
            <p:grpSpPr>
              <a:xfrm>
                <a:off x="2811649" y="1287238"/>
                <a:ext cx="170100" cy="67800"/>
                <a:chOff x="2811649" y="1261200"/>
                <a:chExt cx="170100" cy="67800"/>
              </a:xfrm>
            </p:grpSpPr>
            <p:sp>
              <p:nvSpPr>
                <p:cNvPr id="3250" name="Google Shape;3250;p36"/>
                <p:cNvSpPr/>
                <p:nvPr/>
              </p:nvSpPr>
              <p:spPr>
                <a:xfrm rot="10800000">
                  <a:off x="2811649" y="1261200"/>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1" name="Google Shape;3251;p36"/>
                <p:cNvGrpSpPr/>
                <p:nvPr/>
              </p:nvGrpSpPr>
              <p:grpSpPr>
                <a:xfrm>
                  <a:off x="2826775" y="1280363"/>
                  <a:ext cx="30300" cy="29475"/>
                  <a:chOff x="2823350" y="1280363"/>
                  <a:chExt cx="30300" cy="29475"/>
                </a:xfrm>
              </p:grpSpPr>
              <p:sp>
                <p:nvSpPr>
                  <p:cNvPr id="3252" name="Google Shape;3252;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4" name="Google Shape;3254;p36"/>
                <p:cNvGrpSpPr/>
                <p:nvPr/>
              </p:nvGrpSpPr>
              <p:grpSpPr>
                <a:xfrm>
                  <a:off x="2881550" y="1280363"/>
                  <a:ext cx="30300" cy="29475"/>
                  <a:chOff x="2823350" y="1280363"/>
                  <a:chExt cx="30300" cy="29475"/>
                </a:xfrm>
              </p:grpSpPr>
              <p:sp>
                <p:nvSpPr>
                  <p:cNvPr id="3255" name="Google Shape;3255;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7" name="Google Shape;3257;p36"/>
                <p:cNvGrpSpPr/>
                <p:nvPr/>
              </p:nvGrpSpPr>
              <p:grpSpPr>
                <a:xfrm>
                  <a:off x="2936325" y="1280363"/>
                  <a:ext cx="30300" cy="29475"/>
                  <a:chOff x="2823350" y="1280363"/>
                  <a:chExt cx="30300" cy="29475"/>
                </a:xfrm>
              </p:grpSpPr>
              <p:sp>
                <p:nvSpPr>
                  <p:cNvPr id="3258" name="Google Shape;3258;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60" name="Google Shape;3260;p36"/>
              <p:cNvGrpSpPr/>
              <p:nvPr/>
            </p:nvGrpSpPr>
            <p:grpSpPr>
              <a:xfrm>
                <a:off x="2826775" y="1386975"/>
                <a:ext cx="30300" cy="29475"/>
                <a:chOff x="2823350" y="1280363"/>
                <a:chExt cx="30300" cy="29475"/>
              </a:xfrm>
            </p:grpSpPr>
            <p:sp>
              <p:nvSpPr>
                <p:cNvPr id="3261" name="Google Shape;3261;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3" name="Google Shape;3263;p36"/>
              <p:cNvGrpSpPr/>
              <p:nvPr/>
            </p:nvGrpSpPr>
            <p:grpSpPr>
              <a:xfrm>
                <a:off x="2881550" y="1386975"/>
                <a:ext cx="30300" cy="29475"/>
                <a:chOff x="2823350" y="1280363"/>
                <a:chExt cx="30300" cy="29475"/>
              </a:xfrm>
            </p:grpSpPr>
            <p:sp>
              <p:nvSpPr>
                <p:cNvPr id="3264" name="Google Shape;3264;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6" name="Google Shape;3266;p36"/>
              <p:cNvGrpSpPr/>
              <p:nvPr/>
            </p:nvGrpSpPr>
            <p:grpSpPr>
              <a:xfrm>
                <a:off x="2936325" y="1386975"/>
                <a:ext cx="30300" cy="29475"/>
                <a:chOff x="2823350" y="1280363"/>
                <a:chExt cx="30300" cy="29475"/>
              </a:xfrm>
            </p:grpSpPr>
            <p:sp>
              <p:nvSpPr>
                <p:cNvPr id="3267" name="Google Shape;3267;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9" name="Google Shape;3269;p36"/>
              <p:cNvGrpSpPr/>
              <p:nvPr/>
            </p:nvGrpSpPr>
            <p:grpSpPr>
              <a:xfrm>
                <a:off x="2821775" y="1080988"/>
                <a:ext cx="174400" cy="174400"/>
                <a:chOff x="2821775" y="1080988"/>
                <a:chExt cx="174400" cy="174400"/>
              </a:xfrm>
            </p:grpSpPr>
            <p:sp>
              <p:nvSpPr>
                <p:cNvPr id="3270" name="Google Shape;3270;p36"/>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6"/>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6"/>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73" name="Google Shape;3273;p36"/>
                <p:cNvCxnSpPr>
                  <a:stCxn id="3272" idx="0"/>
                  <a:endCxn id="3270"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3274" name="Google Shape;3274;p36"/>
                <p:cNvCxnSpPr>
                  <a:stCxn id="3272" idx="6"/>
                  <a:endCxn id="3270"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3275" name="Google Shape;3275;p36"/>
                <p:cNvCxnSpPr>
                  <a:stCxn id="3272" idx="7"/>
                  <a:endCxn id="3270"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3276" name="Google Shape;3276;p36"/>
                <p:cNvCxnSpPr>
                  <a:stCxn id="3272" idx="1"/>
                  <a:endCxn id="3270"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3277" name="Google Shape;3277;p36"/>
                <p:cNvCxnSpPr>
                  <a:stCxn id="3272" idx="2"/>
                  <a:endCxn id="3270"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3278" name="Google Shape;3278;p36"/>
                <p:cNvCxnSpPr>
                  <a:stCxn id="3272" idx="3"/>
                  <a:endCxn id="3270"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3279" name="Google Shape;3279;p36"/>
                <p:cNvCxnSpPr>
                  <a:stCxn id="3272" idx="4"/>
                  <a:endCxn id="3270"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3280" name="Google Shape;3280;p36"/>
                <p:cNvCxnSpPr>
                  <a:stCxn id="3272" idx="5"/>
                  <a:endCxn id="3270"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grpSp>
          <p:nvGrpSpPr>
            <p:cNvPr id="3281" name="Google Shape;3281;p36"/>
            <p:cNvGrpSpPr/>
            <p:nvPr/>
          </p:nvGrpSpPr>
          <p:grpSpPr>
            <a:xfrm>
              <a:off x="6968657" y="2314833"/>
              <a:ext cx="1070326" cy="683198"/>
              <a:chOff x="1851288" y="1569750"/>
              <a:chExt cx="1191900" cy="760800"/>
            </a:xfrm>
          </p:grpSpPr>
          <p:sp>
            <p:nvSpPr>
              <p:cNvPr id="3282" name="Google Shape;3282;p36"/>
              <p:cNvSpPr/>
              <p:nvPr/>
            </p:nvSpPr>
            <p:spPr>
              <a:xfrm>
                <a:off x="1851288" y="1569750"/>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6"/>
              <p:cNvSpPr/>
              <p:nvPr/>
            </p:nvSpPr>
            <p:spPr>
              <a:xfrm>
                <a:off x="1912099" y="2260250"/>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4" name="Google Shape;3284;p36"/>
              <p:cNvGrpSpPr/>
              <p:nvPr/>
            </p:nvGrpSpPr>
            <p:grpSpPr>
              <a:xfrm>
                <a:off x="2491554" y="1627594"/>
                <a:ext cx="477033" cy="87176"/>
                <a:chOff x="2594360" y="1659550"/>
                <a:chExt cx="374290" cy="68400"/>
              </a:xfrm>
            </p:grpSpPr>
            <p:sp>
              <p:nvSpPr>
                <p:cNvPr id="3285" name="Google Shape;3285;p36"/>
                <p:cNvSpPr/>
                <p:nvPr/>
              </p:nvSpPr>
              <p:spPr>
                <a:xfrm rot="10800000">
                  <a:off x="2911350" y="1659550"/>
                  <a:ext cx="57300" cy="6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6" name="Google Shape;3286;p36"/>
                <p:cNvGrpSpPr/>
                <p:nvPr/>
              </p:nvGrpSpPr>
              <p:grpSpPr>
                <a:xfrm>
                  <a:off x="2594360" y="1660525"/>
                  <a:ext cx="296325" cy="67425"/>
                  <a:chOff x="2835388" y="919900"/>
                  <a:chExt cx="105525" cy="67425"/>
                </a:xfrm>
              </p:grpSpPr>
              <p:sp>
                <p:nvSpPr>
                  <p:cNvPr id="3287" name="Google Shape;3287;p36"/>
                  <p:cNvSpPr/>
                  <p:nvPr/>
                </p:nvSpPr>
                <p:spPr>
                  <a:xfrm rot="10800000">
                    <a:off x="2910613"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36"/>
                  <p:cNvSpPr/>
                  <p:nvPr/>
                </p:nvSpPr>
                <p:spPr>
                  <a:xfrm rot="10800000">
                    <a:off x="2873000"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6"/>
                  <p:cNvSpPr/>
                  <p:nvPr/>
                </p:nvSpPr>
                <p:spPr>
                  <a:xfrm rot="10800000">
                    <a:off x="2835388"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36"/>
                  <p:cNvSpPr/>
                  <p:nvPr/>
                </p:nvSpPr>
                <p:spPr>
                  <a:xfrm rot="10800000">
                    <a:off x="2910613"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36"/>
                  <p:cNvSpPr/>
                  <p:nvPr/>
                </p:nvSpPr>
                <p:spPr>
                  <a:xfrm rot="10800000">
                    <a:off x="2873000"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36"/>
                  <p:cNvSpPr/>
                  <p:nvPr/>
                </p:nvSpPr>
                <p:spPr>
                  <a:xfrm rot="10800000">
                    <a:off x="2835388"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93" name="Google Shape;3293;p36"/>
              <p:cNvGrpSpPr/>
              <p:nvPr/>
            </p:nvGrpSpPr>
            <p:grpSpPr>
              <a:xfrm>
                <a:off x="2779071" y="1771549"/>
                <a:ext cx="187550" cy="187550"/>
                <a:chOff x="2821775" y="1080988"/>
                <a:chExt cx="174400" cy="174400"/>
              </a:xfrm>
            </p:grpSpPr>
            <p:sp>
              <p:nvSpPr>
                <p:cNvPr id="3294" name="Google Shape;3294;p36"/>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6"/>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36"/>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97" name="Google Shape;3297;p36"/>
                <p:cNvCxnSpPr>
                  <a:stCxn id="3296" idx="0"/>
                  <a:endCxn id="3294"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3298" name="Google Shape;3298;p36"/>
                <p:cNvCxnSpPr>
                  <a:stCxn id="3296" idx="6"/>
                  <a:endCxn id="3294"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3299" name="Google Shape;3299;p36"/>
                <p:cNvCxnSpPr>
                  <a:stCxn id="3296" idx="7"/>
                  <a:endCxn id="3294"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3300" name="Google Shape;3300;p36"/>
                <p:cNvCxnSpPr>
                  <a:stCxn id="3296" idx="1"/>
                  <a:endCxn id="3294"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3301" name="Google Shape;3301;p36"/>
                <p:cNvCxnSpPr>
                  <a:stCxn id="3296" idx="2"/>
                  <a:endCxn id="3294"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3302" name="Google Shape;3302;p36"/>
                <p:cNvCxnSpPr>
                  <a:stCxn id="3296" idx="3"/>
                  <a:endCxn id="3294"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3303" name="Google Shape;3303;p36"/>
                <p:cNvCxnSpPr>
                  <a:stCxn id="3296" idx="4"/>
                  <a:endCxn id="3294"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3304" name="Google Shape;3304;p36"/>
                <p:cNvCxnSpPr>
                  <a:stCxn id="3296" idx="5"/>
                  <a:endCxn id="3294"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nvGrpSpPr>
              <p:cNvPr id="3305" name="Google Shape;3305;p36"/>
              <p:cNvGrpSpPr/>
              <p:nvPr/>
            </p:nvGrpSpPr>
            <p:grpSpPr>
              <a:xfrm>
                <a:off x="2779071" y="2015899"/>
                <a:ext cx="187550" cy="187550"/>
                <a:chOff x="2821775" y="1080988"/>
                <a:chExt cx="174400" cy="174400"/>
              </a:xfrm>
            </p:grpSpPr>
            <p:sp>
              <p:nvSpPr>
                <p:cNvPr id="3306" name="Google Shape;3306;p36"/>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36"/>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36"/>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09" name="Google Shape;3309;p36"/>
                <p:cNvCxnSpPr>
                  <a:stCxn id="3308" idx="0"/>
                  <a:endCxn id="3306"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3310" name="Google Shape;3310;p36"/>
                <p:cNvCxnSpPr>
                  <a:stCxn id="3308" idx="6"/>
                  <a:endCxn id="3306"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3311" name="Google Shape;3311;p36"/>
                <p:cNvCxnSpPr>
                  <a:stCxn id="3308" idx="7"/>
                  <a:endCxn id="3306"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3312" name="Google Shape;3312;p36"/>
                <p:cNvCxnSpPr>
                  <a:stCxn id="3308" idx="1"/>
                  <a:endCxn id="3306"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3313" name="Google Shape;3313;p36"/>
                <p:cNvCxnSpPr>
                  <a:stCxn id="3308" idx="2"/>
                  <a:endCxn id="3306"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3314" name="Google Shape;3314;p36"/>
                <p:cNvCxnSpPr>
                  <a:stCxn id="3308" idx="3"/>
                  <a:endCxn id="3306"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3315" name="Google Shape;3315;p36"/>
                <p:cNvCxnSpPr>
                  <a:stCxn id="3308" idx="4"/>
                  <a:endCxn id="3306"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3316" name="Google Shape;3316;p36"/>
                <p:cNvCxnSpPr>
                  <a:stCxn id="3308" idx="5"/>
                  <a:endCxn id="3306"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nvGrpSpPr>
              <p:cNvPr id="3317" name="Google Shape;3317;p36"/>
              <p:cNvGrpSpPr/>
              <p:nvPr/>
            </p:nvGrpSpPr>
            <p:grpSpPr>
              <a:xfrm>
                <a:off x="1912103" y="1771547"/>
                <a:ext cx="813250" cy="433400"/>
                <a:chOff x="1912103" y="1771547"/>
                <a:chExt cx="813250" cy="433400"/>
              </a:xfrm>
            </p:grpSpPr>
            <p:grpSp>
              <p:nvGrpSpPr>
                <p:cNvPr id="3318" name="Google Shape;3318;p36"/>
                <p:cNvGrpSpPr/>
                <p:nvPr/>
              </p:nvGrpSpPr>
              <p:grpSpPr>
                <a:xfrm>
                  <a:off x="1912103" y="1771547"/>
                  <a:ext cx="786675" cy="25800"/>
                  <a:chOff x="1912103" y="1771547"/>
                  <a:chExt cx="786675" cy="25800"/>
                </a:xfrm>
              </p:grpSpPr>
              <p:sp>
                <p:nvSpPr>
                  <p:cNvPr id="3319" name="Google Shape;3319;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5" name="Google Shape;3335;p36"/>
                <p:cNvGrpSpPr/>
                <p:nvPr/>
              </p:nvGrpSpPr>
              <p:grpSpPr>
                <a:xfrm>
                  <a:off x="1938678" y="1816836"/>
                  <a:ext cx="786675" cy="25800"/>
                  <a:chOff x="1912103" y="1771547"/>
                  <a:chExt cx="786675" cy="25800"/>
                </a:xfrm>
              </p:grpSpPr>
              <p:sp>
                <p:nvSpPr>
                  <p:cNvPr id="3336" name="Google Shape;3336;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36"/>
                <p:cNvGrpSpPr/>
                <p:nvPr/>
              </p:nvGrpSpPr>
              <p:grpSpPr>
                <a:xfrm>
                  <a:off x="1912103" y="1862125"/>
                  <a:ext cx="786675" cy="25800"/>
                  <a:chOff x="1912103" y="1771547"/>
                  <a:chExt cx="786675" cy="25800"/>
                </a:xfrm>
              </p:grpSpPr>
              <p:sp>
                <p:nvSpPr>
                  <p:cNvPr id="3353" name="Google Shape;3353;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9" name="Google Shape;3369;p36"/>
                <p:cNvGrpSpPr/>
                <p:nvPr/>
              </p:nvGrpSpPr>
              <p:grpSpPr>
                <a:xfrm>
                  <a:off x="1938678" y="1907414"/>
                  <a:ext cx="786675" cy="25800"/>
                  <a:chOff x="1912103" y="1771547"/>
                  <a:chExt cx="786675" cy="25800"/>
                </a:xfrm>
              </p:grpSpPr>
              <p:sp>
                <p:nvSpPr>
                  <p:cNvPr id="3370" name="Google Shape;3370;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6" name="Google Shape;3386;p36"/>
                <p:cNvGrpSpPr/>
                <p:nvPr/>
              </p:nvGrpSpPr>
              <p:grpSpPr>
                <a:xfrm>
                  <a:off x="1912103" y="1952703"/>
                  <a:ext cx="786675" cy="25800"/>
                  <a:chOff x="1912103" y="1771547"/>
                  <a:chExt cx="786675" cy="25800"/>
                </a:xfrm>
              </p:grpSpPr>
              <p:sp>
                <p:nvSpPr>
                  <p:cNvPr id="3387" name="Google Shape;3387;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3" name="Google Shape;3403;p36"/>
                <p:cNvGrpSpPr/>
                <p:nvPr/>
              </p:nvGrpSpPr>
              <p:grpSpPr>
                <a:xfrm>
                  <a:off x="1938678" y="1997992"/>
                  <a:ext cx="786675" cy="25800"/>
                  <a:chOff x="1912103" y="1771547"/>
                  <a:chExt cx="786675" cy="25800"/>
                </a:xfrm>
              </p:grpSpPr>
              <p:sp>
                <p:nvSpPr>
                  <p:cNvPr id="3404" name="Google Shape;3404;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0" name="Google Shape;3420;p36"/>
                <p:cNvGrpSpPr/>
                <p:nvPr/>
              </p:nvGrpSpPr>
              <p:grpSpPr>
                <a:xfrm>
                  <a:off x="1912103" y="2043281"/>
                  <a:ext cx="786675" cy="25800"/>
                  <a:chOff x="1912103" y="1771547"/>
                  <a:chExt cx="786675" cy="25800"/>
                </a:xfrm>
              </p:grpSpPr>
              <p:sp>
                <p:nvSpPr>
                  <p:cNvPr id="3421" name="Google Shape;3421;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7" name="Google Shape;3437;p36"/>
                <p:cNvGrpSpPr/>
                <p:nvPr/>
              </p:nvGrpSpPr>
              <p:grpSpPr>
                <a:xfrm>
                  <a:off x="1938678" y="2088570"/>
                  <a:ext cx="786675" cy="25800"/>
                  <a:chOff x="1912103" y="1771547"/>
                  <a:chExt cx="786675" cy="25800"/>
                </a:xfrm>
              </p:grpSpPr>
              <p:sp>
                <p:nvSpPr>
                  <p:cNvPr id="3438" name="Google Shape;3438;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36"/>
                <p:cNvGrpSpPr/>
                <p:nvPr/>
              </p:nvGrpSpPr>
              <p:grpSpPr>
                <a:xfrm>
                  <a:off x="1912103" y="2133859"/>
                  <a:ext cx="786675" cy="25800"/>
                  <a:chOff x="1912103" y="1771547"/>
                  <a:chExt cx="786675" cy="25800"/>
                </a:xfrm>
              </p:grpSpPr>
              <p:sp>
                <p:nvSpPr>
                  <p:cNvPr id="3455" name="Google Shape;3455;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1" name="Google Shape;3471;p36"/>
                <p:cNvGrpSpPr/>
                <p:nvPr/>
              </p:nvGrpSpPr>
              <p:grpSpPr>
                <a:xfrm>
                  <a:off x="1938678" y="2179147"/>
                  <a:ext cx="786675" cy="25800"/>
                  <a:chOff x="1912103" y="1771547"/>
                  <a:chExt cx="786675" cy="25800"/>
                </a:xfrm>
              </p:grpSpPr>
              <p:sp>
                <p:nvSpPr>
                  <p:cNvPr id="3472" name="Google Shape;3472;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88" name="Google Shape;3488;p36"/>
              <p:cNvSpPr/>
              <p:nvPr/>
            </p:nvSpPr>
            <p:spPr>
              <a:xfrm>
                <a:off x="1912101" y="167347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36"/>
              <p:cNvSpPr/>
              <p:nvPr/>
            </p:nvSpPr>
            <p:spPr>
              <a:xfrm>
                <a:off x="1912101" y="165052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36"/>
              <p:cNvSpPr/>
              <p:nvPr/>
            </p:nvSpPr>
            <p:spPr>
              <a:xfrm>
                <a:off x="1912101" y="162757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1" name="Google Shape;3491;p36"/>
            <p:cNvGrpSpPr/>
            <p:nvPr/>
          </p:nvGrpSpPr>
          <p:grpSpPr>
            <a:xfrm>
              <a:off x="5867205" y="3024522"/>
              <a:ext cx="1071026" cy="683198"/>
              <a:chOff x="5867199" y="1642300"/>
              <a:chExt cx="1071026" cy="760800"/>
            </a:xfrm>
          </p:grpSpPr>
          <p:sp>
            <p:nvSpPr>
              <p:cNvPr id="3492" name="Google Shape;3492;p36"/>
              <p:cNvSpPr/>
              <p:nvPr/>
            </p:nvSpPr>
            <p:spPr>
              <a:xfrm>
                <a:off x="5867199" y="1642300"/>
                <a:ext cx="10704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3" name="Google Shape;3493;p36"/>
              <p:cNvGrpSpPr/>
              <p:nvPr/>
            </p:nvGrpSpPr>
            <p:grpSpPr>
              <a:xfrm>
                <a:off x="5949013" y="1681125"/>
                <a:ext cx="365100" cy="168600"/>
                <a:chOff x="1360125" y="1844875"/>
                <a:chExt cx="365100" cy="168600"/>
              </a:xfrm>
            </p:grpSpPr>
            <p:sp>
              <p:nvSpPr>
                <p:cNvPr id="3494" name="Google Shape;3494;p36"/>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36"/>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36"/>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36"/>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36"/>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36"/>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0" name="Google Shape;3500;p36"/>
              <p:cNvGrpSpPr/>
              <p:nvPr/>
            </p:nvGrpSpPr>
            <p:grpSpPr>
              <a:xfrm>
                <a:off x="6524527" y="1691700"/>
                <a:ext cx="378100" cy="147450"/>
                <a:chOff x="1947775" y="1814100"/>
                <a:chExt cx="378100" cy="147450"/>
              </a:xfrm>
            </p:grpSpPr>
            <p:grpSp>
              <p:nvGrpSpPr>
                <p:cNvPr id="3501" name="Google Shape;3501;p36"/>
                <p:cNvGrpSpPr/>
                <p:nvPr/>
              </p:nvGrpSpPr>
              <p:grpSpPr>
                <a:xfrm>
                  <a:off x="1947775" y="1814100"/>
                  <a:ext cx="30300" cy="147450"/>
                  <a:chOff x="1947775" y="1824725"/>
                  <a:chExt cx="30300" cy="147450"/>
                </a:xfrm>
              </p:grpSpPr>
              <p:sp>
                <p:nvSpPr>
                  <p:cNvPr id="3502" name="Google Shape;3502;p36"/>
                  <p:cNvSpPr/>
                  <p:nvPr/>
                </p:nvSpPr>
                <p:spPr>
                  <a:xfrm>
                    <a:off x="194777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36"/>
                  <p:cNvSpPr/>
                  <p:nvPr/>
                </p:nvSpPr>
                <p:spPr>
                  <a:xfrm>
                    <a:off x="194777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36"/>
                  <p:cNvSpPr/>
                  <p:nvPr/>
                </p:nvSpPr>
                <p:spPr>
                  <a:xfrm>
                    <a:off x="194777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505" name="Google Shape;3505;p36"/>
                <p:cNvGrpSpPr/>
                <p:nvPr/>
              </p:nvGrpSpPr>
              <p:grpSpPr>
                <a:xfrm>
                  <a:off x="2061800" y="1814100"/>
                  <a:ext cx="30300" cy="147450"/>
                  <a:chOff x="2061800" y="1824725"/>
                  <a:chExt cx="30300" cy="147450"/>
                </a:xfrm>
              </p:grpSpPr>
              <p:sp>
                <p:nvSpPr>
                  <p:cNvPr id="3506" name="Google Shape;3506;p36"/>
                  <p:cNvSpPr/>
                  <p:nvPr/>
                </p:nvSpPr>
                <p:spPr>
                  <a:xfrm rot="10800000">
                    <a:off x="2061800"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36"/>
                  <p:cNvSpPr/>
                  <p:nvPr/>
                </p:nvSpPr>
                <p:spPr>
                  <a:xfrm rot="10800000">
                    <a:off x="2061800"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36"/>
                  <p:cNvSpPr/>
                  <p:nvPr/>
                </p:nvSpPr>
                <p:spPr>
                  <a:xfrm rot="10800000">
                    <a:off x="2061800"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509" name="Google Shape;3509;p36"/>
                <p:cNvGrpSpPr/>
                <p:nvPr/>
              </p:nvGrpSpPr>
              <p:grpSpPr>
                <a:xfrm>
                  <a:off x="2175825" y="1814100"/>
                  <a:ext cx="30300" cy="147450"/>
                  <a:chOff x="2175825" y="1824725"/>
                  <a:chExt cx="30300" cy="147450"/>
                </a:xfrm>
              </p:grpSpPr>
              <p:sp>
                <p:nvSpPr>
                  <p:cNvPr id="3510" name="Google Shape;3510;p36"/>
                  <p:cNvSpPr/>
                  <p:nvPr/>
                </p:nvSpPr>
                <p:spPr>
                  <a:xfrm>
                    <a:off x="217582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36"/>
                  <p:cNvSpPr/>
                  <p:nvPr/>
                </p:nvSpPr>
                <p:spPr>
                  <a:xfrm>
                    <a:off x="217582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36"/>
                  <p:cNvSpPr/>
                  <p:nvPr/>
                </p:nvSpPr>
                <p:spPr>
                  <a:xfrm>
                    <a:off x="217582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513" name="Google Shape;3513;p36"/>
                <p:cNvGrpSpPr/>
                <p:nvPr/>
              </p:nvGrpSpPr>
              <p:grpSpPr>
                <a:xfrm>
                  <a:off x="2295575" y="1814100"/>
                  <a:ext cx="30300" cy="147450"/>
                  <a:chOff x="2295575" y="1824725"/>
                  <a:chExt cx="30300" cy="147450"/>
                </a:xfrm>
              </p:grpSpPr>
              <p:sp>
                <p:nvSpPr>
                  <p:cNvPr id="3514" name="Google Shape;3514;p36"/>
                  <p:cNvSpPr/>
                  <p:nvPr/>
                </p:nvSpPr>
                <p:spPr>
                  <a:xfrm rot="10800000">
                    <a:off x="2295575"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36"/>
                  <p:cNvSpPr/>
                  <p:nvPr/>
                </p:nvSpPr>
                <p:spPr>
                  <a:xfrm rot="10800000">
                    <a:off x="2295575"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36"/>
                  <p:cNvSpPr/>
                  <p:nvPr/>
                </p:nvSpPr>
                <p:spPr>
                  <a:xfrm rot="10800000">
                    <a:off x="2295575"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3517" name="Google Shape;3517;p36"/>
              <p:cNvSpPr/>
              <p:nvPr/>
            </p:nvSpPr>
            <p:spPr>
              <a:xfrm>
                <a:off x="6580752" y="16432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36"/>
              <p:cNvSpPr/>
              <p:nvPr/>
            </p:nvSpPr>
            <p:spPr>
              <a:xfrm>
                <a:off x="6580752" y="21581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36"/>
              <p:cNvSpPr/>
              <p:nvPr/>
            </p:nvSpPr>
            <p:spPr>
              <a:xfrm>
                <a:off x="5867824" y="1878975"/>
                <a:ext cx="10704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36"/>
              <p:cNvSpPr/>
              <p:nvPr/>
            </p:nvSpPr>
            <p:spPr>
              <a:xfrm>
                <a:off x="5867824" y="2146474"/>
                <a:ext cx="10704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36"/>
              <p:cNvSpPr/>
              <p:nvPr/>
            </p:nvSpPr>
            <p:spPr>
              <a:xfrm>
                <a:off x="6700490" y="16432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36"/>
              <p:cNvSpPr/>
              <p:nvPr/>
            </p:nvSpPr>
            <p:spPr>
              <a:xfrm>
                <a:off x="6700490" y="18920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36"/>
              <p:cNvSpPr/>
              <p:nvPr/>
            </p:nvSpPr>
            <p:spPr>
              <a:xfrm>
                <a:off x="6700490" y="21581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36"/>
              <p:cNvSpPr/>
              <p:nvPr/>
            </p:nvSpPr>
            <p:spPr>
              <a:xfrm>
                <a:off x="6820240" y="16432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36"/>
              <p:cNvSpPr/>
              <p:nvPr/>
            </p:nvSpPr>
            <p:spPr>
              <a:xfrm>
                <a:off x="6820240" y="18920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36"/>
              <p:cNvSpPr/>
              <p:nvPr/>
            </p:nvSpPr>
            <p:spPr>
              <a:xfrm>
                <a:off x="6820240" y="21581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7" name="Google Shape;3527;p36"/>
              <p:cNvGrpSpPr/>
              <p:nvPr/>
            </p:nvGrpSpPr>
            <p:grpSpPr>
              <a:xfrm>
                <a:off x="6524527" y="1892055"/>
                <a:ext cx="378100" cy="255300"/>
                <a:chOff x="1947775" y="2014455"/>
                <a:chExt cx="378100" cy="255300"/>
              </a:xfrm>
            </p:grpSpPr>
            <p:sp>
              <p:nvSpPr>
                <p:cNvPr id="3528" name="Google Shape;3528;p36"/>
                <p:cNvSpPr/>
                <p:nvPr/>
              </p:nvSpPr>
              <p:spPr>
                <a:xfrm>
                  <a:off x="2004000"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36"/>
                <p:cNvSpPr/>
                <p:nvPr/>
              </p:nvSpPr>
              <p:spPr>
                <a:xfrm>
                  <a:off x="194777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36"/>
                <p:cNvSpPr/>
                <p:nvPr/>
              </p:nvSpPr>
              <p:spPr>
                <a:xfrm>
                  <a:off x="194777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36"/>
                <p:cNvSpPr/>
                <p:nvPr/>
              </p:nvSpPr>
              <p:spPr>
                <a:xfrm>
                  <a:off x="194777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32" name="Google Shape;3532;p36"/>
                <p:cNvSpPr/>
                <p:nvPr/>
              </p:nvSpPr>
              <p:spPr>
                <a:xfrm rot="10800000">
                  <a:off x="2061800"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36"/>
                <p:cNvSpPr/>
                <p:nvPr/>
              </p:nvSpPr>
              <p:spPr>
                <a:xfrm rot="10800000">
                  <a:off x="2061800"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36"/>
                <p:cNvSpPr/>
                <p:nvPr/>
              </p:nvSpPr>
              <p:spPr>
                <a:xfrm rot="10800000">
                  <a:off x="2061800"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35" name="Google Shape;3535;p36"/>
                <p:cNvSpPr/>
                <p:nvPr/>
              </p:nvSpPr>
              <p:spPr>
                <a:xfrm>
                  <a:off x="217582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36"/>
                <p:cNvSpPr/>
                <p:nvPr/>
              </p:nvSpPr>
              <p:spPr>
                <a:xfrm>
                  <a:off x="217582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36"/>
                <p:cNvSpPr/>
                <p:nvPr/>
              </p:nvSpPr>
              <p:spPr>
                <a:xfrm>
                  <a:off x="217582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38" name="Google Shape;3538;p36"/>
                <p:cNvSpPr/>
                <p:nvPr/>
              </p:nvSpPr>
              <p:spPr>
                <a:xfrm rot="10800000">
                  <a:off x="2295575"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36"/>
                <p:cNvSpPr/>
                <p:nvPr/>
              </p:nvSpPr>
              <p:spPr>
                <a:xfrm rot="10800000">
                  <a:off x="2295575"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36"/>
                <p:cNvSpPr/>
                <p:nvPr/>
              </p:nvSpPr>
              <p:spPr>
                <a:xfrm rot="10800000">
                  <a:off x="2295575"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541" name="Google Shape;3541;p36"/>
              <p:cNvGrpSpPr/>
              <p:nvPr/>
            </p:nvGrpSpPr>
            <p:grpSpPr>
              <a:xfrm>
                <a:off x="6524527" y="2202800"/>
                <a:ext cx="378100" cy="147450"/>
                <a:chOff x="1947775" y="2325200"/>
                <a:chExt cx="378100" cy="147450"/>
              </a:xfrm>
            </p:grpSpPr>
            <p:sp>
              <p:nvSpPr>
                <p:cNvPr id="3542" name="Google Shape;3542;p36"/>
                <p:cNvSpPr/>
                <p:nvPr/>
              </p:nvSpPr>
              <p:spPr>
                <a:xfrm>
                  <a:off x="194777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36"/>
                <p:cNvSpPr/>
                <p:nvPr/>
              </p:nvSpPr>
              <p:spPr>
                <a:xfrm>
                  <a:off x="194777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36"/>
                <p:cNvSpPr/>
                <p:nvPr/>
              </p:nvSpPr>
              <p:spPr>
                <a:xfrm>
                  <a:off x="194777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45" name="Google Shape;3545;p36"/>
                <p:cNvSpPr/>
                <p:nvPr/>
              </p:nvSpPr>
              <p:spPr>
                <a:xfrm rot="10800000">
                  <a:off x="2061800"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36"/>
                <p:cNvSpPr/>
                <p:nvPr/>
              </p:nvSpPr>
              <p:spPr>
                <a:xfrm rot="10800000">
                  <a:off x="2061800"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36"/>
                <p:cNvSpPr/>
                <p:nvPr/>
              </p:nvSpPr>
              <p:spPr>
                <a:xfrm rot="10800000">
                  <a:off x="2061800"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48" name="Google Shape;3548;p36"/>
                <p:cNvSpPr/>
                <p:nvPr/>
              </p:nvSpPr>
              <p:spPr>
                <a:xfrm>
                  <a:off x="217582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36"/>
                <p:cNvSpPr/>
                <p:nvPr/>
              </p:nvSpPr>
              <p:spPr>
                <a:xfrm>
                  <a:off x="217582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36"/>
                <p:cNvSpPr/>
                <p:nvPr/>
              </p:nvSpPr>
              <p:spPr>
                <a:xfrm>
                  <a:off x="217582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51" name="Google Shape;3551;p36"/>
                <p:cNvSpPr/>
                <p:nvPr/>
              </p:nvSpPr>
              <p:spPr>
                <a:xfrm rot="10800000">
                  <a:off x="2295575"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36"/>
                <p:cNvSpPr/>
                <p:nvPr/>
              </p:nvSpPr>
              <p:spPr>
                <a:xfrm rot="10800000">
                  <a:off x="2295575"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36"/>
                <p:cNvSpPr/>
                <p:nvPr/>
              </p:nvSpPr>
              <p:spPr>
                <a:xfrm rot="10800000">
                  <a:off x="2295575"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554" name="Google Shape;3554;p36"/>
              <p:cNvGrpSpPr/>
              <p:nvPr/>
            </p:nvGrpSpPr>
            <p:grpSpPr>
              <a:xfrm>
                <a:off x="5949013" y="1935400"/>
                <a:ext cx="365100" cy="168600"/>
                <a:chOff x="1360125" y="1844875"/>
                <a:chExt cx="365100" cy="168600"/>
              </a:xfrm>
            </p:grpSpPr>
            <p:sp>
              <p:nvSpPr>
                <p:cNvPr id="3555" name="Google Shape;3555;p36"/>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36"/>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36"/>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36"/>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36"/>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36"/>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1" name="Google Shape;3561;p36"/>
              <p:cNvGrpSpPr/>
              <p:nvPr/>
            </p:nvGrpSpPr>
            <p:grpSpPr>
              <a:xfrm>
                <a:off x="5949013" y="2192225"/>
                <a:ext cx="365100" cy="168600"/>
                <a:chOff x="1360125" y="1844875"/>
                <a:chExt cx="365100" cy="168600"/>
              </a:xfrm>
            </p:grpSpPr>
            <p:sp>
              <p:nvSpPr>
                <p:cNvPr id="3562" name="Google Shape;3562;p36"/>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36"/>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36"/>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36"/>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36"/>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36"/>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68" name="Google Shape;3568;p36"/>
            <p:cNvGrpSpPr/>
            <p:nvPr/>
          </p:nvGrpSpPr>
          <p:grpSpPr>
            <a:xfrm>
              <a:off x="6968678" y="3024538"/>
              <a:ext cx="1070326" cy="683198"/>
              <a:chOff x="1851288" y="768725"/>
              <a:chExt cx="1191900" cy="760800"/>
            </a:xfrm>
          </p:grpSpPr>
          <p:sp>
            <p:nvSpPr>
              <p:cNvPr id="3569" name="Google Shape;3569;p36"/>
              <p:cNvSpPr/>
              <p:nvPr/>
            </p:nvSpPr>
            <p:spPr>
              <a:xfrm>
                <a:off x="1851288" y="768725"/>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36"/>
              <p:cNvSpPr/>
              <p:nvPr/>
            </p:nvSpPr>
            <p:spPr>
              <a:xfrm>
                <a:off x="1912100" y="901650"/>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36"/>
              <p:cNvSpPr/>
              <p:nvPr/>
            </p:nvSpPr>
            <p:spPr>
              <a:xfrm>
                <a:off x="1912099" y="14592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2" name="Google Shape;3572;p36"/>
              <p:cNvGrpSpPr/>
              <p:nvPr/>
            </p:nvGrpSpPr>
            <p:grpSpPr>
              <a:xfrm>
                <a:off x="1911922" y="1261212"/>
                <a:ext cx="98387" cy="174421"/>
                <a:chOff x="1956148" y="1098526"/>
                <a:chExt cx="111600" cy="112537"/>
              </a:xfrm>
            </p:grpSpPr>
            <p:sp>
              <p:nvSpPr>
                <p:cNvPr id="3573" name="Google Shape;3573;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8" name="Google Shape;3578;p36"/>
              <p:cNvGrpSpPr/>
              <p:nvPr/>
            </p:nvGrpSpPr>
            <p:grpSpPr>
              <a:xfrm>
                <a:off x="1983246" y="942647"/>
                <a:ext cx="736405" cy="53301"/>
                <a:chOff x="1944675" y="933750"/>
                <a:chExt cx="418650" cy="30300"/>
              </a:xfrm>
            </p:grpSpPr>
            <p:sp>
              <p:nvSpPr>
                <p:cNvPr id="3579" name="Google Shape;3579;p36"/>
                <p:cNvSpPr/>
                <p:nvPr/>
              </p:nvSpPr>
              <p:spPr>
                <a:xfrm>
                  <a:off x="19446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36"/>
                <p:cNvSpPr/>
                <p:nvPr/>
              </p:nvSpPr>
              <p:spPr>
                <a:xfrm>
                  <a:off x="200607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36"/>
                <p:cNvSpPr/>
                <p:nvPr/>
              </p:nvSpPr>
              <p:spPr>
                <a:xfrm>
                  <a:off x="20674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36"/>
                <p:cNvSpPr/>
                <p:nvPr/>
              </p:nvSpPr>
              <p:spPr>
                <a:xfrm>
                  <a:off x="21288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36"/>
                <p:cNvSpPr/>
                <p:nvPr/>
              </p:nvSpPr>
              <p:spPr>
                <a:xfrm>
                  <a:off x="233302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84" name="Google Shape;3584;p36"/>
              <p:cNvSpPr/>
              <p:nvPr/>
            </p:nvSpPr>
            <p:spPr>
              <a:xfrm>
                <a:off x="1912099" y="8746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36"/>
              <p:cNvSpPr/>
              <p:nvPr/>
            </p:nvSpPr>
            <p:spPr>
              <a:xfrm>
                <a:off x="2820875" y="901650"/>
                <a:ext cx="1623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36"/>
              <p:cNvSpPr/>
              <p:nvPr/>
            </p:nvSpPr>
            <p:spPr>
              <a:xfrm rot="10800000">
                <a:off x="2948246" y="919900"/>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36"/>
              <p:cNvSpPr/>
              <p:nvPr/>
            </p:nvSpPr>
            <p:spPr>
              <a:xfrm rot="10800000">
                <a:off x="2948246" y="957925"/>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36"/>
              <p:cNvSpPr/>
              <p:nvPr/>
            </p:nvSpPr>
            <p:spPr>
              <a:xfrm rot="10800000">
                <a:off x="2948246" y="995950"/>
                <a:ext cx="204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9" name="Google Shape;3589;p36"/>
              <p:cNvGrpSpPr/>
              <p:nvPr/>
            </p:nvGrpSpPr>
            <p:grpSpPr>
              <a:xfrm>
                <a:off x="2835388" y="919900"/>
                <a:ext cx="105525" cy="105450"/>
                <a:chOff x="2835388" y="919900"/>
                <a:chExt cx="105525" cy="105450"/>
              </a:xfrm>
            </p:grpSpPr>
            <p:sp>
              <p:nvSpPr>
                <p:cNvPr id="3590" name="Google Shape;3590;p36"/>
                <p:cNvSpPr/>
                <p:nvPr/>
              </p:nvSpPr>
              <p:spPr>
                <a:xfrm rot="10800000">
                  <a:off x="2910613"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36"/>
                <p:cNvSpPr/>
                <p:nvPr/>
              </p:nvSpPr>
              <p:spPr>
                <a:xfrm rot="10800000">
                  <a:off x="2873000"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36"/>
                <p:cNvSpPr/>
                <p:nvPr/>
              </p:nvSpPr>
              <p:spPr>
                <a:xfrm rot="10800000">
                  <a:off x="2835388"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36"/>
                <p:cNvSpPr/>
                <p:nvPr/>
              </p:nvSpPr>
              <p:spPr>
                <a:xfrm rot="10800000">
                  <a:off x="2910613"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36"/>
                <p:cNvSpPr/>
                <p:nvPr/>
              </p:nvSpPr>
              <p:spPr>
                <a:xfrm rot="10800000">
                  <a:off x="2873000"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36"/>
                <p:cNvSpPr/>
                <p:nvPr/>
              </p:nvSpPr>
              <p:spPr>
                <a:xfrm rot="10800000">
                  <a:off x="2835388"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36"/>
                <p:cNvSpPr/>
                <p:nvPr/>
              </p:nvSpPr>
              <p:spPr>
                <a:xfrm rot="10800000">
                  <a:off x="2910613"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36"/>
                <p:cNvSpPr/>
                <p:nvPr/>
              </p:nvSpPr>
              <p:spPr>
                <a:xfrm rot="10800000">
                  <a:off x="2873000"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36"/>
                <p:cNvSpPr/>
                <p:nvPr/>
              </p:nvSpPr>
              <p:spPr>
                <a:xfrm rot="10800000">
                  <a:off x="2835388"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9" name="Google Shape;3599;p36"/>
              <p:cNvSpPr/>
              <p:nvPr/>
            </p:nvSpPr>
            <p:spPr>
              <a:xfrm>
                <a:off x="1912100" y="1081475"/>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0" name="Google Shape;3600;p36"/>
              <p:cNvGrpSpPr/>
              <p:nvPr/>
            </p:nvGrpSpPr>
            <p:grpSpPr>
              <a:xfrm>
                <a:off x="2067985" y="1261212"/>
                <a:ext cx="98387" cy="174421"/>
                <a:chOff x="1956148" y="1098526"/>
                <a:chExt cx="111600" cy="112537"/>
              </a:xfrm>
            </p:grpSpPr>
            <p:sp>
              <p:nvSpPr>
                <p:cNvPr id="3601" name="Google Shape;3601;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6" name="Google Shape;3606;p36"/>
              <p:cNvGrpSpPr/>
              <p:nvPr/>
            </p:nvGrpSpPr>
            <p:grpSpPr>
              <a:xfrm>
                <a:off x="2224049" y="1261212"/>
                <a:ext cx="98387" cy="174421"/>
                <a:chOff x="1956148" y="1098526"/>
                <a:chExt cx="111600" cy="112537"/>
              </a:xfrm>
            </p:grpSpPr>
            <p:sp>
              <p:nvSpPr>
                <p:cNvPr id="3607" name="Google Shape;3607;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2" name="Google Shape;3612;p36"/>
              <p:cNvGrpSpPr/>
              <p:nvPr/>
            </p:nvGrpSpPr>
            <p:grpSpPr>
              <a:xfrm>
                <a:off x="2380112" y="1261212"/>
                <a:ext cx="98387" cy="174421"/>
                <a:chOff x="1956148" y="1098526"/>
                <a:chExt cx="111600" cy="112537"/>
              </a:xfrm>
            </p:grpSpPr>
            <p:sp>
              <p:nvSpPr>
                <p:cNvPr id="3613" name="Google Shape;3613;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8" name="Google Shape;3618;p36"/>
              <p:cNvGrpSpPr/>
              <p:nvPr/>
            </p:nvGrpSpPr>
            <p:grpSpPr>
              <a:xfrm>
                <a:off x="2536176" y="1261212"/>
                <a:ext cx="98387" cy="174421"/>
                <a:chOff x="1956148" y="1098526"/>
                <a:chExt cx="111600" cy="112537"/>
              </a:xfrm>
            </p:grpSpPr>
            <p:sp>
              <p:nvSpPr>
                <p:cNvPr id="3619" name="Google Shape;3619;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4" name="Google Shape;3624;p36"/>
              <p:cNvGrpSpPr/>
              <p:nvPr/>
            </p:nvGrpSpPr>
            <p:grpSpPr>
              <a:xfrm>
                <a:off x="2692239" y="1261212"/>
                <a:ext cx="98387" cy="174421"/>
                <a:chOff x="1956148" y="1098526"/>
                <a:chExt cx="111600" cy="112537"/>
              </a:xfrm>
            </p:grpSpPr>
            <p:sp>
              <p:nvSpPr>
                <p:cNvPr id="3625" name="Google Shape;3625;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0" name="Google Shape;3630;p36"/>
              <p:cNvSpPr/>
              <p:nvPr/>
            </p:nvSpPr>
            <p:spPr>
              <a:xfrm rot="10800000">
                <a:off x="2695247" y="835600"/>
                <a:ext cx="2865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36"/>
              <p:cNvSpPr/>
              <p:nvPr/>
            </p:nvSpPr>
            <p:spPr>
              <a:xfrm rot="10800000">
                <a:off x="2811649" y="1367825"/>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2" name="Google Shape;3632;p36"/>
              <p:cNvGrpSpPr/>
              <p:nvPr/>
            </p:nvGrpSpPr>
            <p:grpSpPr>
              <a:xfrm>
                <a:off x="2811649" y="1287238"/>
                <a:ext cx="170100" cy="67800"/>
                <a:chOff x="2811649" y="1261200"/>
                <a:chExt cx="170100" cy="67800"/>
              </a:xfrm>
            </p:grpSpPr>
            <p:sp>
              <p:nvSpPr>
                <p:cNvPr id="3633" name="Google Shape;3633;p36"/>
                <p:cNvSpPr/>
                <p:nvPr/>
              </p:nvSpPr>
              <p:spPr>
                <a:xfrm rot="10800000">
                  <a:off x="2811649" y="1261200"/>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4" name="Google Shape;3634;p36"/>
                <p:cNvGrpSpPr/>
                <p:nvPr/>
              </p:nvGrpSpPr>
              <p:grpSpPr>
                <a:xfrm>
                  <a:off x="2826775" y="1280363"/>
                  <a:ext cx="30300" cy="29475"/>
                  <a:chOff x="2823350" y="1280363"/>
                  <a:chExt cx="30300" cy="29475"/>
                </a:xfrm>
              </p:grpSpPr>
              <p:sp>
                <p:nvSpPr>
                  <p:cNvPr id="3635" name="Google Shape;3635;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7" name="Google Shape;3637;p36"/>
                <p:cNvGrpSpPr/>
                <p:nvPr/>
              </p:nvGrpSpPr>
              <p:grpSpPr>
                <a:xfrm>
                  <a:off x="2881550" y="1280363"/>
                  <a:ext cx="30300" cy="29475"/>
                  <a:chOff x="2823350" y="1280363"/>
                  <a:chExt cx="30300" cy="29475"/>
                </a:xfrm>
              </p:grpSpPr>
              <p:sp>
                <p:nvSpPr>
                  <p:cNvPr id="3638" name="Google Shape;3638;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0" name="Google Shape;3640;p36"/>
                <p:cNvGrpSpPr/>
                <p:nvPr/>
              </p:nvGrpSpPr>
              <p:grpSpPr>
                <a:xfrm>
                  <a:off x="2936325" y="1280363"/>
                  <a:ext cx="30300" cy="29475"/>
                  <a:chOff x="2823350" y="1280363"/>
                  <a:chExt cx="30300" cy="29475"/>
                </a:xfrm>
              </p:grpSpPr>
              <p:sp>
                <p:nvSpPr>
                  <p:cNvPr id="3641" name="Google Shape;3641;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43" name="Google Shape;3643;p36"/>
              <p:cNvGrpSpPr/>
              <p:nvPr/>
            </p:nvGrpSpPr>
            <p:grpSpPr>
              <a:xfrm>
                <a:off x="2826775" y="1386975"/>
                <a:ext cx="30300" cy="29475"/>
                <a:chOff x="2823350" y="1280363"/>
                <a:chExt cx="30300" cy="29475"/>
              </a:xfrm>
            </p:grpSpPr>
            <p:sp>
              <p:nvSpPr>
                <p:cNvPr id="3644" name="Google Shape;3644;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6" name="Google Shape;3646;p36"/>
              <p:cNvGrpSpPr/>
              <p:nvPr/>
            </p:nvGrpSpPr>
            <p:grpSpPr>
              <a:xfrm>
                <a:off x="2881550" y="1386975"/>
                <a:ext cx="30300" cy="29475"/>
                <a:chOff x="2823350" y="1280363"/>
                <a:chExt cx="30300" cy="29475"/>
              </a:xfrm>
            </p:grpSpPr>
            <p:sp>
              <p:nvSpPr>
                <p:cNvPr id="3647" name="Google Shape;3647;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9" name="Google Shape;3649;p36"/>
              <p:cNvGrpSpPr/>
              <p:nvPr/>
            </p:nvGrpSpPr>
            <p:grpSpPr>
              <a:xfrm>
                <a:off x="2936325" y="1386975"/>
                <a:ext cx="30300" cy="29475"/>
                <a:chOff x="2823350" y="1280363"/>
                <a:chExt cx="30300" cy="29475"/>
              </a:xfrm>
            </p:grpSpPr>
            <p:sp>
              <p:nvSpPr>
                <p:cNvPr id="3650" name="Google Shape;3650;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2" name="Google Shape;3652;p36"/>
              <p:cNvGrpSpPr/>
              <p:nvPr/>
            </p:nvGrpSpPr>
            <p:grpSpPr>
              <a:xfrm>
                <a:off x="2821775" y="1080988"/>
                <a:ext cx="174400" cy="174400"/>
                <a:chOff x="2821775" y="1080988"/>
                <a:chExt cx="174400" cy="174400"/>
              </a:xfrm>
            </p:grpSpPr>
            <p:sp>
              <p:nvSpPr>
                <p:cNvPr id="3653" name="Google Shape;3653;p36"/>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36"/>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36"/>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56" name="Google Shape;3656;p36"/>
                <p:cNvCxnSpPr>
                  <a:stCxn id="3655" idx="0"/>
                  <a:endCxn id="3653"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3657" name="Google Shape;3657;p36"/>
                <p:cNvCxnSpPr>
                  <a:stCxn id="3655" idx="6"/>
                  <a:endCxn id="3653"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3658" name="Google Shape;3658;p36"/>
                <p:cNvCxnSpPr>
                  <a:stCxn id="3655" idx="7"/>
                  <a:endCxn id="3653"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3659" name="Google Shape;3659;p36"/>
                <p:cNvCxnSpPr>
                  <a:stCxn id="3655" idx="1"/>
                  <a:endCxn id="3653"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3660" name="Google Shape;3660;p36"/>
                <p:cNvCxnSpPr>
                  <a:stCxn id="3655" idx="2"/>
                  <a:endCxn id="3653"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3661" name="Google Shape;3661;p36"/>
                <p:cNvCxnSpPr>
                  <a:stCxn id="3655" idx="3"/>
                  <a:endCxn id="3653"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3662" name="Google Shape;3662;p36"/>
                <p:cNvCxnSpPr>
                  <a:stCxn id="3655" idx="4"/>
                  <a:endCxn id="3653"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3663" name="Google Shape;3663;p36"/>
                <p:cNvCxnSpPr>
                  <a:stCxn id="3655" idx="5"/>
                  <a:endCxn id="3653"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85E19C-A9F4-577F-8413-4DAC853BB26D}"/>
              </a:ext>
            </a:extLst>
          </p:cNvPr>
          <p:cNvSpPr/>
          <p:nvPr/>
        </p:nvSpPr>
        <p:spPr>
          <a:xfrm>
            <a:off x="-57965" y="-128695"/>
            <a:ext cx="9259930" cy="5364481"/>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2">
            <a:extLst>
              <a:ext uri="{FF2B5EF4-FFF2-40B4-BE49-F238E27FC236}">
                <a16:creationId xmlns:a16="http://schemas.microsoft.com/office/drawing/2014/main" id="{4E6E9B2B-C0D3-858A-48AA-AB967ED50F82}"/>
              </a:ext>
            </a:extLst>
          </p:cNvPr>
          <p:cNvSpPr>
            <a:spLocks noGrp="1"/>
          </p:cNvSpPr>
          <p:nvPr>
            <p:ph type="title"/>
          </p:nvPr>
        </p:nvSpPr>
        <p:spPr>
          <a:xfrm>
            <a:off x="879750" y="2257800"/>
            <a:ext cx="7384500" cy="627900"/>
          </a:xfrm>
        </p:spPr>
        <p:txBody>
          <a:bodyPr/>
          <a:lstStyle/>
          <a:p>
            <a:pPr algn="ctr"/>
            <a:r>
              <a:rPr lang="en-US" dirty="0">
                <a:solidFill>
                  <a:srgbClr val="E02506"/>
                </a:solidFill>
              </a:rPr>
              <a:t>JavaScript</a:t>
            </a:r>
          </a:p>
        </p:txBody>
      </p:sp>
    </p:spTree>
    <p:extLst>
      <p:ext uri="{BB962C8B-B14F-4D97-AF65-F5344CB8AC3E}">
        <p14:creationId xmlns:p14="http://schemas.microsoft.com/office/powerpoint/2010/main" val="34799983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85E19C-A9F4-577F-8413-4DAC853BB26D}"/>
              </a:ext>
            </a:extLst>
          </p:cNvPr>
          <p:cNvSpPr/>
          <p:nvPr/>
        </p:nvSpPr>
        <p:spPr>
          <a:xfrm>
            <a:off x="-57965" y="-128695"/>
            <a:ext cx="9259930" cy="5364481"/>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A740D2D-98CC-E749-3E11-A71F76443C96}"/>
              </a:ext>
            </a:extLst>
          </p:cNvPr>
          <p:cNvPicPr>
            <a:picLocks noChangeAspect="1"/>
          </p:cNvPicPr>
          <p:nvPr/>
        </p:nvPicPr>
        <p:blipFill>
          <a:blip r:embed="rId2"/>
          <a:stretch>
            <a:fillRect/>
          </a:stretch>
        </p:blipFill>
        <p:spPr>
          <a:xfrm>
            <a:off x="1896102" y="692580"/>
            <a:ext cx="5351795" cy="3721930"/>
          </a:xfrm>
          <a:prstGeom prst="rect">
            <a:avLst/>
          </a:prstGeom>
        </p:spPr>
      </p:pic>
    </p:spTree>
    <p:extLst>
      <p:ext uri="{BB962C8B-B14F-4D97-AF65-F5344CB8AC3E}">
        <p14:creationId xmlns:p14="http://schemas.microsoft.com/office/powerpoint/2010/main" val="23000483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7BD9FCE-9D04-B916-A746-9A4733296DC7}"/>
              </a:ext>
            </a:extLst>
          </p:cNvPr>
          <p:cNvSpPr/>
          <p:nvPr/>
        </p:nvSpPr>
        <p:spPr>
          <a:xfrm>
            <a:off x="-57965" y="-128695"/>
            <a:ext cx="9259930" cy="5364481"/>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C5E098B-6189-4B22-2DF6-1899B39CD7C3}"/>
              </a:ext>
            </a:extLst>
          </p:cNvPr>
          <p:cNvPicPr>
            <a:picLocks noChangeAspect="1"/>
          </p:cNvPicPr>
          <p:nvPr/>
        </p:nvPicPr>
        <p:blipFill>
          <a:blip r:embed="rId2"/>
          <a:stretch>
            <a:fillRect/>
          </a:stretch>
        </p:blipFill>
        <p:spPr>
          <a:xfrm>
            <a:off x="2438282" y="135466"/>
            <a:ext cx="4267436" cy="4872567"/>
          </a:xfrm>
          <a:prstGeom prst="rect">
            <a:avLst/>
          </a:prstGeom>
        </p:spPr>
      </p:pic>
    </p:spTree>
    <p:extLst>
      <p:ext uri="{BB962C8B-B14F-4D97-AF65-F5344CB8AC3E}">
        <p14:creationId xmlns:p14="http://schemas.microsoft.com/office/powerpoint/2010/main" val="27428437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7BD9FCE-9D04-B916-A746-9A4733296DC7}"/>
              </a:ext>
            </a:extLst>
          </p:cNvPr>
          <p:cNvSpPr/>
          <p:nvPr/>
        </p:nvSpPr>
        <p:spPr>
          <a:xfrm>
            <a:off x="-57965" y="-128695"/>
            <a:ext cx="9259930" cy="5364481"/>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6C446BB-B767-B5E8-E93E-7BCD6EC32CF2}"/>
              </a:ext>
            </a:extLst>
          </p:cNvPr>
          <p:cNvPicPr>
            <a:picLocks noChangeAspect="1"/>
          </p:cNvPicPr>
          <p:nvPr/>
        </p:nvPicPr>
        <p:blipFill>
          <a:blip r:embed="rId2"/>
          <a:stretch>
            <a:fillRect/>
          </a:stretch>
        </p:blipFill>
        <p:spPr>
          <a:xfrm>
            <a:off x="923416" y="685537"/>
            <a:ext cx="7297168" cy="3772426"/>
          </a:xfrm>
          <a:prstGeom prst="rect">
            <a:avLst/>
          </a:prstGeom>
        </p:spPr>
      </p:pic>
    </p:spTree>
    <p:extLst>
      <p:ext uri="{BB962C8B-B14F-4D97-AF65-F5344CB8AC3E}">
        <p14:creationId xmlns:p14="http://schemas.microsoft.com/office/powerpoint/2010/main" val="13484265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7BD9FCE-9D04-B916-A746-9A4733296DC7}"/>
              </a:ext>
            </a:extLst>
          </p:cNvPr>
          <p:cNvSpPr/>
          <p:nvPr/>
        </p:nvSpPr>
        <p:spPr>
          <a:xfrm>
            <a:off x="-57965" y="-128695"/>
            <a:ext cx="9259930" cy="536448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2022-11-06_17-43-02">
            <a:hlinkClick r:id="" action="ppaction://media"/>
            <a:extLst>
              <a:ext uri="{FF2B5EF4-FFF2-40B4-BE49-F238E27FC236}">
                <a16:creationId xmlns:a16="http://schemas.microsoft.com/office/drawing/2014/main" id="{833E5460-594D-3D57-24A1-D0796520374D}"/>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591377" y="895149"/>
            <a:ext cx="5961246" cy="3353201"/>
          </a:xfrm>
          <a:prstGeom prst="rect">
            <a:avLst/>
          </a:prstGeom>
        </p:spPr>
      </p:pic>
    </p:spTree>
    <p:extLst>
      <p:ext uri="{BB962C8B-B14F-4D97-AF65-F5344CB8AC3E}">
        <p14:creationId xmlns:p14="http://schemas.microsoft.com/office/powerpoint/2010/main" val="388016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9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6F714D9-A376-AE48-E9CE-4FE7DEBC5835}"/>
              </a:ext>
            </a:extLst>
          </p:cNvPr>
          <p:cNvSpPr/>
          <p:nvPr/>
        </p:nvSpPr>
        <p:spPr>
          <a:xfrm>
            <a:off x="-57965" y="-128695"/>
            <a:ext cx="9259930" cy="5364481"/>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2F02700-FEB6-FC5B-161E-55AE05B865F2}"/>
              </a:ext>
            </a:extLst>
          </p:cNvPr>
          <p:cNvSpPr>
            <a:spLocks noGrp="1"/>
          </p:cNvSpPr>
          <p:nvPr>
            <p:ph type="title"/>
          </p:nvPr>
        </p:nvSpPr>
        <p:spPr/>
        <p:txBody>
          <a:bodyPr/>
          <a:lstStyle/>
          <a:p>
            <a:r>
              <a:rPr lang="en-US" dirty="0">
                <a:solidFill>
                  <a:srgbClr val="E02506"/>
                </a:solidFill>
              </a:rPr>
              <a:t>DEPLOYMENT</a:t>
            </a:r>
          </a:p>
        </p:txBody>
      </p:sp>
      <p:sp>
        <p:nvSpPr>
          <p:cNvPr id="2" name="TextBox 1">
            <a:extLst>
              <a:ext uri="{FF2B5EF4-FFF2-40B4-BE49-F238E27FC236}">
                <a16:creationId xmlns:a16="http://schemas.microsoft.com/office/drawing/2014/main" id="{442F850A-F2B3-9787-5C9B-A68166F81D71}"/>
              </a:ext>
            </a:extLst>
          </p:cNvPr>
          <p:cNvSpPr txBox="1"/>
          <p:nvPr/>
        </p:nvSpPr>
        <p:spPr>
          <a:xfrm>
            <a:off x="879750" y="1448365"/>
            <a:ext cx="8044190" cy="2246769"/>
          </a:xfrm>
          <a:prstGeom prst="rect">
            <a:avLst/>
          </a:prstGeom>
          <a:noFill/>
        </p:spPr>
        <p:txBody>
          <a:bodyPr wrap="none" rtlCol="0">
            <a:spAutoFit/>
          </a:bodyPr>
          <a:lstStyle/>
          <a:p>
            <a:pPr>
              <a:lnSpc>
                <a:spcPct val="150000"/>
              </a:lnSpc>
              <a:buClr>
                <a:srgbClr val="C2C0F2"/>
              </a:buClr>
            </a:pPr>
            <a:r>
              <a:rPr lang="en-US" sz="3200" b="1" dirty="0">
                <a:solidFill>
                  <a:srgbClr val="2D2B38"/>
                </a:solidFill>
                <a:latin typeface="Rajdhani" panose="020B0604020202020204" charset="0"/>
                <a:cs typeface="Rajdhani" panose="020B0604020202020204" charset="0"/>
              </a:rPr>
              <a:t>Shared Hosting </a:t>
            </a:r>
            <a:r>
              <a:rPr lang="en-US" sz="1600" dirty="0">
                <a:solidFill>
                  <a:srgbClr val="E02506"/>
                </a:solidFill>
                <a:latin typeface="Rajdhani" panose="020B0604020202020204" charset="0"/>
                <a:cs typeface="Rajdhani" panose="020B0604020202020204" charset="0"/>
              </a:rPr>
              <a:t>(</a:t>
            </a:r>
            <a:r>
              <a:rPr lang="en-US" sz="1600" dirty="0" err="1">
                <a:solidFill>
                  <a:srgbClr val="E02506"/>
                </a:solidFill>
                <a:latin typeface="Rajdhani" panose="020B0604020202020204" charset="0"/>
                <a:cs typeface="Rajdhani" panose="020B0604020202020204" charset="0"/>
              </a:rPr>
              <a:t>Domainesia</a:t>
            </a:r>
            <a:r>
              <a:rPr lang="en-US" sz="1600" dirty="0">
                <a:solidFill>
                  <a:srgbClr val="E02506"/>
                </a:solidFill>
                <a:latin typeface="Rajdhani" panose="020B0604020202020204" charset="0"/>
                <a:cs typeface="Rajdhani" panose="020B0604020202020204" charset="0"/>
              </a:rPr>
              <a:t>, </a:t>
            </a:r>
            <a:r>
              <a:rPr lang="en-US" sz="1600" dirty="0" err="1">
                <a:solidFill>
                  <a:srgbClr val="E02506"/>
                </a:solidFill>
                <a:latin typeface="Rajdhani" panose="020B0604020202020204" charset="0"/>
                <a:cs typeface="Rajdhani" panose="020B0604020202020204" charset="0"/>
              </a:rPr>
              <a:t>Hostinger</a:t>
            </a:r>
            <a:r>
              <a:rPr lang="en-US" sz="1600" dirty="0">
                <a:solidFill>
                  <a:srgbClr val="E02506"/>
                </a:solidFill>
                <a:latin typeface="Rajdhani" panose="020B0604020202020204" charset="0"/>
                <a:cs typeface="Rajdhani" panose="020B0604020202020204" charset="0"/>
              </a:rPr>
              <a:t>, </a:t>
            </a:r>
            <a:r>
              <a:rPr lang="en-US" sz="1600" dirty="0" err="1">
                <a:solidFill>
                  <a:srgbClr val="E02506"/>
                </a:solidFill>
                <a:latin typeface="Rajdhani" panose="020B0604020202020204" charset="0"/>
                <a:cs typeface="Rajdhani" panose="020B0604020202020204" charset="0"/>
              </a:rPr>
              <a:t>IDCloudHost</a:t>
            </a:r>
            <a:r>
              <a:rPr lang="en-US" sz="1600" dirty="0">
                <a:solidFill>
                  <a:srgbClr val="E02506"/>
                </a:solidFill>
                <a:latin typeface="Rajdhani" panose="020B0604020202020204" charset="0"/>
                <a:cs typeface="Rajdhani" panose="020B0604020202020204" charset="0"/>
              </a:rPr>
              <a:t>, </a:t>
            </a:r>
            <a:r>
              <a:rPr lang="en-US" sz="1600" dirty="0" err="1">
                <a:solidFill>
                  <a:srgbClr val="E02506"/>
                </a:solidFill>
                <a:latin typeface="Rajdhani" panose="020B0604020202020204" charset="0"/>
                <a:cs typeface="Rajdhani" panose="020B0604020202020204" charset="0"/>
              </a:rPr>
              <a:t>etc</a:t>
            </a:r>
            <a:r>
              <a:rPr lang="en-US" sz="1600" dirty="0">
                <a:solidFill>
                  <a:srgbClr val="E02506"/>
                </a:solidFill>
                <a:latin typeface="Rajdhani" panose="020B0604020202020204" charset="0"/>
                <a:cs typeface="Rajdhani" panose="020B0604020202020204" charset="0"/>
              </a:rPr>
              <a:t>)</a:t>
            </a:r>
            <a:endParaRPr lang="en-US" sz="3200" dirty="0">
              <a:solidFill>
                <a:srgbClr val="E02506"/>
              </a:solidFill>
              <a:latin typeface="Rajdhani" panose="020B0604020202020204" charset="0"/>
              <a:cs typeface="Rajdhani" panose="020B0604020202020204" charset="0"/>
            </a:endParaRPr>
          </a:p>
          <a:p>
            <a:pPr lvl="1">
              <a:lnSpc>
                <a:spcPct val="150000"/>
              </a:lnSpc>
              <a:buClr>
                <a:srgbClr val="C2C0F2"/>
              </a:buClr>
            </a:pPr>
            <a:r>
              <a:rPr lang="en-US" sz="3200" b="1" dirty="0">
                <a:solidFill>
                  <a:srgbClr val="2D2B38"/>
                </a:solidFill>
                <a:latin typeface="Rajdhani" panose="020B0604020202020204" charset="0"/>
                <a:cs typeface="Rajdhani" panose="020B0604020202020204" charset="0"/>
              </a:rPr>
              <a:t>Virtual Private Server (VPS) </a:t>
            </a:r>
            <a:r>
              <a:rPr lang="en-US" sz="1600" dirty="0">
                <a:solidFill>
                  <a:srgbClr val="E02506"/>
                </a:solidFill>
                <a:latin typeface="Rajdhani" panose="020B0604020202020204" charset="0"/>
                <a:cs typeface="Rajdhani" panose="020B0604020202020204" charset="0"/>
              </a:rPr>
              <a:t>(Digital Ocean, </a:t>
            </a:r>
            <a:r>
              <a:rPr lang="en-US" sz="1600" dirty="0" err="1">
                <a:solidFill>
                  <a:srgbClr val="E02506"/>
                </a:solidFill>
                <a:latin typeface="Rajdhani" panose="020B0604020202020204" charset="0"/>
                <a:cs typeface="Rajdhani" panose="020B0604020202020204" charset="0"/>
              </a:rPr>
              <a:t>Vultr</a:t>
            </a:r>
            <a:r>
              <a:rPr lang="en-US" sz="1600" dirty="0">
                <a:solidFill>
                  <a:srgbClr val="E02506"/>
                </a:solidFill>
                <a:latin typeface="Rajdhani" panose="020B0604020202020204" charset="0"/>
                <a:cs typeface="Rajdhani" panose="020B0604020202020204" charset="0"/>
              </a:rPr>
              <a:t>, Contabo, </a:t>
            </a:r>
            <a:r>
              <a:rPr lang="en-US" sz="1600" dirty="0" err="1">
                <a:solidFill>
                  <a:srgbClr val="E02506"/>
                </a:solidFill>
                <a:latin typeface="Rajdhani" panose="020B0604020202020204" charset="0"/>
                <a:cs typeface="Rajdhani" panose="020B0604020202020204" charset="0"/>
              </a:rPr>
              <a:t>etc</a:t>
            </a:r>
            <a:r>
              <a:rPr lang="en-US" sz="1600" dirty="0">
                <a:solidFill>
                  <a:srgbClr val="E02506"/>
                </a:solidFill>
                <a:latin typeface="Rajdhani" panose="020B0604020202020204" charset="0"/>
                <a:cs typeface="Rajdhani" panose="020B0604020202020204" charset="0"/>
              </a:rPr>
              <a:t>)</a:t>
            </a:r>
            <a:endParaRPr lang="en-US" sz="3200" dirty="0">
              <a:solidFill>
                <a:srgbClr val="E02506"/>
              </a:solidFill>
              <a:latin typeface="Rajdhani" panose="020B0604020202020204" charset="0"/>
              <a:cs typeface="Rajdhani" panose="020B0604020202020204" charset="0"/>
            </a:endParaRPr>
          </a:p>
          <a:p>
            <a:pPr>
              <a:lnSpc>
                <a:spcPct val="150000"/>
              </a:lnSpc>
              <a:buClr>
                <a:srgbClr val="C2C0F2"/>
              </a:buClr>
            </a:pPr>
            <a:r>
              <a:rPr lang="en-US" sz="3200" b="1" dirty="0">
                <a:solidFill>
                  <a:srgbClr val="2D2B38"/>
                </a:solidFill>
                <a:latin typeface="Rajdhani" panose="020B0604020202020204" charset="0"/>
                <a:cs typeface="Rajdhani" panose="020B0604020202020204" charset="0"/>
              </a:rPr>
              <a:t>Content Delivery Network (CDN) </a:t>
            </a:r>
            <a:r>
              <a:rPr lang="en-US" sz="1600" dirty="0">
                <a:solidFill>
                  <a:srgbClr val="E02506"/>
                </a:solidFill>
                <a:latin typeface="Rajdhani" panose="020B0604020202020204" charset="0"/>
                <a:cs typeface="Rajdhani" panose="020B0604020202020204" charset="0"/>
              </a:rPr>
              <a:t>(Cloudflare, </a:t>
            </a:r>
            <a:r>
              <a:rPr lang="en-US" sz="1600" dirty="0" err="1">
                <a:solidFill>
                  <a:srgbClr val="E02506"/>
                </a:solidFill>
                <a:latin typeface="Rajdhani" panose="020B0604020202020204" charset="0"/>
                <a:cs typeface="Rajdhani" panose="020B0604020202020204" charset="0"/>
              </a:rPr>
              <a:t>Vercel</a:t>
            </a:r>
            <a:r>
              <a:rPr lang="en-US" sz="1600" dirty="0">
                <a:solidFill>
                  <a:srgbClr val="E02506"/>
                </a:solidFill>
                <a:latin typeface="Rajdhani" panose="020B0604020202020204" charset="0"/>
                <a:cs typeface="Rajdhani" panose="020B0604020202020204" charset="0"/>
              </a:rPr>
              <a:t>, Netlify, </a:t>
            </a:r>
            <a:r>
              <a:rPr lang="en-US" sz="1600" dirty="0" err="1">
                <a:solidFill>
                  <a:srgbClr val="E02506"/>
                </a:solidFill>
                <a:latin typeface="Rajdhani" panose="020B0604020202020204" charset="0"/>
                <a:cs typeface="Rajdhani" panose="020B0604020202020204" charset="0"/>
              </a:rPr>
              <a:t>etc</a:t>
            </a:r>
            <a:r>
              <a:rPr lang="en-US" sz="1600" dirty="0">
                <a:solidFill>
                  <a:srgbClr val="E02506"/>
                </a:solidFill>
                <a:latin typeface="Rajdhani" panose="020B0604020202020204" charset="0"/>
                <a:cs typeface="Rajdhani" panose="020B0604020202020204" charset="0"/>
              </a:rPr>
              <a:t>)</a:t>
            </a:r>
            <a:endParaRPr lang="en-US" sz="3200" dirty="0">
              <a:solidFill>
                <a:srgbClr val="E02506"/>
              </a:solidFill>
              <a:latin typeface="Rajdhani" panose="020B0604020202020204" charset="0"/>
              <a:cs typeface="Rajdhani" panose="020B0604020202020204" charset="0"/>
            </a:endParaRPr>
          </a:p>
        </p:txBody>
      </p:sp>
    </p:spTree>
    <p:extLst>
      <p:ext uri="{BB962C8B-B14F-4D97-AF65-F5344CB8AC3E}">
        <p14:creationId xmlns:p14="http://schemas.microsoft.com/office/powerpoint/2010/main" val="34603067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113B8F-CE7D-922F-3862-0491E3E7A8D5}"/>
              </a:ext>
            </a:extLst>
          </p:cNvPr>
          <p:cNvSpPr/>
          <p:nvPr/>
        </p:nvSpPr>
        <p:spPr>
          <a:xfrm>
            <a:off x="-57965" y="-128695"/>
            <a:ext cx="9259930" cy="5364481"/>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2F02700-FEB6-FC5B-161E-55AE05B865F2}"/>
              </a:ext>
            </a:extLst>
          </p:cNvPr>
          <p:cNvSpPr>
            <a:spLocks noGrp="1"/>
          </p:cNvSpPr>
          <p:nvPr>
            <p:ph type="title"/>
          </p:nvPr>
        </p:nvSpPr>
        <p:spPr/>
        <p:txBody>
          <a:bodyPr/>
          <a:lstStyle/>
          <a:p>
            <a:r>
              <a:rPr lang="en-US" dirty="0">
                <a:solidFill>
                  <a:srgbClr val="E02506"/>
                </a:solidFill>
              </a:rPr>
              <a:t>DEPLOYMENT</a:t>
            </a:r>
          </a:p>
        </p:txBody>
      </p:sp>
      <p:pic>
        <p:nvPicPr>
          <p:cNvPr id="5" name="Picture 4">
            <a:extLst>
              <a:ext uri="{FF2B5EF4-FFF2-40B4-BE49-F238E27FC236}">
                <a16:creationId xmlns:a16="http://schemas.microsoft.com/office/drawing/2014/main" id="{01C8A39F-A3DD-3167-D19B-7E4F6156EF4D}"/>
              </a:ext>
            </a:extLst>
          </p:cNvPr>
          <p:cNvPicPr>
            <a:picLocks noChangeAspect="1"/>
          </p:cNvPicPr>
          <p:nvPr/>
        </p:nvPicPr>
        <p:blipFill>
          <a:blip r:embed="rId2"/>
          <a:stretch>
            <a:fillRect/>
          </a:stretch>
        </p:blipFill>
        <p:spPr>
          <a:xfrm>
            <a:off x="1505072" y="1544320"/>
            <a:ext cx="6133855" cy="2627722"/>
          </a:xfrm>
          <a:prstGeom prst="rect">
            <a:avLst/>
          </a:prstGeom>
        </p:spPr>
      </p:pic>
    </p:spTree>
    <p:extLst>
      <p:ext uri="{BB962C8B-B14F-4D97-AF65-F5344CB8AC3E}">
        <p14:creationId xmlns:p14="http://schemas.microsoft.com/office/powerpoint/2010/main" val="36745267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976B2D-CFC8-689E-E51E-C527264A4CD8}"/>
              </a:ext>
            </a:extLst>
          </p:cNvPr>
          <p:cNvSpPr/>
          <p:nvPr/>
        </p:nvSpPr>
        <p:spPr>
          <a:xfrm>
            <a:off x="-57965" y="-220981"/>
            <a:ext cx="9259930" cy="5364481"/>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2F02700-FEB6-FC5B-161E-55AE05B865F2}"/>
              </a:ext>
            </a:extLst>
          </p:cNvPr>
          <p:cNvSpPr>
            <a:spLocks noGrp="1"/>
          </p:cNvSpPr>
          <p:nvPr>
            <p:ph type="title"/>
          </p:nvPr>
        </p:nvSpPr>
        <p:spPr>
          <a:xfrm>
            <a:off x="2508053" y="1686300"/>
            <a:ext cx="4127894" cy="627900"/>
          </a:xfrm>
        </p:spPr>
        <p:txBody>
          <a:bodyPr/>
          <a:lstStyle/>
          <a:p>
            <a:r>
              <a:rPr lang="en-US" dirty="0" err="1">
                <a:solidFill>
                  <a:srgbClr val="E02506"/>
                </a:solidFill>
              </a:rPr>
              <a:t>english-ppt.vercel.app</a:t>
            </a:r>
            <a:endParaRPr lang="en-US" dirty="0">
              <a:solidFill>
                <a:srgbClr val="E02506"/>
              </a:solidFill>
            </a:endParaRPr>
          </a:p>
        </p:txBody>
      </p:sp>
      <p:sp>
        <p:nvSpPr>
          <p:cNvPr id="5" name="Title 2">
            <a:extLst>
              <a:ext uri="{FF2B5EF4-FFF2-40B4-BE49-F238E27FC236}">
                <a16:creationId xmlns:a16="http://schemas.microsoft.com/office/drawing/2014/main" id="{E418C3DE-E804-9671-566C-54170B50D904}"/>
              </a:ext>
            </a:extLst>
          </p:cNvPr>
          <p:cNvSpPr txBox="1">
            <a:spLocks/>
          </p:cNvSpPr>
          <p:nvPr/>
        </p:nvSpPr>
        <p:spPr>
          <a:xfrm>
            <a:off x="1589844" y="2590800"/>
            <a:ext cx="5964312" cy="62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400"/>
              <a:buFont typeface="Rajdhani"/>
              <a:buNone/>
              <a:defRPr sz="3400" b="1" i="0" u="none" strike="noStrike" cap="none">
                <a:solidFill>
                  <a:schemeClr val="lt2"/>
                </a:solidFill>
                <a:latin typeface="Rajdhani"/>
                <a:ea typeface="Rajdhani"/>
                <a:cs typeface="Rajdhani"/>
                <a:sym typeface="Rajdhani"/>
              </a:defRPr>
            </a:lvl1pPr>
            <a:lvl2pPr marR="0" lvl="1"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2pPr>
            <a:lvl3pPr marR="0" lvl="2"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3pPr>
            <a:lvl4pPr marR="0" lvl="3"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4pPr>
            <a:lvl5pPr marR="0" lvl="4"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5pPr>
            <a:lvl6pPr marR="0" lvl="5"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6pPr>
            <a:lvl7pPr marR="0" lvl="6"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7pPr>
            <a:lvl8pPr marR="0" lvl="7"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8pPr>
            <a:lvl9pPr marR="0" lvl="8"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9pPr>
          </a:lstStyle>
          <a:p>
            <a:r>
              <a:rPr lang="en-US" dirty="0">
                <a:solidFill>
                  <a:srgbClr val="E02506"/>
                </a:solidFill>
              </a:rPr>
              <a:t>github.com/elianiva/</a:t>
            </a:r>
            <a:r>
              <a:rPr lang="en-US" dirty="0" err="1">
                <a:solidFill>
                  <a:srgbClr val="E02506"/>
                </a:solidFill>
              </a:rPr>
              <a:t>english</a:t>
            </a:r>
            <a:r>
              <a:rPr lang="en-US" dirty="0">
                <a:solidFill>
                  <a:srgbClr val="E02506"/>
                </a:solidFill>
              </a:rPr>
              <a:t>-ppt</a:t>
            </a:r>
          </a:p>
        </p:txBody>
      </p:sp>
    </p:spTree>
    <p:extLst>
      <p:ext uri="{BB962C8B-B14F-4D97-AF65-F5344CB8AC3E}">
        <p14:creationId xmlns:p14="http://schemas.microsoft.com/office/powerpoint/2010/main" val="27416430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2A7AB6-1AF6-D48C-2208-E388318C2AE7}"/>
              </a:ext>
            </a:extLst>
          </p:cNvPr>
          <p:cNvSpPr/>
          <p:nvPr/>
        </p:nvSpPr>
        <p:spPr>
          <a:xfrm>
            <a:off x="-57965" y="-220981"/>
            <a:ext cx="9259930" cy="5364481"/>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5DF99BF-B4C2-6462-ABE6-4847D8EBFAAF}"/>
              </a:ext>
            </a:extLst>
          </p:cNvPr>
          <p:cNvSpPr txBox="1"/>
          <p:nvPr/>
        </p:nvSpPr>
        <p:spPr>
          <a:xfrm>
            <a:off x="2846493" y="2187029"/>
            <a:ext cx="3451013" cy="769441"/>
          </a:xfrm>
          <a:prstGeom prst="rect">
            <a:avLst/>
          </a:prstGeom>
          <a:noFill/>
        </p:spPr>
        <p:txBody>
          <a:bodyPr wrap="square">
            <a:spAutoFit/>
          </a:bodyPr>
          <a:lstStyle/>
          <a:p>
            <a:r>
              <a:rPr lang="en-US" sz="4400" b="1" dirty="0">
                <a:solidFill>
                  <a:srgbClr val="E02506"/>
                </a:solidFill>
                <a:latin typeface="Rajdhani" panose="020B0604020202020204" charset="0"/>
                <a:cs typeface="Rajdhani" panose="020B0604020202020204" charset="0"/>
              </a:rPr>
              <a:t>WHAT’S NEXT?</a:t>
            </a:r>
          </a:p>
        </p:txBody>
      </p:sp>
    </p:spTree>
    <p:extLst>
      <p:ext uri="{BB962C8B-B14F-4D97-AF65-F5344CB8AC3E}">
        <p14:creationId xmlns:p14="http://schemas.microsoft.com/office/powerpoint/2010/main" val="33508910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33E14E-7FB1-DA85-1E00-6574DAF1075B}"/>
              </a:ext>
            </a:extLst>
          </p:cNvPr>
          <p:cNvPicPr>
            <a:picLocks noChangeAspect="1"/>
          </p:cNvPicPr>
          <p:nvPr/>
        </p:nvPicPr>
        <p:blipFill>
          <a:blip r:embed="rId2"/>
          <a:stretch>
            <a:fillRect/>
          </a:stretch>
        </p:blipFill>
        <p:spPr>
          <a:xfrm>
            <a:off x="-805016" y="0"/>
            <a:ext cx="10754031" cy="5143500"/>
          </a:xfrm>
          <a:prstGeom prst="rect">
            <a:avLst/>
          </a:prstGeom>
        </p:spPr>
      </p:pic>
    </p:spTree>
    <p:extLst>
      <p:ext uri="{BB962C8B-B14F-4D97-AF65-F5344CB8AC3E}">
        <p14:creationId xmlns:p14="http://schemas.microsoft.com/office/powerpoint/2010/main" val="1302142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49"/>
        <p:cNvGrpSpPr/>
        <p:nvPr/>
      </p:nvGrpSpPr>
      <p:grpSpPr>
        <a:xfrm>
          <a:off x="0" y="0"/>
          <a:ext cx="0" cy="0"/>
          <a:chOff x="0" y="0"/>
          <a:chExt cx="0" cy="0"/>
        </a:xfrm>
      </p:grpSpPr>
      <p:sp>
        <p:nvSpPr>
          <p:cNvPr id="2450" name="Google Shape;2450;p33"/>
          <p:cNvSpPr/>
          <p:nvPr/>
        </p:nvSpPr>
        <p:spPr>
          <a:xfrm rot="10800000">
            <a:off x="4407" y="3424876"/>
            <a:ext cx="8811000" cy="76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3"/>
          <p:cNvSpPr txBox="1">
            <a:spLocks noGrp="1"/>
          </p:cNvSpPr>
          <p:nvPr>
            <p:ph type="title" idx="2"/>
          </p:nvPr>
        </p:nvSpPr>
        <p:spPr>
          <a:xfrm>
            <a:off x="1650390" y="1159097"/>
            <a:ext cx="1191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452" name="Google Shape;2452;p33"/>
          <p:cNvSpPr txBox="1">
            <a:spLocks noGrp="1"/>
          </p:cNvSpPr>
          <p:nvPr>
            <p:ph type="title"/>
          </p:nvPr>
        </p:nvSpPr>
        <p:spPr>
          <a:xfrm>
            <a:off x="1497475" y="2449225"/>
            <a:ext cx="3355500" cy="72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History of Website</a:t>
            </a:r>
            <a:endParaRPr sz="3200" dirty="0"/>
          </a:p>
        </p:txBody>
      </p:sp>
      <p:grpSp>
        <p:nvGrpSpPr>
          <p:cNvPr id="2454" name="Google Shape;2454;p33"/>
          <p:cNvGrpSpPr/>
          <p:nvPr/>
        </p:nvGrpSpPr>
        <p:grpSpPr>
          <a:xfrm>
            <a:off x="1591576" y="1006197"/>
            <a:ext cx="266700" cy="345050"/>
            <a:chOff x="1172410" y="839125"/>
            <a:chExt cx="266700" cy="345050"/>
          </a:xfrm>
        </p:grpSpPr>
        <p:cxnSp>
          <p:nvCxnSpPr>
            <p:cNvPr id="2455" name="Google Shape;2455;p33"/>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56" name="Google Shape;2456;p33"/>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457" name="Google Shape;2457;p33"/>
          <p:cNvGrpSpPr/>
          <p:nvPr/>
        </p:nvGrpSpPr>
        <p:grpSpPr>
          <a:xfrm rot="10800000">
            <a:off x="2634416" y="1808752"/>
            <a:ext cx="266700" cy="345050"/>
            <a:chOff x="1172410" y="839125"/>
            <a:chExt cx="266700" cy="345050"/>
          </a:xfrm>
        </p:grpSpPr>
        <p:cxnSp>
          <p:nvCxnSpPr>
            <p:cNvPr id="2458" name="Google Shape;2458;p33"/>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59" name="Google Shape;2459;p33"/>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460" name="Google Shape;2460;p33"/>
          <p:cNvGrpSpPr/>
          <p:nvPr/>
        </p:nvGrpSpPr>
        <p:grpSpPr>
          <a:xfrm flipH="1">
            <a:off x="8023601" y="463300"/>
            <a:ext cx="266700" cy="345050"/>
            <a:chOff x="1172410" y="839125"/>
            <a:chExt cx="266700" cy="345050"/>
          </a:xfrm>
        </p:grpSpPr>
        <p:cxnSp>
          <p:nvCxnSpPr>
            <p:cNvPr id="2461" name="Google Shape;2461;p33"/>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62" name="Google Shape;2462;p33"/>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sp>
        <p:nvSpPr>
          <p:cNvPr id="2464" name="Google Shape;2464;p33"/>
          <p:cNvSpPr/>
          <p:nvPr/>
        </p:nvSpPr>
        <p:spPr>
          <a:xfrm>
            <a:off x="7607338" y="1455003"/>
            <a:ext cx="1099200" cy="1099200"/>
          </a:xfrm>
          <a:prstGeom prst="mathMultiply">
            <a:avLst>
              <a:gd name="adj1" fmla="val 17115"/>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5" name="Google Shape;2465;p33"/>
          <p:cNvGrpSpPr/>
          <p:nvPr/>
        </p:nvGrpSpPr>
        <p:grpSpPr>
          <a:xfrm rot="10800000" flipH="1">
            <a:off x="5313833" y="4002275"/>
            <a:ext cx="266700" cy="345050"/>
            <a:chOff x="1172410" y="839125"/>
            <a:chExt cx="266700" cy="345050"/>
          </a:xfrm>
        </p:grpSpPr>
        <p:cxnSp>
          <p:nvCxnSpPr>
            <p:cNvPr id="2466" name="Google Shape;2466;p33"/>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67" name="Google Shape;2467;p33"/>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spTree>
    <p:extLst>
      <p:ext uri="{BB962C8B-B14F-4D97-AF65-F5344CB8AC3E}">
        <p14:creationId xmlns:p14="http://schemas.microsoft.com/office/powerpoint/2010/main" val="20634216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DF99BF-B4C2-6462-ABE6-4847D8EBFAAF}"/>
              </a:ext>
            </a:extLst>
          </p:cNvPr>
          <p:cNvSpPr txBox="1"/>
          <p:nvPr/>
        </p:nvSpPr>
        <p:spPr>
          <a:xfrm>
            <a:off x="3123353" y="2187029"/>
            <a:ext cx="2897294" cy="769441"/>
          </a:xfrm>
          <a:prstGeom prst="rect">
            <a:avLst/>
          </a:prstGeom>
          <a:noFill/>
        </p:spPr>
        <p:txBody>
          <a:bodyPr wrap="square">
            <a:spAutoFit/>
          </a:bodyPr>
          <a:lstStyle/>
          <a:p>
            <a:r>
              <a:rPr lang="en-US" sz="4400" b="1" dirty="0">
                <a:solidFill>
                  <a:srgbClr val="FA5B41"/>
                </a:solidFill>
                <a:latin typeface="Rajdhani" panose="020B0604020202020204" charset="0"/>
                <a:cs typeface="Rajdhani" panose="020B0604020202020204" charset="0"/>
              </a:rPr>
              <a:t>THANK YOU!</a:t>
            </a:r>
          </a:p>
        </p:txBody>
      </p:sp>
    </p:spTree>
    <p:extLst>
      <p:ext uri="{BB962C8B-B14F-4D97-AF65-F5344CB8AC3E}">
        <p14:creationId xmlns:p14="http://schemas.microsoft.com/office/powerpoint/2010/main" val="831672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2615" name="Google Shape;2615;p36"/>
          <p:cNvSpPr txBox="1">
            <a:spLocks noGrp="1"/>
          </p:cNvSpPr>
          <p:nvPr>
            <p:ph type="title"/>
          </p:nvPr>
        </p:nvSpPr>
        <p:spPr>
          <a:xfrm>
            <a:off x="872400" y="537575"/>
            <a:ext cx="7384500" cy="62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History of Website</a:t>
            </a:r>
            <a:endParaRPr dirty="0">
              <a:solidFill>
                <a:schemeClr val="lt2"/>
              </a:solidFill>
            </a:endParaRPr>
          </a:p>
        </p:txBody>
      </p:sp>
      <p:sp>
        <p:nvSpPr>
          <p:cNvPr id="2616" name="Google Shape;2616;p36"/>
          <p:cNvSpPr txBox="1">
            <a:spLocks noGrp="1"/>
          </p:cNvSpPr>
          <p:nvPr>
            <p:ph type="body" idx="1"/>
          </p:nvPr>
        </p:nvSpPr>
        <p:spPr>
          <a:xfrm>
            <a:off x="872400" y="1642300"/>
            <a:ext cx="3972900" cy="2311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273D40"/>
              </a:buClr>
              <a:buSzPts val="600"/>
              <a:buFont typeface="Arial"/>
              <a:buNone/>
            </a:pPr>
            <a:r>
              <a:rPr lang="en-US" dirty="0">
                <a:solidFill>
                  <a:schemeClr val="lt1"/>
                </a:solidFill>
              </a:rPr>
              <a:t>The history of the web first began with a British scientist named Tim Berners-Lee. Berners' parents were also computer scientists in the early days of computing. The initial goal of Tim Berners was to make it easier for researchers at work to get and exchange information. Then, on April 30, 1993, CERN, a physics laboratory in Switzerland, officially announced the release of a free website. Prior to that in 1990, Tim Berners-Lee also wrote about three basic web technologies, namely HTML, URI, and HTTP. </a:t>
            </a:r>
            <a:endParaRPr dirty="0">
              <a:solidFill>
                <a:schemeClr val="lt1"/>
              </a:solidFill>
            </a:endParaRPr>
          </a:p>
        </p:txBody>
      </p:sp>
      <p:sp>
        <p:nvSpPr>
          <p:cNvPr id="2617" name="Google Shape;2617;p36"/>
          <p:cNvSpPr/>
          <p:nvPr/>
        </p:nvSpPr>
        <p:spPr>
          <a:xfrm>
            <a:off x="7527762" y="2605022"/>
            <a:ext cx="1199400" cy="1169100"/>
          </a:xfrm>
          <a:prstGeom prst="star8">
            <a:avLst>
              <a:gd name="adj" fmla="val 2526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8" name="Google Shape;2618;p36"/>
          <p:cNvGrpSpPr/>
          <p:nvPr/>
        </p:nvGrpSpPr>
        <p:grpSpPr>
          <a:xfrm flipH="1">
            <a:off x="8171088" y="463300"/>
            <a:ext cx="266700" cy="345050"/>
            <a:chOff x="1172410" y="839125"/>
            <a:chExt cx="266700" cy="345050"/>
          </a:xfrm>
        </p:grpSpPr>
        <p:cxnSp>
          <p:nvCxnSpPr>
            <p:cNvPr id="2619" name="Google Shape;2619;p36"/>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620" name="Google Shape;2620;p36"/>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621" name="Google Shape;2621;p36"/>
          <p:cNvGrpSpPr/>
          <p:nvPr/>
        </p:nvGrpSpPr>
        <p:grpSpPr>
          <a:xfrm rot="10800000" flipH="1">
            <a:off x="5461320" y="4002275"/>
            <a:ext cx="266700" cy="345050"/>
            <a:chOff x="1172410" y="839125"/>
            <a:chExt cx="266700" cy="345050"/>
          </a:xfrm>
        </p:grpSpPr>
        <p:cxnSp>
          <p:nvCxnSpPr>
            <p:cNvPr id="2622" name="Google Shape;2622;p36"/>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623" name="Google Shape;2623;p36"/>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624" name="Google Shape;2624;p36"/>
          <p:cNvGrpSpPr/>
          <p:nvPr/>
        </p:nvGrpSpPr>
        <p:grpSpPr>
          <a:xfrm>
            <a:off x="5852025" y="865550"/>
            <a:ext cx="2217310" cy="3011100"/>
            <a:chOff x="5845950" y="865550"/>
            <a:chExt cx="2217310" cy="3011100"/>
          </a:xfrm>
        </p:grpSpPr>
        <p:sp>
          <p:nvSpPr>
            <p:cNvPr id="2625" name="Google Shape;2625;p36"/>
            <p:cNvSpPr/>
            <p:nvPr/>
          </p:nvSpPr>
          <p:spPr>
            <a:xfrm rot="-5400000">
              <a:off x="5515500" y="1196000"/>
              <a:ext cx="2878200" cy="221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36"/>
            <p:cNvGrpSpPr/>
            <p:nvPr/>
          </p:nvGrpSpPr>
          <p:grpSpPr>
            <a:xfrm>
              <a:off x="5867209" y="890130"/>
              <a:ext cx="1070314" cy="683190"/>
              <a:chOff x="1851288" y="768725"/>
              <a:chExt cx="1191900" cy="760800"/>
            </a:xfrm>
          </p:grpSpPr>
          <p:sp>
            <p:nvSpPr>
              <p:cNvPr id="2627" name="Google Shape;2627;p36"/>
              <p:cNvSpPr/>
              <p:nvPr/>
            </p:nvSpPr>
            <p:spPr>
              <a:xfrm>
                <a:off x="1851288" y="768725"/>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6"/>
              <p:cNvSpPr/>
              <p:nvPr/>
            </p:nvSpPr>
            <p:spPr>
              <a:xfrm>
                <a:off x="1912100" y="901650"/>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6"/>
              <p:cNvSpPr/>
              <p:nvPr/>
            </p:nvSpPr>
            <p:spPr>
              <a:xfrm>
                <a:off x="1912099" y="14592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0" name="Google Shape;2630;p36"/>
              <p:cNvGrpSpPr/>
              <p:nvPr/>
            </p:nvGrpSpPr>
            <p:grpSpPr>
              <a:xfrm>
                <a:off x="1911922" y="1261212"/>
                <a:ext cx="98387" cy="174421"/>
                <a:chOff x="1956148" y="1098526"/>
                <a:chExt cx="111600" cy="112537"/>
              </a:xfrm>
            </p:grpSpPr>
            <p:sp>
              <p:nvSpPr>
                <p:cNvPr id="2631" name="Google Shape;2631;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6" name="Google Shape;2636;p36"/>
              <p:cNvGrpSpPr/>
              <p:nvPr/>
            </p:nvGrpSpPr>
            <p:grpSpPr>
              <a:xfrm>
                <a:off x="1983246" y="942647"/>
                <a:ext cx="736405" cy="53301"/>
                <a:chOff x="1944675" y="933750"/>
                <a:chExt cx="418650" cy="30300"/>
              </a:xfrm>
            </p:grpSpPr>
            <p:sp>
              <p:nvSpPr>
                <p:cNvPr id="2637" name="Google Shape;2637;p36"/>
                <p:cNvSpPr/>
                <p:nvPr/>
              </p:nvSpPr>
              <p:spPr>
                <a:xfrm>
                  <a:off x="19446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6"/>
                <p:cNvSpPr/>
                <p:nvPr/>
              </p:nvSpPr>
              <p:spPr>
                <a:xfrm>
                  <a:off x="200607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6"/>
                <p:cNvSpPr/>
                <p:nvPr/>
              </p:nvSpPr>
              <p:spPr>
                <a:xfrm>
                  <a:off x="20674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6"/>
                <p:cNvSpPr/>
                <p:nvPr/>
              </p:nvSpPr>
              <p:spPr>
                <a:xfrm>
                  <a:off x="21288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6"/>
                <p:cNvSpPr/>
                <p:nvPr/>
              </p:nvSpPr>
              <p:spPr>
                <a:xfrm>
                  <a:off x="233302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2" name="Google Shape;2642;p36"/>
              <p:cNvSpPr/>
              <p:nvPr/>
            </p:nvSpPr>
            <p:spPr>
              <a:xfrm>
                <a:off x="1912099" y="8746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6"/>
              <p:cNvSpPr/>
              <p:nvPr/>
            </p:nvSpPr>
            <p:spPr>
              <a:xfrm>
                <a:off x="2820875" y="901650"/>
                <a:ext cx="1623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6"/>
              <p:cNvSpPr/>
              <p:nvPr/>
            </p:nvSpPr>
            <p:spPr>
              <a:xfrm rot="10800000">
                <a:off x="2948246" y="919900"/>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6"/>
              <p:cNvSpPr/>
              <p:nvPr/>
            </p:nvSpPr>
            <p:spPr>
              <a:xfrm rot="10800000">
                <a:off x="2948246" y="957925"/>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6"/>
              <p:cNvSpPr/>
              <p:nvPr/>
            </p:nvSpPr>
            <p:spPr>
              <a:xfrm rot="10800000">
                <a:off x="2948246" y="995950"/>
                <a:ext cx="204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7" name="Google Shape;2647;p36"/>
              <p:cNvGrpSpPr/>
              <p:nvPr/>
            </p:nvGrpSpPr>
            <p:grpSpPr>
              <a:xfrm>
                <a:off x="2835388" y="919900"/>
                <a:ext cx="105525" cy="105450"/>
                <a:chOff x="2835388" y="919900"/>
                <a:chExt cx="105525" cy="105450"/>
              </a:xfrm>
            </p:grpSpPr>
            <p:sp>
              <p:nvSpPr>
                <p:cNvPr id="2648" name="Google Shape;2648;p36"/>
                <p:cNvSpPr/>
                <p:nvPr/>
              </p:nvSpPr>
              <p:spPr>
                <a:xfrm rot="10800000">
                  <a:off x="2910613"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6"/>
                <p:cNvSpPr/>
                <p:nvPr/>
              </p:nvSpPr>
              <p:spPr>
                <a:xfrm rot="10800000">
                  <a:off x="2873000"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6"/>
                <p:cNvSpPr/>
                <p:nvPr/>
              </p:nvSpPr>
              <p:spPr>
                <a:xfrm rot="10800000">
                  <a:off x="2835388"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6"/>
                <p:cNvSpPr/>
                <p:nvPr/>
              </p:nvSpPr>
              <p:spPr>
                <a:xfrm rot="10800000">
                  <a:off x="2910613"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6"/>
                <p:cNvSpPr/>
                <p:nvPr/>
              </p:nvSpPr>
              <p:spPr>
                <a:xfrm rot="10800000">
                  <a:off x="2873000"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6"/>
                <p:cNvSpPr/>
                <p:nvPr/>
              </p:nvSpPr>
              <p:spPr>
                <a:xfrm rot="10800000">
                  <a:off x="2835388"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6"/>
                <p:cNvSpPr/>
                <p:nvPr/>
              </p:nvSpPr>
              <p:spPr>
                <a:xfrm rot="10800000">
                  <a:off x="2910613"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6"/>
                <p:cNvSpPr/>
                <p:nvPr/>
              </p:nvSpPr>
              <p:spPr>
                <a:xfrm rot="10800000">
                  <a:off x="2873000"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6"/>
                <p:cNvSpPr/>
                <p:nvPr/>
              </p:nvSpPr>
              <p:spPr>
                <a:xfrm rot="10800000">
                  <a:off x="2835388"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7" name="Google Shape;2657;p36"/>
              <p:cNvSpPr/>
              <p:nvPr/>
            </p:nvSpPr>
            <p:spPr>
              <a:xfrm>
                <a:off x="1912100" y="1081475"/>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8" name="Google Shape;2658;p36"/>
              <p:cNvGrpSpPr/>
              <p:nvPr/>
            </p:nvGrpSpPr>
            <p:grpSpPr>
              <a:xfrm>
                <a:off x="2067985" y="1261212"/>
                <a:ext cx="98387" cy="174421"/>
                <a:chOff x="1956148" y="1098526"/>
                <a:chExt cx="111600" cy="112537"/>
              </a:xfrm>
            </p:grpSpPr>
            <p:sp>
              <p:nvSpPr>
                <p:cNvPr id="2659" name="Google Shape;2659;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4" name="Google Shape;2664;p36"/>
              <p:cNvGrpSpPr/>
              <p:nvPr/>
            </p:nvGrpSpPr>
            <p:grpSpPr>
              <a:xfrm>
                <a:off x="2224049" y="1261212"/>
                <a:ext cx="98387" cy="174421"/>
                <a:chOff x="1956148" y="1098526"/>
                <a:chExt cx="111600" cy="112537"/>
              </a:xfrm>
            </p:grpSpPr>
            <p:sp>
              <p:nvSpPr>
                <p:cNvPr id="2665" name="Google Shape;2665;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0" name="Google Shape;2670;p36"/>
              <p:cNvGrpSpPr/>
              <p:nvPr/>
            </p:nvGrpSpPr>
            <p:grpSpPr>
              <a:xfrm>
                <a:off x="2380112" y="1261212"/>
                <a:ext cx="98387" cy="174421"/>
                <a:chOff x="1956148" y="1098526"/>
                <a:chExt cx="111600" cy="112537"/>
              </a:xfrm>
            </p:grpSpPr>
            <p:sp>
              <p:nvSpPr>
                <p:cNvPr id="2671" name="Google Shape;2671;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6" name="Google Shape;2676;p36"/>
              <p:cNvGrpSpPr/>
              <p:nvPr/>
            </p:nvGrpSpPr>
            <p:grpSpPr>
              <a:xfrm>
                <a:off x="2536176" y="1261212"/>
                <a:ext cx="98387" cy="174421"/>
                <a:chOff x="1956148" y="1098526"/>
                <a:chExt cx="111600" cy="112537"/>
              </a:xfrm>
            </p:grpSpPr>
            <p:sp>
              <p:nvSpPr>
                <p:cNvPr id="2677" name="Google Shape;2677;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2" name="Google Shape;2682;p36"/>
              <p:cNvGrpSpPr/>
              <p:nvPr/>
            </p:nvGrpSpPr>
            <p:grpSpPr>
              <a:xfrm>
                <a:off x="2692239" y="1261212"/>
                <a:ext cx="98387" cy="174421"/>
                <a:chOff x="1956148" y="1098526"/>
                <a:chExt cx="111600" cy="112537"/>
              </a:xfrm>
            </p:grpSpPr>
            <p:sp>
              <p:nvSpPr>
                <p:cNvPr id="2683" name="Google Shape;2683;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8" name="Google Shape;2688;p36"/>
              <p:cNvSpPr/>
              <p:nvPr/>
            </p:nvSpPr>
            <p:spPr>
              <a:xfrm rot="10800000">
                <a:off x="2695247" y="835600"/>
                <a:ext cx="2865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6"/>
              <p:cNvSpPr/>
              <p:nvPr/>
            </p:nvSpPr>
            <p:spPr>
              <a:xfrm rot="10800000">
                <a:off x="2811649" y="1367825"/>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0" name="Google Shape;2690;p36"/>
              <p:cNvGrpSpPr/>
              <p:nvPr/>
            </p:nvGrpSpPr>
            <p:grpSpPr>
              <a:xfrm>
                <a:off x="2811649" y="1287238"/>
                <a:ext cx="170100" cy="67800"/>
                <a:chOff x="2811649" y="1261200"/>
                <a:chExt cx="170100" cy="67800"/>
              </a:xfrm>
            </p:grpSpPr>
            <p:sp>
              <p:nvSpPr>
                <p:cNvPr id="2691" name="Google Shape;2691;p36"/>
                <p:cNvSpPr/>
                <p:nvPr/>
              </p:nvSpPr>
              <p:spPr>
                <a:xfrm rot="10800000">
                  <a:off x="2811649" y="1261200"/>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2" name="Google Shape;2692;p36"/>
                <p:cNvGrpSpPr/>
                <p:nvPr/>
              </p:nvGrpSpPr>
              <p:grpSpPr>
                <a:xfrm>
                  <a:off x="2826775" y="1280363"/>
                  <a:ext cx="30300" cy="29475"/>
                  <a:chOff x="2823350" y="1280363"/>
                  <a:chExt cx="30300" cy="29475"/>
                </a:xfrm>
              </p:grpSpPr>
              <p:sp>
                <p:nvSpPr>
                  <p:cNvPr id="2693" name="Google Shape;2693;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5" name="Google Shape;2695;p36"/>
                <p:cNvGrpSpPr/>
                <p:nvPr/>
              </p:nvGrpSpPr>
              <p:grpSpPr>
                <a:xfrm>
                  <a:off x="2881550" y="1280363"/>
                  <a:ext cx="30300" cy="29475"/>
                  <a:chOff x="2823350" y="1280363"/>
                  <a:chExt cx="30300" cy="29475"/>
                </a:xfrm>
              </p:grpSpPr>
              <p:sp>
                <p:nvSpPr>
                  <p:cNvPr id="2696" name="Google Shape;2696;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8" name="Google Shape;2698;p36"/>
                <p:cNvGrpSpPr/>
                <p:nvPr/>
              </p:nvGrpSpPr>
              <p:grpSpPr>
                <a:xfrm>
                  <a:off x="2936325" y="1280363"/>
                  <a:ext cx="30300" cy="29475"/>
                  <a:chOff x="2823350" y="1280363"/>
                  <a:chExt cx="30300" cy="29475"/>
                </a:xfrm>
              </p:grpSpPr>
              <p:sp>
                <p:nvSpPr>
                  <p:cNvPr id="2699" name="Google Shape;2699;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1" name="Google Shape;2701;p36"/>
              <p:cNvGrpSpPr/>
              <p:nvPr/>
            </p:nvGrpSpPr>
            <p:grpSpPr>
              <a:xfrm>
                <a:off x="2826775" y="1386975"/>
                <a:ext cx="30300" cy="29475"/>
                <a:chOff x="2823350" y="1280363"/>
                <a:chExt cx="30300" cy="29475"/>
              </a:xfrm>
            </p:grpSpPr>
            <p:sp>
              <p:nvSpPr>
                <p:cNvPr id="2702" name="Google Shape;2702;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4" name="Google Shape;2704;p36"/>
              <p:cNvGrpSpPr/>
              <p:nvPr/>
            </p:nvGrpSpPr>
            <p:grpSpPr>
              <a:xfrm>
                <a:off x="2881550" y="1386975"/>
                <a:ext cx="30300" cy="29475"/>
                <a:chOff x="2823350" y="1280363"/>
                <a:chExt cx="30300" cy="29475"/>
              </a:xfrm>
            </p:grpSpPr>
            <p:sp>
              <p:nvSpPr>
                <p:cNvPr id="2705" name="Google Shape;2705;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7" name="Google Shape;2707;p36"/>
              <p:cNvGrpSpPr/>
              <p:nvPr/>
            </p:nvGrpSpPr>
            <p:grpSpPr>
              <a:xfrm>
                <a:off x="2936325" y="1386975"/>
                <a:ext cx="30300" cy="29475"/>
                <a:chOff x="2823350" y="1280363"/>
                <a:chExt cx="30300" cy="29475"/>
              </a:xfrm>
            </p:grpSpPr>
            <p:sp>
              <p:nvSpPr>
                <p:cNvPr id="2708" name="Google Shape;2708;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0" name="Google Shape;2710;p36"/>
              <p:cNvGrpSpPr/>
              <p:nvPr/>
            </p:nvGrpSpPr>
            <p:grpSpPr>
              <a:xfrm>
                <a:off x="2821775" y="1080988"/>
                <a:ext cx="174400" cy="174400"/>
                <a:chOff x="2821775" y="1080988"/>
                <a:chExt cx="174400" cy="174400"/>
              </a:xfrm>
            </p:grpSpPr>
            <p:sp>
              <p:nvSpPr>
                <p:cNvPr id="2711" name="Google Shape;2711;p36"/>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6"/>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6"/>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4" name="Google Shape;2714;p36"/>
                <p:cNvCxnSpPr>
                  <a:stCxn id="2713" idx="0"/>
                  <a:endCxn id="2711"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2715" name="Google Shape;2715;p36"/>
                <p:cNvCxnSpPr>
                  <a:stCxn id="2713" idx="6"/>
                  <a:endCxn id="2711"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2716" name="Google Shape;2716;p36"/>
                <p:cNvCxnSpPr>
                  <a:stCxn id="2713" idx="7"/>
                  <a:endCxn id="2711"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2717" name="Google Shape;2717;p36"/>
                <p:cNvCxnSpPr>
                  <a:stCxn id="2713" idx="1"/>
                  <a:endCxn id="2711"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2718" name="Google Shape;2718;p36"/>
                <p:cNvCxnSpPr>
                  <a:stCxn id="2713" idx="2"/>
                  <a:endCxn id="2711"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2719" name="Google Shape;2719;p36"/>
                <p:cNvCxnSpPr>
                  <a:stCxn id="2713" idx="3"/>
                  <a:endCxn id="2711"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2720" name="Google Shape;2720;p36"/>
                <p:cNvCxnSpPr>
                  <a:stCxn id="2713" idx="4"/>
                  <a:endCxn id="2711"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2721" name="Google Shape;2721;p36"/>
                <p:cNvCxnSpPr>
                  <a:stCxn id="2713" idx="5"/>
                  <a:endCxn id="2711"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grpSp>
          <p:nvGrpSpPr>
            <p:cNvPr id="2722" name="Google Shape;2722;p36"/>
            <p:cNvGrpSpPr/>
            <p:nvPr/>
          </p:nvGrpSpPr>
          <p:grpSpPr>
            <a:xfrm>
              <a:off x="6968657" y="890133"/>
              <a:ext cx="1070326" cy="683198"/>
              <a:chOff x="1851288" y="1569750"/>
              <a:chExt cx="1191900" cy="760800"/>
            </a:xfrm>
          </p:grpSpPr>
          <p:sp>
            <p:nvSpPr>
              <p:cNvPr id="2723" name="Google Shape;2723;p36"/>
              <p:cNvSpPr/>
              <p:nvPr/>
            </p:nvSpPr>
            <p:spPr>
              <a:xfrm>
                <a:off x="1851288" y="1569750"/>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6"/>
              <p:cNvSpPr/>
              <p:nvPr/>
            </p:nvSpPr>
            <p:spPr>
              <a:xfrm>
                <a:off x="1912099" y="2260250"/>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5" name="Google Shape;2725;p36"/>
              <p:cNvGrpSpPr/>
              <p:nvPr/>
            </p:nvGrpSpPr>
            <p:grpSpPr>
              <a:xfrm>
                <a:off x="2491554" y="1627594"/>
                <a:ext cx="477033" cy="87176"/>
                <a:chOff x="2594360" y="1659550"/>
                <a:chExt cx="374290" cy="68400"/>
              </a:xfrm>
            </p:grpSpPr>
            <p:sp>
              <p:nvSpPr>
                <p:cNvPr id="2726" name="Google Shape;2726;p36"/>
                <p:cNvSpPr/>
                <p:nvPr/>
              </p:nvSpPr>
              <p:spPr>
                <a:xfrm rot="10800000">
                  <a:off x="2911350" y="1659550"/>
                  <a:ext cx="57300" cy="6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7" name="Google Shape;2727;p36"/>
                <p:cNvGrpSpPr/>
                <p:nvPr/>
              </p:nvGrpSpPr>
              <p:grpSpPr>
                <a:xfrm>
                  <a:off x="2594360" y="1660525"/>
                  <a:ext cx="296325" cy="67425"/>
                  <a:chOff x="2835388" y="919900"/>
                  <a:chExt cx="105525" cy="67425"/>
                </a:xfrm>
              </p:grpSpPr>
              <p:sp>
                <p:nvSpPr>
                  <p:cNvPr id="2728" name="Google Shape;2728;p36"/>
                  <p:cNvSpPr/>
                  <p:nvPr/>
                </p:nvSpPr>
                <p:spPr>
                  <a:xfrm rot="10800000">
                    <a:off x="2910613"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6"/>
                  <p:cNvSpPr/>
                  <p:nvPr/>
                </p:nvSpPr>
                <p:spPr>
                  <a:xfrm rot="10800000">
                    <a:off x="2873000"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6"/>
                  <p:cNvSpPr/>
                  <p:nvPr/>
                </p:nvSpPr>
                <p:spPr>
                  <a:xfrm rot="10800000">
                    <a:off x="2835388"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6"/>
                  <p:cNvSpPr/>
                  <p:nvPr/>
                </p:nvSpPr>
                <p:spPr>
                  <a:xfrm rot="10800000">
                    <a:off x="2910613"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6"/>
                  <p:cNvSpPr/>
                  <p:nvPr/>
                </p:nvSpPr>
                <p:spPr>
                  <a:xfrm rot="10800000">
                    <a:off x="2873000"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6"/>
                  <p:cNvSpPr/>
                  <p:nvPr/>
                </p:nvSpPr>
                <p:spPr>
                  <a:xfrm rot="10800000">
                    <a:off x="2835388"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34" name="Google Shape;2734;p36"/>
              <p:cNvGrpSpPr/>
              <p:nvPr/>
            </p:nvGrpSpPr>
            <p:grpSpPr>
              <a:xfrm>
                <a:off x="2779071" y="1771549"/>
                <a:ext cx="187550" cy="187550"/>
                <a:chOff x="2821775" y="1080988"/>
                <a:chExt cx="174400" cy="174400"/>
              </a:xfrm>
            </p:grpSpPr>
            <p:sp>
              <p:nvSpPr>
                <p:cNvPr id="2735" name="Google Shape;2735;p36"/>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6"/>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6"/>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8" name="Google Shape;2738;p36"/>
                <p:cNvCxnSpPr>
                  <a:stCxn id="2737" idx="0"/>
                  <a:endCxn id="2735"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2739" name="Google Shape;2739;p36"/>
                <p:cNvCxnSpPr>
                  <a:stCxn id="2737" idx="6"/>
                  <a:endCxn id="2735"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2740" name="Google Shape;2740;p36"/>
                <p:cNvCxnSpPr>
                  <a:stCxn id="2737" idx="7"/>
                  <a:endCxn id="2735"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2741" name="Google Shape;2741;p36"/>
                <p:cNvCxnSpPr>
                  <a:stCxn id="2737" idx="1"/>
                  <a:endCxn id="2735"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2742" name="Google Shape;2742;p36"/>
                <p:cNvCxnSpPr>
                  <a:stCxn id="2737" idx="2"/>
                  <a:endCxn id="2735"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2743" name="Google Shape;2743;p36"/>
                <p:cNvCxnSpPr>
                  <a:stCxn id="2737" idx="3"/>
                  <a:endCxn id="2735"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2744" name="Google Shape;2744;p36"/>
                <p:cNvCxnSpPr>
                  <a:stCxn id="2737" idx="4"/>
                  <a:endCxn id="2735"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2745" name="Google Shape;2745;p36"/>
                <p:cNvCxnSpPr>
                  <a:stCxn id="2737" idx="5"/>
                  <a:endCxn id="2735"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nvGrpSpPr>
              <p:cNvPr id="2746" name="Google Shape;2746;p36"/>
              <p:cNvGrpSpPr/>
              <p:nvPr/>
            </p:nvGrpSpPr>
            <p:grpSpPr>
              <a:xfrm>
                <a:off x="2779071" y="2015899"/>
                <a:ext cx="187550" cy="187550"/>
                <a:chOff x="2821775" y="1080988"/>
                <a:chExt cx="174400" cy="174400"/>
              </a:xfrm>
            </p:grpSpPr>
            <p:sp>
              <p:nvSpPr>
                <p:cNvPr id="2747" name="Google Shape;2747;p36"/>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6"/>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6"/>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0" name="Google Shape;2750;p36"/>
                <p:cNvCxnSpPr>
                  <a:stCxn id="2749" idx="0"/>
                  <a:endCxn id="2747"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2751" name="Google Shape;2751;p36"/>
                <p:cNvCxnSpPr>
                  <a:stCxn id="2749" idx="6"/>
                  <a:endCxn id="2747"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2752" name="Google Shape;2752;p36"/>
                <p:cNvCxnSpPr>
                  <a:stCxn id="2749" idx="7"/>
                  <a:endCxn id="2747"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2753" name="Google Shape;2753;p36"/>
                <p:cNvCxnSpPr>
                  <a:stCxn id="2749" idx="1"/>
                  <a:endCxn id="2747"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2754" name="Google Shape;2754;p36"/>
                <p:cNvCxnSpPr>
                  <a:stCxn id="2749" idx="2"/>
                  <a:endCxn id="2747"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2755" name="Google Shape;2755;p36"/>
                <p:cNvCxnSpPr>
                  <a:stCxn id="2749" idx="3"/>
                  <a:endCxn id="2747"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2756" name="Google Shape;2756;p36"/>
                <p:cNvCxnSpPr>
                  <a:stCxn id="2749" idx="4"/>
                  <a:endCxn id="2747"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2757" name="Google Shape;2757;p36"/>
                <p:cNvCxnSpPr>
                  <a:stCxn id="2749" idx="5"/>
                  <a:endCxn id="2747"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nvGrpSpPr>
              <p:cNvPr id="2758" name="Google Shape;2758;p36"/>
              <p:cNvGrpSpPr/>
              <p:nvPr/>
            </p:nvGrpSpPr>
            <p:grpSpPr>
              <a:xfrm>
                <a:off x="1912103" y="1771547"/>
                <a:ext cx="813250" cy="433400"/>
                <a:chOff x="1912103" y="1771547"/>
                <a:chExt cx="813250" cy="433400"/>
              </a:xfrm>
            </p:grpSpPr>
            <p:grpSp>
              <p:nvGrpSpPr>
                <p:cNvPr id="2759" name="Google Shape;2759;p36"/>
                <p:cNvGrpSpPr/>
                <p:nvPr/>
              </p:nvGrpSpPr>
              <p:grpSpPr>
                <a:xfrm>
                  <a:off x="1912103" y="1771547"/>
                  <a:ext cx="786675" cy="25800"/>
                  <a:chOff x="1912103" y="1771547"/>
                  <a:chExt cx="786675" cy="25800"/>
                </a:xfrm>
              </p:grpSpPr>
              <p:sp>
                <p:nvSpPr>
                  <p:cNvPr id="2760" name="Google Shape;2760;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6" name="Google Shape;2776;p36"/>
                <p:cNvGrpSpPr/>
                <p:nvPr/>
              </p:nvGrpSpPr>
              <p:grpSpPr>
                <a:xfrm>
                  <a:off x="1938678" y="1816836"/>
                  <a:ext cx="786675" cy="25800"/>
                  <a:chOff x="1912103" y="1771547"/>
                  <a:chExt cx="786675" cy="25800"/>
                </a:xfrm>
              </p:grpSpPr>
              <p:sp>
                <p:nvSpPr>
                  <p:cNvPr id="2777" name="Google Shape;2777;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3" name="Google Shape;2793;p36"/>
                <p:cNvGrpSpPr/>
                <p:nvPr/>
              </p:nvGrpSpPr>
              <p:grpSpPr>
                <a:xfrm>
                  <a:off x="1912103" y="1862125"/>
                  <a:ext cx="786675" cy="25800"/>
                  <a:chOff x="1912103" y="1771547"/>
                  <a:chExt cx="786675" cy="25800"/>
                </a:xfrm>
              </p:grpSpPr>
              <p:sp>
                <p:nvSpPr>
                  <p:cNvPr id="2794" name="Google Shape;2794;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0" name="Google Shape;2810;p36"/>
                <p:cNvGrpSpPr/>
                <p:nvPr/>
              </p:nvGrpSpPr>
              <p:grpSpPr>
                <a:xfrm>
                  <a:off x="1938678" y="1907414"/>
                  <a:ext cx="786675" cy="25800"/>
                  <a:chOff x="1912103" y="1771547"/>
                  <a:chExt cx="786675" cy="25800"/>
                </a:xfrm>
              </p:grpSpPr>
              <p:sp>
                <p:nvSpPr>
                  <p:cNvPr id="2811" name="Google Shape;2811;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7" name="Google Shape;2827;p36"/>
                <p:cNvGrpSpPr/>
                <p:nvPr/>
              </p:nvGrpSpPr>
              <p:grpSpPr>
                <a:xfrm>
                  <a:off x="1912103" y="1952703"/>
                  <a:ext cx="786675" cy="25800"/>
                  <a:chOff x="1912103" y="1771547"/>
                  <a:chExt cx="786675" cy="25800"/>
                </a:xfrm>
              </p:grpSpPr>
              <p:sp>
                <p:nvSpPr>
                  <p:cNvPr id="2828" name="Google Shape;2828;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4" name="Google Shape;2844;p36"/>
                <p:cNvGrpSpPr/>
                <p:nvPr/>
              </p:nvGrpSpPr>
              <p:grpSpPr>
                <a:xfrm>
                  <a:off x="1938678" y="1997992"/>
                  <a:ext cx="786675" cy="25800"/>
                  <a:chOff x="1912103" y="1771547"/>
                  <a:chExt cx="786675" cy="25800"/>
                </a:xfrm>
              </p:grpSpPr>
              <p:sp>
                <p:nvSpPr>
                  <p:cNvPr id="2845" name="Google Shape;2845;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1" name="Google Shape;2861;p36"/>
                <p:cNvGrpSpPr/>
                <p:nvPr/>
              </p:nvGrpSpPr>
              <p:grpSpPr>
                <a:xfrm>
                  <a:off x="1912103" y="2043281"/>
                  <a:ext cx="786675" cy="25800"/>
                  <a:chOff x="1912103" y="1771547"/>
                  <a:chExt cx="786675" cy="25800"/>
                </a:xfrm>
              </p:grpSpPr>
              <p:sp>
                <p:nvSpPr>
                  <p:cNvPr id="2862" name="Google Shape;2862;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8" name="Google Shape;2878;p36"/>
                <p:cNvGrpSpPr/>
                <p:nvPr/>
              </p:nvGrpSpPr>
              <p:grpSpPr>
                <a:xfrm>
                  <a:off x="1938678" y="2088570"/>
                  <a:ext cx="786675" cy="25800"/>
                  <a:chOff x="1912103" y="1771547"/>
                  <a:chExt cx="786675" cy="25800"/>
                </a:xfrm>
              </p:grpSpPr>
              <p:sp>
                <p:nvSpPr>
                  <p:cNvPr id="2879" name="Google Shape;2879;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5" name="Google Shape;2895;p36"/>
                <p:cNvGrpSpPr/>
                <p:nvPr/>
              </p:nvGrpSpPr>
              <p:grpSpPr>
                <a:xfrm>
                  <a:off x="1912103" y="2133859"/>
                  <a:ext cx="786675" cy="25800"/>
                  <a:chOff x="1912103" y="1771547"/>
                  <a:chExt cx="786675" cy="25800"/>
                </a:xfrm>
              </p:grpSpPr>
              <p:sp>
                <p:nvSpPr>
                  <p:cNvPr id="2896" name="Google Shape;2896;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2" name="Google Shape;2912;p36"/>
                <p:cNvGrpSpPr/>
                <p:nvPr/>
              </p:nvGrpSpPr>
              <p:grpSpPr>
                <a:xfrm>
                  <a:off x="1938678" y="2179147"/>
                  <a:ext cx="786675" cy="25800"/>
                  <a:chOff x="1912103" y="1771547"/>
                  <a:chExt cx="786675" cy="25800"/>
                </a:xfrm>
              </p:grpSpPr>
              <p:sp>
                <p:nvSpPr>
                  <p:cNvPr id="2913" name="Google Shape;2913;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29" name="Google Shape;2929;p36"/>
              <p:cNvSpPr/>
              <p:nvPr/>
            </p:nvSpPr>
            <p:spPr>
              <a:xfrm>
                <a:off x="1912101" y="167347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6"/>
              <p:cNvSpPr/>
              <p:nvPr/>
            </p:nvSpPr>
            <p:spPr>
              <a:xfrm>
                <a:off x="1912101" y="165052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6"/>
              <p:cNvSpPr/>
              <p:nvPr/>
            </p:nvSpPr>
            <p:spPr>
              <a:xfrm>
                <a:off x="1912101" y="162757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2" name="Google Shape;2932;p36"/>
            <p:cNvGrpSpPr/>
            <p:nvPr/>
          </p:nvGrpSpPr>
          <p:grpSpPr>
            <a:xfrm>
              <a:off x="5845960" y="3739550"/>
              <a:ext cx="2217300" cy="137100"/>
              <a:chOff x="5845960" y="1601875"/>
              <a:chExt cx="2217300" cy="137100"/>
            </a:xfrm>
          </p:grpSpPr>
          <p:sp>
            <p:nvSpPr>
              <p:cNvPr id="2933" name="Google Shape;2933;p36"/>
              <p:cNvSpPr/>
              <p:nvPr/>
            </p:nvSpPr>
            <p:spPr>
              <a:xfrm>
                <a:off x="5845960" y="1601875"/>
                <a:ext cx="2217300" cy="13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4" name="Google Shape;2934;p36"/>
              <p:cNvGrpSpPr/>
              <p:nvPr/>
            </p:nvGrpSpPr>
            <p:grpSpPr>
              <a:xfrm>
                <a:off x="5859753" y="1626161"/>
                <a:ext cx="2185440" cy="88429"/>
                <a:chOff x="5865820" y="1626161"/>
                <a:chExt cx="2185440" cy="88429"/>
              </a:xfrm>
            </p:grpSpPr>
            <p:grpSp>
              <p:nvGrpSpPr>
                <p:cNvPr id="2935" name="Google Shape;2935;p36"/>
                <p:cNvGrpSpPr/>
                <p:nvPr/>
              </p:nvGrpSpPr>
              <p:grpSpPr>
                <a:xfrm>
                  <a:off x="5865820" y="1626241"/>
                  <a:ext cx="1030503" cy="88349"/>
                  <a:chOff x="1657932" y="4031216"/>
                  <a:chExt cx="1222424" cy="104804"/>
                </a:xfrm>
              </p:grpSpPr>
              <p:grpSp>
                <p:nvGrpSpPr>
                  <p:cNvPr id="2936" name="Google Shape;2936;p36"/>
                  <p:cNvGrpSpPr/>
                  <p:nvPr/>
                </p:nvGrpSpPr>
                <p:grpSpPr>
                  <a:xfrm rot="-5400000">
                    <a:off x="1698430" y="3990718"/>
                    <a:ext cx="104804" cy="185799"/>
                    <a:chOff x="1956148" y="1098526"/>
                    <a:chExt cx="111600" cy="112537"/>
                  </a:xfrm>
                </p:grpSpPr>
                <p:sp>
                  <p:nvSpPr>
                    <p:cNvPr id="2937" name="Google Shape;2937;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2" name="Google Shape;2942;p36"/>
                  <p:cNvGrpSpPr/>
                  <p:nvPr/>
                </p:nvGrpSpPr>
                <p:grpSpPr>
                  <a:xfrm rot="-5400000">
                    <a:off x="1905756" y="3990718"/>
                    <a:ext cx="104804" cy="185799"/>
                    <a:chOff x="1956148" y="1098526"/>
                    <a:chExt cx="111600" cy="112537"/>
                  </a:xfrm>
                </p:grpSpPr>
                <p:sp>
                  <p:nvSpPr>
                    <p:cNvPr id="2943" name="Google Shape;2943;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8" name="Google Shape;2948;p36"/>
                  <p:cNvGrpSpPr/>
                  <p:nvPr/>
                </p:nvGrpSpPr>
                <p:grpSpPr>
                  <a:xfrm rot="-5400000">
                    <a:off x="2113080" y="3990718"/>
                    <a:ext cx="104804" cy="185799"/>
                    <a:chOff x="1956148" y="1098526"/>
                    <a:chExt cx="111600" cy="112537"/>
                  </a:xfrm>
                </p:grpSpPr>
                <p:sp>
                  <p:nvSpPr>
                    <p:cNvPr id="2949" name="Google Shape;2949;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4" name="Google Shape;2954;p36"/>
                  <p:cNvGrpSpPr/>
                  <p:nvPr/>
                </p:nvGrpSpPr>
                <p:grpSpPr>
                  <a:xfrm rot="-5400000">
                    <a:off x="2320405" y="3990718"/>
                    <a:ext cx="104804" cy="185799"/>
                    <a:chOff x="1956148" y="1098526"/>
                    <a:chExt cx="111600" cy="112537"/>
                  </a:xfrm>
                </p:grpSpPr>
                <p:sp>
                  <p:nvSpPr>
                    <p:cNvPr id="2955" name="Google Shape;2955;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0" name="Google Shape;2960;p36"/>
                  <p:cNvGrpSpPr/>
                  <p:nvPr/>
                </p:nvGrpSpPr>
                <p:grpSpPr>
                  <a:xfrm rot="-5400000">
                    <a:off x="2527730" y="3990718"/>
                    <a:ext cx="104804" cy="185799"/>
                    <a:chOff x="1956148" y="1098526"/>
                    <a:chExt cx="111600" cy="112537"/>
                  </a:xfrm>
                </p:grpSpPr>
                <p:sp>
                  <p:nvSpPr>
                    <p:cNvPr id="2961" name="Google Shape;2961;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6" name="Google Shape;2966;p36"/>
                  <p:cNvGrpSpPr/>
                  <p:nvPr/>
                </p:nvGrpSpPr>
                <p:grpSpPr>
                  <a:xfrm rot="-5400000">
                    <a:off x="2735055" y="3990718"/>
                    <a:ext cx="104804" cy="185799"/>
                    <a:chOff x="1956148" y="1098526"/>
                    <a:chExt cx="111600" cy="112537"/>
                  </a:xfrm>
                </p:grpSpPr>
                <p:sp>
                  <p:nvSpPr>
                    <p:cNvPr id="2967" name="Google Shape;2967;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72" name="Google Shape;2972;p36"/>
                <p:cNvGrpSpPr/>
                <p:nvPr/>
              </p:nvGrpSpPr>
              <p:grpSpPr>
                <a:xfrm rot="-5400000">
                  <a:off x="6949660" y="1592102"/>
                  <a:ext cx="88349" cy="156628"/>
                  <a:chOff x="1956148" y="1098526"/>
                  <a:chExt cx="111600" cy="112537"/>
                </a:xfrm>
              </p:grpSpPr>
              <p:sp>
                <p:nvSpPr>
                  <p:cNvPr id="2973" name="Google Shape;2973;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8" name="Google Shape;2978;p36"/>
                <p:cNvGrpSpPr/>
                <p:nvPr/>
              </p:nvGrpSpPr>
              <p:grpSpPr>
                <a:xfrm rot="-5400000">
                  <a:off x="7124435" y="1592102"/>
                  <a:ext cx="88349" cy="156628"/>
                  <a:chOff x="1956148" y="1098526"/>
                  <a:chExt cx="111600" cy="112537"/>
                </a:xfrm>
              </p:grpSpPr>
              <p:sp>
                <p:nvSpPr>
                  <p:cNvPr id="2979" name="Google Shape;2979;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4" name="Google Shape;2984;p36"/>
                <p:cNvGrpSpPr/>
                <p:nvPr/>
              </p:nvGrpSpPr>
              <p:grpSpPr>
                <a:xfrm rot="-5400000">
                  <a:off x="7299210" y="1592102"/>
                  <a:ext cx="88349" cy="156628"/>
                  <a:chOff x="1956148" y="1098526"/>
                  <a:chExt cx="111600" cy="112537"/>
                </a:xfrm>
              </p:grpSpPr>
              <p:sp>
                <p:nvSpPr>
                  <p:cNvPr id="2985" name="Google Shape;2985;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0" name="Google Shape;2990;p36"/>
                <p:cNvGrpSpPr/>
                <p:nvPr/>
              </p:nvGrpSpPr>
              <p:grpSpPr>
                <a:xfrm rot="-5400000">
                  <a:off x="7473985" y="1592102"/>
                  <a:ext cx="88349" cy="156628"/>
                  <a:chOff x="1956148" y="1098526"/>
                  <a:chExt cx="111600" cy="112537"/>
                </a:xfrm>
              </p:grpSpPr>
              <p:sp>
                <p:nvSpPr>
                  <p:cNvPr id="2991" name="Google Shape;2991;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6" name="Google Shape;2996;p36"/>
                <p:cNvGrpSpPr/>
                <p:nvPr/>
              </p:nvGrpSpPr>
              <p:grpSpPr>
                <a:xfrm rot="-5400000">
                  <a:off x="7648760" y="1592102"/>
                  <a:ext cx="88349" cy="156628"/>
                  <a:chOff x="1956148" y="1098526"/>
                  <a:chExt cx="111600" cy="112537"/>
                </a:xfrm>
              </p:grpSpPr>
              <p:sp>
                <p:nvSpPr>
                  <p:cNvPr id="2997" name="Google Shape;2997;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2" name="Google Shape;3002;p36"/>
                <p:cNvGrpSpPr/>
                <p:nvPr/>
              </p:nvGrpSpPr>
              <p:grpSpPr>
                <a:xfrm rot="-5400000">
                  <a:off x="7823534" y="1592102"/>
                  <a:ext cx="88349" cy="156628"/>
                  <a:chOff x="1956148" y="1098526"/>
                  <a:chExt cx="111600" cy="112537"/>
                </a:xfrm>
              </p:grpSpPr>
              <p:sp>
                <p:nvSpPr>
                  <p:cNvPr id="3003" name="Google Shape;3003;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8" name="Google Shape;3008;p36"/>
                <p:cNvGrpSpPr/>
                <p:nvPr/>
              </p:nvGrpSpPr>
              <p:grpSpPr>
                <a:xfrm rot="-5400000">
                  <a:off x="7963542" y="1626797"/>
                  <a:ext cx="88354" cy="87083"/>
                  <a:chOff x="1956148" y="1098526"/>
                  <a:chExt cx="111600" cy="62568"/>
                </a:xfrm>
              </p:grpSpPr>
              <p:sp>
                <p:nvSpPr>
                  <p:cNvPr id="3009" name="Google Shape;3009;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012" name="Google Shape;3012;p36"/>
            <p:cNvGrpSpPr/>
            <p:nvPr/>
          </p:nvGrpSpPr>
          <p:grpSpPr>
            <a:xfrm>
              <a:off x="5867205" y="1599822"/>
              <a:ext cx="1071026" cy="683198"/>
              <a:chOff x="5867199" y="1642300"/>
              <a:chExt cx="1071026" cy="760800"/>
            </a:xfrm>
          </p:grpSpPr>
          <p:sp>
            <p:nvSpPr>
              <p:cNvPr id="3013" name="Google Shape;3013;p36"/>
              <p:cNvSpPr/>
              <p:nvPr/>
            </p:nvSpPr>
            <p:spPr>
              <a:xfrm>
                <a:off x="5867199" y="1642300"/>
                <a:ext cx="10704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4" name="Google Shape;3014;p36"/>
              <p:cNvGrpSpPr/>
              <p:nvPr/>
            </p:nvGrpSpPr>
            <p:grpSpPr>
              <a:xfrm>
                <a:off x="5949013" y="1681125"/>
                <a:ext cx="365100" cy="168600"/>
                <a:chOff x="1360125" y="1844875"/>
                <a:chExt cx="365100" cy="168600"/>
              </a:xfrm>
            </p:grpSpPr>
            <p:sp>
              <p:nvSpPr>
                <p:cNvPr id="3015" name="Google Shape;3015;p36"/>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36"/>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36"/>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36"/>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36"/>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36"/>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1" name="Google Shape;3021;p36"/>
              <p:cNvGrpSpPr/>
              <p:nvPr/>
            </p:nvGrpSpPr>
            <p:grpSpPr>
              <a:xfrm>
                <a:off x="6524527" y="1691700"/>
                <a:ext cx="378100" cy="147450"/>
                <a:chOff x="1947775" y="1814100"/>
                <a:chExt cx="378100" cy="147450"/>
              </a:xfrm>
            </p:grpSpPr>
            <p:grpSp>
              <p:nvGrpSpPr>
                <p:cNvPr id="3022" name="Google Shape;3022;p36"/>
                <p:cNvGrpSpPr/>
                <p:nvPr/>
              </p:nvGrpSpPr>
              <p:grpSpPr>
                <a:xfrm>
                  <a:off x="1947775" y="1814100"/>
                  <a:ext cx="30300" cy="147450"/>
                  <a:chOff x="1947775" y="1824725"/>
                  <a:chExt cx="30300" cy="147450"/>
                </a:xfrm>
              </p:grpSpPr>
              <p:sp>
                <p:nvSpPr>
                  <p:cNvPr id="3023" name="Google Shape;3023;p36"/>
                  <p:cNvSpPr/>
                  <p:nvPr/>
                </p:nvSpPr>
                <p:spPr>
                  <a:xfrm>
                    <a:off x="194777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6"/>
                  <p:cNvSpPr/>
                  <p:nvPr/>
                </p:nvSpPr>
                <p:spPr>
                  <a:xfrm>
                    <a:off x="194777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6"/>
                  <p:cNvSpPr/>
                  <p:nvPr/>
                </p:nvSpPr>
                <p:spPr>
                  <a:xfrm>
                    <a:off x="194777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026" name="Google Shape;3026;p36"/>
                <p:cNvGrpSpPr/>
                <p:nvPr/>
              </p:nvGrpSpPr>
              <p:grpSpPr>
                <a:xfrm>
                  <a:off x="2061800" y="1814100"/>
                  <a:ext cx="30300" cy="147450"/>
                  <a:chOff x="2061800" y="1824725"/>
                  <a:chExt cx="30300" cy="147450"/>
                </a:xfrm>
              </p:grpSpPr>
              <p:sp>
                <p:nvSpPr>
                  <p:cNvPr id="3027" name="Google Shape;3027;p36"/>
                  <p:cNvSpPr/>
                  <p:nvPr/>
                </p:nvSpPr>
                <p:spPr>
                  <a:xfrm rot="10800000">
                    <a:off x="2061800"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36"/>
                  <p:cNvSpPr/>
                  <p:nvPr/>
                </p:nvSpPr>
                <p:spPr>
                  <a:xfrm rot="10800000">
                    <a:off x="2061800"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36"/>
                  <p:cNvSpPr/>
                  <p:nvPr/>
                </p:nvSpPr>
                <p:spPr>
                  <a:xfrm rot="10800000">
                    <a:off x="2061800"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030" name="Google Shape;3030;p36"/>
                <p:cNvGrpSpPr/>
                <p:nvPr/>
              </p:nvGrpSpPr>
              <p:grpSpPr>
                <a:xfrm>
                  <a:off x="2175825" y="1814100"/>
                  <a:ext cx="30300" cy="147450"/>
                  <a:chOff x="2175825" y="1824725"/>
                  <a:chExt cx="30300" cy="147450"/>
                </a:xfrm>
              </p:grpSpPr>
              <p:sp>
                <p:nvSpPr>
                  <p:cNvPr id="3031" name="Google Shape;3031;p36"/>
                  <p:cNvSpPr/>
                  <p:nvPr/>
                </p:nvSpPr>
                <p:spPr>
                  <a:xfrm>
                    <a:off x="217582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36"/>
                  <p:cNvSpPr/>
                  <p:nvPr/>
                </p:nvSpPr>
                <p:spPr>
                  <a:xfrm>
                    <a:off x="217582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36"/>
                  <p:cNvSpPr/>
                  <p:nvPr/>
                </p:nvSpPr>
                <p:spPr>
                  <a:xfrm>
                    <a:off x="217582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034" name="Google Shape;3034;p36"/>
                <p:cNvGrpSpPr/>
                <p:nvPr/>
              </p:nvGrpSpPr>
              <p:grpSpPr>
                <a:xfrm>
                  <a:off x="2295575" y="1814100"/>
                  <a:ext cx="30300" cy="147450"/>
                  <a:chOff x="2295575" y="1824725"/>
                  <a:chExt cx="30300" cy="147450"/>
                </a:xfrm>
              </p:grpSpPr>
              <p:sp>
                <p:nvSpPr>
                  <p:cNvPr id="3035" name="Google Shape;3035;p36"/>
                  <p:cNvSpPr/>
                  <p:nvPr/>
                </p:nvSpPr>
                <p:spPr>
                  <a:xfrm rot="10800000">
                    <a:off x="2295575"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36"/>
                  <p:cNvSpPr/>
                  <p:nvPr/>
                </p:nvSpPr>
                <p:spPr>
                  <a:xfrm rot="10800000">
                    <a:off x="2295575"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36"/>
                  <p:cNvSpPr/>
                  <p:nvPr/>
                </p:nvSpPr>
                <p:spPr>
                  <a:xfrm rot="10800000">
                    <a:off x="2295575"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3038" name="Google Shape;3038;p36"/>
              <p:cNvSpPr/>
              <p:nvPr/>
            </p:nvSpPr>
            <p:spPr>
              <a:xfrm>
                <a:off x="6580752" y="16432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6"/>
              <p:cNvSpPr/>
              <p:nvPr/>
            </p:nvSpPr>
            <p:spPr>
              <a:xfrm>
                <a:off x="6580752" y="21581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6"/>
              <p:cNvSpPr/>
              <p:nvPr/>
            </p:nvSpPr>
            <p:spPr>
              <a:xfrm>
                <a:off x="5867824" y="1878975"/>
                <a:ext cx="10704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36"/>
              <p:cNvSpPr/>
              <p:nvPr/>
            </p:nvSpPr>
            <p:spPr>
              <a:xfrm>
                <a:off x="5867824" y="2146474"/>
                <a:ext cx="10704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6"/>
              <p:cNvSpPr/>
              <p:nvPr/>
            </p:nvSpPr>
            <p:spPr>
              <a:xfrm>
                <a:off x="6700490" y="16432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6"/>
              <p:cNvSpPr/>
              <p:nvPr/>
            </p:nvSpPr>
            <p:spPr>
              <a:xfrm>
                <a:off x="6700490" y="18920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6"/>
              <p:cNvSpPr/>
              <p:nvPr/>
            </p:nvSpPr>
            <p:spPr>
              <a:xfrm>
                <a:off x="6700490" y="21581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6"/>
              <p:cNvSpPr/>
              <p:nvPr/>
            </p:nvSpPr>
            <p:spPr>
              <a:xfrm>
                <a:off x="6820240" y="16432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36"/>
              <p:cNvSpPr/>
              <p:nvPr/>
            </p:nvSpPr>
            <p:spPr>
              <a:xfrm>
                <a:off x="6820240" y="18920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6"/>
              <p:cNvSpPr/>
              <p:nvPr/>
            </p:nvSpPr>
            <p:spPr>
              <a:xfrm>
                <a:off x="6820240" y="21581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8" name="Google Shape;3048;p36"/>
              <p:cNvGrpSpPr/>
              <p:nvPr/>
            </p:nvGrpSpPr>
            <p:grpSpPr>
              <a:xfrm>
                <a:off x="6524527" y="1892055"/>
                <a:ext cx="378100" cy="255300"/>
                <a:chOff x="1947775" y="2014455"/>
                <a:chExt cx="378100" cy="255300"/>
              </a:xfrm>
            </p:grpSpPr>
            <p:sp>
              <p:nvSpPr>
                <p:cNvPr id="3049" name="Google Shape;3049;p36"/>
                <p:cNvSpPr/>
                <p:nvPr/>
              </p:nvSpPr>
              <p:spPr>
                <a:xfrm>
                  <a:off x="2004000"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36"/>
                <p:cNvSpPr/>
                <p:nvPr/>
              </p:nvSpPr>
              <p:spPr>
                <a:xfrm>
                  <a:off x="194777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36"/>
                <p:cNvSpPr/>
                <p:nvPr/>
              </p:nvSpPr>
              <p:spPr>
                <a:xfrm>
                  <a:off x="194777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36"/>
                <p:cNvSpPr/>
                <p:nvPr/>
              </p:nvSpPr>
              <p:spPr>
                <a:xfrm>
                  <a:off x="194777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53" name="Google Shape;3053;p36"/>
                <p:cNvSpPr/>
                <p:nvPr/>
              </p:nvSpPr>
              <p:spPr>
                <a:xfrm rot="10800000">
                  <a:off x="2061800"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6"/>
                <p:cNvSpPr/>
                <p:nvPr/>
              </p:nvSpPr>
              <p:spPr>
                <a:xfrm rot="10800000">
                  <a:off x="2061800"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36"/>
                <p:cNvSpPr/>
                <p:nvPr/>
              </p:nvSpPr>
              <p:spPr>
                <a:xfrm rot="10800000">
                  <a:off x="2061800"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56" name="Google Shape;3056;p36"/>
                <p:cNvSpPr/>
                <p:nvPr/>
              </p:nvSpPr>
              <p:spPr>
                <a:xfrm>
                  <a:off x="217582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6"/>
                <p:cNvSpPr/>
                <p:nvPr/>
              </p:nvSpPr>
              <p:spPr>
                <a:xfrm>
                  <a:off x="217582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36"/>
                <p:cNvSpPr/>
                <p:nvPr/>
              </p:nvSpPr>
              <p:spPr>
                <a:xfrm>
                  <a:off x="217582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59" name="Google Shape;3059;p36"/>
                <p:cNvSpPr/>
                <p:nvPr/>
              </p:nvSpPr>
              <p:spPr>
                <a:xfrm rot="10800000">
                  <a:off x="2295575"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6"/>
                <p:cNvSpPr/>
                <p:nvPr/>
              </p:nvSpPr>
              <p:spPr>
                <a:xfrm rot="10800000">
                  <a:off x="2295575"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6"/>
                <p:cNvSpPr/>
                <p:nvPr/>
              </p:nvSpPr>
              <p:spPr>
                <a:xfrm rot="10800000">
                  <a:off x="2295575"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062" name="Google Shape;3062;p36"/>
              <p:cNvGrpSpPr/>
              <p:nvPr/>
            </p:nvGrpSpPr>
            <p:grpSpPr>
              <a:xfrm>
                <a:off x="6524527" y="2202800"/>
                <a:ext cx="378100" cy="147450"/>
                <a:chOff x="1947775" y="2325200"/>
                <a:chExt cx="378100" cy="147450"/>
              </a:xfrm>
            </p:grpSpPr>
            <p:sp>
              <p:nvSpPr>
                <p:cNvPr id="3063" name="Google Shape;3063;p36"/>
                <p:cNvSpPr/>
                <p:nvPr/>
              </p:nvSpPr>
              <p:spPr>
                <a:xfrm>
                  <a:off x="194777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6"/>
                <p:cNvSpPr/>
                <p:nvPr/>
              </p:nvSpPr>
              <p:spPr>
                <a:xfrm>
                  <a:off x="194777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6"/>
                <p:cNvSpPr/>
                <p:nvPr/>
              </p:nvSpPr>
              <p:spPr>
                <a:xfrm>
                  <a:off x="194777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66" name="Google Shape;3066;p36"/>
                <p:cNvSpPr/>
                <p:nvPr/>
              </p:nvSpPr>
              <p:spPr>
                <a:xfrm rot="10800000">
                  <a:off x="2061800"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6"/>
                <p:cNvSpPr/>
                <p:nvPr/>
              </p:nvSpPr>
              <p:spPr>
                <a:xfrm rot="10800000">
                  <a:off x="2061800"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6"/>
                <p:cNvSpPr/>
                <p:nvPr/>
              </p:nvSpPr>
              <p:spPr>
                <a:xfrm rot="10800000">
                  <a:off x="2061800"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69" name="Google Shape;3069;p36"/>
                <p:cNvSpPr/>
                <p:nvPr/>
              </p:nvSpPr>
              <p:spPr>
                <a:xfrm>
                  <a:off x="217582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6"/>
                <p:cNvSpPr/>
                <p:nvPr/>
              </p:nvSpPr>
              <p:spPr>
                <a:xfrm>
                  <a:off x="217582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6"/>
                <p:cNvSpPr/>
                <p:nvPr/>
              </p:nvSpPr>
              <p:spPr>
                <a:xfrm>
                  <a:off x="217582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72" name="Google Shape;3072;p36"/>
                <p:cNvSpPr/>
                <p:nvPr/>
              </p:nvSpPr>
              <p:spPr>
                <a:xfrm rot="10800000">
                  <a:off x="2295575"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36"/>
                <p:cNvSpPr/>
                <p:nvPr/>
              </p:nvSpPr>
              <p:spPr>
                <a:xfrm rot="10800000">
                  <a:off x="2295575"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6"/>
                <p:cNvSpPr/>
                <p:nvPr/>
              </p:nvSpPr>
              <p:spPr>
                <a:xfrm rot="10800000">
                  <a:off x="2295575"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075" name="Google Shape;3075;p36"/>
              <p:cNvGrpSpPr/>
              <p:nvPr/>
            </p:nvGrpSpPr>
            <p:grpSpPr>
              <a:xfrm>
                <a:off x="5949013" y="1935400"/>
                <a:ext cx="365100" cy="168600"/>
                <a:chOff x="1360125" y="1844875"/>
                <a:chExt cx="365100" cy="168600"/>
              </a:xfrm>
            </p:grpSpPr>
            <p:sp>
              <p:nvSpPr>
                <p:cNvPr id="3076" name="Google Shape;3076;p36"/>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6"/>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6"/>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6"/>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6"/>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6"/>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2" name="Google Shape;3082;p36"/>
              <p:cNvGrpSpPr/>
              <p:nvPr/>
            </p:nvGrpSpPr>
            <p:grpSpPr>
              <a:xfrm>
                <a:off x="5949013" y="2192225"/>
                <a:ext cx="365100" cy="168600"/>
                <a:chOff x="1360125" y="1844875"/>
                <a:chExt cx="365100" cy="168600"/>
              </a:xfrm>
            </p:grpSpPr>
            <p:sp>
              <p:nvSpPr>
                <p:cNvPr id="3083" name="Google Shape;3083;p36"/>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6"/>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6"/>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6"/>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6"/>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6"/>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89" name="Google Shape;3089;p36"/>
            <p:cNvGrpSpPr/>
            <p:nvPr/>
          </p:nvGrpSpPr>
          <p:grpSpPr>
            <a:xfrm>
              <a:off x="6968678" y="1599838"/>
              <a:ext cx="1070326" cy="683198"/>
              <a:chOff x="1851288" y="768725"/>
              <a:chExt cx="1191900" cy="760800"/>
            </a:xfrm>
          </p:grpSpPr>
          <p:sp>
            <p:nvSpPr>
              <p:cNvPr id="3090" name="Google Shape;3090;p36"/>
              <p:cNvSpPr/>
              <p:nvPr/>
            </p:nvSpPr>
            <p:spPr>
              <a:xfrm>
                <a:off x="1851288" y="768725"/>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6"/>
              <p:cNvSpPr/>
              <p:nvPr/>
            </p:nvSpPr>
            <p:spPr>
              <a:xfrm>
                <a:off x="1912100" y="901650"/>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6"/>
              <p:cNvSpPr/>
              <p:nvPr/>
            </p:nvSpPr>
            <p:spPr>
              <a:xfrm>
                <a:off x="1912099" y="14592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3" name="Google Shape;3093;p36"/>
              <p:cNvGrpSpPr/>
              <p:nvPr/>
            </p:nvGrpSpPr>
            <p:grpSpPr>
              <a:xfrm>
                <a:off x="1911922" y="1261212"/>
                <a:ext cx="98387" cy="174421"/>
                <a:chOff x="1956148" y="1098526"/>
                <a:chExt cx="111600" cy="112537"/>
              </a:xfrm>
            </p:grpSpPr>
            <p:sp>
              <p:nvSpPr>
                <p:cNvPr id="3094" name="Google Shape;3094;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9" name="Google Shape;3099;p36"/>
              <p:cNvGrpSpPr/>
              <p:nvPr/>
            </p:nvGrpSpPr>
            <p:grpSpPr>
              <a:xfrm>
                <a:off x="1983246" y="942647"/>
                <a:ext cx="736405" cy="53301"/>
                <a:chOff x="1944675" y="933750"/>
                <a:chExt cx="418650" cy="30300"/>
              </a:xfrm>
            </p:grpSpPr>
            <p:sp>
              <p:nvSpPr>
                <p:cNvPr id="3100" name="Google Shape;3100;p36"/>
                <p:cNvSpPr/>
                <p:nvPr/>
              </p:nvSpPr>
              <p:spPr>
                <a:xfrm>
                  <a:off x="19446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6"/>
                <p:cNvSpPr/>
                <p:nvPr/>
              </p:nvSpPr>
              <p:spPr>
                <a:xfrm>
                  <a:off x="200607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6"/>
                <p:cNvSpPr/>
                <p:nvPr/>
              </p:nvSpPr>
              <p:spPr>
                <a:xfrm>
                  <a:off x="20674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6"/>
                <p:cNvSpPr/>
                <p:nvPr/>
              </p:nvSpPr>
              <p:spPr>
                <a:xfrm>
                  <a:off x="21288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6"/>
                <p:cNvSpPr/>
                <p:nvPr/>
              </p:nvSpPr>
              <p:spPr>
                <a:xfrm>
                  <a:off x="233302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5" name="Google Shape;3105;p36"/>
              <p:cNvSpPr/>
              <p:nvPr/>
            </p:nvSpPr>
            <p:spPr>
              <a:xfrm>
                <a:off x="1912099" y="8746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6"/>
              <p:cNvSpPr/>
              <p:nvPr/>
            </p:nvSpPr>
            <p:spPr>
              <a:xfrm>
                <a:off x="2820875" y="901650"/>
                <a:ext cx="1623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6"/>
              <p:cNvSpPr/>
              <p:nvPr/>
            </p:nvSpPr>
            <p:spPr>
              <a:xfrm rot="10800000">
                <a:off x="2948246" y="919900"/>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6"/>
              <p:cNvSpPr/>
              <p:nvPr/>
            </p:nvSpPr>
            <p:spPr>
              <a:xfrm rot="10800000">
                <a:off x="2948246" y="957925"/>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6"/>
              <p:cNvSpPr/>
              <p:nvPr/>
            </p:nvSpPr>
            <p:spPr>
              <a:xfrm rot="10800000">
                <a:off x="2948246" y="995950"/>
                <a:ext cx="204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0" name="Google Shape;3110;p36"/>
              <p:cNvGrpSpPr/>
              <p:nvPr/>
            </p:nvGrpSpPr>
            <p:grpSpPr>
              <a:xfrm>
                <a:off x="2835388" y="919900"/>
                <a:ext cx="105525" cy="105450"/>
                <a:chOff x="2835388" y="919900"/>
                <a:chExt cx="105525" cy="105450"/>
              </a:xfrm>
            </p:grpSpPr>
            <p:sp>
              <p:nvSpPr>
                <p:cNvPr id="3111" name="Google Shape;3111;p36"/>
                <p:cNvSpPr/>
                <p:nvPr/>
              </p:nvSpPr>
              <p:spPr>
                <a:xfrm rot="10800000">
                  <a:off x="2910613"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6"/>
                <p:cNvSpPr/>
                <p:nvPr/>
              </p:nvSpPr>
              <p:spPr>
                <a:xfrm rot="10800000">
                  <a:off x="2873000"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6"/>
                <p:cNvSpPr/>
                <p:nvPr/>
              </p:nvSpPr>
              <p:spPr>
                <a:xfrm rot="10800000">
                  <a:off x="2835388"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6"/>
                <p:cNvSpPr/>
                <p:nvPr/>
              </p:nvSpPr>
              <p:spPr>
                <a:xfrm rot="10800000">
                  <a:off x="2910613"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6"/>
                <p:cNvSpPr/>
                <p:nvPr/>
              </p:nvSpPr>
              <p:spPr>
                <a:xfrm rot="10800000">
                  <a:off x="2873000"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6"/>
                <p:cNvSpPr/>
                <p:nvPr/>
              </p:nvSpPr>
              <p:spPr>
                <a:xfrm rot="10800000">
                  <a:off x="2835388"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6"/>
                <p:cNvSpPr/>
                <p:nvPr/>
              </p:nvSpPr>
              <p:spPr>
                <a:xfrm rot="10800000">
                  <a:off x="2910613"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6"/>
                <p:cNvSpPr/>
                <p:nvPr/>
              </p:nvSpPr>
              <p:spPr>
                <a:xfrm rot="10800000">
                  <a:off x="2873000"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6"/>
                <p:cNvSpPr/>
                <p:nvPr/>
              </p:nvSpPr>
              <p:spPr>
                <a:xfrm rot="10800000">
                  <a:off x="2835388"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0" name="Google Shape;3120;p36"/>
              <p:cNvSpPr/>
              <p:nvPr/>
            </p:nvSpPr>
            <p:spPr>
              <a:xfrm>
                <a:off x="1912100" y="1081475"/>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1" name="Google Shape;3121;p36"/>
              <p:cNvGrpSpPr/>
              <p:nvPr/>
            </p:nvGrpSpPr>
            <p:grpSpPr>
              <a:xfrm>
                <a:off x="2067985" y="1261212"/>
                <a:ext cx="98387" cy="174421"/>
                <a:chOff x="1956148" y="1098526"/>
                <a:chExt cx="111600" cy="112537"/>
              </a:xfrm>
            </p:grpSpPr>
            <p:sp>
              <p:nvSpPr>
                <p:cNvPr id="3122" name="Google Shape;3122;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7" name="Google Shape;3127;p36"/>
              <p:cNvGrpSpPr/>
              <p:nvPr/>
            </p:nvGrpSpPr>
            <p:grpSpPr>
              <a:xfrm>
                <a:off x="2224049" y="1261212"/>
                <a:ext cx="98387" cy="174421"/>
                <a:chOff x="1956148" y="1098526"/>
                <a:chExt cx="111600" cy="112537"/>
              </a:xfrm>
            </p:grpSpPr>
            <p:sp>
              <p:nvSpPr>
                <p:cNvPr id="3128" name="Google Shape;3128;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3" name="Google Shape;3133;p36"/>
              <p:cNvGrpSpPr/>
              <p:nvPr/>
            </p:nvGrpSpPr>
            <p:grpSpPr>
              <a:xfrm>
                <a:off x="2380112" y="1261212"/>
                <a:ext cx="98387" cy="174421"/>
                <a:chOff x="1956148" y="1098526"/>
                <a:chExt cx="111600" cy="112537"/>
              </a:xfrm>
            </p:grpSpPr>
            <p:sp>
              <p:nvSpPr>
                <p:cNvPr id="3134" name="Google Shape;3134;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9" name="Google Shape;3139;p36"/>
              <p:cNvGrpSpPr/>
              <p:nvPr/>
            </p:nvGrpSpPr>
            <p:grpSpPr>
              <a:xfrm>
                <a:off x="2536176" y="1261212"/>
                <a:ext cx="98387" cy="174421"/>
                <a:chOff x="1956148" y="1098526"/>
                <a:chExt cx="111600" cy="112537"/>
              </a:xfrm>
            </p:grpSpPr>
            <p:sp>
              <p:nvSpPr>
                <p:cNvPr id="3140" name="Google Shape;3140;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5" name="Google Shape;3145;p36"/>
              <p:cNvGrpSpPr/>
              <p:nvPr/>
            </p:nvGrpSpPr>
            <p:grpSpPr>
              <a:xfrm>
                <a:off x="2692239" y="1261212"/>
                <a:ext cx="98387" cy="174421"/>
                <a:chOff x="1956148" y="1098526"/>
                <a:chExt cx="111600" cy="112537"/>
              </a:xfrm>
            </p:grpSpPr>
            <p:sp>
              <p:nvSpPr>
                <p:cNvPr id="3146" name="Google Shape;3146;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1" name="Google Shape;3151;p36"/>
              <p:cNvSpPr/>
              <p:nvPr/>
            </p:nvSpPr>
            <p:spPr>
              <a:xfrm rot="10800000">
                <a:off x="2695247" y="835600"/>
                <a:ext cx="2865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6"/>
              <p:cNvSpPr/>
              <p:nvPr/>
            </p:nvSpPr>
            <p:spPr>
              <a:xfrm rot="10800000">
                <a:off x="2811649" y="1367825"/>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3" name="Google Shape;3153;p36"/>
              <p:cNvGrpSpPr/>
              <p:nvPr/>
            </p:nvGrpSpPr>
            <p:grpSpPr>
              <a:xfrm>
                <a:off x="2811649" y="1287238"/>
                <a:ext cx="170100" cy="67800"/>
                <a:chOff x="2811649" y="1261200"/>
                <a:chExt cx="170100" cy="67800"/>
              </a:xfrm>
            </p:grpSpPr>
            <p:sp>
              <p:nvSpPr>
                <p:cNvPr id="3154" name="Google Shape;3154;p36"/>
                <p:cNvSpPr/>
                <p:nvPr/>
              </p:nvSpPr>
              <p:spPr>
                <a:xfrm rot="10800000">
                  <a:off x="2811649" y="1261200"/>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5" name="Google Shape;3155;p36"/>
                <p:cNvGrpSpPr/>
                <p:nvPr/>
              </p:nvGrpSpPr>
              <p:grpSpPr>
                <a:xfrm>
                  <a:off x="2826775" y="1280363"/>
                  <a:ext cx="30300" cy="29475"/>
                  <a:chOff x="2823350" y="1280363"/>
                  <a:chExt cx="30300" cy="29475"/>
                </a:xfrm>
              </p:grpSpPr>
              <p:sp>
                <p:nvSpPr>
                  <p:cNvPr id="3156" name="Google Shape;3156;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8" name="Google Shape;3158;p36"/>
                <p:cNvGrpSpPr/>
                <p:nvPr/>
              </p:nvGrpSpPr>
              <p:grpSpPr>
                <a:xfrm>
                  <a:off x="2881550" y="1280363"/>
                  <a:ext cx="30300" cy="29475"/>
                  <a:chOff x="2823350" y="1280363"/>
                  <a:chExt cx="30300" cy="29475"/>
                </a:xfrm>
              </p:grpSpPr>
              <p:sp>
                <p:nvSpPr>
                  <p:cNvPr id="3159" name="Google Shape;3159;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1" name="Google Shape;3161;p36"/>
                <p:cNvGrpSpPr/>
                <p:nvPr/>
              </p:nvGrpSpPr>
              <p:grpSpPr>
                <a:xfrm>
                  <a:off x="2936325" y="1280363"/>
                  <a:ext cx="30300" cy="29475"/>
                  <a:chOff x="2823350" y="1280363"/>
                  <a:chExt cx="30300" cy="29475"/>
                </a:xfrm>
              </p:grpSpPr>
              <p:sp>
                <p:nvSpPr>
                  <p:cNvPr id="3162" name="Google Shape;3162;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64" name="Google Shape;3164;p36"/>
              <p:cNvGrpSpPr/>
              <p:nvPr/>
            </p:nvGrpSpPr>
            <p:grpSpPr>
              <a:xfrm>
                <a:off x="2826775" y="1386975"/>
                <a:ext cx="30300" cy="29475"/>
                <a:chOff x="2823350" y="1280363"/>
                <a:chExt cx="30300" cy="29475"/>
              </a:xfrm>
            </p:grpSpPr>
            <p:sp>
              <p:nvSpPr>
                <p:cNvPr id="3165" name="Google Shape;3165;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7" name="Google Shape;3167;p36"/>
              <p:cNvGrpSpPr/>
              <p:nvPr/>
            </p:nvGrpSpPr>
            <p:grpSpPr>
              <a:xfrm>
                <a:off x="2881550" y="1386975"/>
                <a:ext cx="30300" cy="29475"/>
                <a:chOff x="2823350" y="1280363"/>
                <a:chExt cx="30300" cy="29475"/>
              </a:xfrm>
            </p:grpSpPr>
            <p:sp>
              <p:nvSpPr>
                <p:cNvPr id="3168" name="Google Shape;3168;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0" name="Google Shape;3170;p36"/>
              <p:cNvGrpSpPr/>
              <p:nvPr/>
            </p:nvGrpSpPr>
            <p:grpSpPr>
              <a:xfrm>
                <a:off x="2936325" y="1386975"/>
                <a:ext cx="30300" cy="29475"/>
                <a:chOff x="2823350" y="1280363"/>
                <a:chExt cx="30300" cy="29475"/>
              </a:xfrm>
            </p:grpSpPr>
            <p:sp>
              <p:nvSpPr>
                <p:cNvPr id="3171" name="Google Shape;3171;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3" name="Google Shape;3173;p36"/>
              <p:cNvGrpSpPr/>
              <p:nvPr/>
            </p:nvGrpSpPr>
            <p:grpSpPr>
              <a:xfrm>
                <a:off x="2821775" y="1080988"/>
                <a:ext cx="174400" cy="174400"/>
                <a:chOff x="2821775" y="1080988"/>
                <a:chExt cx="174400" cy="174400"/>
              </a:xfrm>
            </p:grpSpPr>
            <p:sp>
              <p:nvSpPr>
                <p:cNvPr id="3174" name="Google Shape;3174;p36"/>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6"/>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6"/>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77" name="Google Shape;3177;p36"/>
                <p:cNvCxnSpPr>
                  <a:stCxn id="3176" idx="0"/>
                  <a:endCxn id="3174"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3178" name="Google Shape;3178;p36"/>
                <p:cNvCxnSpPr>
                  <a:stCxn id="3176" idx="6"/>
                  <a:endCxn id="3174"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3179" name="Google Shape;3179;p36"/>
                <p:cNvCxnSpPr>
                  <a:stCxn id="3176" idx="7"/>
                  <a:endCxn id="3174"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3180" name="Google Shape;3180;p36"/>
                <p:cNvCxnSpPr>
                  <a:stCxn id="3176" idx="1"/>
                  <a:endCxn id="3174"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3181" name="Google Shape;3181;p36"/>
                <p:cNvCxnSpPr>
                  <a:stCxn id="3176" idx="2"/>
                  <a:endCxn id="3174"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3182" name="Google Shape;3182;p36"/>
                <p:cNvCxnSpPr>
                  <a:stCxn id="3176" idx="3"/>
                  <a:endCxn id="3174"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3183" name="Google Shape;3183;p36"/>
                <p:cNvCxnSpPr>
                  <a:stCxn id="3176" idx="4"/>
                  <a:endCxn id="3174"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3184" name="Google Shape;3184;p36"/>
                <p:cNvCxnSpPr>
                  <a:stCxn id="3176" idx="5"/>
                  <a:endCxn id="3174"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grpSp>
          <p:nvGrpSpPr>
            <p:cNvPr id="3185" name="Google Shape;3185;p36"/>
            <p:cNvGrpSpPr/>
            <p:nvPr/>
          </p:nvGrpSpPr>
          <p:grpSpPr>
            <a:xfrm>
              <a:off x="5867228" y="2314838"/>
              <a:ext cx="1070326" cy="683198"/>
              <a:chOff x="1851288" y="768725"/>
              <a:chExt cx="1191900" cy="760800"/>
            </a:xfrm>
          </p:grpSpPr>
          <p:sp>
            <p:nvSpPr>
              <p:cNvPr id="3186" name="Google Shape;3186;p36"/>
              <p:cNvSpPr/>
              <p:nvPr/>
            </p:nvSpPr>
            <p:spPr>
              <a:xfrm>
                <a:off x="1851288" y="768725"/>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6"/>
              <p:cNvSpPr/>
              <p:nvPr/>
            </p:nvSpPr>
            <p:spPr>
              <a:xfrm>
                <a:off x="1912100" y="901650"/>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6"/>
              <p:cNvSpPr/>
              <p:nvPr/>
            </p:nvSpPr>
            <p:spPr>
              <a:xfrm>
                <a:off x="1912099" y="14592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9" name="Google Shape;3189;p36"/>
              <p:cNvGrpSpPr/>
              <p:nvPr/>
            </p:nvGrpSpPr>
            <p:grpSpPr>
              <a:xfrm>
                <a:off x="1911922" y="1261212"/>
                <a:ext cx="98387" cy="174421"/>
                <a:chOff x="1956148" y="1098526"/>
                <a:chExt cx="111600" cy="112537"/>
              </a:xfrm>
            </p:grpSpPr>
            <p:sp>
              <p:nvSpPr>
                <p:cNvPr id="3190" name="Google Shape;3190;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5" name="Google Shape;3195;p36"/>
              <p:cNvGrpSpPr/>
              <p:nvPr/>
            </p:nvGrpSpPr>
            <p:grpSpPr>
              <a:xfrm>
                <a:off x="1983246" y="942647"/>
                <a:ext cx="736405" cy="53301"/>
                <a:chOff x="1944675" y="933750"/>
                <a:chExt cx="418650" cy="30300"/>
              </a:xfrm>
            </p:grpSpPr>
            <p:sp>
              <p:nvSpPr>
                <p:cNvPr id="3196" name="Google Shape;3196;p36"/>
                <p:cNvSpPr/>
                <p:nvPr/>
              </p:nvSpPr>
              <p:spPr>
                <a:xfrm>
                  <a:off x="19446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36"/>
                <p:cNvSpPr/>
                <p:nvPr/>
              </p:nvSpPr>
              <p:spPr>
                <a:xfrm>
                  <a:off x="200607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6"/>
                <p:cNvSpPr/>
                <p:nvPr/>
              </p:nvSpPr>
              <p:spPr>
                <a:xfrm>
                  <a:off x="20674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36"/>
                <p:cNvSpPr/>
                <p:nvPr/>
              </p:nvSpPr>
              <p:spPr>
                <a:xfrm>
                  <a:off x="21288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36"/>
                <p:cNvSpPr/>
                <p:nvPr/>
              </p:nvSpPr>
              <p:spPr>
                <a:xfrm>
                  <a:off x="233302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1" name="Google Shape;3201;p36"/>
              <p:cNvSpPr/>
              <p:nvPr/>
            </p:nvSpPr>
            <p:spPr>
              <a:xfrm>
                <a:off x="1912099" y="8746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36"/>
              <p:cNvSpPr/>
              <p:nvPr/>
            </p:nvSpPr>
            <p:spPr>
              <a:xfrm>
                <a:off x="2820875" y="901650"/>
                <a:ext cx="1623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36"/>
              <p:cNvSpPr/>
              <p:nvPr/>
            </p:nvSpPr>
            <p:spPr>
              <a:xfrm rot="10800000">
                <a:off x="2948246" y="919900"/>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36"/>
              <p:cNvSpPr/>
              <p:nvPr/>
            </p:nvSpPr>
            <p:spPr>
              <a:xfrm rot="10800000">
                <a:off x="2948246" y="957925"/>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36"/>
              <p:cNvSpPr/>
              <p:nvPr/>
            </p:nvSpPr>
            <p:spPr>
              <a:xfrm rot="10800000">
                <a:off x="2948246" y="995950"/>
                <a:ext cx="204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6" name="Google Shape;3206;p36"/>
              <p:cNvGrpSpPr/>
              <p:nvPr/>
            </p:nvGrpSpPr>
            <p:grpSpPr>
              <a:xfrm>
                <a:off x="2835388" y="919900"/>
                <a:ext cx="105525" cy="105450"/>
                <a:chOff x="2835388" y="919900"/>
                <a:chExt cx="105525" cy="105450"/>
              </a:xfrm>
            </p:grpSpPr>
            <p:sp>
              <p:nvSpPr>
                <p:cNvPr id="3207" name="Google Shape;3207;p36"/>
                <p:cNvSpPr/>
                <p:nvPr/>
              </p:nvSpPr>
              <p:spPr>
                <a:xfrm rot="10800000">
                  <a:off x="2910613"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36"/>
                <p:cNvSpPr/>
                <p:nvPr/>
              </p:nvSpPr>
              <p:spPr>
                <a:xfrm rot="10800000">
                  <a:off x="2873000"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6"/>
                <p:cNvSpPr/>
                <p:nvPr/>
              </p:nvSpPr>
              <p:spPr>
                <a:xfrm rot="10800000">
                  <a:off x="2835388"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6"/>
                <p:cNvSpPr/>
                <p:nvPr/>
              </p:nvSpPr>
              <p:spPr>
                <a:xfrm rot="10800000">
                  <a:off x="2910613"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6"/>
                <p:cNvSpPr/>
                <p:nvPr/>
              </p:nvSpPr>
              <p:spPr>
                <a:xfrm rot="10800000">
                  <a:off x="2873000"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6"/>
                <p:cNvSpPr/>
                <p:nvPr/>
              </p:nvSpPr>
              <p:spPr>
                <a:xfrm rot="10800000">
                  <a:off x="2835388"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6"/>
                <p:cNvSpPr/>
                <p:nvPr/>
              </p:nvSpPr>
              <p:spPr>
                <a:xfrm rot="10800000">
                  <a:off x="2910613"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36"/>
                <p:cNvSpPr/>
                <p:nvPr/>
              </p:nvSpPr>
              <p:spPr>
                <a:xfrm rot="10800000">
                  <a:off x="2873000"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6"/>
                <p:cNvSpPr/>
                <p:nvPr/>
              </p:nvSpPr>
              <p:spPr>
                <a:xfrm rot="10800000">
                  <a:off x="2835388"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6" name="Google Shape;3216;p36"/>
              <p:cNvSpPr/>
              <p:nvPr/>
            </p:nvSpPr>
            <p:spPr>
              <a:xfrm>
                <a:off x="1912100" y="1081475"/>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7" name="Google Shape;3217;p36"/>
              <p:cNvGrpSpPr/>
              <p:nvPr/>
            </p:nvGrpSpPr>
            <p:grpSpPr>
              <a:xfrm>
                <a:off x="2067985" y="1261212"/>
                <a:ext cx="98387" cy="174421"/>
                <a:chOff x="1956148" y="1098526"/>
                <a:chExt cx="111600" cy="112537"/>
              </a:xfrm>
            </p:grpSpPr>
            <p:sp>
              <p:nvSpPr>
                <p:cNvPr id="3218" name="Google Shape;3218;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3" name="Google Shape;3223;p36"/>
              <p:cNvGrpSpPr/>
              <p:nvPr/>
            </p:nvGrpSpPr>
            <p:grpSpPr>
              <a:xfrm>
                <a:off x="2224049" y="1261212"/>
                <a:ext cx="98387" cy="174421"/>
                <a:chOff x="1956148" y="1098526"/>
                <a:chExt cx="111600" cy="112537"/>
              </a:xfrm>
            </p:grpSpPr>
            <p:sp>
              <p:nvSpPr>
                <p:cNvPr id="3224" name="Google Shape;3224;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9" name="Google Shape;3229;p36"/>
              <p:cNvGrpSpPr/>
              <p:nvPr/>
            </p:nvGrpSpPr>
            <p:grpSpPr>
              <a:xfrm>
                <a:off x="2380112" y="1261212"/>
                <a:ext cx="98387" cy="174421"/>
                <a:chOff x="1956148" y="1098526"/>
                <a:chExt cx="111600" cy="112537"/>
              </a:xfrm>
            </p:grpSpPr>
            <p:sp>
              <p:nvSpPr>
                <p:cNvPr id="3230" name="Google Shape;3230;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5" name="Google Shape;3235;p36"/>
              <p:cNvGrpSpPr/>
              <p:nvPr/>
            </p:nvGrpSpPr>
            <p:grpSpPr>
              <a:xfrm>
                <a:off x="2536176" y="1261212"/>
                <a:ext cx="98387" cy="174421"/>
                <a:chOff x="1956148" y="1098526"/>
                <a:chExt cx="111600" cy="112537"/>
              </a:xfrm>
            </p:grpSpPr>
            <p:sp>
              <p:nvSpPr>
                <p:cNvPr id="3236" name="Google Shape;3236;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1" name="Google Shape;3241;p36"/>
              <p:cNvGrpSpPr/>
              <p:nvPr/>
            </p:nvGrpSpPr>
            <p:grpSpPr>
              <a:xfrm>
                <a:off x="2692239" y="1261212"/>
                <a:ext cx="98387" cy="174421"/>
                <a:chOff x="1956148" y="1098526"/>
                <a:chExt cx="111600" cy="112537"/>
              </a:xfrm>
            </p:grpSpPr>
            <p:sp>
              <p:nvSpPr>
                <p:cNvPr id="3242" name="Google Shape;3242;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7" name="Google Shape;3247;p36"/>
              <p:cNvSpPr/>
              <p:nvPr/>
            </p:nvSpPr>
            <p:spPr>
              <a:xfrm rot="10800000">
                <a:off x="2695247" y="835600"/>
                <a:ext cx="2865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36"/>
              <p:cNvSpPr/>
              <p:nvPr/>
            </p:nvSpPr>
            <p:spPr>
              <a:xfrm rot="10800000">
                <a:off x="2811649" y="1367825"/>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9" name="Google Shape;3249;p36"/>
              <p:cNvGrpSpPr/>
              <p:nvPr/>
            </p:nvGrpSpPr>
            <p:grpSpPr>
              <a:xfrm>
                <a:off x="2811649" y="1287238"/>
                <a:ext cx="170100" cy="67800"/>
                <a:chOff x="2811649" y="1261200"/>
                <a:chExt cx="170100" cy="67800"/>
              </a:xfrm>
            </p:grpSpPr>
            <p:sp>
              <p:nvSpPr>
                <p:cNvPr id="3250" name="Google Shape;3250;p36"/>
                <p:cNvSpPr/>
                <p:nvPr/>
              </p:nvSpPr>
              <p:spPr>
                <a:xfrm rot="10800000">
                  <a:off x="2811649" y="1261200"/>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1" name="Google Shape;3251;p36"/>
                <p:cNvGrpSpPr/>
                <p:nvPr/>
              </p:nvGrpSpPr>
              <p:grpSpPr>
                <a:xfrm>
                  <a:off x="2826775" y="1280363"/>
                  <a:ext cx="30300" cy="29475"/>
                  <a:chOff x="2823350" y="1280363"/>
                  <a:chExt cx="30300" cy="29475"/>
                </a:xfrm>
              </p:grpSpPr>
              <p:sp>
                <p:nvSpPr>
                  <p:cNvPr id="3252" name="Google Shape;3252;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4" name="Google Shape;3254;p36"/>
                <p:cNvGrpSpPr/>
                <p:nvPr/>
              </p:nvGrpSpPr>
              <p:grpSpPr>
                <a:xfrm>
                  <a:off x="2881550" y="1280363"/>
                  <a:ext cx="30300" cy="29475"/>
                  <a:chOff x="2823350" y="1280363"/>
                  <a:chExt cx="30300" cy="29475"/>
                </a:xfrm>
              </p:grpSpPr>
              <p:sp>
                <p:nvSpPr>
                  <p:cNvPr id="3255" name="Google Shape;3255;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7" name="Google Shape;3257;p36"/>
                <p:cNvGrpSpPr/>
                <p:nvPr/>
              </p:nvGrpSpPr>
              <p:grpSpPr>
                <a:xfrm>
                  <a:off x="2936325" y="1280363"/>
                  <a:ext cx="30300" cy="29475"/>
                  <a:chOff x="2823350" y="1280363"/>
                  <a:chExt cx="30300" cy="29475"/>
                </a:xfrm>
              </p:grpSpPr>
              <p:sp>
                <p:nvSpPr>
                  <p:cNvPr id="3258" name="Google Shape;3258;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60" name="Google Shape;3260;p36"/>
              <p:cNvGrpSpPr/>
              <p:nvPr/>
            </p:nvGrpSpPr>
            <p:grpSpPr>
              <a:xfrm>
                <a:off x="2826775" y="1386975"/>
                <a:ext cx="30300" cy="29475"/>
                <a:chOff x="2823350" y="1280363"/>
                <a:chExt cx="30300" cy="29475"/>
              </a:xfrm>
            </p:grpSpPr>
            <p:sp>
              <p:nvSpPr>
                <p:cNvPr id="3261" name="Google Shape;3261;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3" name="Google Shape;3263;p36"/>
              <p:cNvGrpSpPr/>
              <p:nvPr/>
            </p:nvGrpSpPr>
            <p:grpSpPr>
              <a:xfrm>
                <a:off x="2881550" y="1386975"/>
                <a:ext cx="30300" cy="29475"/>
                <a:chOff x="2823350" y="1280363"/>
                <a:chExt cx="30300" cy="29475"/>
              </a:xfrm>
            </p:grpSpPr>
            <p:sp>
              <p:nvSpPr>
                <p:cNvPr id="3264" name="Google Shape;3264;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6" name="Google Shape;3266;p36"/>
              <p:cNvGrpSpPr/>
              <p:nvPr/>
            </p:nvGrpSpPr>
            <p:grpSpPr>
              <a:xfrm>
                <a:off x="2936325" y="1386975"/>
                <a:ext cx="30300" cy="29475"/>
                <a:chOff x="2823350" y="1280363"/>
                <a:chExt cx="30300" cy="29475"/>
              </a:xfrm>
            </p:grpSpPr>
            <p:sp>
              <p:nvSpPr>
                <p:cNvPr id="3267" name="Google Shape;3267;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9" name="Google Shape;3269;p36"/>
              <p:cNvGrpSpPr/>
              <p:nvPr/>
            </p:nvGrpSpPr>
            <p:grpSpPr>
              <a:xfrm>
                <a:off x="2821775" y="1080988"/>
                <a:ext cx="174400" cy="174400"/>
                <a:chOff x="2821775" y="1080988"/>
                <a:chExt cx="174400" cy="174400"/>
              </a:xfrm>
            </p:grpSpPr>
            <p:sp>
              <p:nvSpPr>
                <p:cNvPr id="3270" name="Google Shape;3270;p36"/>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6"/>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6"/>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73" name="Google Shape;3273;p36"/>
                <p:cNvCxnSpPr>
                  <a:stCxn id="3272" idx="0"/>
                  <a:endCxn id="3270"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3274" name="Google Shape;3274;p36"/>
                <p:cNvCxnSpPr>
                  <a:stCxn id="3272" idx="6"/>
                  <a:endCxn id="3270"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3275" name="Google Shape;3275;p36"/>
                <p:cNvCxnSpPr>
                  <a:stCxn id="3272" idx="7"/>
                  <a:endCxn id="3270"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3276" name="Google Shape;3276;p36"/>
                <p:cNvCxnSpPr>
                  <a:stCxn id="3272" idx="1"/>
                  <a:endCxn id="3270"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3277" name="Google Shape;3277;p36"/>
                <p:cNvCxnSpPr>
                  <a:stCxn id="3272" idx="2"/>
                  <a:endCxn id="3270"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3278" name="Google Shape;3278;p36"/>
                <p:cNvCxnSpPr>
                  <a:stCxn id="3272" idx="3"/>
                  <a:endCxn id="3270"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3279" name="Google Shape;3279;p36"/>
                <p:cNvCxnSpPr>
                  <a:stCxn id="3272" idx="4"/>
                  <a:endCxn id="3270"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3280" name="Google Shape;3280;p36"/>
                <p:cNvCxnSpPr>
                  <a:stCxn id="3272" idx="5"/>
                  <a:endCxn id="3270"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grpSp>
          <p:nvGrpSpPr>
            <p:cNvPr id="3281" name="Google Shape;3281;p36"/>
            <p:cNvGrpSpPr/>
            <p:nvPr/>
          </p:nvGrpSpPr>
          <p:grpSpPr>
            <a:xfrm>
              <a:off x="6968657" y="2314833"/>
              <a:ext cx="1070326" cy="683198"/>
              <a:chOff x="1851288" y="1569750"/>
              <a:chExt cx="1191900" cy="760800"/>
            </a:xfrm>
          </p:grpSpPr>
          <p:sp>
            <p:nvSpPr>
              <p:cNvPr id="3282" name="Google Shape;3282;p36"/>
              <p:cNvSpPr/>
              <p:nvPr/>
            </p:nvSpPr>
            <p:spPr>
              <a:xfrm>
                <a:off x="1851288" y="1569750"/>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6"/>
              <p:cNvSpPr/>
              <p:nvPr/>
            </p:nvSpPr>
            <p:spPr>
              <a:xfrm>
                <a:off x="1912099" y="2260250"/>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4" name="Google Shape;3284;p36"/>
              <p:cNvGrpSpPr/>
              <p:nvPr/>
            </p:nvGrpSpPr>
            <p:grpSpPr>
              <a:xfrm>
                <a:off x="2491554" y="1627594"/>
                <a:ext cx="477033" cy="87176"/>
                <a:chOff x="2594360" y="1659550"/>
                <a:chExt cx="374290" cy="68400"/>
              </a:xfrm>
            </p:grpSpPr>
            <p:sp>
              <p:nvSpPr>
                <p:cNvPr id="3285" name="Google Shape;3285;p36"/>
                <p:cNvSpPr/>
                <p:nvPr/>
              </p:nvSpPr>
              <p:spPr>
                <a:xfrm rot="10800000">
                  <a:off x="2911350" y="1659550"/>
                  <a:ext cx="57300" cy="6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6" name="Google Shape;3286;p36"/>
                <p:cNvGrpSpPr/>
                <p:nvPr/>
              </p:nvGrpSpPr>
              <p:grpSpPr>
                <a:xfrm>
                  <a:off x="2594360" y="1660525"/>
                  <a:ext cx="296325" cy="67425"/>
                  <a:chOff x="2835388" y="919900"/>
                  <a:chExt cx="105525" cy="67425"/>
                </a:xfrm>
              </p:grpSpPr>
              <p:sp>
                <p:nvSpPr>
                  <p:cNvPr id="3287" name="Google Shape;3287;p36"/>
                  <p:cNvSpPr/>
                  <p:nvPr/>
                </p:nvSpPr>
                <p:spPr>
                  <a:xfrm rot="10800000">
                    <a:off x="2910613"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36"/>
                  <p:cNvSpPr/>
                  <p:nvPr/>
                </p:nvSpPr>
                <p:spPr>
                  <a:xfrm rot="10800000">
                    <a:off x="2873000"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6"/>
                  <p:cNvSpPr/>
                  <p:nvPr/>
                </p:nvSpPr>
                <p:spPr>
                  <a:xfrm rot="10800000">
                    <a:off x="2835388"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36"/>
                  <p:cNvSpPr/>
                  <p:nvPr/>
                </p:nvSpPr>
                <p:spPr>
                  <a:xfrm rot="10800000">
                    <a:off x="2910613"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36"/>
                  <p:cNvSpPr/>
                  <p:nvPr/>
                </p:nvSpPr>
                <p:spPr>
                  <a:xfrm rot="10800000">
                    <a:off x="2873000"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36"/>
                  <p:cNvSpPr/>
                  <p:nvPr/>
                </p:nvSpPr>
                <p:spPr>
                  <a:xfrm rot="10800000">
                    <a:off x="2835388"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93" name="Google Shape;3293;p36"/>
              <p:cNvGrpSpPr/>
              <p:nvPr/>
            </p:nvGrpSpPr>
            <p:grpSpPr>
              <a:xfrm>
                <a:off x="2779071" y="1771549"/>
                <a:ext cx="187550" cy="187550"/>
                <a:chOff x="2821775" y="1080988"/>
                <a:chExt cx="174400" cy="174400"/>
              </a:xfrm>
            </p:grpSpPr>
            <p:sp>
              <p:nvSpPr>
                <p:cNvPr id="3294" name="Google Shape;3294;p36"/>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6"/>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36"/>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97" name="Google Shape;3297;p36"/>
                <p:cNvCxnSpPr>
                  <a:stCxn id="3296" idx="0"/>
                  <a:endCxn id="3294"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3298" name="Google Shape;3298;p36"/>
                <p:cNvCxnSpPr>
                  <a:stCxn id="3296" idx="6"/>
                  <a:endCxn id="3294"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3299" name="Google Shape;3299;p36"/>
                <p:cNvCxnSpPr>
                  <a:stCxn id="3296" idx="7"/>
                  <a:endCxn id="3294"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3300" name="Google Shape;3300;p36"/>
                <p:cNvCxnSpPr>
                  <a:stCxn id="3296" idx="1"/>
                  <a:endCxn id="3294"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3301" name="Google Shape;3301;p36"/>
                <p:cNvCxnSpPr>
                  <a:stCxn id="3296" idx="2"/>
                  <a:endCxn id="3294"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3302" name="Google Shape;3302;p36"/>
                <p:cNvCxnSpPr>
                  <a:stCxn id="3296" idx="3"/>
                  <a:endCxn id="3294"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3303" name="Google Shape;3303;p36"/>
                <p:cNvCxnSpPr>
                  <a:stCxn id="3296" idx="4"/>
                  <a:endCxn id="3294"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3304" name="Google Shape;3304;p36"/>
                <p:cNvCxnSpPr>
                  <a:stCxn id="3296" idx="5"/>
                  <a:endCxn id="3294"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nvGrpSpPr>
              <p:cNvPr id="3305" name="Google Shape;3305;p36"/>
              <p:cNvGrpSpPr/>
              <p:nvPr/>
            </p:nvGrpSpPr>
            <p:grpSpPr>
              <a:xfrm>
                <a:off x="2779071" y="2015899"/>
                <a:ext cx="187550" cy="187550"/>
                <a:chOff x="2821775" y="1080988"/>
                <a:chExt cx="174400" cy="174400"/>
              </a:xfrm>
            </p:grpSpPr>
            <p:sp>
              <p:nvSpPr>
                <p:cNvPr id="3306" name="Google Shape;3306;p36"/>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36"/>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36"/>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09" name="Google Shape;3309;p36"/>
                <p:cNvCxnSpPr>
                  <a:stCxn id="3308" idx="0"/>
                  <a:endCxn id="3306"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3310" name="Google Shape;3310;p36"/>
                <p:cNvCxnSpPr>
                  <a:stCxn id="3308" idx="6"/>
                  <a:endCxn id="3306"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3311" name="Google Shape;3311;p36"/>
                <p:cNvCxnSpPr>
                  <a:stCxn id="3308" idx="7"/>
                  <a:endCxn id="3306"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3312" name="Google Shape;3312;p36"/>
                <p:cNvCxnSpPr>
                  <a:stCxn id="3308" idx="1"/>
                  <a:endCxn id="3306"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3313" name="Google Shape;3313;p36"/>
                <p:cNvCxnSpPr>
                  <a:stCxn id="3308" idx="2"/>
                  <a:endCxn id="3306"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3314" name="Google Shape;3314;p36"/>
                <p:cNvCxnSpPr>
                  <a:stCxn id="3308" idx="3"/>
                  <a:endCxn id="3306"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3315" name="Google Shape;3315;p36"/>
                <p:cNvCxnSpPr>
                  <a:stCxn id="3308" idx="4"/>
                  <a:endCxn id="3306"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3316" name="Google Shape;3316;p36"/>
                <p:cNvCxnSpPr>
                  <a:stCxn id="3308" idx="5"/>
                  <a:endCxn id="3306"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nvGrpSpPr>
              <p:cNvPr id="3317" name="Google Shape;3317;p36"/>
              <p:cNvGrpSpPr/>
              <p:nvPr/>
            </p:nvGrpSpPr>
            <p:grpSpPr>
              <a:xfrm>
                <a:off x="1912103" y="1771547"/>
                <a:ext cx="813250" cy="433400"/>
                <a:chOff x="1912103" y="1771547"/>
                <a:chExt cx="813250" cy="433400"/>
              </a:xfrm>
            </p:grpSpPr>
            <p:grpSp>
              <p:nvGrpSpPr>
                <p:cNvPr id="3318" name="Google Shape;3318;p36"/>
                <p:cNvGrpSpPr/>
                <p:nvPr/>
              </p:nvGrpSpPr>
              <p:grpSpPr>
                <a:xfrm>
                  <a:off x="1912103" y="1771547"/>
                  <a:ext cx="786675" cy="25800"/>
                  <a:chOff x="1912103" y="1771547"/>
                  <a:chExt cx="786675" cy="25800"/>
                </a:xfrm>
              </p:grpSpPr>
              <p:sp>
                <p:nvSpPr>
                  <p:cNvPr id="3319" name="Google Shape;3319;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5" name="Google Shape;3335;p36"/>
                <p:cNvGrpSpPr/>
                <p:nvPr/>
              </p:nvGrpSpPr>
              <p:grpSpPr>
                <a:xfrm>
                  <a:off x="1938678" y="1816836"/>
                  <a:ext cx="786675" cy="25800"/>
                  <a:chOff x="1912103" y="1771547"/>
                  <a:chExt cx="786675" cy="25800"/>
                </a:xfrm>
              </p:grpSpPr>
              <p:sp>
                <p:nvSpPr>
                  <p:cNvPr id="3336" name="Google Shape;3336;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36"/>
                <p:cNvGrpSpPr/>
                <p:nvPr/>
              </p:nvGrpSpPr>
              <p:grpSpPr>
                <a:xfrm>
                  <a:off x="1912103" y="1862125"/>
                  <a:ext cx="786675" cy="25800"/>
                  <a:chOff x="1912103" y="1771547"/>
                  <a:chExt cx="786675" cy="25800"/>
                </a:xfrm>
              </p:grpSpPr>
              <p:sp>
                <p:nvSpPr>
                  <p:cNvPr id="3353" name="Google Shape;3353;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9" name="Google Shape;3369;p36"/>
                <p:cNvGrpSpPr/>
                <p:nvPr/>
              </p:nvGrpSpPr>
              <p:grpSpPr>
                <a:xfrm>
                  <a:off x="1938678" y="1907414"/>
                  <a:ext cx="786675" cy="25800"/>
                  <a:chOff x="1912103" y="1771547"/>
                  <a:chExt cx="786675" cy="25800"/>
                </a:xfrm>
              </p:grpSpPr>
              <p:sp>
                <p:nvSpPr>
                  <p:cNvPr id="3370" name="Google Shape;3370;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6" name="Google Shape;3386;p36"/>
                <p:cNvGrpSpPr/>
                <p:nvPr/>
              </p:nvGrpSpPr>
              <p:grpSpPr>
                <a:xfrm>
                  <a:off x="1912103" y="1952703"/>
                  <a:ext cx="786675" cy="25800"/>
                  <a:chOff x="1912103" y="1771547"/>
                  <a:chExt cx="786675" cy="25800"/>
                </a:xfrm>
              </p:grpSpPr>
              <p:sp>
                <p:nvSpPr>
                  <p:cNvPr id="3387" name="Google Shape;3387;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3" name="Google Shape;3403;p36"/>
                <p:cNvGrpSpPr/>
                <p:nvPr/>
              </p:nvGrpSpPr>
              <p:grpSpPr>
                <a:xfrm>
                  <a:off x="1938678" y="1997992"/>
                  <a:ext cx="786675" cy="25800"/>
                  <a:chOff x="1912103" y="1771547"/>
                  <a:chExt cx="786675" cy="25800"/>
                </a:xfrm>
              </p:grpSpPr>
              <p:sp>
                <p:nvSpPr>
                  <p:cNvPr id="3404" name="Google Shape;3404;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0" name="Google Shape;3420;p36"/>
                <p:cNvGrpSpPr/>
                <p:nvPr/>
              </p:nvGrpSpPr>
              <p:grpSpPr>
                <a:xfrm>
                  <a:off x="1912103" y="2043281"/>
                  <a:ext cx="786675" cy="25800"/>
                  <a:chOff x="1912103" y="1771547"/>
                  <a:chExt cx="786675" cy="25800"/>
                </a:xfrm>
              </p:grpSpPr>
              <p:sp>
                <p:nvSpPr>
                  <p:cNvPr id="3421" name="Google Shape;3421;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7" name="Google Shape;3437;p36"/>
                <p:cNvGrpSpPr/>
                <p:nvPr/>
              </p:nvGrpSpPr>
              <p:grpSpPr>
                <a:xfrm>
                  <a:off x="1938678" y="2088570"/>
                  <a:ext cx="786675" cy="25800"/>
                  <a:chOff x="1912103" y="1771547"/>
                  <a:chExt cx="786675" cy="25800"/>
                </a:xfrm>
              </p:grpSpPr>
              <p:sp>
                <p:nvSpPr>
                  <p:cNvPr id="3438" name="Google Shape;3438;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36"/>
                <p:cNvGrpSpPr/>
                <p:nvPr/>
              </p:nvGrpSpPr>
              <p:grpSpPr>
                <a:xfrm>
                  <a:off x="1912103" y="2133859"/>
                  <a:ext cx="786675" cy="25800"/>
                  <a:chOff x="1912103" y="1771547"/>
                  <a:chExt cx="786675" cy="25800"/>
                </a:xfrm>
              </p:grpSpPr>
              <p:sp>
                <p:nvSpPr>
                  <p:cNvPr id="3455" name="Google Shape;3455;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1" name="Google Shape;3471;p36"/>
                <p:cNvGrpSpPr/>
                <p:nvPr/>
              </p:nvGrpSpPr>
              <p:grpSpPr>
                <a:xfrm>
                  <a:off x="1938678" y="2179147"/>
                  <a:ext cx="786675" cy="25800"/>
                  <a:chOff x="1912103" y="1771547"/>
                  <a:chExt cx="786675" cy="25800"/>
                </a:xfrm>
              </p:grpSpPr>
              <p:sp>
                <p:nvSpPr>
                  <p:cNvPr id="3472" name="Google Shape;3472;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88" name="Google Shape;3488;p36"/>
              <p:cNvSpPr/>
              <p:nvPr/>
            </p:nvSpPr>
            <p:spPr>
              <a:xfrm>
                <a:off x="1912101" y="167347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36"/>
              <p:cNvSpPr/>
              <p:nvPr/>
            </p:nvSpPr>
            <p:spPr>
              <a:xfrm>
                <a:off x="1912101" y="165052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36"/>
              <p:cNvSpPr/>
              <p:nvPr/>
            </p:nvSpPr>
            <p:spPr>
              <a:xfrm>
                <a:off x="1912101" y="162757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1" name="Google Shape;3491;p36"/>
            <p:cNvGrpSpPr/>
            <p:nvPr/>
          </p:nvGrpSpPr>
          <p:grpSpPr>
            <a:xfrm>
              <a:off x="5867205" y="3024522"/>
              <a:ext cx="1071026" cy="683198"/>
              <a:chOff x="5867199" y="1642300"/>
              <a:chExt cx="1071026" cy="760800"/>
            </a:xfrm>
          </p:grpSpPr>
          <p:sp>
            <p:nvSpPr>
              <p:cNvPr id="3492" name="Google Shape;3492;p36"/>
              <p:cNvSpPr/>
              <p:nvPr/>
            </p:nvSpPr>
            <p:spPr>
              <a:xfrm>
                <a:off x="5867199" y="1642300"/>
                <a:ext cx="10704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3" name="Google Shape;3493;p36"/>
              <p:cNvGrpSpPr/>
              <p:nvPr/>
            </p:nvGrpSpPr>
            <p:grpSpPr>
              <a:xfrm>
                <a:off x="5949013" y="1681125"/>
                <a:ext cx="365100" cy="168600"/>
                <a:chOff x="1360125" y="1844875"/>
                <a:chExt cx="365100" cy="168600"/>
              </a:xfrm>
            </p:grpSpPr>
            <p:sp>
              <p:nvSpPr>
                <p:cNvPr id="3494" name="Google Shape;3494;p36"/>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36"/>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36"/>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36"/>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36"/>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36"/>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0" name="Google Shape;3500;p36"/>
              <p:cNvGrpSpPr/>
              <p:nvPr/>
            </p:nvGrpSpPr>
            <p:grpSpPr>
              <a:xfrm>
                <a:off x="6524527" y="1691700"/>
                <a:ext cx="378100" cy="147450"/>
                <a:chOff x="1947775" y="1814100"/>
                <a:chExt cx="378100" cy="147450"/>
              </a:xfrm>
            </p:grpSpPr>
            <p:grpSp>
              <p:nvGrpSpPr>
                <p:cNvPr id="3501" name="Google Shape;3501;p36"/>
                <p:cNvGrpSpPr/>
                <p:nvPr/>
              </p:nvGrpSpPr>
              <p:grpSpPr>
                <a:xfrm>
                  <a:off x="1947775" y="1814100"/>
                  <a:ext cx="30300" cy="147450"/>
                  <a:chOff x="1947775" y="1824725"/>
                  <a:chExt cx="30300" cy="147450"/>
                </a:xfrm>
              </p:grpSpPr>
              <p:sp>
                <p:nvSpPr>
                  <p:cNvPr id="3502" name="Google Shape;3502;p36"/>
                  <p:cNvSpPr/>
                  <p:nvPr/>
                </p:nvSpPr>
                <p:spPr>
                  <a:xfrm>
                    <a:off x="194777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36"/>
                  <p:cNvSpPr/>
                  <p:nvPr/>
                </p:nvSpPr>
                <p:spPr>
                  <a:xfrm>
                    <a:off x="194777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36"/>
                  <p:cNvSpPr/>
                  <p:nvPr/>
                </p:nvSpPr>
                <p:spPr>
                  <a:xfrm>
                    <a:off x="194777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505" name="Google Shape;3505;p36"/>
                <p:cNvGrpSpPr/>
                <p:nvPr/>
              </p:nvGrpSpPr>
              <p:grpSpPr>
                <a:xfrm>
                  <a:off x="2061800" y="1814100"/>
                  <a:ext cx="30300" cy="147450"/>
                  <a:chOff x="2061800" y="1824725"/>
                  <a:chExt cx="30300" cy="147450"/>
                </a:xfrm>
              </p:grpSpPr>
              <p:sp>
                <p:nvSpPr>
                  <p:cNvPr id="3506" name="Google Shape;3506;p36"/>
                  <p:cNvSpPr/>
                  <p:nvPr/>
                </p:nvSpPr>
                <p:spPr>
                  <a:xfrm rot="10800000">
                    <a:off x="2061800"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36"/>
                  <p:cNvSpPr/>
                  <p:nvPr/>
                </p:nvSpPr>
                <p:spPr>
                  <a:xfrm rot="10800000">
                    <a:off x="2061800"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36"/>
                  <p:cNvSpPr/>
                  <p:nvPr/>
                </p:nvSpPr>
                <p:spPr>
                  <a:xfrm rot="10800000">
                    <a:off x="2061800"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509" name="Google Shape;3509;p36"/>
                <p:cNvGrpSpPr/>
                <p:nvPr/>
              </p:nvGrpSpPr>
              <p:grpSpPr>
                <a:xfrm>
                  <a:off x="2175825" y="1814100"/>
                  <a:ext cx="30300" cy="147450"/>
                  <a:chOff x="2175825" y="1824725"/>
                  <a:chExt cx="30300" cy="147450"/>
                </a:xfrm>
              </p:grpSpPr>
              <p:sp>
                <p:nvSpPr>
                  <p:cNvPr id="3510" name="Google Shape;3510;p36"/>
                  <p:cNvSpPr/>
                  <p:nvPr/>
                </p:nvSpPr>
                <p:spPr>
                  <a:xfrm>
                    <a:off x="217582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36"/>
                  <p:cNvSpPr/>
                  <p:nvPr/>
                </p:nvSpPr>
                <p:spPr>
                  <a:xfrm>
                    <a:off x="217582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36"/>
                  <p:cNvSpPr/>
                  <p:nvPr/>
                </p:nvSpPr>
                <p:spPr>
                  <a:xfrm>
                    <a:off x="217582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513" name="Google Shape;3513;p36"/>
                <p:cNvGrpSpPr/>
                <p:nvPr/>
              </p:nvGrpSpPr>
              <p:grpSpPr>
                <a:xfrm>
                  <a:off x="2295575" y="1814100"/>
                  <a:ext cx="30300" cy="147450"/>
                  <a:chOff x="2295575" y="1824725"/>
                  <a:chExt cx="30300" cy="147450"/>
                </a:xfrm>
              </p:grpSpPr>
              <p:sp>
                <p:nvSpPr>
                  <p:cNvPr id="3514" name="Google Shape;3514;p36"/>
                  <p:cNvSpPr/>
                  <p:nvPr/>
                </p:nvSpPr>
                <p:spPr>
                  <a:xfrm rot="10800000">
                    <a:off x="2295575"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36"/>
                  <p:cNvSpPr/>
                  <p:nvPr/>
                </p:nvSpPr>
                <p:spPr>
                  <a:xfrm rot="10800000">
                    <a:off x="2295575"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36"/>
                  <p:cNvSpPr/>
                  <p:nvPr/>
                </p:nvSpPr>
                <p:spPr>
                  <a:xfrm rot="10800000">
                    <a:off x="2295575"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3517" name="Google Shape;3517;p36"/>
              <p:cNvSpPr/>
              <p:nvPr/>
            </p:nvSpPr>
            <p:spPr>
              <a:xfrm>
                <a:off x="6580752" y="16432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36"/>
              <p:cNvSpPr/>
              <p:nvPr/>
            </p:nvSpPr>
            <p:spPr>
              <a:xfrm>
                <a:off x="6580752" y="21581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36"/>
              <p:cNvSpPr/>
              <p:nvPr/>
            </p:nvSpPr>
            <p:spPr>
              <a:xfrm>
                <a:off x="5867824" y="1878975"/>
                <a:ext cx="10704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36"/>
              <p:cNvSpPr/>
              <p:nvPr/>
            </p:nvSpPr>
            <p:spPr>
              <a:xfrm>
                <a:off x="5867824" y="2146474"/>
                <a:ext cx="10704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36"/>
              <p:cNvSpPr/>
              <p:nvPr/>
            </p:nvSpPr>
            <p:spPr>
              <a:xfrm>
                <a:off x="6700490" y="16432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36"/>
              <p:cNvSpPr/>
              <p:nvPr/>
            </p:nvSpPr>
            <p:spPr>
              <a:xfrm>
                <a:off x="6700490" y="18920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36"/>
              <p:cNvSpPr/>
              <p:nvPr/>
            </p:nvSpPr>
            <p:spPr>
              <a:xfrm>
                <a:off x="6700490" y="21581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36"/>
              <p:cNvSpPr/>
              <p:nvPr/>
            </p:nvSpPr>
            <p:spPr>
              <a:xfrm>
                <a:off x="6820240" y="16432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36"/>
              <p:cNvSpPr/>
              <p:nvPr/>
            </p:nvSpPr>
            <p:spPr>
              <a:xfrm>
                <a:off x="6820240" y="18920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36"/>
              <p:cNvSpPr/>
              <p:nvPr/>
            </p:nvSpPr>
            <p:spPr>
              <a:xfrm>
                <a:off x="6820240" y="21581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7" name="Google Shape;3527;p36"/>
              <p:cNvGrpSpPr/>
              <p:nvPr/>
            </p:nvGrpSpPr>
            <p:grpSpPr>
              <a:xfrm>
                <a:off x="6524527" y="1892055"/>
                <a:ext cx="378100" cy="255300"/>
                <a:chOff x="1947775" y="2014455"/>
                <a:chExt cx="378100" cy="255300"/>
              </a:xfrm>
            </p:grpSpPr>
            <p:sp>
              <p:nvSpPr>
                <p:cNvPr id="3528" name="Google Shape;3528;p36"/>
                <p:cNvSpPr/>
                <p:nvPr/>
              </p:nvSpPr>
              <p:spPr>
                <a:xfrm>
                  <a:off x="2004000"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36"/>
                <p:cNvSpPr/>
                <p:nvPr/>
              </p:nvSpPr>
              <p:spPr>
                <a:xfrm>
                  <a:off x="194777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36"/>
                <p:cNvSpPr/>
                <p:nvPr/>
              </p:nvSpPr>
              <p:spPr>
                <a:xfrm>
                  <a:off x="194777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36"/>
                <p:cNvSpPr/>
                <p:nvPr/>
              </p:nvSpPr>
              <p:spPr>
                <a:xfrm>
                  <a:off x="194777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32" name="Google Shape;3532;p36"/>
                <p:cNvSpPr/>
                <p:nvPr/>
              </p:nvSpPr>
              <p:spPr>
                <a:xfrm rot="10800000">
                  <a:off x="2061800"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36"/>
                <p:cNvSpPr/>
                <p:nvPr/>
              </p:nvSpPr>
              <p:spPr>
                <a:xfrm rot="10800000">
                  <a:off x="2061800"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36"/>
                <p:cNvSpPr/>
                <p:nvPr/>
              </p:nvSpPr>
              <p:spPr>
                <a:xfrm rot="10800000">
                  <a:off x="2061800"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35" name="Google Shape;3535;p36"/>
                <p:cNvSpPr/>
                <p:nvPr/>
              </p:nvSpPr>
              <p:spPr>
                <a:xfrm>
                  <a:off x="217582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36"/>
                <p:cNvSpPr/>
                <p:nvPr/>
              </p:nvSpPr>
              <p:spPr>
                <a:xfrm>
                  <a:off x="217582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36"/>
                <p:cNvSpPr/>
                <p:nvPr/>
              </p:nvSpPr>
              <p:spPr>
                <a:xfrm>
                  <a:off x="217582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38" name="Google Shape;3538;p36"/>
                <p:cNvSpPr/>
                <p:nvPr/>
              </p:nvSpPr>
              <p:spPr>
                <a:xfrm rot="10800000">
                  <a:off x="2295575"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36"/>
                <p:cNvSpPr/>
                <p:nvPr/>
              </p:nvSpPr>
              <p:spPr>
                <a:xfrm rot="10800000">
                  <a:off x="2295575"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36"/>
                <p:cNvSpPr/>
                <p:nvPr/>
              </p:nvSpPr>
              <p:spPr>
                <a:xfrm rot="10800000">
                  <a:off x="2295575"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541" name="Google Shape;3541;p36"/>
              <p:cNvGrpSpPr/>
              <p:nvPr/>
            </p:nvGrpSpPr>
            <p:grpSpPr>
              <a:xfrm>
                <a:off x="6524527" y="2202800"/>
                <a:ext cx="378100" cy="147450"/>
                <a:chOff x="1947775" y="2325200"/>
                <a:chExt cx="378100" cy="147450"/>
              </a:xfrm>
            </p:grpSpPr>
            <p:sp>
              <p:nvSpPr>
                <p:cNvPr id="3542" name="Google Shape;3542;p36"/>
                <p:cNvSpPr/>
                <p:nvPr/>
              </p:nvSpPr>
              <p:spPr>
                <a:xfrm>
                  <a:off x="194777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36"/>
                <p:cNvSpPr/>
                <p:nvPr/>
              </p:nvSpPr>
              <p:spPr>
                <a:xfrm>
                  <a:off x="194777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36"/>
                <p:cNvSpPr/>
                <p:nvPr/>
              </p:nvSpPr>
              <p:spPr>
                <a:xfrm>
                  <a:off x="194777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45" name="Google Shape;3545;p36"/>
                <p:cNvSpPr/>
                <p:nvPr/>
              </p:nvSpPr>
              <p:spPr>
                <a:xfrm rot="10800000">
                  <a:off x="2061800"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36"/>
                <p:cNvSpPr/>
                <p:nvPr/>
              </p:nvSpPr>
              <p:spPr>
                <a:xfrm rot="10800000">
                  <a:off x="2061800"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36"/>
                <p:cNvSpPr/>
                <p:nvPr/>
              </p:nvSpPr>
              <p:spPr>
                <a:xfrm rot="10800000">
                  <a:off x="2061800"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48" name="Google Shape;3548;p36"/>
                <p:cNvSpPr/>
                <p:nvPr/>
              </p:nvSpPr>
              <p:spPr>
                <a:xfrm>
                  <a:off x="217582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36"/>
                <p:cNvSpPr/>
                <p:nvPr/>
              </p:nvSpPr>
              <p:spPr>
                <a:xfrm>
                  <a:off x="217582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36"/>
                <p:cNvSpPr/>
                <p:nvPr/>
              </p:nvSpPr>
              <p:spPr>
                <a:xfrm>
                  <a:off x="217582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51" name="Google Shape;3551;p36"/>
                <p:cNvSpPr/>
                <p:nvPr/>
              </p:nvSpPr>
              <p:spPr>
                <a:xfrm rot="10800000">
                  <a:off x="2295575"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36"/>
                <p:cNvSpPr/>
                <p:nvPr/>
              </p:nvSpPr>
              <p:spPr>
                <a:xfrm rot="10800000">
                  <a:off x="2295575"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36"/>
                <p:cNvSpPr/>
                <p:nvPr/>
              </p:nvSpPr>
              <p:spPr>
                <a:xfrm rot="10800000">
                  <a:off x="2295575"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554" name="Google Shape;3554;p36"/>
              <p:cNvGrpSpPr/>
              <p:nvPr/>
            </p:nvGrpSpPr>
            <p:grpSpPr>
              <a:xfrm>
                <a:off x="5949013" y="1935400"/>
                <a:ext cx="365100" cy="168600"/>
                <a:chOff x="1360125" y="1844875"/>
                <a:chExt cx="365100" cy="168600"/>
              </a:xfrm>
            </p:grpSpPr>
            <p:sp>
              <p:nvSpPr>
                <p:cNvPr id="3555" name="Google Shape;3555;p36"/>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36"/>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36"/>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36"/>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36"/>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36"/>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1" name="Google Shape;3561;p36"/>
              <p:cNvGrpSpPr/>
              <p:nvPr/>
            </p:nvGrpSpPr>
            <p:grpSpPr>
              <a:xfrm>
                <a:off x="5949013" y="2192225"/>
                <a:ext cx="365100" cy="168600"/>
                <a:chOff x="1360125" y="1844875"/>
                <a:chExt cx="365100" cy="168600"/>
              </a:xfrm>
            </p:grpSpPr>
            <p:sp>
              <p:nvSpPr>
                <p:cNvPr id="3562" name="Google Shape;3562;p36"/>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36"/>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36"/>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36"/>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36"/>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36"/>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68" name="Google Shape;3568;p36"/>
            <p:cNvGrpSpPr/>
            <p:nvPr/>
          </p:nvGrpSpPr>
          <p:grpSpPr>
            <a:xfrm>
              <a:off x="6968678" y="3024538"/>
              <a:ext cx="1070326" cy="683198"/>
              <a:chOff x="1851288" y="768725"/>
              <a:chExt cx="1191900" cy="760800"/>
            </a:xfrm>
          </p:grpSpPr>
          <p:sp>
            <p:nvSpPr>
              <p:cNvPr id="3569" name="Google Shape;3569;p36"/>
              <p:cNvSpPr/>
              <p:nvPr/>
            </p:nvSpPr>
            <p:spPr>
              <a:xfrm>
                <a:off x="1851288" y="768725"/>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36"/>
              <p:cNvSpPr/>
              <p:nvPr/>
            </p:nvSpPr>
            <p:spPr>
              <a:xfrm>
                <a:off x="1912100" y="901650"/>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36"/>
              <p:cNvSpPr/>
              <p:nvPr/>
            </p:nvSpPr>
            <p:spPr>
              <a:xfrm>
                <a:off x="1912099" y="14592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2" name="Google Shape;3572;p36"/>
              <p:cNvGrpSpPr/>
              <p:nvPr/>
            </p:nvGrpSpPr>
            <p:grpSpPr>
              <a:xfrm>
                <a:off x="1911922" y="1261212"/>
                <a:ext cx="98387" cy="174421"/>
                <a:chOff x="1956148" y="1098526"/>
                <a:chExt cx="111600" cy="112537"/>
              </a:xfrm>
            </p:grpSpPr>
            <p:sp>
              <p:nvSpPr>
                <p:cNvPr id="3573" name="Google Shape;3573;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8" name="Google Shape;3578;p36"/>
              <p:cNvGrpSpPr/>
              <p:nvPr/>
            </p:nvGrpSpPr>
            <p:grpSpPr>
              <a:xfrm>
                <a:off x="1983246" y="942647"/>
                <a:ext cx="736405" cy="53301"/>
                <a:chOff x="1944675" y="933750"/>
                <a:chExt cx="418650" cy="30300"/>
              </a:xfrm>
            </p:grpSpPr>
            <p:sp>
              <p:nvSpPr>
                <p:cNvPr id="3579" name="Google Shape;3579;p36"/>
                <p:cNvSpPr/>
                <p:nvPr/>
              </p:nvSpPr>
              <p:spPr>
                <a:xfrm>
                  <a:off x="19446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36"/>
                <p:cNvSpPr/>
                <p:nvPr/>
              </p:nvSpPr>
              <p:spPr>
                <a:xfrm>
                  <a:off x="200607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36"/>
                <p:cNvSpPr/>
                <p:nvPr/>
              </p:nvSpPr>
              <p:spPr>
                <a:xfrm>
                  <a:off x="20674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36"/>
                <p:cNvSpPr/>
                <p:nvPr/>
              </p:nvSpPr>
              <p:spPr>
                <a:xfrm>
                  <a:off x="21288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36"/>
                <p:cNvSpPr/>
                <p:nvPr/>
              </p:nvSpPr>
              <p:spPr>
                <a:xfrm>
                  <a:off x="233302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84" name="Google Shape;3584;p36"/>
              <p:cNvSpPr/>
              <p:nvPr/>
            </p:nvSpPr>
            <p:spPr>
              <a:xfrm>
                <a:off x="1912099" y="8746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36"/>
              <p:cNvSpPr/>
              <p:nvPr/>
            </p:nvSpPr>
            <p:spPr>
              <a:xfrm>
                <a:off x="2820875" y="901650"/>
                <a:ext cx="1623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36"/>
              <p:cNvSpPr/>
              <p:nvPr/>
            </p:nvSpPr>
            <p:spPr>
              <a:xfrm rot="10800000">
                <a:off x="2948246" y="919900"/>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36"/>
              <p:cNvSpPr/>
              <p:nvPr/>
            </p:nvSpPr>
            <p:spPr>
              <a:xfrm rot="10800000">
                <a:off x="2948246" y="957925"/>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36"/>
              <p:cNvSpPr/>
              <p:nvPr/>
            </p:nvSpPr>
            <p:spPr>
              <a:xfrm rot="10800000">
                <a:off x="2948246" y="995950"/>
                <a:ext cx="204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9" name="Google Shape;3589;p36"/>
              <p:cNvGrpSpPr/>
              <p:nvPr/>
            </p:nvGrpSpPr>
            <p:grpSpPr>
              <a:xfrm>
                <a:off x="2835388" y="919900"/>
                <a:ext cx="105525" cy="105450"/>
                <a:chOff x="2835388" y="919900"/>
                <a:chExt cx="105525" cy="105450"/>
              </a:xfrm>
            </p:grpSpPr>
            <p:sp>
              <p:nvSpPr>
                <p:cNvPr id="3590" name="Google Shape;3590;p36"/>
                <p:cNvSpPr/>
                <p:nvPr/>
              </p:nvSpPr>
              <p:spPr>
                <a:xfrm rot="10800000">
                  <a:off x="2910613"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36"/>
                <p:cNvSpPr/>
                <p:nvPr/>
              </p:nvSpPr>
              <p:spPr>
                <a:xfrm rot="10800000">
                  <a:off x="2873000"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36"/>
                <p:cNvSpPr/>
                <p:nvPr/>
              </p:nvSpPr>
              <p:spPr>
                <a:xfrm rot="10800000">
                  <a:off x="2835388"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36"/>
                <p:cNvSpPr/>
                <p:nvPr/>
              </p:nvSpPr>
              <p:spPr>
                <a:xfrm rot="10800000">
                  <a:off x="2910613"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36"/>
                <p:cNvSpPr/>
                <p:nvPr/>
              </p:nvSpPr>
              <p:spPr>
                <a:xfrm rot="10800000">
                  <a:off x="2873000"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36"/>
                <p:cNvSpPr/>
                <p:nvPr/>
              </p:nvSpPr>
              <p:spPr>
                <a:xfrm rot="10800000">
                  <a:off x="2835388"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36"/>
                <p:cNvSpPr/>
                <p:nvPr/>
              </p:nvSpPr>
              <p:spPr>
                <a:xfrm rot="10800000">
                  <a:off x="2910613"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36"/>
                <p:cNvSpPr/>
                <p:nvPr/>
              </p:nvSpPr>
              <p:spPr>
                <a:xfrm rot="10800000">
                  <a:off x="2873000"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36"/>
                <p:cNvSpPr/>
                <p:nvPr/>
              </p:nvSpPr>
              <p:spPr>
                <a:xfrm rot="10800000">
                  <a:off x="2835388"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9" name="Google Shape;3599;p36"/>
              <p:cNvSpPr/>
              <p:nvPr/>
            </p:nvSpPr>
            <p:spPr>
              <a:xfrm>
                <a:off x="1912100" y="1081475"/>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0" name="Google Shape;3600;p36"/>
              <p:cNvGrpSpPr/>
              <p:nvPr/>
            </p:nvGrpSpPr>
            <p:grpSpPr>
              <a:xfrm>
                <a:off x="2067985" y="1261212"/>
                <a:ext cx="98387" cy="174421"/>
                <a:chOff x="1956148" y="1098526"/>
                <a:chExt cx="111600" cy="112537"/>
              </a:xfrm>
            </p:grpSpPr>
            <p:sp>
              <p:nvSpPr>
                <p:cNvPr id="3601" name="Google Shape;3601;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6" name="Google Shape;3606;p36"/>
              <p:cNvGrpSpPr/>
              <p:nvPr/>
            </p:nvGrpSpPr>
            <p:grpSpPr>
              <a:xfrm>
                <a:off x="2224049" y="1261212"/>
                <a:ext cx="98387" cy="174421"/>
                <a:chOff x="1956148" y="1098526"/>
                <a:chExt cx="111600" cy="112537"/>
              </a:xfrm>
            </p:grpSpPr>
            <p:sp>
              <p:nvSpPr>
                <p:cNvPr id="3607" name="Google Shape;3607;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2" name="Google Shape;3612;p36"/>
              <p:cNvGrpSpPr/>
              <p:nvPr/>
            </p:nvGrpSpPr>
            <p:grpSpPr>
              <a:xfrm>
                <a:off x="2380112" y="1261212"/>
                <a:ext cx="98387" cy="174421"/>
                <a:chOff x="1956148" y="1098526"/>
                <a:chExt cx="111600" cy="112537"/>
              </a:xfrm>
            </p:grpSpPr>
            <p:sp>
              <p:nvSpPr>
                <p:cNvPr id="3613" name="Google Shape;3613;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8" name="Google Shape;3618;p36"/>
              <p:cNvGrpSpPr/>
              <p:nvPr/>
            </p:nvGrpSpPr>
            <p:grpSpPr>
              <a:xfrm>
                <a:off x="2536176" y="1261212"/>
                <a:ext cx="98387" cy="174421"/>
                <a:chOff x="1956148" y="1098526"/>
                <a:chExt cx="111600" cy="112537"/>
              </a:xfrm>
            </p:grpSpPr>
            <p:sp>
              <p:nvSpPr>
                <p:cNvPr id="3619" name="Google Shape;3619;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4" name="Google Shape;3624;p36"/>
              <p:cNvGrpSpPr/>
              <p:nvPr/>
            </p:nvGrpSpPr>
            <p:grpSpPr>
              <a:xfrm>
                <a:off x="2692239" y="1261212"/>
                <a:ext cx="98387" cy="174421"/>
                <a:chOff x="1956148" y="1098526"/>
                <a:chExt cx="111600" cy="112537"/>
              </a:xfrm>
            </p:grpSpPr>
            <p:sp>
              <p:nvSpPr>
                <p:cNvPr id="3625" name="Google Shape;3625;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0" name="Google Shape;3630;p36"/>
              <p:cNvSpPr/>
              <p:nvPr/>
            </p:nvSpPr>
            <p:spPr>
              <a:xfrm rot="10800000">
                <a:off x="2695247" y="835600"/>
                <a:ext cx="2865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36"/>
              <p:cNvSpPr/>
              <p:nvPr/>
            </p:nvSpPr>
            <p:spPr>
              <a:xfrm rot="10800000">
                <a:off x="2811649" y="1367825"/>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2" name="Google Shape;3632;p36"/>
              <p:cNvGrpSpPr/>
              <p:nvPr/>
            </p:nvGrpSpPr>
            <p:grpSpPr>
              <a:xfrm>
                <a:off x="2811649" y="1287238"/>
                <a:ext cx="170100" cy="67800"/>
                <a:chOff x="2811649" y="1261200"/>
                <a:chExt cx="170100" cy="67800"/>
              </a:xfrm>
            </p:grpSpPr>
            <p:sp>
              <p:nvSpPr>
                <p:cNvPr id="3633" name="Google Shape;3633;p36"/>
                <p:cNvSpPr/>
                <p:nvPr/>
              </p:nvSpPr>
              <p:spPr>
                <a:xfrm rot="10800000">
                  <a:off x="2811649" y="1261200"/>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4" name="Google Shape;3634;p36"/>
                <p:cNvGrpSpPr/>
                <p:nvPr/>
              </p:nvGrpSpPr>
              <p:grpSpPr>
                <a:xfrm>
                  <a:off x="2826775" y="1280363"/>
                  <a:ext cx="30300" cy="29475"/>
                  <a:chOff x="2823350" y="1280363"/>
                  <a:chExt cx="30300" cy="29475"/>
                </a:xfrm>
              </p:grpSpPr>
              <p:sp>
                <p:nvSpPr>
                  <p:cNvPr id="3635" name="Google Shape;3635;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7" name="Google Shape;3637;p36"/>
                <p:cNvGrpSpPr/>
                <p:nvPr/>
              </p:nvGrpSpPr>
              <p:grpSpPr>
                <a:xfrm>
                  <a:off x="2881550" y="1280363"/>
                  <a:ext cx="30300" cy="29475"/>
                  <a:chOff x="2823350" y="1280363"/>
                  <a:chExt cx="30300" cy="29475"/>
                </a:xfrm>
              </p:grpSpPr>
              <p:sp>
                <p:nvSpPr>
                  <p:cNvPr id="3638" name="Google Shape;3638;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0" name="Google Shape;3640;p36"/>
                <p:cNvGrpSpPr/>
                <p:nvPr/>
              </p:nvGrpSpPr>
              <p:grpSpPr>
                <a:xfrm>
                  <a:off x="2936325" y="1280363"/>
                  <a:ext cx="30300" cy="29475"/>
                  <a:chOff x="2823350" y="1280363"/>
                  <a:chExt cx="30300" cy="29475"/>
                </a:xfrm>
              </p:grpSpPr>
              <p:sp>
                <p:nvSpPr>
                  <p:cNvPr id="3641" name="Google Shape;3641;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43" name="Google Shape;3643;p36"/>
              <p:cNvGrpSpPr/>
              <p:nvPr/>
            </p:nvGrpSpPr>
            <p:grpSpPr>
              <a:xfrm>
                <a:off x="2826775" y="1386975"/>
                <a:ext cx="30300" cy="29475"/>
                <a:chOff x="2823350" y="1280363"/>
                <a:chExt cx="30300" cy="29475"/>
              </a:xfrm>
            </p:grpSpPr>
            <p:sp>
              <p:nvSpPr>
                <p:cNvPr id="3644" name="Google Shape;3644;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6" name="Google Shape;3646;p36"/>
              <p:cNvGrpSpPr/>
              <p:nvPr/>
            </p:nvGrpSpPr>
            <p:grpSpPr>
              <a:xfrm>
                <a:off x="2881550" y="1386975"/>
                <a:ext cx="30300" cy="29475"/>
                <a:chOff x="2823350" y="1280363"/>
                <a:chExt cx="30300" cy="29475"/>
              </a:xfrm>
            </p:grpSpPr>
            <p:sp>
              <p:nvSpPr>
                <p:cNvPr id="3647" name="Google Shape;3647;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9" name="Google Shape;3649;p36"/>
              <p:cNvGrpSpPr/>
              <p:nvPr/>
            </p:nvGrpSpPr>
            <p:grpSpPr>
              <a:xfrm>
                <a:off x="2936325" y="1386975"/>
                <a:ext cx="30300" cy="29475"/>
                <a:chOff x="2823350" y="1280363"/>
                <a:chExt cx="30300" cy="29475"/>
              </a:xfrm>
            </p:grpSpPr>
            <p:sp>
              <p:nvSpPr>
                <p:cNvPr id="3650" name="Google Shape;3650;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2" name="Google Shape;3652;p36"/>
              <p:cNvGrpSpPr/>
              <p:nvPr/>
            </p:nvGrpSpPr>
            <p:grpSpPr>
              <a:xfrm>
                <a:off x="2821775" y="1080988"/>
                <a:ext cx="174400" cy="174400"/>
                <a:chOff x="2821775" y="1080988"/>
                <a:chExt cx="174400" cy="174400"/>
              </a:xfrm>
            </p:grpSpPr>
            <p:sp>
              <p:nvSpPr>
                <p:cNvPr id="3653" name="Google Shape;3653;p36"/>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36"/>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36"/>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56" name="Google Shape;3656;p36"/>
                <p:cNvCxnSpPr>
                  <a:stCxn id="3655" idx="0"/>
                  <a:endCxn id="3653"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3657" name="Google Shape;3657;p36"/>
                <p:cNvCxnSpPr>
                  <a:stCxn id="3655" idx="6"/>
                  <a:endCxn id="3653"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3658" name="Google Shape;3658;p36"/>
                <p:cNvCxnSpPr>
                  <a:stCxn id="3655" idx="7"/>
                  <a:endCxn id="3653"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3659" name="Google Shape;3659;p36"/>
                <p:cNvCxnSpPr>
                  <a:stCxn id="3655" idx="1"/>
                  <a:endCxn id="3653"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3660" name="Google Shape;3660;p36"/>
                <p:cNvCxnSpPr>
                  <a:stCxn id="3655" idx="2"/>
                  <a:endCxn id="3653"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3661" name="Google Shape;3661;p36"/>
                <p:cNvCxnSpPr>
                  <a:stCxn id="3655" idx="3"/>
                  <a:endCxn id="3653"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3662" name="Google Shape;3662;p36"/>
                <p:cNvCxnSpPr>
                  <a:stCxn id="3655" idx="4"/>
                  <a:endCxn id="3653"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3663" name="Google Shape;3663;p36"/>
                <p:cNvCxnSpPr>
                  <a:stCxn id="3655" idx="5"/>
                  <a:endCxn id="3653"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grpSp>
    </p:spTree>
    <p:extLst>
      <p:ext uri="{BB962C8B-B14F-4D97-AF65-F5344CB8AC3E}">
        <p14:creationId xmlns:p14="http://schemas.microsoft.com/office/powerpoint/2010/main" val="1658526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1"/>
        <p:cNvGrpSpPr/>
        <p:nvPr/>
      </p:nvGrpSpPr>
      <p:grpSpPr>
        <a:xfrm>
          <a:off x="0" y="0"/>
          <a:ext cx="0" cy="0"/>
          <a:chOff x="0" y="0"/>
          <a:chExt cx="0" cy="0"/>
        </a:xfrm>
      </p:grpSpPr>
      <p:sp>
        <p:nvSpPr>
          <p:cNvPr id="2472" name="Google Shape;2472;p34"/>
          <p:cNvSpPr/>
          <p:nvPr/>
        </p:nvSpPr>
        <p:spPr>
          <a:xfrm rot="10800000">
            <a:off x="4179950" y="2245300"/>
            <a:ext cx="4971900" cy="1576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4"/>
          <p:cNvSpPr/>
          <p:nvPr/>
        </p:nvSpPr>
        <p:spPr>
          <a:xfrm>
            <a:off x="7534575" y="539500"/>
            <a:ext cx="849300" cy="849300"/>
          </a:xfrm>
          <a:prstGeom prst="mathMultiply">
            <a:avLst>
              <a:gd name="adj1" fmla="val 1711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4"/>
          <p:cNvSpPr txBox="1">
            <a:spLocks noGrp="1"/>
          </p:cNvSpPr>
          <p:nvPr>
            <p:ph type="title"/>
          </p:nvPr>
        </p:nvSpPr>
        <p:spPr>
          <a:xfrm>
            <a:off x="4281850" y="1388800"/>
            <a:ext cx="3882000" cy="76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HTML</a:t>
            </a:r>
            <a:endParaRPr dirty="0"/>
          </a:p>
        </p:txBody>
      </p:sp>
      <p:sp>
        <p:nvSpPr>
          <p:cNvPr id="2475" name="Google Shape;2475;p34"/>
          <p:cNvSpPr txBox="1">
            <a:spLocks noGrp="1"/>
          </p:cNvSpPr>
          <p:nvPr>
            <p:ph type="subTitle" idx="1"/>
          </p:nvPr>
        </p:nvSpPr>
        <p:spPr>
          <a:xfrm>
            <a:off x="4281850" y="2347500"/>
            <a:ext cx="3882000" cy="1372800"/>
          </a:xfrm>
          <a:prstGeom prst="rect">
            <a:avLst/>
          </a:prstGeom>
        </p:spPr>
        <p:txBody>
          <a:bodyPr spcFirstLastPara="1" wrap="square" lIns="91425" tIns="91425" rIns="91425" bIns="91425" anchor="ctr" anchorCtr="0">
            <a:noAutofit/>
          </a:bodyPr>
          <a:lstStyle/>
          <a:p>
            <a:pPr marL="0" indent="0" algn="just">
              <a:buNone/>
            </a:pPr>
            <a:r>
              <a:rPr lang="en-US" b="1" dirty="0">
                <a:solidFill>
                  <a:srgbClr val="475261"/>
                </a:solidFill>
                <a:latin typeface="Tajawal" panose="020B0604020202020204" charset="-78"/>
                <a:cs typeface="Tajawal" panose="020B0604020202020204" charset="-78"/>
              </a:rPr>
              <a:t>HTML </a:t>
            </a:r>
            <a:r>
              <a:rPr lang="en-US" b="1" i="0" dirty="0">
                <a:solidFill>
                  <a:srgbClr val="475261"/>
                </a:solidFill>
                <a:effectLst/>
                <a:latin typeface="Tajawal" panose="020B0604020202020204" charset="-78"/>
                <a:cs typeface="Tajawal" panose="020B0604020202020204" charset="-78"/>
              </a:rPr>
              <a:t>(</a:t>
            </a:r>
            <a:r>
              <a:rPr lang="en-US" b="1" i="1" dirty="0" err="1">
                <a:solidFill>
                  <a:srgbClr val="475261"/>
                </a:solidFill>
                <a:effectLst/>
                <a:latin typeface="Tajawal" panose="020B0604020202020204" charset="-78"/>
                <a:cs typeface="Tajawal" panose="020B0604020202020204" charset="-78"/>
              </a:rPr>
              <a:t>HyperText</a:t>
            </a:r>
            <a:r>
              <a:rPr lang="en-US" b="1" i="1" dirty="0">
                <a:solidFill>
                  <a:srgbClr val="475261"/>
                </a:solidFill>
                <a:effectLst/>
                <a:latin typeface="Tajawal" panose="020B0604020202020204" charset="-78"/>
                <a:cs typeface="Tajawal" panose="020B0604020202020204" charset="-78"/>
              </a:rPr>
              <a:t> Markup Language</a:t>
            </a:r>
            <a:r>
              <a:rPr lang="en-US" b="1" i="0" dirty="0">
                <a:solidFill>
                  <a:srgbClr val="475261"/>
                </a:solidFill>
                <a:effectLst/>
                <a:latin typeface="Tajawal" panose="020B0604020202020204" charset="-78"/>
                <a:cs typeface="Tajawal" panose="020B0604020202020204" charset="-78"/>
              </a:rPr>
              <a:t>) It is a markup language or format for web pages. </a:t>
            </a:r>
            <a:endParaRPr lang="en-US" b="0" i="0" dirty="0">
              <a:solidFill>
                <a:srgbClr val="475261"/>
              </a:solidFill>
              <a:effectLst/>
              <a:latin typeface="Tajawal" panose="020B0604020202020204" charset="-78"/>
              <a:cs typeface="Tajawal" panose="020B0604020202020204" charset="-78"/>
            </a:endParaRPr>
          </a:p>
        </p:txBody>
      </p:sp>
      <p:grpSp>
        <p:nvGrpSpPr>
          <p:cNvPr id="2476" name="Google Shape;2476;p34"/>
          <p:cNvGrpSpPr/>
          <p:nvPr/>
        </p:nvGrpSpPr>
        <p:grpSpPr>
          <a:xfrm flipH="1">
            <a:off x="3529151" y="463300"/>
            <a:ext cx="266700" cy="345050"/>
            <a:chOff x="1172410" y="839125"/>
            <a:chExt cx="266700" cy="345050"/>
          </a:xfrm>
        </p:grpSpPr>
        <p:cxnSp>
          <p:nvCxnSpPr>
            <p:cNvPr id="2477" name="Google Shape;2477;p34"/>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78" name="Google Shape;2478;p34"/>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479" name="Google Shape;2479;p34"/>
          <p:cNvGrpSpPr/>
          <p:nvPr/>
        </p:nvGrpSpPr>
        <p:grpSpPr>
          <a:xfrm rot="10800000" flipH="1">
            <a:off x="819383" y="4002275"/>
            <a:ext cx="266700" cy="345050"/>
            <a:chOff x="1172410" y="839125"/>
            <a:chExt cx="266700" cy="345050"/>
          </a:xfrm>
        </p:grpSpPr>
        <p:cxnSp>
          <p:nvCxnSpPr>
            <p:cNvPr id="2480" name="Google Shape;2480;p34"/>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81" name="Google Shape;2481;p34"/>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sp>
        <p:nvSpPr>
          <p:cNvPr id="2482" name="Google Shape;2482;p34"/>
          <p:cNvSpPr/>
          <p:nvPr/>
        </p:nvSpPr>
        <p:spPr>
          <a:xfrm>
            <a:off x="947025" y="259400"/>
            <a:ext cx="1570800" cy="1531200"/>
          </a:xfrm>
          <a:prstGeom prst="star8">
            <a:avLst>
              <a:gd name="adj" fmla="val 2526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83" name="Google Shape;2483;p34"/>
          <p:cNvCxnSpPr>
            <a:stCxn id="2484" idx="2"/>
            <a:endCxn id="2485" idx="0"/>
          </p:cNvCxnSpPr>
          <p:nvPr/>
        </p:nvCxnSpPr>
        <p:spPr>
          <a:xfrm rot="5400000">
            <a:off x="1678188" y="1496375"/>
            <a:ext cx="735900" cy="802200"/>
          </a:xfrm>
          <a:prstGeom prst="bentConnector3">
            <a:avLst>
              <a:gd name="adj1" fmla="val 50002"/>
            </a:avLst>
          </a:prstGeom>
          <a:noFill/>
          <a:ln w="38100" cap="flat" cmpd="sng">
            <a:solidFill>
              <a:schemeClr val="dk2"/>
            </a:solidFill>
            <a:prstDash val="solid"/>
            <a:round/>
            <a:headEnd type="none" w="med" len="med"/>
            <a:tailEnd type="none" w="med" len="med"/>
          </a:ln>
        </p:spPr>
      </p:cxnSp>
      <p:cxnSp>
        <p:nvCxnSpPr>
          <p:cNvPr id="2486" name="Google Shape;2486;p34"/>
          <p:cNvCxnSpPr>
            <a:stCxn id="2484" idx="2"/>
            <a:endCxn id="2487" idx="0"/>
          </p:cNvCxnSpPr>
          <p:nvPr/>
        </p:nvCxnSpPr>
        <p:spPr>
          <a:xfrm rot="-5400000" flipH="1">
            <a:off x="2465238" y="1511525"/>
            <a:ext cx="735900" cy="771900"/>
          </a:xfrm>
          <a:prstGeom prst="bentConnector3">
            <a:avLst>
              <a:gd name="adj1" fmla="val 50002"/>
            </a:avLst>
          </a:prstGeom>
          <a:noFill/>
          <a:ln w="28575" cap="flat" cmpd="sng">
            <a:solidFill>
              <a:schemeClr val="dk2"/>
            </a:solidFill>
            <a:prstDash val="solid"/>
            <a:round/>
            <a:headEnd type="none" w="med" len="med"/>
            <a:tailEnd type="none" w="med" len="med"/>
          </a:ln>
        </p:spPr>
      </p:cxnSp>
      <p:grpSp>
        <p:nvGrpSpPr>
          <p:cNvPr id="2488" name="Google Shape;2488;p34"/>
          <p:cNvGrpSpPr/>
          <p:nvPr/>
        </p:nvGrpSpPr>
        <p:grpSpPr>
          <a:xfrm>
            <a:off x="1180200" y="768725"/>
            <a:ext cx="2503775" cy="3433500"/>
            <a:chOff x="1031200" y="964775"/>
            <a:chExt cx="2503775" cy="3433500"/>
          </a:xfrm>
        </p:grpSpPr>
        <p:grpSp>
          <p:nvGrpSpPr>
            <p:cNvPr id="2489" name="Google Shape;2489;p34"/>
            <p:cNvGrpSpPr/>
            <p:nvPr/>
          </p:nvGrpSpPr>
          <p:grpSpPr>
            <a:xfrm>
              <a:off x="1702288" y="964775"/>
              <a:ext cx="1191932" cy="760800"/>
              <a:chOff x="1278300" y="1764700"/>
              <a:chExt cx="1191932" cy="760800"/>
            </a:xfrm>
          </p:grpSpPr>
          <p:sp>
            <p:nvSpPr>
              <p:cNvPr id="2484" name="Google Shape;2484;p34"/>
              <p:cNvSpPr/>
              <p:nvPr/>
            </p:nvSpPr>
            <p:spPr>
              <a:xfrm>
                <a:off x="1278300" y="1764700"/>
                <a:ext cx="1191900" cy="760800"/>
              </a:xfrm>
              <a:prstGeom prst="rect">
                <a:avLst/>
              </a:prstGeom>
              <a:solidFill>
                <a:schemeClr val="dk2"/>
              </a:solid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0" name="Google Shape;2490;p34"/>
              <p:cNvGrpSpPr/>
              <p:nvPr/>
            </p:nvGrpSpPr>
            <p:grpSpPr>
              <a:xfrm>
                <a:off x="1360125" y="1803525"/>
                <a:ext cx="365100" cy="168600"/>
                <a:chOff x="1360125" y="1844875"/>
                <a:chExt cx="365100" cy="168600"/>
              </a:xfrm>
            </p:grpSpPr>
            <p:sp>
              <p:nvSpPr>
                <p:cNvPr id="2491" name="Google Shape;2491;p34"/>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4"/>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4"/>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4"/>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4"/>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4"/>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7" name="Google Shape;2497;p34"/>
              <p:cNvGrpSpPr/>
              <p:nvPr/>
            </p:nvGrpSpPr>
            <p:grpSpPr>
              <a:xfrm>
                <a:off x="1947775" y="1814100"/>
                <a:ext cx="378100" cy="147450"/>
                <a:chOff x="1947775" y="1814100"/>
                <a:chExt cx="378100" cy="147450"/>
              </a:xfrm>
            </p:grpSpPr>
            <p:grpSp>
              <p:nvGrpSpPr>
                <p:cNvPr id="2498" name="Google Shape;2498;p34"/>
                <p:cNvGrpSpPr/>
                <p:nvPr/>
              </p:nvGrpSpPr>
              <p:grpSpPr>
                <a:xfrm>
                  <a:off x="1947775" y="1814100"/>
                  <a:ext cx="30300" cy="147450"/>
                  <a:chOff x="1947775" y="1824725"/>
                  <a:chExt cx="30300" cy="147450"/>
                </a:xfrm>
              </p:grpSpPr>
              <p:sp>
                <p:nvSpPr>
                  <p:cNvPr id="2499" name="Google Shape;2499;p34"/>
                  <p:cNvSpPr/>
                  <p:nvPr/>
                </p:nvSpPr>
                <p:spPr>
                  <a:xfrm>
                    <a:off x="194777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4"/>
                  <p:cNvSpPr/>
                  <p:nvPr/>
                </p:nvSpPr>
                <p:spPr>
                  <a:xfrm>
                    <a:off x="194777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4"/>
                  <p:cNvSpPr/>
                  <p:nvPr/>
                </p:nvSpPr>
                <p:spPr>
                  <a:xfrm>
                    <a:off x="194777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2502" name="Google Shape;2502;p34"/>
                <p:cNvGrpSpPr/>
                <p:nvPr/>
              </p:nvGrpSpPr>
              <p:grpSpPr>
                <a:xfrm>
                  <a:off x="2061800" y="1814100"/>
                  <a:ext cx="30300" cy="147450"/>
                  <a:chOff x="2061800" y="1824725"/>
                  <a:chExt cx="30300" cy="147450"/>
                </a:xfrm>
              </p:grpSpPr>
              <p:sp>
                <p:nvSpPr>
                  <p:cNvPr id="2503" name="Google Shape;2503;p34"/>
                  <p:cNvSpPr/>
                  <p:nvPr/>
                </p:nvSpPr>
                <p:spPr>
                  <a:xfrm rot="10800000">
                    <a:off x="2061800"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4"/>
                  <p:cNvSpPr/>
                  <p:nvPr/>
                </p:nvSpPr>
                <p:spPr>
                  <a:xfrm rot="10800000">
                    <a:off x="2061800"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4"/>
                  <p:cNvSpPr/>
                  <p:nvPr/>
                </p:nvSpPr>
                <p:spPr>
                  <a:xfrm rot="10800000">
                    <a:off x="2061800"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2506" name="Google Shape;2506;p34"/>
                <p:cNvGrpSpPr/>
                <p:nvPr/>
              </p:nvGrpSpPr>
              <p:grpSpPr>
                <a:xfrm>
                  <a:off x="2175825" y="1814100"/>
                  <a:ext cx="30300" cy="147450"/>
                  <a:chOff x="2175825" y="1824725"/>
                  <a:chExt cx="30300" cy="147450"/>
                </a:xfrm>
              </p:grpSpPr>
              <p:sp>
                <p:nvSpPr>
                  <p:cNvPr id="2507" name="Google Shape;2507;p34"/>
                  <p:cNvSpPr/>
                  <p:nvPr/>
                </p:nvSpPr>
                <p:spPr>
                  <a:xfrm>
                    <a:off x="217582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4"/>
                  <p:cNvSpPr/>
                  <p:nvPr/>
                </p:nvSpPr>
                <p:spPr>
                  <a:xfrm>
                    <a:off x="217582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4"/>
                  <p:cNvSpPr/>
                  <p:nvPr/>
                </p:nvSpPr>
                <p:spPr>
                  <a:xfrm>
                    <a:off x="217582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2510" name="Google Shape;2510;p34"/>
                <p:cNvGrpSpPr/>
                <p:nvPr/>
              </p:nvGrpSpPr>
              <p:grpSpPr>
                <a:xfrm>
                  <a:off x="2295575" y="1814100"/>
                  <a:ext cx="30300" cy="147450"/>
                  <a:chOff x="2295575" y="1824725"/>
                  <a:chExt cx="30300" cy="147450"/>
                </a:xfrm>
              </p:grpSpPr>
              <p:sp>
                <p:nvSpPr>
                  <p:cNvPr id="2511" name="Google Shape;2511;p34"/>
                  <p:cNvSpPr/>
                  <p:nvPr/>
                </p:nvSpPr>
                <p:spPr>
                  <a:xfrm rot="10800000">
                    <a:off x="2295575"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4"/>
                  <p:cNvSpPr/>
                  <p:nvPr/>
                </p:nvSpPr>
                <p:spPr>
                  <a:xfrm rot="10800000">
                    <a:off x="2295575"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4"/>
                  <p:cNvSpPr/>
                  <p:nvPr/>
                </p:nvSpPr>
                <p:spPr>
                  <a:xfrm rot="10800000">
                    <a:off x="2295575"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2514" name="Google Shape;2514;p34"/>
              <p:cNvSpPr/>
              <p:nvPr/>
            </p:nvSpPr>
            <p:spPr>
              <a:xfrm>
                <a:off x="2004000"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4"/>
              <p:cNvSpPr/>
              <p:nvPr/>
            </p:nvSpPr>
            <p:spPr>
              <a:xfrm>
                <a:off x="2004000"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4"/>
              <p:cNvSpPr/>
              <p:nvPr/>
            </p:nvSpPr>
            <p:spPr>
              <a:xfrm>
                <a:off x="1278932" y="2001375"/>
                <a:ext cx="11913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4"/>
              <p:cNvSpPr/>
              <p:nvPr/>
            </p:nvSpPr>
            <p:spPr>
              <a:xfrm>
                <a:off x="1278932" y="2268863"/>
                <a:ext cx="11913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4"/>
              <p:cNvSpPr/>
              <p:nvPr/>
            </p:nvSpPr>
            <p:spPr>
              <a:xfrm>
                <a:off x="2123738"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4"/>
              <p:cNvSpPr/>
              <p:nvPr/>
            </p:nvSpPr>
            <p:spPr>
              <a:xfrm>
                <a:off x="2123738"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4"/>
              <p:cNvSpPr/>
              <p:nvPr/>
            </p:nvSpPr>
            <p:spPr>
              <a:xfrm>
                <a:off x="2123738"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4"/>
              <p:cNvSpPr/>
              <p:nvPr/>
            </p:nvSpPr>
            <p:spPr>
              <a:xfrm>
                <a:off x="2243488"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4"/>
              <p:cNvSpPr/>
              <p:nvPr/>
            </p:nvSpPr>
            <p:spPr>
              <a:xfrm>
                <a:off x="2243488"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4"/>
              <p:cNvSpPr/>
              <p:nvPr/>
            </p:nvSpPr>
            <p:spPr>
              <a:xfrm>
                <a:off x="2243488"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4"/>
              <p:cNvSpPr/>
              <p:nvPr/>
            </p:nvSpPr>
            <p:spPr>
              <a:xfrm>
                <a:off x="2363238"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4"/>
              <p:cNvSpPr/>
              <p:nvPr/>
            </p:nvSpPr>
            <p:spPr>
              <a:xfrm>
                <a:off x="2363238"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4"/>
              <p:cNvSpPr/>
              <p:nvPr/>
            </p:nvSpPr>
            <p:spPr>
              <a:xfrm>
                <a:off x="2363238"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7" name="Google Shape;2527;p34"/>
              <p:cNvGrpSpPr/>
              <p:nvPr/>
            </p:nvGrpSpPr>
            <p:grpSpPr>
              <a:xfrm>
                <a:off x="1947775" y="2014455"/>
                <a:ext cx="378100" cy="255300"/>
                <a:chOff x="1947775" y="2014455"/>
                <a:chExt cx="378100" cy="255300"/>
              </a:xfrm>
            </p:grpSpPr>
            <p:sp>
              <p:nvSpPr>
                <p:cNvPr id="2528" name="Google Shape;2528;p34"/>
                <p:cNvSpPr/>
                <p:nvPr/>
              </p:nvSpPr>
              <p:spPr>
                <a:xfrm>
                  <a:off x="2004000"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4"/>
                <p:cNvSpPr/>
                <p:nvPr/>
              </p:nvSpPr>
              <p:spPr>
                <a:xfrm>
                  <a:off x="194777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4"/>
                <p:cNvSpPr/>
                <p:nvPr/>
              </p:nvSpPr>
              <p:spPr>
                <a:xfrm>
                  <a:off x="194777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4"/>
                <p:cNvSpPr/>
                <p:nvPr/>
              </p:nvSpPr>
              <p:spPr>
                <a:xfrm>
                  <a:off x="194777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32" name="Google Shape;2532;p34"/>
                <p:cNvSpPr/>
                <p:nvPr/>
              </p:nvSpPr>
              <p:spPr>
                <a:xfrm rot="10800000">
                  <a:off x="2061800"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4"/>
                <p:cNvSpPr/>
                <p:nvPr/>
              </p:nvSpPr>
              <p:spPr>
                <a:xfrm rot="10800000">
                  <a:off x="2061800"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4"/>
                <p:cNvSpPr/>
                <p:nvPr/>
              </p:nvSpPr>
              <p:spPr>
                <a:xfrm rot="10800000">
                  <a:off x="2061800"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35" name="Google Shape;2535;p34"/>
                <p:cNvSpPr/>
                <p:nvPr/>
              </p:nvSpPr>
              <p:spPr>
                <a:xfrm>
                  <a:off x="217582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4"/>
                <p:cNvSpPr/>
                <p:nvPr/>
              </p:nvSpPr>
              <p:spPr>
                <a:xfrm>
                  <a:off x="217582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4"/>
                <p:cNvSpPr/>
                <p:nvPr/>
              </p:nvSpPr>
              <p:spPr>
                <a:xfrm>
                  <a:off x="217582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38" name="Google Shape;2538;p34"/>
                <p:cNvSpPr/>
                <p:nvPr/>
              </p:nvSpPr>
              <p:spPr>
                <a:xfrm rot="10800000">
                  <a:off x="2295575"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4"/>
                <p:cNvSpPr/>
                <p:nvPr/>
              </p:nvSpPr>
              <p:spPr>
                <a:xfrm rot="10800000">
                  <a:off x="2295575"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4"/>
                <p:cNvSpPr/>
                <p:nvPr/>
              </p:nvSpPr>
              <p:spPr>
                <a:xfrm rot="10800000">
                  <a:off x="2295575"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2541" name="Google Shape;2541;p34"/>
              <p:cNvGrpSpPr/>
              <p:nvPr/>
            </p:nvGrpSpPr>
            <p:grpSpPr>
              <a:xfrm>
                <a:off x="1947775" y="2325200"/>
                <a:ext cx="378100" cy="147450"/>
                <a:chOff x="1947775" y="2325200"/>
                <a:chExt cx="378100" cy="147450"/>
              </a:xfrm>
            </p:grpSpPr>
            <p:sp>
              <p:nvSpPr>
                <p:cNvPr id="2542" name="Google Shape;2542;p34"/>
                <p:cNvSpPr/>
                <p:nvPr/>
              </p:nvSpPr>
              <p:spPr>
                <a:xfrm>
                  <a:off x="194777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4"/>
                <p:cNvSpPr/>
                <p:nvPr/>
              </p:nvSpPr>
              <p:spPr>
                <a:xfrm>
                  <a:off x="194777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4"/>
                <p:cNvSpPr/>
                <p:nvPr/>
              </p:nvSpPr>
              <p:spPr>
                <a:xfrm>
                  <a:off x="194777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45" name="Google Shape;2545;p34"/>
                <p:cNvSpPr/>
                <p:nvPr/>
              </p:nvSpPr>
              <p:spPr>
                <a:xfrm rot="10800000">
                  <a:off x="2061800"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4"/>
                <p:cNvSpPr/>
                <p:nvPr/>
              </p:nvSpPr>
              <p:spPr>
                <a:xfrm rot="10800000">
                  <a:off x="2061800"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4"/>
                <p:cNvSpPr/>
                <p:nvPr/>
              </p:nvSpPr>
              <p:spPr>
                <a:xfrm rot="10800000">
                  <a:off x="2061800"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48" name="Google Shape;2548;p34"/>
                <p:cNvSpPr/>
                <p:nvPr/>
              </p:nvSpPr>
              <p:spPr>
                <a:xfrm>
                  <a:off x="217582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4"/>
                <p:cNvSpPr/>
                <p:nvPr/>
              </p:nvSpPr>
              <p:spPr>
                <a:xfrm>
                  <a:off x="217582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4"/>
                <p:cNvSpPr/>
                <p:nvPr/>
              </p:nvSpPr>
              <p:spPr>
                <a:xfrm>
                  <a:off x="217582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51" name="Google Shape;2551;p34"/>
                <p:cNvSpPr/>
                <p:nvPr/>
              </p:nvSpPr>
              <p:spPr>
                <a:xfrm rot="10800000">
                  <a:off x="2295575"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4"/>
                <p:cNvSpPr/>
                <p:nvPr/>
              </p:nvSpPr>
              <p:spPr>
                <a:xfrm rot="10800000">
                  <a:off x="2295575"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4"/>
                <p:cNvSpPr/>
                <p:nvPr/>
              </p:nvSpPr>
              <p:spPr>
                <a:xfrm rot="10800000">
                  <a:off x="2295575"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2554" name="Google Shape;2554;p34"/>
              <p:cNvGrpSpPr/>
              <p:nvPr/>
            </p:nvGrpSpPr>
            <p:grpSpPr>
              <a:xfrm>
                <a:off x="1360125" y="2057800"/>
                <a:ext cx="365100" cy="168600"/>
                <a:chOff x="1360125" y="1844875"/>
                <a:chExt cx="365100" cy="168600"/>
              </a:xfrm>
            </p:grpSpPr>
            <p:sp>
              <p:nvSpPr>
                <p:cNvPr id="2555" name="Google Shape;2555;p34"/>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4"/>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4"/>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4"/>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4"/>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4"/>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1" name="Google Shape;2561;p34"/>
              <p:cNvGrpSpPr/>
              <p:nvPr/>
            </p:nvGrpSpPr>
            <p:grpSpPr>
              <a:xfrm>
                <a:off x="1360125" y="2314625"/>
                <a:ext cx="365100" cy="168600"/>
                <a:chOff x="1360125" y="1844875"/>
                <a:chExt cx="365100" cy="168600"/>
              </a:xfrm>
            </p:grpSpPr>
            <p:sp>
              <p:nvSpPr>
                <p:cNvPr id="2562" name="Google Shape;2562;p34"/>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4"/>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4"/>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4"/>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4"/>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4"/>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568" name="Google Shape;2568;p34"/>
            <p:cNvCxnSpPr>
              <a:stCxn id="2484" idx="2"/>
              <a:endCxn id="2569" idx="0"/>
            </p:cNvCxnSpPr>
            <p:nvPr/>
          </p:nvCxnSpPr>
          <p:spPr>
            <a:xfrm rot="-5400000" flipH="1">
              <a:off x="1358638" y="2665175"/>
              <a:ext cx="1879800" cy="600"/>
            </a:xfrm>
            <a:prstGeom prst="bentConnector3">
              <a:avLst>
                <a:gd name="adj1" fmla="val 49997"/>
              </a:avLst>
            </a:prstGeom>
            <a:noFill/>
            <a:ln w="38100" cap="flat" cmpd="sng">
              <a:solidFill>
                <a:schemeClr val="dk2"/>
              </a:solidFill>
              <a:prstDash val="solid"/>
              <a:round/>
              <a:headEnd type="none" w="med" len="med"/>
              <a:tailEnd type="none" w="med" len="med"/>
            </a:ln>
          </p:spPr>
        </p:cxnSp>
        <p:grpSp>
          <p:nvGrpSpPr>
            <p:cNvPr id="2570" name="Google Shape;2570;p34"/>
            <p:cNvGrpSpPr/>
            <p:nvPr/>
          </p:nvGrpSpPr>
          <p:grpSpPr>
            <a:xfrm>
              <a:off x="1031200" y="2461500"/>
              <a:ext cx="2503775" cy="1936775"/>
              <a:chOff x="1031200" y="2461500"/>
              <a:chExt cx="2503775" cy="1936775"/>
            </a:xfrm>
          </p:grpSpPr>
          <p:grpSp>
            <p:nvGrpSpPr>
              <p:cNvPr id="2571" name="Google Shape;2571;p34"/>
              <p:cNvGrpSpPr/>
              <p:nvPr/>
            </p:nvGrpSpPr>
            <p:grpSpPr>
              <a:xfrm>
                <a:off x="1031200" y="2461500"/>
                <a:ext cx="929400" cy="793025"/>
                <a:chOff x="1031200" y="2461500"/>
                <a:chExt cx="929400" cy="793025"/>
              </a:xfrm>
            </p:grpSpPr>
            <p:sp>
              <p:nvSpPr>
                <p:cNvPr id="2572" name="Google Shape;2572;p34"/>
                <p:cNvSpPr/>
                <p:nvPr/>
              </p:nvSpPr>
              <p:spPr>
                <a:xfrm rot="10800000" flipH="1">
                  <a:off x="1274350" y="3188525"/>
                  <a:ext cx="443100" cy="66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4"/>
                <p:cNvSpPr/>
                <p:nvPr/>
              </p:nvSpPr>
              <p:spPr>
                <a:xfrm rot="10800000" flipH="1">
                  <a:off x="1419400" y="3058325"/>
                  <a:ext cx="153000" cy="130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4"/>
                <p:cNvSpPr/>
                <p:nvPr/>
              </p:nvSpPr>
              <p:spPr>
                <a:xfrm>
                  <a:off x="1031200" y="2461500"/>
                  <a:ext cx="929400" cy="593100"/>
                </a:xfrm>
                <a:prstGeom prst="rect">
                  <a:avLst/>
                </a:prstGeom>
                <a:solidFill>
                  <a:schemeClr val="lt1"/>
                </a:solid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4" name="Google Shape;2574;p34"/>
              <p:cNvGrpSpPr/>
              <p:nvPr/>
            </p:nvGrpSpPr>
            <p:grpSpPr>
              <a:xfrm>
                <a:off x="2605575" y="2461500"/>
                <a:ext cx="929400" cy="793025"/>
                <a:chOff x="1031200" y="2461500"/>
                <a:chExt cx="929400" cy="793025"/>
              </a:xfrm>
            </p:grpSpPr>
            <p:sp>
              <p:nvSpPr>
                <p:cNvPr id="2575" name="Google Shape;2575;p34"/>
                <p:cNvSpPr/>
                <p:nvPr/>
              </p:nvSpPr>
              <p:spPr>
                <a:xfrm rot="10800000" flipH="1">
                  <a:off x="1274350" y="3188525"/>
                  <a:ext cx="443100" cy="66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4"/>
                <p:cNvSpPr/>
                <p:nvPr/>
              </p:nvSpPr>
              <p:spPr>
                <a:xfrm rot="10800000" flipH="1">
                  <a:off x="1419400" y="3058325"/>
                  <a:ext cx="153000" cy="130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4"/>
                <p:cNvSpPr/>
                <p:nvPr/>
              </p:nvSpPr>
              <p:spPr>
                <a:xfrm>
                  <a:off x="1031200" y="2461500"/>
                  <a:ext cx="929400" cy="593100"/>
                </a:xfrm>
                <a:prstGeom prst="rect">
                  <a:avLst/>
                </a:prstGeom>
                <a:solidFill>
                  <a:schemeClr val="lt1"/>
                </a:solid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7" name="Google Shape;2577;p34"/>
              <p:cNvGrpSpPr/>
              <p:nvPr/>
            </p:nvGrpSpPr>
            <p:grpSpPr>
              <a:xfrm>
                <a:off x="1833550" y="3605250"/>
                <a:ext cx="929400" cy="793025"/>
                <a:chOff x="1031200" y="2461500"/>
                <a:chExt cx="929400" cy="793025"/>
              </a:xfrm>
            </p:grpSpPr>
            <p:sp>
              <p:nvSpPr>
                <p:cNvPr id="2578" name="Google Shape;2578;p34"/>
                <p:cNvSpPr/>
                <p:nvPr/>
              </p:nvSpPr>
              <p:spPr>
                <a:xfrm rot="10800000" flipH="1">
                  <a:off x="1274350" y="3188525"/>
                  <a:ext cx="443100" cy="66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4"/>
                <p:cNvSpPr/>
                <p:nvPr/>
              </p:nvSpPr>
              <p:spPr>
                <a:xfrm rot="10800000" flipH="1">
                  <a:off x="1419400" y="3058325"/>
                  <a:ext cx="153000" cy="130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4"/>
                <p:cNvSpPr/>
                <p:nvPr/>
              </p:nvSpPr>
              <p:spPr>
                <a:xfrm>
                  <a:off x="1031200" y="2461500"/>
                  <a:ext cx="929400" cy="593100"/>
                </a:xfrm>
                <a:prstGeom prst="rect">
                  <a:avLst/>
                </a:prstGeom>
                <a:solidFill>
                  <a:schemeClr val="lt1"/>
                </a:solid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71"/>
        <p:cNvGrpSpPr/>
        <p:nvPr/>
      </p:nvGrpSpPr>
      <p:grpSpPr>
        <a:xfrm>
          <a:off x="0" y="0"/>
          <a:ext cx="0" cy="0"/>
          <a:chOff x="0" y="0"/>
          <a:chExt cx="0" cy="0"/>
        </a:xfrm>
      </p:grpSpPr>
      <p:sp>
        <p:nvSpPr>
          <p:cNvPr id="2472" name="Google Shape;2472;p34"/>
          <p:cNvSpPr/>
          <p:nvPr/>
        </p:nvSpPr>
        <p:spPr>
          <a:xfrm rot="10800000">
            <a:off x="4179950" y="2245300"/>
            <a:ext cx="4971900" cy="1576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4"/>
          <p:cNvSpPr/>
          <p:nvPr/>
        </p:nvSpPr>
        <p:spPr>
          <a:xfrm>
            <a:off x="7534575" y="539500"/>
            <a:ext cx="849300" cy="849300"/>
          </a:xfrm>
          <a:prstGeom prst="mathMultiply">
            <a:avLst>
              <a:gd name="adj1" fmla="val 1711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4"/>
          <p:cNvSpPr txBox="1">
            <a:spLocks noGrp="1"/>
          </p:cNvSpPr>
          <p:nvPr>
            <p:ph type="title"/>
          </p:nvPr>
        </p:nvSpPr>
        <p:spPr>
          <a:xfrm>
            <a:off x="4281850" y="1388800"/>
            <a:ext cx="3882000" cy="76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URI</a:t>
            </a:r>
            <a:endParaRPr dirty="0"/>
          </a:p>
        </p:txBody>
      </p:sp>
      <p:sp>
        <p:nvSpPr>
          <p:cNvPr id="2475" name="Google Shape;2475;p34"/>
          <p:cNvSpPr txBox="1">
            <a:spLocks noGrp="1"/>
          </p:cNvSpPr>
          <p:nvPr>
            <p:ph type="subTitle" idx="1"/>
          </p:nvPr>
        </p:nvSpPr>
        <p:spPr>
          <a:xfrm>
            <a:off x="4281850" y="2347500"/>
            <a:ext cx="3882000" cy="1372800"/>
          </a:xfrm>
          <a:prstGeom prst="rect">
            <a:avLst/>
          </a:prstGeom>
        </p:spPr>
        <p:txBody>
          <a:bodyPr spcFirstLastPara="1" wrap="square" lIns="91425" tIns="91425" rIns="91425" bIns="91425" anchor="ctr" anchorCtr="0">
            <a:noAutofit/>
          </a:bodyPr>
          <a:lstStyle/>
          <a:p>
            <a:pPr marL="139700" indent="0" algn="just">
              <a:buNone/>
            </a:pPr>
            <a:r>
              <a:rPr lang="en-US" b="1" dirty="0">
                <a:solidFill>
                  <a:srgbClr val="475261"/>
                </a:solidFill>
                <a:effectLst/>
                <a:latin typeface="Tajawal" panose="020B0604020202020204" charset="-78"/>
                <a:cs typeface="Tajawal" panose="020B0604020202020204" charset="-78"/>
              </a:rPr>
              <a:t>URI (Uniform Resource Identifier) is a unique address to open a web page. Its function is to identify every resource on the web. Nowadays it is often called a URL (Uniform Resource Locator).</a:t>
            </a:r>
            <a:endParaRPr lang="en-US" b="0" dirty="0">
              <a:solidFill>
                <a:srgbClr val="475261"/>
              </a:solidFill>
              <a:effectLst/>
              <a:latin typeface="Tajawal" panose="020B0604020202020204" charset="-78"/>
              <a:cs typeface="Tajawal" panose="020B0604020202020204" charset="-78"/>
            </a:endParaRPr>
          </a:p>
        </p:txBody>
      </p:sp>
      <p:grpSp>
        <p:nvGrpSpPr>
          <p:cNvPr id="2476" name="Google Shape;2476;p34"/>
          <p:cNvGrpSpPr/>
          <p:nvPr/>
        </p:nvGrpSpPr>
        <p:grpSpPr>
          <a:xfrm flipH="1">
            <a:off x="3529151" y="463300"/>
            <a:ext cx="266700" cy="345050"/>
            <a:chOff x="1172410" y="839125"/>
            <a:chExt cx="266700" cy="345050"/>
          </a:xfrm>
        </p:grpSpPr>
        <p:cxnSp>
          <p:nvCxnSpPr>
            <p:cNvPr id="2477" name="Google Shape;2477;p34"/>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78" name="Google Shape;2478;p34"/>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479" name="Google Shape;2479;p34"/>
          <p:cNvGrpSpPr/>
          <p:nvPr/>
        </p:nvGrpSpPr>
        <p:grpSpPr>
          <a:xfrm rot="10800000" flipH="1">
            <a:off x="819383" y="4002275"/>
            <a:ext cx="266700" cy="345050"/>
            <a:chOff x="1172410" y="839125"/>
            <a:chExt cx="266700" cy="345050"/>
          </a:xfrm>
        </p:grpSpPr>
        <p:cxnSp>
          <p:nvCxnSpPr>
            <p:cNvPr id="2480" name="Google Shape;2480;p34"/>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81" name="Google Shape;2481;p34"/>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sp>
        <p:nvSpPr>
          <p:cNvPr id="2482" name="Google Shape;2482;p34"/>
          <p:cNvSpPr/>
          <p:nvPr/>
        </p:nvSpPr>
        <p:spPr>
          <a:xfrm>
            <a:off x="947025" y="259400"/>
            <a:ext cx="1570800" cy="1531200"/>
          </a:xfrm>
          <a:prstGeom prst="star8">
            <a:avLst>
              <a:gd name="adj" fmla="val 2526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83" name="Google Shape;2483;p34"/>
          <p:cNvCxnSpPr>
            <a:stCxn id="2484" idx="2"/>
            <a:endCxn id="2485" idx="0"/>
          </p:cNvCxnSpPr>
          <p:nvPr/>
        </p:nvCxnSpPr>
        <p:spPr>
          <a:xfrm rot="5400000">
            <a:off x="1678188" y="1496375"/>
            <a:ext cx="735900" cy="802200"/>
          </a:xfrm>
          <a:prstGeom prst="bentConnector3">
            <a:avLst>
              <a:gd name="adj1" fmla="val 50002"/>
            </a:avLst>
          </a:prstGeom>
          <a:noFill/>
          <a:ln w="38100" cap="flat" cmpd="sng">
            <a:solidFill>
              <a:schemeClr val="dk2"/>
            </a:solidFill>
            <a:prstDash val="solid"/>
            <a:round/>
            <a:headEnd type="none" w="med" len="med"/>
            <a:tailEnd type="none" w="med" len="med"/>
          </a:ln>
        </p:spPr>
      </p:cxnSp>
      <p:cxnSp>
        <p:nvCxnSpPr>
          <p:cNvPr id="2486" name="Google Shape;2486;p34"/>
          <p:cNvCxnSpPr>
            <a:stCxn id="2484" idx="2"/>
            <a:endCxn id="2487" idx="0"/>
          </p:cNvCxnSpPr>
          <p:nvPr/>
        </p:nvCxnSpPr>
        <p:spPr>
          <a:xfrm rot="-5400000" flipH="1">
            <a:off x="2465238" y="1511525"/>
            <a:ext cx="735900" cy="771900"/>
          </a:xfrm>
          <a:prstGeom prst="bentConnector3">
            <a:avLst>
              <a:gd name="adj1" fmla="val 50002"/>
            </a:avLst>
          </a:prstGeom>
          <a:noFill/>
          <a:ln w="28575" cap="flat" cmpd="sng">
            <a:solidFill>
              <a:schemeClr val="dk2"/>
            </a:solidFill>
            <a:prstDash val="solid"/>
            <a:round/>
            <a:headEnd type="none" w="med" len="med"/>
            <a:tailEnd type="none" w="med" len="med"/>
          </a:ln>
        </p:spPr>
      </p:cxnSp>
      <p:grpSp>
        <p:nvGrpSpPr>
          <p:cNvPr id="2488" name="Google Shape;2488;p34"/>
          <p:cNvGrpSpPr/>
          <p:nvPr/>
        </p:nvGrpSpPr>
        <p:grpSpPr>
          <a:xfrm>
            <a:off x="1180200" y="768725"/>
            <a:ext cx="2503775" cy="3433500"/>
            <a:chOff x="1031200" y="964775"/>
            <a:chExt cx="2503775" cy="3433500"/>
          </a:xfrm>
        </p:grpSpPr>
        <p:grpSp>
          <p:nvGrpSpPr>
            <p:cNvPr id="2489" name="Google Shape;2489;p34"/>
            <p:cNvGrpSpPr/>
            <p:nvPr/>
          </p:nvGrpSpPr>
          <p:grpSpPr>
            <a:xfrm>
              <a:off x="1702288" y="964775"/>
              <a:ext cx="1191932" cy="760800"/>
              <a:chOff x="1278300" y="1764700"/>
              <a:chExt cx="1191932" cy="760800"/>
            </a:xfrm>
          </p:grpSpPr>
          <p:sp>
            <p:nvSpPr>
              <p:cNvPr id="2484" name="Google Shape;2484;p34"/>
              <p:cNvSpPr/>
              <p:nvPr/>
            </p:nvSpPr>
            <p:spPr>
              <a:xfrm>
                <a:off x="1278300" y="1764700"/>
                <a:ext cx="1191900" cy="760800"/>
              </a:xfrm>
              <a:prstGeom prst="rect">
                <a:avLst/>
              </a:prstGeom>
              <a:solidFill>
                <a:schemeClr val="dk2"/>
              </a:solid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0" name="Google Shape;2490;p34"/>
              <p:cNvGrpSpPr/>
              <p:nvPr/>
            </p:nvGrpSpPr>
            <p:grpSpPr>
              <a:xfrm>
                <a:off x="1360125" y="1803525"/>
                <a:ext cx="365100" cy="168600"/>
                <a:chOff x="1360125" y="1844875"/>
                <a:chExt cx="365100" cy="168600"/>
              </a:xfrm>
            </p:grpSpPr>
            <p:sp>
              <p:nvSpPr>
                <p:cNvPr id="2491" name="Google Shape;2491;p34"/>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4"/>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4"/>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4"/>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4"/>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4"/>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7" name="Google Shape;2497;p34"/>
              <p:cNvGrpSpPr/>
              <p:nvPr/>
            </p:nvGrpSpPr>
            <p:grpSpPr>
              <a:xfrm>
                <a:off x="1947775" y="1814100"/>
                <a:ext cx="378100" cy="147450"/>
                <a:chOff x="1947775" y="1814100"/>
                <a:chExt cx="378100" cy="147450"/>
              </a:xfrm>
            </p:grpSpPr>
            <p:grpSp>
              <p:nvGrpSpPr>
                <p:cNvPr id="2498" name="Google Shape;2498;p34"/>
                <p:cNvGrpSpPr/>
                <p:nvPr/>
              </p:nvGrpSpPr>
              <p:grpSpPr>
                <a:xfrm>
                  <a:off x="1947775" y="1814100"/>
                  <a:ext cx="30300" cy="147450"/>
                  <a:chOff x="1947775" y="1824725"/>
                  <a:chExt cx="30300" cy="147450"/>
                </a:xfrm>
              </p:grpSpPr>
              <p:sp>
                <p:nvSpPr>
                  <p:cNvPr id="2499" name="Google Shape;2499;p34"/>
                  <p:cNvSpPr/>
                  <p:nvPr/>
                </p:nvSpPr>
                <p:spPr>
                  <a:xfrm>
                    <a:off x="194777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4"/>
                  <p:cNvSpPr/>
                  <p:nvPr/>
                </p:nvSpPr>
                <p:spPr>
                  <a:xfrm>
                    <a:off x="194777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4"/>
                  <p:cNvSpPr/>
                  <p:nvPr/>
                </p:nvSpPr>
                <p:spPr>
                  <a:xfrm>
                    <a:off x="194777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2502" name="Google Shape;2502;p34"/>
                <p:cNvGrpSpPr/>
                <p:nvPr/>
              </p:nvGrpSpPr>
              <p:grpSpPr>
                <a:xfrm>
                  <a:off x="2061800" y="1814100"/>
                  <a:ext cx="30300" cy="147450"/>
                  <a:chOff x="2061800" y="1824725"/>
                  <a:chExt cx="30300" cy="147450"/>
                </a:xfrm>
              </p:grpSpPr>
              <p:sp>
                <p:nvSpPr>
                  <p:cNvPr id="2503" name="Google Shape;2503;p34"/>
                  <p:cNvSpPr/>
                  <p:nvPr/>
                </p:nvSpPr>
                <p:spPr>
                  <a:xfrm rot="10800000">
                    <a:off x="2061800"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4"/>
                  <p:cNvSpPr/>
                  <p:nvPr/>
                </p:nvSpPr>
                <p:spPr>
                  <a:xfrm rot="10800000">
                    <a:off x="2061800"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4"/>
                  <p:cNvSpPr/>
                  <p:nvPr/>
                </p:nvSpPr>
                <p:spPr>
                  <a:xfrm rot="10800000">
                    <a:off x="2061800"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2506" name="Google Shape;2506;p34"/>
                <p:cNvGrpSpPr/>
                <p:nvPr/>
              </p:nvGrpSpPr>
              <p:grpSpPr>
                <a:xfrm>
                  <a:off x="2175825" y="1814100"/>
                  <a:ext cx="30300" cy="147450"/>
                  <a:chOff x="2175825" y="1824725"/>
                  <a:chExt cx="30300" cy="147450"/>
                </a:xfrm>
              </p:grpSpPr>
              <p:sp>
                <p:nvSpPr>
                  <p:cNvPr id="2507" name="Google Shape;2507;p34"/>
                  <p:cNvSpPr/>
                  <p:nvPr/>
                </p:nvSpPr>
                <p:spPr>
                  <a:xfrm>
                    <a:off x="217582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4"/>
                  <p:cNvSpPr/>
                  <p:nvPr/>
                </p:nvSpPr>
                <p:spPr>
                  <a:xfrm>
                    <a:off x="217582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4"/>
                  <p:cNvSpPr/>
                  <p:nvPr/>
                </p:nvSpPr>
                <p:spPr>
                  <a:xfrm>
                    <a:off x="217582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2510" name="Google Shape;2510;p34"/>
                <p:cNvGrpSpPr/>
                <p:nvPr/>
              </p:nvGrpSpPr>
              <p:grpSpPr>
                <a:xfrm>
                  <a:off x="2295575" y="1814100"/>
                  <a:ext cx="30300" cy="147450"/>
                  <a:chOff x="2295575" y="1824725"/>
                  <a:chExt cx="30300" cy="147450"/>
                </a:xfrm>
              </p:grpSpPr>
              <p:sp>
                <p:nvSpPr>
                  <p:cNvPr id="2511" name="Google Shape;2511;p34"/>
                  <p:cNvSpPr/>
                  <p:nvPr/>
                </p:nvSpPr>
                <p:spPr>
                  <a:xfrm rot="10800000">
                    <a:off x="2295575"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4"/>
                  <p:cNvSpPr/>
                  <p:nvPr/>
                </p:nvSpPr>
                <p:spPr>
                  <a:xfrm rot="10800000">
                    <a:off x="2295575"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4"/>
                  <p:cNvSpPr/>
                  <p:nvPr/>
                </p:nvSpPr>
                <p:spPr>
                  <a:xfrm rot="10800000">
                    <a:off x="2295575"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2514" name="Google Shape;2514;p34"/>
              <p:cNvSpPr/>
              <p:nvPr/>
            </p:nvSpPr>
            <p:spPr>
              <a:xfrm>
                <a:off x="2004000"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4"/>
              <p:cNvSpPr/>
              <p:nvPr/>
            </p:nvSpPr>
            <p:spPr>
              <a:xfrm>
                <a:off x="2004000"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4"/>
              <p:cNvSpPr/>
              <p:nvPr/>
            </p:nvSpPr>
            <p:spPr>
              <a:xfrm>
                <a:off x="1278932" y="2001375"/>
                <a:ext cx="11913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4"/>
              <p:cNvSpPr/>
              <p:nvPr/>
            </p:nvSpPr>
            <p:spPr>
              <a:xfrm>
                <a:off x="1278932" y="2268863"/>
                <a:ext cx="11913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4"/>
              <p:cNvSpPr/>
              <p:nvPr/>
            </p:nvSpPr>
            <p:spPr>
              <a:xfrm>
                <a:off x="2123738"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4"/>
              <p:cNvSpPr/>
              <p:nvPr/>
            </p:nvSpPr>
            <p:spPr>
              <a:xfrm>
                <a:off x="2123738"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4"/>
              <p:cNvSpPr/>
              <p:nvPr/>
            </p:nvSpPr>
            <p:spPr>
              <a:xfrm>
                <a:off x="2123738"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4"/>
              <p:cNvSpPr/>
              <p:nvPr/>
            </p:nvSpPr>
            <p:spPr>
              <a:xfrm>
                <a:off x="2243488"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4"/>
              <p:cNvSpPr/>
              <p:nvPr/>
            </p:nvSpPr>
            <p:spPr>
              <a:xfrm>
                <a:off x="2243488"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4"/>
              <p:cNvSpPr/>
              <p:nvPr/>
            </p:nvSpPr>
            <p:spPr>
              <a:xfrm>
                <a:off x="2243488"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4"/>
              <p:cNvSpPr/>
              <p:nvPr/>
            </p:nvSpPr>
            <p:spPr>
              <a:xfrm>
                <a:off x="2363238"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4"/>
              <p:cNvSpPr/>
              <p:nvPr/>
            </p:nvSpPr>
            <p:spPr>
              <a:xfrm>
                <a:off x="2363238"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4"/>
              <p:cNvSpPr/>
              <p:nvPr/>
            </p:nvSpPr>
            <p:spPr>
              <a:xfrm>
                <a:off x="2363238"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7" name="Google Shape;2527;p34"/>
              <p:cNvGrpSpPr/>
              <p:nvPr/>
            </p:nvGrpSpPr>
            <p:grpSpPr>
              <a:xfrm>
                <a:off x="1947775" y="2014455"/>
                <a:ext cx="378100" cy="255300"/>
                <a:chOff x="1947775" y="2014455"/>
                <a:chExt cx="378100" cy="255300"/>
              </a:xfrm>
            </p:grpSpPr>
            <p:sp>
              <p:nvSpPr>
                <p:cNvPr id="2528" name="Google Shape;2528;p34"/>
                <p:cNvSpPr/>
                <p:nvPr/>
              </p:nvSpPr>
              <p:spPr>
                <a:xfrm>
                  <a:off x="2004000"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4"/>
                <p:cNvSpPr/>
                <p:nvPr/>
              </p:nvSpPr>
              <p:spPr>
                <a:xfrm>
                  <a:off x="194777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4"/>
                <p:cNvSpPr/>
                <p:nvPr/>
              </p:nvSpPr>
              <p:spPr>
                <a:xfrm>
                  <a:off x="194777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4"/>
                <p:cNvSpPr/>
                <p:nvPr/>
              </p:nvSpPr>
              <p:spPr>
                <a:xfrm>
                  <a:off x="194777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32" name="Google Shape;2532;p34"/>
                <p:cNvSpPr/>
                <p:nvPr/>
              </p:nvSpPr>
              <p:spPr>
                <a:xfrm rot="10800000">
                  <a:off x="2061800"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4"/>
                <p:cNvSpPr/>
                <p:nvPr/>
              </p:nvSpPr>
              <p:spPr>
                <a:xfrm rot="10800000">
                  <a:off x="2061800"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4"/>
                <p:cNvSpPr/>
                <p:nvPr/>
              </p:nvSpPr>
              <p:spPr>
                <a:xfrm rot="10800000">
                  <a:off x="2061800"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35" name="Google Shape;2535;p34"/>
                <p:cNvSpPr/>
                <p:nvPr/>
              </p:nvSpPr>
              <p:spPr>
                <a:xfrm>
                  <a:off x="217582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4"/>
                <p:cNvSpPr/>
                <p:nvPr/>
              </p:nvSpPr>
              <p:spPr>
                <a:xfrm>
                  <a:off x="217582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4"/>
                <p:cNvSpPr/>
                <p:nvPr/>
              </p:nvSpPr>
              <p:spPr>
                <a:xfrm>
                  <a:off x="217582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38" name="Google Shape;2538;p34"/>
                <p:cNvSpPr/>
                <p:nvPr/>
              </p:nvSpPr>
              <p:spPr>
                <a:xfrm rot="10800000">
                  <a:off x="2295575"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4"/>
                <p:cNvSpPr/>
                <p:nvPr/>
              </p:nvSpPr>
              <p:spPr>
                <a:xfrm rot="10800000">
                  <a:off x="2295575"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4"/>
                <p:cNvSpPr/>
                <p:nvPr/>
              </p:nvSpPr>
              <p:spPr>
                <a:xfrm rot="10800000">
                  <a:off x="2295575"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2541" name="Google Shape;2541;p34"/>
              <p:cNvGrpSpPr/>
              <p:nvPr/>
            </p:nvGrpSpPr>
            <p:grpSpPr>
              <a:xfrm>
                <a:off x="1947775" y="2325200"/>
                <a:ext cx="378100" cy="147450"/>
                <a:chOff x="1947775" y="2325200"/>
                <a:chExt cx="378100" cy="147450"/>
              </a:xfrm>
            </p:grpSpPr>
            <p:sp>
              <p:nvSpPr>
                <p:cNvPr id="2542" name="Google Shape;2542;p34"/>
                <p:cNvSpPr/>
                <p:nvPr/>
              </p:nvSpPr>
              <p:spPr>
                <a:xfrm>
                  <a:off x="194777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4"/>
                <p:cNvSpPr/>
                <p:nvPr/>
              </p:nvSpPr>
              <p:spPr>
                <a:xfrm>
                  <a:off x="194777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4"/>
                <p:cNvSpPr/>
                <p:nvPr/>
              </p:nvSpPr>
              <p:spPr>
                <a:xfrm>
                  <a:off x="194777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45" name="Google Shape;2545;p34"/>
                <p:cNvSpPr/>
                <p:nvPr/>
              </p:nvSpPr>
              <p:spPr>
                <a:xfrm rot="10800000">
                  <a:off x="2061800"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4"/>
                <p:cNvSpPr/>
                <p:nvPr/>
              </p:nvSpPr>
              <p:spPr>
                <a:xfrm rot="10800000">
                  <a:off x="2061800"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4"/>
                <p:cNvSpPr/>
                <p:nvPr/>
              </p:nvSpPr>
              <p:spPr>
                <a:xfrm rot="10800000">
                  <a:off x="2061800"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48" name="Google Shape;2548;p34"/>
                <p:cNvSpPr/>
                <p:nvPr/>
              </p:nvSpPr>
              <p:spPr>
                <a:xfrm>
                  <a:off x="217582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4"/>
                <p:cNvSpPr/>
                <p:nvPr/>
              </p:nvSpPr>
              <p:spPr>
                <a:xfrm>
                  <a:off x="217582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4"/>
                <p:cNvSpPr/>
                <p:nvPr/>
              </p:nvSpPr>
              <p:spPr>
                <a:xfrm>
                  <a:off x="217582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51" name="Google Shape;2551;p34"/>
                <p:cNvSpPr/>
                <p:nvPr/>
              </p:nvSpPr>
              <p:spPr>
                <a:xfrm rot="10800000">
                  <a:off x="2295575"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4"/>
                <p:cNvSpPr/>
                <p:nvPr/>
              </p:nvSpPr>
              <p:spPr>
                <a:xfrm rot="10800000">
                  <a:off x="2295575"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4"/>
                <p:cNvSpPr/>
                <p:nvPr/>
              </p:nvSpPr>
              <p:spPr>
                <a:xfrm rot="10800000">
                  <a:off x="2295575"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2554" name="Google Shape;2554;p34"/>
              <p:cNvGrpSpPr/>
              <p:nvPr/>
            </p:nvGrpSpPr>
            <p:grpSpPr>
              <a:xfrm>
                <a:off x="1360125" y="2057800"/>
                <a:ext cx="365100" cy="168600"/>
                <a:chOff x="1360125" y="1844875"/>
                <a:chExt cx="365100" cy="168600"/>
              </a:xfrm>
            </p:grpSpPr>
            <p:sp>
              <p:nvSpPr>
                <p:cNvPr id="2555" name="Google Shape;2555;p34"/>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4"/>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4"/>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4"/>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4"/>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4"/>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1" name="Google Shape;2561;p34"/>
              <p:cNvGrpSpPr/>
              <p:nvPr/>
            </p:nvGrpSpPr>
            <p:grpSpPr>
              <a:xfrm>
                <a:off x="1360125" y="2314625"/>
                <a:ext cx="365100" cy="168600"/>
                <a:chOff x="1360125" y="1844875"/>
                <a:chExt cx="365100" cy="168600"/>
              </a:xfrm>
            </p:grpSpPr>
            <p:sp>
              <p:nvSpPr>
                <p:cNvPr id="2562" name="Google Shape;2562;p34"/>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4"/>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4"/>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4"/>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4"/>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4"/>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568" name="Google Shape;2568;p34"/>
            <p:cNvCxnSpPr>
              <a:stCxn id="2484" idx="2"/>
              <a:endCxn id="2569" idx="0"/>
            </p:cNvCxnSpPr>
            <p:nvPr/>
          </p:nvCxnSpPr>
          <p:spPr>
            <a:xfrm rot="-5400000" flipH="1">
              <a:off x="1358638" y="2665175"/>
              <a:ext cx="1879800" cy="600"/>
            </a:xfrm>
            <a:prstGeom prst="bentConnector3">
              <a:avLst>
                <a:gd name="adj1" fmla="val 49997"/>
              </a:avLst>
            </a:prstGeom>
            <a:noFill/>
            <a:ln w="38100" cap="flat" cmpd="sng">
              <a:solidFill>
                <a:schemeClr val="dk2"/>
              </a:solidFill>
              <a:prstDash val="solid"/>
              <a:round/>
              <a:headEnd type="none" w="med" len="med"/>
              <a:tailEnd type="none" w="med" len="med"/>
            </a:ln>
          </p:spPr>
        </p:cxnSp>
        <p:grpSp>
          <p:nvGrpSpPr>
            <p:cNvPr id="2570" name="Google Shape;2570;p34"/>
            <p:cNvGrpSpPr/>
            <p:nvPr/>
          </p:nvGrpSpPr>
          <p:grpSpPr>
            <a:xfrm>
              <a:off x="1031200" y="2461500"/>
              <a:ext cx="2503775" cy="1936775"/>
              <a:chOff x="1031200" y="2461500"/>
              <a:chExt cx="2503775" cy="1936775"/>
            </a:xfrm>
          </p:grpSpPr>
          <p:grpSp>
            <p:nvGrpSpPr>
              <p:cNvPr id="2571" name="Google Shape;2571;p34"/>
              <p:cNvGrpSpPr/>
              <p:nvPr/>
            </p:nvGrpSpPr>
            <p:grpSpPr>
              <a:xfrm>
                <a:off x="1031200" y="2461500"/>
                <a:ext cx="929400" cy="793025"/>
                <a:chOff x="1031200" y="2461500"/>
                <a:chExt cx="929400" cy="793025"/>
              </a:xfrm>
            </p:grpSpPr>
            <p:sp>
              <p:nvSpPr>
                <p:cNvPr id="2572" name="Google Shape;2572;p34"/>
                <p:cNvSpPr/>
                <p:nvPr/>
              </p:nvSpPr>
              <p:spPr>
                <a:xfrm rot="10800000" flipH="1">
                  <a:off x="1274350" y="3188525"/>
                  <a:ext cx="443100" cy="66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4"/>
                <p:cNvSpPr/>
                <p:nvPr/>
              </p:nvSpPr>
              <p:spPr>
                <a:xfrm rot="10800000" flipH="1">
                  <a:off x="1419400" y="3058325"/>
                  <a:ext cx="153000" cy="130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4"/>
                <p:cNvSpPr/>
                <p:nvPr/>
              </p:nvSpPr>
              <p:spPr>
                <a:xfrm>
                  <a:off x="1031200" y="2461500"/>
                  <a:ext cx="929400" cy="593100"/>
                </a:xfrm>
                <a:prstGeom prst="rect">
                  <a:avLst/>
                </a:prstGeom>
                <a:solidFill>
                  <a:schemeClr val="lt1"/>
                </a:solid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4" name="Google Shape;2574;p34"/>
              <p:cNvGrpSpPr/>
              <p:nvPr/>
            </p:nvGrpSpPr>
            <p:grpSpPr>
              <a:xfrm>
                <a:off x="2605575" y="2461500"/>
                <a:ext cx="929400" cy="793025"/>
                <a:chOff x="1031200" y="2461500"/>
                <a:chExt cx="929400" cy="793025"/>
              </a:xfrm>
            </p:grpSpPr>
            <p:sp>
              <p:nvSpPr>
                <p:cNvPr id="2575" name="Google Shape;2575;p34"/>
                <p:cNvSpPr/>
                <p:nvPr/>
              </p:nvSpPr>
              <p:spPr>
                <a:xfrm rot="10800000" flipH="1">
                  <a:off x="1274350" y="3188525"/>
                  <a:ext cx="443100" cy="66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4"/>
                <p:cNvSpPr/>
                <p:nvPr/>
              </p:nvSpPr>
              <p:spPr>
                <a:xfrm rot="10800000" flipH="1">
                  <a:off x="1419400" y="3058325"/>
                  <a:ext cx="153000" cy="130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4"/>
                <p:cNvSpPr/>
                <p:nvPr/>
              </p:nvSpPr>
              <p:spPr>
                <a:xfrm>
                  <a:off x="1031200" y="2461500"/>
                  <a:ext cx="929400" cy="593100"/>
                </a:xfrm>
                <a:prstGeom prst="rect">
                  <a:avLst/>
                </a:prstGeom>
                <a:solidFill>
                  <a:schemeClr val="lt1"/>
                </a:solid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7" name="Google Shape;2577;p34"/>
              <p:cNvGrpSpPr/>
              <p:nvPr/>
            </p:nvGrpSpPr>
            <p:grpSpPr>
              <a:xfrm>
                <a:off x="1833550" y="3605250"/>
                <a:ext cx="929400" cy="793025"/>
                <a:chOff x="1031200" y="2461500"/>
                <a:chExt cx="929400" cy="793025"/>
              </a:xfrm>
            </p:grpSpPr>
            <p:sp>
              <p:nvSpPr>
                <p:cNvPr id="2578" name="Google Shape;2578;p34"/>
                <p:cNvSpPr/>
                <p:nvPr/>
              </p:nvSpPr>
              <p:spPr>
                <a:xfrm rot="10800000" flipH="1">
                  <a:off x="1274350" y="3188525"/>
                  <a:ext cx="443100" cy="66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4"/>
                <p:cNvSpPr/>
                <p:nvPr/>
              </p:nvSpPr>
              <p:spPr>
                <a:xfrm rot="10800000" flipH="1">
                  <a:off x="1419400" y="3058325"/>
                  <a:ext cx="153000" cy="130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4"/>
                <p:cNvSpPr/>
                <p:nvPr/>
              </p:nvSpPr>
              <p:spPr>
                <a:xfrm>
                  <a:off x="1031200" y="2461500"/>
                  <a:ext cx="929400" cy="593100"/>
                </a:xfrm>
                <a:prstGeom prst="rect">
                  <a:avLst/>
                </a:prstGeom>
                <a:solidFill>
                  <a:schemeClr val="lt1"/>
                </a:solid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3647670583"/>
      </p:ext>
    </p:extLst>
  </p:cSld>
  <p:clrMapOvr>
    <a:masterClrMapping/>
  </p:clrMapOvr>
</p:sld>
</file>

<file path=ppt/theme/theme1.xml><?xml version="1.0" encoding="utf-8"?>
<a:theme xmlns:a="http://schemas.openxmlformats.org/drawingml/2006/main" name="Web Hosting Project Proposal by Slidesgo">
  <a:themeElements>
    <a:clrScheme name="Simple Light">
      <a:dk1>
        <a:srgbClr val="383138"/>
      </a:dk1>
      <a:lt1>
        <a:srgbClr val="FFFFFF"/>
      </a:lt1>
      <a:dk2>
        <a:srgbClr val="C2C0F2"/>
      </a:dk2>
      <a:lt2>
        <a:srgbClr val="FA5B41"/>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2455</Words>
  <Application>Microsoft Office PowerPoint</Application>
  <PresentationFormat>On-screen Show (16:9)</PresentationFormat>
  <Paragraphs>230</Paragraphs>
  <Slides>60</Slides>
  <Notes>38</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Rajdhani Medium</vt:lpstr>
      <vt:lpstr>Anaheim</vt:lpstr>
      <vt:lpstr>Tajawal</vt:lpstr>
      <vt:lpstr>Arial</vt:lpstr>
      <vt:lpstr>Rajdhani</vt:lpstr>
      <vt:lpstr>Metropolis</vt:lpstr>
      <vt:lpstr>Web Hosting Project Proposal by Slidesgo</vt:lpstr>
      <vt:lpstr>Website</vt:lpstr>
      <vt:lpstr>Introduction</vt:lpstr>
      <vt:lpstr>What is  Website?</vt:lpstr>
      <vt:lpstr>01</vt:lpstr>
      <vt:lpstr>Definition of Website</vt:lpstr>
      <vt:lpstr>02</vt:lpstr>
      <vt:lpstr>History of Website</vt:lpstr>
      <vt:lpstr>HTML</vt:lpstr>
      <vt:lpstr>URI</vt:lpstr>
      <vt:lpstr>HTTP</vt:lpstr>
      <vt:lpstr>03</vt:lpstr>
      <vt:lpstr>1. Information tools</vt:lpstr>
      <vt:lpstr>2. As a blog</vt:lpstr>
      <vt:lpstr>3. Platform for buying and selling</vt:lpstr>
      <vt:lpstr>04</vt:lpstr>
      <vt:lpstr>These include</vt:lpstr>
      <vt:lpstr>Domain Name</vt:lpstr>
      <vt:lpstr>Web Hosting</vt:lpstr>
      <vt:lpstr>Script Program</vt:lpstr>
      <vt:lpstr>Website Design</vt:lpstr>
      <vt:lpstr>05</vt:lpstr>
      <vt:lpstr>1. Blog</vt:lpstr>
      <vt:lpstr>2. E-Commerce Website</vt:lpstr>
      <vt:lpstr>3. Business Website</vt:lpstr>
      <vt:lpstr>4. Government Website</vt:lpstr>
      <vt:lpstr>5. Entertainment Website</vt:lpstr>
      <vt:lpstr>6. Portfolio Website</vt:lpstr>
      <vt:lpstr>7. Media Website or News Portal</vt:lpstr>
      <vt:lpstr>8. Education Website</vt:lpstr>
      <vt:lpstr>9. Non-Profit Website</vt:lpstr>
      <vt:lpstr>10. Community Forum</vt:lpstr>
      <vt:lpstr>06</vt:lpstr>
      <vt:lpstr>WEBSITES</vt:lpstr>
      <vt:lpstr>WEBSITES</vt:lpstr>
      <vt:lpstr>FRONTEND</vt:lpstr>
      <vt:lpstr>FRAMEWORKS</vt:lpstr>
      <vt:lpstr>BACKEND</vt:lpstr>
      <vt:lpstr>FRAMEWORKS</vt:lpstr>
      <vt:lpstr>HTML</vt:lpstr>
      <vt:lpstr>PowerPoint Presentation</vt:lpstr>
      <vt:lpstr>PowerPoint Presentation</vt:lpstr>
      <vt:lpstr>PowerPoint Presentation</vt:lpstr>
      <vt:lpstr>PowerPoint Presentation</vt:lpstr>
      <vt:lpstr>CSS</vt:lpstr>
      <vt:lpstr>CSS</vt:lpstr>
      <vt:lpstr>PowerPoint Presentation</vt:lpstr>
      <vt:lpstr>PowerPoint Presentation</vt:lpstr>
      <vt:lpstr>PowerPoint Presentation</vt:lpstr>
      <vt:lpstr>PowerPoint Presentation</vt:lpstr>
      <vt:lpstr>JavaScript</vt:lpstr>
      <vt:lpstr>PowerPoint Presentation</vt:lpstr>
      <vt:lpstr>PowerPoint Presentation</vt:lpstr>
      <vt:lpstr>PowerPoint Presentation</vt:lpstr>
      <vt:lpstr>PowerPoint Presentation</vt:lpstr>
      <vt:lpstr>DEPLOYMENT</vt:lpstr>
      <vt:lpstr>DEPLOYMENT</vt:lpstr>
      <vt:lpstr>english-ppt.vercel.app</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dc:title>
  <dc:creator>Mhank Azis</dc:creator>
  <cp:lastModifiedBy>Dicha Arkana</cp:lastModifiedBy>
  <cp:revision>80</cp:revision>
  <dcterms:modified xsi:type="dcterms:W3CDTF">2022-11-06T10:49:27Z</dcterms:modified>
</cp:coreProperties>
</file>