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2"/>
  </p:notesMasterIdLst>
  <p:sldIdLst>
    <p:sldId id="256" r:id="rId2"/>
    <p:sldId id="318" r:id="rId3"/>
    <p:sldId id="324" r:id="rId4"/>
    <p:sldId id="323" r:id="rId5"/>
    <p:sldId id="258" r:id="rId6"/>
    <p:sldId id="325" r:id="rId7"/>
    <p:sldId id="314" r:id="rId8"/>
    <p:sldId id="329" r:id="rId9"/>
    <p:sldId id="317" r:id="rId10"/>
    <p:sldId id="330" r:id="rId11"/>
    <p:sldId id="332" r:id="rId12"/>
    <p:sldId id="326" r:id="rId13"/>
    <p:sldId id="333" r:id="rId14"/>
    <p:sldId id="334" r:id="rId15"/>
    <p:sldId id="271" r:id="rId16"/>
    <p:sldId id="335" r:id="rId17"/>
    <p:sldId id="336" r:id="rId18"/>
    <p:sldId id="339" r:id="rId19"/>
    <p:sldId id="340" r:id="rId20"/>
    <p:sldId id="259" r:id="rId21"/>
  </p:sldIdLst>
  <p:sldSz cx="9144000" cy="5143500" type="screen16x9"/>
  <p:notesSz cx="6858000" cy="9144000"/>
  <p:embeddedFontLst>
    <p:embeddedFont>
      <p:font typeface="Archivo" panose="020B0604020202020204" charset="0"/>
      <p:regular r:id="rId23"/>
      <p:bold r:id="rId24"/>
      <p:italic r:id="rId25"/>
      <p:boldItalic r:id="rId26"/>
    </p:embeddedFont>
    <p:embeddedFont>
      <p:font typeface="Lexend Deca" panose="020B0604020202020204" charset="0"/>
      <p:regular r:id="rId27"/>
      <p:bold r:id="rId28"/>
    </p:embeddedFont>
    <p:embeddedFont>
      <p:font typeface="Lexend Deca Black" panose="020B0604020202020204" charset="0"/>
      <p:bold r:id="rId29"/>
    </p:embeddedFont>
    <p:embeddedFont>
      <p:font typeface="Montserrat Black" pitchFamily="2" charset="0"/>
      <p:bold r:id="rId30"/>
      <p:boldItalic r:id="rId31"/>
    </p:embeddedFont>
    <p:embeddedFont>
      <p:font typeface="Poppins Black" panose="00000A00000000000000" pitchFamily="2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enu" id="{BB6E96E7-81E1-443A-899F-D09F0A91AA4E}">
          <p14:sldIdLst>
            <p14:sldId id="256"/>
          </p14:sldIdLst>
        </p14:section>
        <p14:section name="intro" id="{6B825BFA-6BD6-4253-A4E3-8BD09AAB8729}">
          <p14:sldIdLst>
            <p14:sldId id="318"/>
            <p14:sldId id="324"/>
          </p14:sldIdLst>
        </p14:section>
        <p14:section name="content" id="{F5227EB9-FA54-4195-986B-9301DF06C0CB}">
          <p14:sldIdLst>
            <p14:sldId id="323"/>
            <p14:sldId id="258"/>
          </p14:sldIdLst>
        </p14:section>
        <p14:section name="definition" id="{F8BE8607-FDD0-4F74-95BA-54BA0A750010}">
          <p14:sldIdLst>
            <p14:sldId id="325"/>
            <p14:sldId id="314"/>
          </p14:sldIdLst>
        </p14:section>
        <p14:section name="arithmetics" id="{A730DC72-4051-4235-8AAB-1C46CBC2CA2B}">
          <p14:sldIdLst>
            <p14:sldId id="329"/>
            <p14:sldId id="317"/>
            <p14:sldId id="330"/>
            <p14:sldId id="332"/>
          </p14:sldIdLst>
        </p14:section>
        <p14:section name="geometry" id="{7885B3A6-C163-47CE-A507-AA112FCBF462}">
          <p14:sldIdLst>
            <p14:sldId id="326"/>
            <p14:sldId id="333"/>
            <p14:sldId id="334"/>
            <p14:sldId id="271"/>
            <p14:sldId id="335"/>
            <p14:sldId id="336"/>
          </p14:sldIdLst>
        </p14:section>
        <p14:section name="Q" id="{C2A73FE1-AE8D-4F12-BE87-82FEEEAE0A58}">
          <p14:sldIdLst>
            <p14:sldId id="339"/>
            <p14:sldId id="340"/>
          </p14:sldIdLst>
        </p14:section>
        <p14:section name="closing" id="{10E074FD-9E49-426A-B335-66F02816C56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68A"/>
    <a:srgbClr val="65E6F5"/>
    <a:srgbClr val="3D6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D7ED50-A1CC-4056-BF76-624F65DBB616}">
  <a:tblStyle styleId="{D5D7ED50-A1CC-4056-BF76-624F65DBB6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5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54ee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54eeb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d8d6acee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d8d6acee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6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d8d6acee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d8d6acee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912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54ee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54eeb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99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d8d6acee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d8d6acee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126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d8d6acee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d8d6acee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152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1ea02ce971_0_13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1ea02ce971_0_13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1ea02ce971_0_13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1ea02ce971_0_13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887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1ea02ce971_0_13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1ea02ce971_0_13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2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d8d6acee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d8d6acee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54ee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54eeb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19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54ee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54eeb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1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54ee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54eeb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47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d8d6acee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d8d6acee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54ee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54eeb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67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d8d6acee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d8d6acee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41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54ee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54eeb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63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d8d6acee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d8d6acee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09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2300" y="1329225"/>
            <a:ext cx="7559400" cy="20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2300" y="3299925"/>
            <a:ext cx="75594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705100" y="576075"/>
            <a:ext cx="17256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highlight>
                  <a:schemeClr val="accent3"/>
                </a:highlight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34125" y="4301300"/>
            <a:ext cx="1475757" cy="918735"/>
          </a:xfrm>
          <a:custGeom>
            <a:avLst/>
            <a:gdLst/>
            <a:ahLst/>
            <a:cxnLst/>
            <a:rect l="l" t="t" r="r" b="b"/>
            <a:pathLst>
              <a:path w="47996" h="29880" extrusionOk="0">
                <a:moveTo>
                  <a:pt x="24104" y="0"/>
                </a:moveTo>
                <a:cubicBezTo>
                  <a:pt x="21126" y="0"/>
                  <a:pt x="18299" y="517"/>
                  <a:pt x="15563" y="1520"/>
                </a:cubicBezTo>
                <a:cubicBezTo>
                  <a:pt x="12858" y="2554"/>
                  <a:pt x="10274" y="4165"/>
                  <a:pt x="7873" y="6323"/>
                </a:cubicBezTo>
                <a:cubicBezTo>
                  <a:pt x="5472" y="8481"/>
                  <a:pt x="3587" y="11520"/>
                  <a:pt x="2128" y="15411"/>
                </a:cubicBezTo>
                <a:cubicBezTo>
                  <a:pt x="730" y="19302"/>
                  <a:pt x="1" y="23831"/>
                  <a:pt x="1" y="28998"/>
                </a:cubicBezTo>
                <a:lnTo>
                  <a:pt x="1" y="29879"/>
                </a:lnTo>
                <a:lnTo>
                  <a:pt x="18147" y="29879"/>
                </a:lnTo>
                <a:lnTo>
                  <a:pt x="18147" y="28998"/>
                </a:lnTo>
                <a:cubicBezTo>
                  <a:pt x="18147" y="24439"/>
                  <a:pt x="18694" y="21065"/>
                  <a:pt x="19879" y="18907"/>
                </a:cubicBezTo>
                <a:cubicBezTo>
                  <a:pt x="21065" y="16748"/>
                  <a:pt x="22433" y="15624"/>
                  <a:pt x="23983" y="15624"/>
                </a:cubicBezTo>
                <a:cubicBezTo>
                  <a:pt x="25685" y="15624"/>
                  <a:pt x="27144" y="16779"/>
                  <a:pt x="28238" y="18998"/>
                </a:cubicBezTo>
                <a:cubicBezTo>
                  <a:pt x="29393" y="21247"/>
                  <a:pt x="29940" y="24560"/>
                  <a:pt x="29940" y="28937"/>
                </a:cubicBezTo>
                <a:lnTo>
                  <a:pt x="29940" y="29879"/>
                </a:lnTo>
                <a:lnTo>
                  <a:pt x="47995" y="29879"/>
                </a:lnTo>
                <a:lnTo>
                  <a:pt x="47995" y="28816"/>
                </a:lnTo>
                <a:cubicBezTo>
                  <a:pt x="47995" y="19393"/>
                  <a:pt x="45746" y="12250"/>
                  <a:pt x="41278" y="7356"/>
                </a:cubicBezTo>
                <a:cubicBezTo>
                  <a:pt x="36779" y="2432"/>
                  <a:pt x="31065" y="0"/>
                  <a:pt x="24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153950" y="322225"/>
            <a:ext cx="1069175" cy="202900"/>
          </a:xfrm>
          <a:custGeom>
            <a:avLst/>
            <a:gdLst/>
            <a:ahLst/>
            <a:cxnLst/>
            <a:rect l="l" t="t" r="r" b="b"/>
            <a:pathLst>
              <a:path w="42767" h="8116" fill="none" extrusionOk="0">
                <a:moveTo>
                  <a:pt x="42767" y="8116"/>
                </a:moveTo>
                <a:lnTo>
                  <a:pt x="35624" y="0"/>
                </a:lnTo>
                <a:lnTo>
                  <a:pt x="28390" y="8116"/>
                </a:lnTo>
                <a:lnTo>
                  <a:pt x="21429" y="0"/>
                </a:lnTo>
                <a:lnTo>
                  <a:pt x="14165" y="8116"/>
                </a:lnTo>
                <a:lnTo>
                  <a:pt x="7265" y="0"/>
                </a:lnTo>
                <a:lnTo>
                  <a:pt x="0" y="8116"/>
                </a:lnTo>
              </a:path>
            </a:pathLst>
          </a:custGeom>
          <a:noFill/>
          <a:ln w="76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195725" y="322225"/>
            <a:ext cx="596525" cy="106400"/>
            <a:chOff x="3877250" y="2196375"/>
            <a:chExt cx="596525" cy="106400"/>
          </a:xfrm>
        </p:grpSpPr>
        <p:sp>
          <p:nvSpPr>
            <p:cNvPr id="15" name="Google Shape;15;p2"/>
            <p:cNvSpPr/>
            <p:nvPr/>
          </p:nvSpPr>
          <p:spPr>
            <a:xfrm>
              <a:off x="3877250" y="219637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2" y="0"/>
                    <a:pt x="0" y="973"/>
                    <a:pt x="0" y="2128"/>
                  </a:cubicBezTo>
                  <a:cubicBezTo>
                    <a:pt x="0" y="3313"/>
                    <a:pt x="942" y="4256"/>
                    <a:pt x="2128" y="4256"/>
                  </a:cubicBezTo>
                  <a:cubicBezTo>
                    <a:pt x="3313" y="4256"/>
                    <a:pt x="4255" y="3313"/>
                    <a:pt x="4255" y="2128"/>
                  </a:cubicBezTo>
                  <a:cubicBezTo>
                    <a:pt x="4255" y="1003"/>
                    <a:pt x="3313" y="61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21925" y="219637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73" y="0"/>
                    <a:pt x="0" y="973"/>
                    <a:pt x="0" y="2128"/>
                  </a:cubicBezTo>
                  <a:cubicBezTo>
                    <a:pt x="0" y="3313"/>
                    <a:pt x="973" y="4256"/>
                    <a:pt x="2128" y="4256"/>
                  </a:cubicBezTo>
                  <a:cubicBezTo>
                    <a:pt x="3314" y="4256"/>
                    <a:pt x="4256" y="3313"/>
                    <a:pt x="4256" y="2128"/>
                  </a:cubicBezTo>
                  <a:cubicBezTo>
                    <a:pt x="4256" y="1003"/>
                    <a:pt x="3314" y="61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67375" y="219637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3" y="0"/>
                    <a:pt x="0" y="973"/>
                    <a:pt x="0" y="2128"/>
                  </a:cubicBezTo>
                  <a:cubicBezTo>
                    <a:pt x="0" y="3313"/>
                    <a:pt x="943" y="4256"/>
                    <a:pt x="2128" y="4256"/>
                  </a:cubicBezTo>
                  <a:cubicBezTo>
                    <a:pt x="3313" y="4256"/>
                    <a:pt x="4256" y="3313"/>
                    <a:pt x="4256" y="2128"/>
                  </a:cubicBezTo>
                  <a:cubicBezTo>
                    <a:pt x="4256" y="1003"/>
                    <a:pt x="3344" y="61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229075" y="-1324150"/>
            <a:ext cx="3551750" cy="2374675"/>
            <a:chOff x="2229075" y="-1324150"/>
            <a:chExt cx="3551750" cy="2374675"/>
          </a:xfrm>
        </p:grpSpPr>
        <p:sp>
          <p:nvSpPr>
            <p:cNvPr id="19" name="Google Shape;19;p2"/>
            <p:cNvSpPr/>
            <p:nvPr/>
          </p:nvSpPr>
          <p:spPr>
            <a:xfrm rot="10800000" flipH="1">
              <a:off x="2229075" y="-1324150"/>
              <a:ext cx="3551750" cy="2374675"/>
            </a:xfrm>
            <a:custGeom>
              <a:avLst/>
              <a:gdLst/>
              <a:ahLst/>
              <a:cxnLst/>
              <a:rect l="l" t="t" r="r" b="b"/>
              <a:pathLst>
                <a:path w="142070" h="94987" fill="none" extrusionOk="0">
                  <a:moveTo>
                    <a:pt x="112434" y="91977"/>
                  </a:moveTo>
                  <a:cubicBezTo>
                    <a:pt x="123589" y="86141"/>
                    <a:pt x="130246" y="74196"/>
                    <a:pt x="134349" y="62311"/>
                  </a:cubicBezTo>
                  <a:cubicBezTo>
                    <a:pt x="140246" y="45199"/>
                    <a:pt x="142070" y="25563"/>
                    <a:pt x="133529" y="9605"/>
                  </a:cubicBezTo>
                  <a:cubicBezTo>
                    <a:pt x="131948" y="6566"/>
                    <a:pt x="129820" y="3617"/>
                    <a:pt x="126690" y="2189"/>
                  </a:cubicBezTo>
                  <a:cubicBezTo>
                    <a:pt x="121826" y="0"/>
                    <a:pt x="116142" y="2280"/>
                    <a:pt x="111583" y="5046"/>
                  </a:cubicBezTo>
                  <a:cubicBezTo>
                    <a:pt x="100245" y="12007"/>
                    <a:pt x="91339" y="22220"/>
                    <a:pt x="83072" y="32676"/>
                  </a:cubicBezTo>
                  <a:cubicBezTo>
                    <a:pt x="75412" y="42402"/>
                    <a:pt x="68178" y="52463"/>
                    <a:pt x="61430" y="62889"/>
                  </a:cubicBezTo>
                  <a:cubicBezTo>
                    <a:pt x="56141" y="71004"/>
                    <a:pt x="51065" y="79485"/>
                    <a:pt x="48785" y="88907"/>
                  </a:cubicBezTo>
                  <a:cubicBezTo>
                    <a:pt x="48421" y="90245"/>
                    <a:pt x="48208" y="91795"/>
                    <a:pt x="48998" y="92920"/>
                  </a:cubicBezTo>
                  <a:cubicBezTo>
                    <a:pt x="49484" y="93649"/>
                    <a:pt x="50336" y="94075"/>
                    <a:pt x="51217" y="94257"/>
                  </a:cubicBezTo>
                  <a:cubicBezTo>
                    <a:pt x="54865" y="94987"/>
                    <a:pt x="57995" y="91673"/>
                    <a:pt x="59971" y="88573"/>
                  </a:cubicBezTo>
                  <a:cubicBezTo>
                    <a:pt x="69941" y="72767"/>
                    <a:pt x="71065" y="52858"/>
                    <a:pt x="68330" y="34378"/>
                  </a:cubicBezTo>
                  <a:cubicBezTo>
                    <a:pt x="67479" y="28451"/>
                    <a:pt x="65989" y="22159"/>
                    <a:pt x="61491" y="18116"/>
                  </a:cubicBezTo>
                  <a:cubicBezTo>
                    <a:pt x="55503" y="12736"/>
                    <a:pt x="45776" y="13405"/>
                    <a:pt x="38937" y="17691"/>
                  </a:cubicBezTo>
                  <a:cubicBezTo>
                    <a:pt x="32098" y="22007"/>
                    <a:pt x="27539" y="29059"/>
                    <a:pt x="23557" y="36050"/>
                  </a:cubicBezTo>
                  <a:cubicBezTo>
                    <a:pt x="13466" y="53770"/>
                    <a:pt x="5532" y="72646"/>
                    <a:pt x="0" y="92251"/>
                  </a:cubicBez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2695310">
              <a:off x="4587430" y="576139"/>
              <a:ext cx="155493" cy="134492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4866675" y="-483111"/>
            <a:ext cx="1475774" cy="1291957"/>
          </a:xfrm>
          <a:custGeom>
            <a:avLst/>
            <a:gdLst/>
            <a:ahLst/>
            <a:cxnLst/>
            <a:rect l="l" t="t" r="r" b="b"/>
            <a:pathLst>
              <a:path w="28461" h="24916" extrusionOk="0">
                <a:moveTo>
                  <a:pt x="22561" y="1"/>
                </a:moveTo>
                <a:cubicBezTo>
                  <a:pt x="21302" y="1"/>
                  <a:pt x="20133" y="744"/>
                  <a:pt x="18932" y="1167"/>
                </a:cubicBezTo>
                <a:cubicBezTo>
                  <a:pt x="17973" y="1500"/>
                  <a:pt x="16982" y="1619"/>
                  <a:pt x="15974" y="1619"/>
                </a:cubicBezTo>
                <a:cubicBezTo>
                  <a:pt x="13379" y="1619"/>
                  <a:pt x="10670" y="827"/>
                  <a:pt x="8093" y="827"/>
                </a:cubicBezTo>
                <a:cubicBezTo>
                  <a:pt x="6995" y="827"/>
                  <a:pt x="5921" y="971"/>
                  <a:pt x="4890" y="1381"/>
                </a:cubicBezTo>
                <a:cubicBezTo>
                  <a:pt x="1857" y="2577"/>
                  <a:pt x="1" y="6199"/>
                  <a:pt x="804" y="9357"/>
                </a:cubicBezTo>
                <a:cubicBezTo>
                  <a:pt x="1665" y="12779"/>
                  <a:pt x="3341" y="13517"/>
                  <a:pt x="5238" y="13517"/>
                </a:cubicBezTo>
                <a:cubicBezTo>
                  <a:pt x="6678" y="13517"/>
                  <a:pt x="8246" y="13091"/>
                  <a:pt x="9680" y="13091"/>
                </a:cubicBezTo>
                <a:cubicBezTo>
                  <a:pt x="10897" y="13091"/>
                  <a:pt x="12018" y="13398"/>
                  <a:pt x="12883" y="14531"/>
                </a:cubicBezTo>
                <a:cubicBezTo>
                  <a:pt x="13829" y="15745"/>
                  <a:pt x="13954" y="17368"/>
                  <a:pt x="14043" y="18885"/>
                </a:cubicBezTo>
                <a:cubicBezTo>
                  <a:pt x="14132" y="20402"/>
                  <a:pt x="14257" y="22007"/>
                  <a:pt x="15149" y="23256"/>
                </a:cubicBezTo>
                <a:cubicBezTo>
                  <a:pt x="15888" y="24293"/>
                  <a:pt x="17152" y="24915"/>
                  <a:pt x="18417" y="24915"/>
                </a:cubicBezTo>
                <a:cubicBezTo>
                  <a:pt x="18589" y="24915"/>
                  <a:pt x="18761" y="24904"/>
                  <a:pt x="18932" y="24880"/>
                </a:cubicBezTo>
                <a:cubicBezTo>
                  <a:pt x="20359" y="24684"/>
                  <a:pt x="21644" y="23631"/>
                  <a:pt x="22144" y="22275"/>
                </a:cubicBezTo>
                <a:cubicBezTo>
                  <a:pt x="22893" y="20223"/>
                  <a:pt x="21858" y="18118"/>
                  <a:pt x="21983" y="16030"/>
                </a:cubicBezTo>
                <a:cubicBezTo>
                  <a:pt x="22126" y="13925"/>
                  <a:pt x="23018" y="12462"/>
                  <a:pt x="23857" y="10624"/>
                </a:cubicBezTo>
                <a:cubicBezTo>
                  <a:pt x="25070" y="8037"/>
                  <a:pt x="28460" y="400"/>
                  <a:pt x="22768" y="8"/>
                </a:cubicBezTo>
                <a:cubicBezTo>
                  <a:pt x="22699" y="3"/>
                  <a:pt x="22630" y="1"/>
                  <a:pt x="2256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5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subTitle" idx="1"/>
          </p:nvPr>
        </p:nvSpPr>
        <p:spPr>
          <a:xfrm>
            <a:off x="1879200" y="1371650"/>
            <a:ext cx="2607600" cy="8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2"/>
          </p:nvPr>
        </p:nvSpPr>
        <p:spPr>
          <a:xfrm>
            <a:off x="5584201" y="1371650"/>
            <a:ext cx="2607600" cy="8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3"/>
          </p:nvPr>
        </p:nvSpPr>
        <p:spPr>
          <a:xfrm>
            <a:off x="1879200" y="2989712"/>
            <a:ext cx="2607600" cy="8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4"/>
          </p:nvPr>
        </p:nvSpPr>
        <p:spPr>
          <a:xfrm>
            <a:off x="5584180" y="2989707"/>
            <a:ext cx="2607600" cy="8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5"/>
          </p:nvPr>
        </p:nvSpPr>
        <p:spPr>
          <a:xfrm>
            <a:off x="1879200" y="2172675"/>
            <a:ext cx="26076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6"/>
          </p:nvPr>
        </p:nvSpPr>
        <p:spPr>
          <a:xfrm>
            <a:off x="5584175" y="2172675"/>
            <a:ext cx="26076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7"/>
          </p:nvPr>
        </p:nvSpPr>
        <p:spPr>
          <a:xfrm>
            <a:off x="1879200" y="3793221"/>
            <a:ext cx="26076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8"/>
          </p:nvPr>
        </p:nvSpPr>
        <p:spPr>
          <a:xfrm>
            <a:off x="5584175" y="3793220"/>
            <a:ext cx="26076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hasCustomPrompt="1"/>
          </p:nvPr>
        </p:nvSpPr>
        <p:spPr>
          <a:xfrm>
            <a:off x="952200" y="1505198"/>
            <a:ext cx="927000" cy="60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solidFill>
                  <a:schemeClr val="accent2"/>
                </a:solidFill>
                <a:highlight>
                  <a:srgbClr val="F3EA39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9" hasCustomPrompt="1"/>
          </p:nvPr>
        </p:nvSpPr>
        <p:spPr>
          <a:xfrm>
            <a:off x="4657200" y="1505198"/>
            <a:ext cx="927000" cy="60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solidFill>
                  <a:schemeClr val="accent2"/>
                </a:solidFill>
                <a:highlight>
                  <a:schemeClr val="accent3"/>
                </a:highlight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2200" y="3128050"/>
            <a:ext cx="927000" cy="60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solidFill>
                  <a:schemeClr val="accent2"/>
                </a:solidFill>
                <a:highlight>
                  <a:schemeClr val="accent3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7200" y="3128050"/>
            <a:ext cx="927000" cy="60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solidFill>
                  <a:schemeClr val="accent2"/>
                </a:solidFill>
                <a:highlight>
                  <a:schemeClr val="accent3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15"/>
          </p:nvPr>
        </p:nvSpPr>
        <p:spPr>
          <a:xfrm>
            <a:off x="713225" y="521225"/>
            <a:ext cx="7717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-961225" y="2424974"/>
            <a:ext cx="1871121" cy="1628844"/>
          </a:xfrm>
          <a:custGeom>
            <a:avLst/>
            <a:gdLst/>
            <a:ahLst/>
            <a:cxnLst/>
            <a:rect l="l" t="t" r="r" b="b"/>
            <a:pathLst>
              <a:path w="24747" h="21542" extrusionOk="0">
                <a:moveTo>
                  <a:pt x="21070" y="1"/>
                </a:moveTo>
                <a:cubicBezTo>
                  <a:pt x="20898" y="1"/>
                  <a:pt x="20726" y="18"/>
                  <a:pt x="20554" y="55"/>
                </a:cubicBezTo>
                <a:cubicBezTo>
                  <a:pt x="18769" y="465"/>
                  <a:pt x="17859" y="2553"/>
                  <a:pt x="16164" y="3249"/>
                </a:cubicBezTo>
                <a:cubicBezTo>
                  <a:pt x="15739" y="3427"/>
                  <a:pt x="15294" y="3504"/>
                  <a:pt x="14842" y="3504"/>
                </a:cubicBezTo>
                <a:cubicBezTo>
                  <a:pt x="13758" y="3504"/>
                  <a:pt x="12638" y="3064"/>
                  <a:pt x="11668" y="2535"/>
                </a:cubicBezTo>
                <a:cubicBezTo>
                  <a:pt x="10276" y="1785"/>
                  <a:pt x="8920" y="840"/>
                  <a:pt x="7350" y="679"/>
                </a:cubicBezTo>
                <a:cubicBezTo>
                  <a:pt x="7118" y="656"/>
                  <a:pt x="6894" y="644"/>
                  <a:pt x="6677" y="644"/>
                </a:cubicBezTo>
                <a:cubicBezTo>
                  <a:pt x="0" y="644"/>
                  <a:pt x="322" y="11522"/>
                  <a:pt x="2586" y="15738"/>
                </a:cubicBezTo>
                <a:cubicBezTo>
                  <a:pt x="4654" y="19610"/>
                  <a:pt x="8192" y="21541"/>
                  <a:pt x="11830" y="21541"/>
                </a:cubicBezTo>
                <a:cubicBezTo>
                  <a:pt x="14848" y="21541"/>
                  <a:pt x="17933" y="20212"/>
                  <a:pt x="20304" y="17558"/>
                </a:cubicBezTo>
                <a:cubicBezTo>
                  <a:pt x="23016" y="14525"/>
                  <a:pt x="24301" y="10439"/>
                  <a:pt x="24640" y="6407"/>
                </a:cubicBezTo>
                <a:cubicBezTo>
                  <a:pt x="24747" y="4944"/>
                  <a:pt x="24747" y="3409"/>
                  <a:pt x="24104" y="2089"/>
                </a:cubicBezTo>
                <a:cubicBezTo>
                  <a:pt x="23539" y="927"/>
                  <a:pt x="22326" y="1"/>
                  <a:pt x="21070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3"/>
          <p:cNvGrpSpPr/>
          <p:nvPr/>
        </p:nvGrpSpPr>
        <p:grpSpPr>
          <a:xfrm>
            <a:off x="-192862" y="1796353"/>
            <a:ext cx="762868" cy="1198190"/>
            <a:chOff x="6542175" y="1458525"/>
            <a:chExt cx="456725" cy="717350"/>
          </a:xfrm>
        </p:grpSpPr>
        <p:sp>
          <p:nvSpPr>
            <p:cNvPr id="153" name="Google Shape;153;p13"/>
            <p:cNvSpPr/>
            <p:nvPr/>
          </p:nvSpPr>
          <p:spPr>
            <a:xfrm>
              <a:off x="6542175" y="1458525"/>
              <a:ext cx="455975" cy="455950"/>
            </a:xfrm>
            <a:custGeom>
              <a:avLst/>
              <a:gdLst/>
              <a:ahLst/>
              <a:cxnLst/>
              <a:rect l="l" t="t" r="r" b="b"/>
              <a:pathLst>
                <a:path w="18239" h="18238" fill="none" extrusionOk="0">
                  <a:moveTo>
                    <a:pt x="18238" y="9119"/>
                  </a:moveTo>
                  <a:cubicBezTo>
                    <a:pt x="18238" y="14165"/>
                    <a:pt x="14165" y="18238"/>
                    <a:pt x="9119" y="18238"/>
                  </a:cubicBezTo>
                  <a:cubicBezTo>
                    <a:pt x="4104" y="18238"/>
                    <a:pt x="1" y="14165"/>
                    <a:pt x="1" y="9119"/>
                  </a:cubicBezTo>
                  <a:cubicBezTo>
                    <a:pt x="1" y="4073"/>
                    <a:pt x="4104" y="0"/>
                    <a:pt x="9119" y="0"/>
                  </a:cubicBezTo>
                  <a:cubicBezTo>
                    <a:pt x="14165" y="0"/>
                    <a:pt x="18238" y="4073"/>
                    <a:pt x="18238" y="911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542950" y="1588450"/>
              <a:ext cx="455950" cy="455975"/>
            </a:xfrm>
            <a:custGeom>
              <a:avLst/>
              <a:gdLst/>
              <a:ahLst/>
              <a:cxnLst/>
              <a:rect l="l" t="t" r="r" b="b"/>
              <a:pathLst>
                <a:path w="18238" h="18239" fill="none" extrusionOk="0">
                  <a:moveTo>
                    <a:pt x="18238" y="9120"/>
                  </a:moveTo>
                  <a:cubicBezTo>
                    <a:pt x="18238" y="14165"/>
                    <a:pt x="14165" y="18238"/>
                    <a:pt x="9119" y="18238"/>
                  </a:cubicBezTo>
                  <a:cubicBezTo>
                    <a:pt x="4104" y="18238"/>
                    <a:pt x="0" y="14165"/>
                    <a:pt x="0" y="9120"/>
                  </a:cubicBezTo>
                  <a:cubicBezTo>
                    <a:pt x="0" y="4104"/>
                    <a:pt x="4104" y="1"/>
                    <a:pt x="9119" y="1"/>
                  </a:cubicBezTo>
                  <a:cubicBezTo>
                    <a:pt x="14165" y="1"/>
                    <a:pt x="18238" y="4104"/>
                    <a:pt x="18238" y="912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542950" y="1719925"/>
              <a:ext cx="455950" cy="455950"/>
            </a:xfrm>
            <a:custGeom>
              <a:avLst/>
              <a:gdLst/>
              <a:ahLst/>
              <a:cxnLst/>
              <a:rect l="l" t="t" r="r" b="b"/>
              <a:pathLst>
                <a:path w="18238" h="18238" fill="none" extrusionOk="0">
                  <a:moveTo>
                    <a:pt x="18238" y="9119"/>
                  </a:moveTo>
                  <a:cubicBezTo>
                    <a:pt x="18238" y="14134"/>
                    <a:pt x="14165" y="18238"/>
                    <a:pt x="9119" y="18238"/>
                  </a:cubicBezTo>
                  <a:cubicBezTo>
                    <a:pt x="4104" y="18238"/>
                    <a:pt x="0" y="14134"/>
                    <a:pt x="0" y="9119"/>
                  </a:cubicBezTo>
                  <a:cubicBezTo>
                    <a:pt x="0" y="4073"/>
                    <a:pt x="4104" y="0"/>
                    <a:pt x="9119" y="0"/>
                  </a:cubicBezTo>
                  <a:cubicBezTo>
                    <a:pt x="14165" y="0"/>
                    <a:pt x="18238" y="4073"/>
                    <a:pt x="18238" y="911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3"/>
          <p:cNvSpPr/>
          <p:nvPr/>
        </p:nvSpPr>
        <p:spPr>
          <a:xfrm>
            <a:off x="4037400" y="4643675"/>
            <a:ext cx="1069175" cy="202900"/>
          </a:xfrm>
          <a:custGeom>
            <a:avLst/>
            <a:gdLst/>
            <a:ahLst/>
            <a:cxnLst/>
            <a:rect l="l" t="t" r="r" b="b"/>
            <a:pathLst>
              <a:path w="42767" h="8116" fill="none" extrusionOk="0">
                <a:moveTo>
                  <a:pt x="42767" y="8116"/>
                </a:moveTo>
                <a:lnTo>
                  <a:pt x="35624" y="0"/>
                </a:lnTo>
                <a:lnTo>
                  <a:pt x="28390" y="8116"/>
                </a:lnTo>
                <a:lnTo>
                  <a:pt x="21429" y="0"/>
                </a:lnTo>
                <a:lnTo>
                  <a:pt x="14165" y="8116"/>
                </a:lnTo>
                <a:lnTo>
                  <a:pt x="7265" y="0"/>
                </a:lnTo>
                <a:lnTo>
                  <a:pt x="0" y="8116"/>
                </a:lnTo>
              </a:path>
            </a:pathLst>
          </a:custGeom>
          <a:noFill/>
          <a:ln w="760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2565438" y="3008961"/>
            <a:ext cx="40131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1849638" y="1638350"/>
            <a:ext cx="544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-666450" y="3313738"/>
            <a:ext cx="4372878" cy="2676981"/>
          </a:xfrm>
          <a:custGeom>
            <a:avLst/>
            <a:gdLst/>
            <a:ahLst/>
            <a:cxnLst/>
            <a:rect l="l" t="t" r="r" b="b"/>
            <a:pathLst>
              <a:path w="135962" h="83233" extrusionOk="0">
                <a:moveTo>
                  <a:pt x="9930" y="1"/>
                </a:moveTo>
                <a:cubicBezTo>
                  <a:pt x="6518" y="1"/>
                  <a:pt x="3532" y="1692"/>
                  <a:pt x="2088" y="6269"/>
                </a:cubicBezTo>
                <a:cubicBezTo>
                  <a:pt x="1054" y="9588"/>
                  <a:pt x="1874" y="13156"/>
                  <a:pt x="2517" y="16600"/>
                </a:cubicBezTo>
                <a:cubicBezTo>
                  <a:pt x="4586" y="27662"/>
                  <a:pt x="4586" y="39099"/>
                  <a:pt x="2570" y="50162"/>
                </a:cubicBezTo>
                <a:cubicBezTo>
                  <a:pt x="1500" y="55925"/>
                  <a:pt x="1" y="62295"/>
                  <a:pt x="2998" y="67309"/>
                </a:cubicBezTo>
                <a:cubicBezTo>
                  <a:pt x="6496" y="73161"/>
                  <a:pt x="14293" y="74321"/>
                  <a:pt x="21055" y="74874"/>
                </a:cubicBezTo>
                <a:cubicBezTo>
                  <a:pt x="53975" y="77604"/>
                  <a:pt x="86877" y="80316"/>
                  <a:pt x="119779" y="83046"/>
                </a:cubicBezTo>
                <a:cubicBezTo>
                  <a:pt x="120949" y="83138"/>
                  <a:pt x="122138" y="83233"/>
                  <a:pt x="123318" y="83233"/>
                </a:cubicBezTo>
                <a:cubicBezTo>
                  <a:pt x="124891" y="83233"/>
                  <a:pt x="126447" y="83064"/>
                  <a:pt x="127915" y="82493"/>
                </a:cubicBezTo>
                <a:cubicBezTo>
                  <a:pt x="131501" y="81083"/>
                  <a:pt x="133839" y="77461"/>
                  <a:pt x="134766" y="73732"/>
                </a:cubicBezTo>
                <a:cubicBezTo>
                  <a:pt x="135891" y="69075"/>
                  <a:pt x="135962" y="62705"/>
                  <a:pt x="134106" y="58209"/>
                </a:cubicBezTo>
                <a:cubicBezTo>
                  <a:pt x="133785" y="57335"/>
                  <a:pt x="133357" y="56532"/>
                  <a:pt x="132857" y="55747"/>
                </a:cubicBezTo>
                <a:cubicBezTo>
                  <a:pt x="128807" y="49163"/>
                  <a:pt x="120510" y="45523"/>
                  <a:pt x="113498" y="43257"/>
                </a:cubicBezTo>
                <a:cubicBezTo>
                  <a:pt x="107324" y="41241"/>
                  <a:pt x="100883" y="40224"/>
                  <a:pt x="94406" y="39813"/>
                </a:cubicBezTo>
                <a:cubicBezTo>
                  <a:pt x="93796" y="39777"/>
                  <a:pt x="93163" y="39762"/>
                  <a:pt x="92512" y="39762"/>
                </a:cubicBezTo>
                <a:cubicBezTo>
                  <a:pt x="89700" y="39762"/>
                  <a:pt x="86565" y="40037"/>
                  <a:pt x="83558" y="40037"/>
                </a:cubicBezTo>
                <a:cubicBezTo>
                  <a:pt x="81080" y="40037"/>
                  <a:pt x="78688" y="39850"/>
                  <a:pt x="76635" y="39171"/>
                </a:cubicBezTo>
                <a:cubicBezTo>
                  <a:pt x="74316" y="38386"/>
                  <a:pt x="72281" y="36191"/>
                  <a:pt x="72567" y="33747"/>
                </a:cubicBezTo>
                <a:cubicBezTo>
                  <a:pt x="72888" y="31320"/>
                  <a:pt x="75297" y="29714"/>
                  <a:pt x="77616" y="28911"/>
                </a:cubicBezTo>
                <a:cubicBezTo>
                  <a:pt x="79936" y="28126"/>
                  <a:pt x="82505" y="27769"/>
                  <a:pt x="84468" y="26288"/>
                </a:cubicBezTo>
                <a:cubicBezTo>
                  <a:pt x="86431" y="24807"/>
                  <a:pt x="87376" y="21578"/>
                  <a:pt x="85574" y="19919"/>
                </a:cubicBezTo>
                <a:cubicBezTo>
                  <a:pt x="84914" y="19321"/>
                  <a:pt x="84104" y="19085"/>
                  <a:pt x="83241" y="19085"/>
                </a:cubicBezTo>
                <a:cubicBezTo>
                  <a:pt x="81864" y="19085"/>
                  <a:pt x="80355" y="19685"/>
                  <a:pt x="79115" y="20365"/>
                </a:cubicBezTo>
                <a:cubicBezTo>
                  <a:pt x="77600" y="21202"/>
                  <a:pt x="75877" y="22119"/>
                  <a:pt x="74241" y="22119"/>
                </a:cubicBezTo>
                <a:cubicBezTo>
                  <a:pt x="73680" y="22119"/>
                  <a:pt x="73131" y="22011"/>
                  <a:pt x="72603" y="21756"/>
                </a:cubicBezTo>
                <a:cubicBezTo>
                  <a:pt x="70337" y="20668"/>
                  <a:pt x="70015" y="17599"/>
                  <a:pt x="70247" y="15101"/>
                </a:cubicBezTo>
                <a:cubicBezTo>
                  <a:pt x="70497" y="12603"/>
                  <a:pt x="70908" y="9802"/>
                  <a:pt x="69302" y="7875"/>
                </a:cubicBezTo>
                <a:cubicBezTo>
                  <a:pt x="68405" y="6799"/>
                  <a:pt x="67059" y="6323"/>
                  <a:pt x="65658" y="6323"/>
                </a:cubicBezTo>
                <a:cubicBezTo>
                  <a:pt x="64270" y="6323"/>
                  <a:pt x="62829" y="6790"/>
                  <a:pt x="61719" y="7607"/>
                </a:cubicBezTo>
                <a:cubicBezTo>
                  <a:pt x="59453" y="9267"/>
                  <a:pt x="58239" y="11943"/>
                  <a:pt x="57169" y="14512"/>
                </a:cubicBezTo>
                <a:cubicBezTo>
                  <a:pt x="56098" y="17064"/>
                  <a:pt x="55028" y="19776"/>
                  <a:pt x="52940" y="21667"/>
                </a:cubicBezTo>
                <a:cubicBezTo>
                  <a:pt x="51046" y="23400"/>
                  <a:pt x="48610" y="24142"/>
                  <a:pt x="46069" y="24142"/>
                </a:cubicBezTo>
                <a:cubicBezTo>
                  <a:pt x="42724" y="24142"/>
                  <a:pt x="39197" y="22855"/>
                  <a:pt x="36489" y="20846"/>
                </a:cubicBezTo>
                <a:cubicBezTo>
                  <a:pt x="31672" y="17278"/>
                  <a:pt x="28513" y="11996"/>
                  <a:pt x="24535" y="7536"/>
                </a:cubicBezTo>
                <a:cubicBezTo>
                  <a:pt x="21304" y="3918"/>
                  <a:pt x="15123" y="1"/>
                  <a:pt x="993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2000">
                <a:schemeClr val="lt2"/>
              </a:gs>
              <a:gs pos="64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7597200" y="3840875"/>
            <a:ext cx="1512350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 rot="-6892888" flipH="1">
            <a:off x="-1530332" y="3110711"/>
            <a:ext cx="3666774" cy="2621849"/>
          </a:xfrm>
          <a:custGeom>
            <a:avLst/>
            <a:gdLst/>
            <a:ahLst/>
            <a:cxnLst/>
            <a:rect l="l" t="t" r="r" b="b"/>
            <a:pathLst>
              <a:path w="107660" h="76980" extrusionOk="0">
                <a:moveTo>
                  <a:pt x="40558" y="0"/>
                </a:moveTo>
                <a:cubicBezTo>
                  <a:pt x="36686" y="0"/>
                  <a:pt x="32891" y="1396"/>
                  <a:pt x="29848" y="3944"/>
                </a:cubicBezTo>
                <a:cubicBezTo>
                  <a:pt x="26744" y="6549"/>
                  <a:pt x="24513" y="10457"/>
                  <a:pt x="23728" y="14346"/>
                </a:cubicBezTo>
                <a:cubicBezTo>
                  <a:pt x="22979" y="18111"/>
                  <a:pt x="22372" y="20734"/>
                  <a:pt x="17983" y="22197"/>
                </a:cubicBezTo>
                <a:cubicBezTo>
                  <a:pt x="14539" y="23321"/>
                  <a:pt x="10792" y="23107"/>
                  <a:pt x="7295" y="23946"/>
                </a:cubicBezTo>
                <a:cubicBezTo>
                  <a:pt x="3780" y="24802"/>
                  <a:pt x="176" y="27318"/>
                  <a:pt x="87" y="30851"/>
                </a:cubicBezTo>
                <a:cubicBezTo>
                  <a:pt x="0" y="34793"/>
                  <a:pt x="4505" y="37479"/>
                  <a:pt x="8583" y="37479"/>
                </a:cubicBezTo>
                <a:cubicBezTo>
                  <a:pt x="8713" y="37479"/>
                  <a:pt x="8843" y="37476"/>
                  <a:pt x="8972" y="37470"/>
                </a:cubicBezTo>
                <a:cubicBezTo>
                  <a:pt x="11220" y="37399"/>
                  <a:pt x="13379" y="36774"/>
                  <a:pt x="15503" y="36025"/>
                </a:cubicBezTo>
                <a:cubicBezTo>
                  <a:pt x="17340" y="35383"/>
                  <a:pt x="19125" y="34633"/>
                  <a:pt x="20963" y="34098"/>
                </a:cubicBezTo>
                <a:cubicBezTo>
                  <a:pt x="22536" y="33635"/>
                  <a:pt x="24252" y="33342"/>
                  <a:pt x="25928" y="33342"/>
                </a:cubicBezTo>
                <a:cubicBezTo>
                  <a:pt x="28510" y="33342"/>
                  <a:pt x="30993" y="34036"/>
                  <a:pt x="32703" y="35864"/>
                </a:cubicBezTo>
                <a:cubicBezTo>
                  <a:pt x="36164" y="39611"/>
                  <a:pt x="34398" y="45482"/>
                  <a:pt x="35290" y="50460"/>
                </a:cubicBezTo>
                <a:cubicBezTo>
                  <a:pt x="36057" y="54813"/>
                  <a:pt x="39251" y="58721"/>
                  <a:pt x="43426" y="60469"/>
                </a:cubicBezTo>
                <a:cubicBezTo>
                  <a:pt x="45104" y="61162"/>
                  <a:pt x="46922" y="61503"/>
                  <a:pt x="48742" y="61503"/>
                </a:cubicBezTo>
                <a:cubicBezTo>
                  <a:pt x="51469" y="61503"/>
                  <a:pt x="54200" y="60737"/>
                  <a:pt x="56469" y="59238"/>
                </a:cubicBezTo>
                <a:cubicBezTo>
                  <a:pt x="58682" y="57793"/>
                  <a:pt x="60395" y="55759"/>
                  <a:pt x="62429" y="54117"/>
                </a:cubicBezTo>
                <a:cubicBezTo>
                  <a:pt x="64212" y="52663"/>
                  <a:pt x="66419" y="51456"/>
                  <a:pt x="68691" y="51456"/>
                </a:cubicBezTo>
                <a:cubicBezTo>
                  <a:pt x="69012" y="51456"/>
                  <a:pt x="69333" y="51480"/>
                  <a:pt x="69655" y="51530"/>
                </a:cubicBezTo>
                <a:cubicBezTo>
                  <a:pt x="72599" y="51976"/>
                  <a:pt x="74812" y="54528"/>
                  <a:pt x="75704" y="57293"/>
                </a:cubicBezTo>
                <a:cubicBezTo>
                  <a:pt x="77381" y="62557"/>
                  <a:pt x="75472" y="70533"/>
                  <a:pt x="78773" y="75190"/>
                </a:cubicBezTo>
                <a:cubicBezTo>
                  <a:pt x="79497" y="76231"/>
                  <a:pt x="80746" y="76979"/>
                  <a:pt x="81989" y="76979"/>
                </a:cubicBezTo>
                <a:cubicBezTo>
                  <a:pt x="82214" y="76979"/>
                  <a:pt x="82440" y="76955"/>
                  <a:pt x="82662" y="76902"/>
                </a:cubicBezTo>
                <a:cubicBezTo>
                  <a:pt x="84821" y="76367"/>
                  <a:pt x="85606" y="73780"/>
                  <a:pt x="85821" y="71621"/>
                </a:cubicBezTo>
                <a:cubicBezTo>
                  <a:pt x="86392" y="65947"/>
                  <a:pt x="85642" y="60166"/>
                  <a:pt x="83733" y="54795"/>
                </a:cubicBezTo>
                <a:cubicBezTo>
                  <a:pt x="82627" y="51744"/>
                  <a:pt x="81485" y="47658"/>
                  <a:pt x="84215" y="45856"/>
                </a:cubicBezTo>
                <a:cubicBezTo>
                  <a:pt x="84848" y="45440"/>
                  <a:pt x="85558" y="45262"/>
                  <a:pt x="86290" y="45262"/>
                </a:cubicBezTo>
                <a:cubicBezTo>
                  <a:pt x="87908" y="45262"/>
                  <a:pt x="89635" y="46131"/>
                  <a:pt x="90888" y="47212"/>
                </a:cubicBezTo>
                <a:cubicBezTo>
                  <a:pt x="92726" y="48818"/>
                  <a:pt x="94171" y="50906"/>
                  <a:pt x="96383" y="51923"/>
                </a:cubicBezTo>
                <a:cubicBezTo>
                  <a:pt x="97259" y="52334"/>
                  <a:pt x="98221" y="52530"/>
                  <a:pt x="99185" y="52530"/>
                </a:cubicBezTo>
                <a:cubicBezTo>
                  <a:pt x="101068" y="52530"/>
                  <a:pt x="102960" y="51781"/>
                  <a:pt x="104234" y="50424"/>
                </a:cubicBezTo>
                <a:cubicBezTo>
                  <a:pt x="107660" y="46784"/>
                  <a:pt x="105055" y="39165"/>
                  <a:pt x="104448" y="34812"/>
                </a:cubicBezTo>
                <a:cubicBezTo>
                  <a:pt x="103574" y="28460"/>
                  <a:pt x="102664" y="22108"/>
                  <a:pt x="101736" y="15738"/>
                </a:cubicBezTo>
                <a:cubicBezTo>
                  <a:pt x="101201" y="12223"/>
                  <a:pt x="100523" y="8422"/>
                  <a:pt x="97900" y="5960"/>
                </a:cubicBezTo>
                <a:cubicBezTo>
                  <a:pt x="94813" y="3052"/>
                  <a:pt x="90067" y="2891"/>
                  <a:pt x="85803" y="2891"/>
                </a:cubicBezTo>
                <a:cubicBezTo>
                  <a:pt x="79145" y="2910"/>
                  <a:pt x="71764" y="3602"/>
                  <a:pt x="64522" y="3602"/>
                </a:cubicBezTo>
                <a:cubicBezTo>
                  <a:pt x="58062" y="3602"/>
                  <a:pt x="51713" y="3051"/>
                  <a:pt x="46085" y="982"/>
                </a:cubicBezTo>
                <a:cubicBezTo>
                  <a:pt x="44274" y="319"/>
                  <a:pt x="42407" y="0"/>
                  <a:pt x="4055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2778075" y="4608575"/>
            <a:ext cx="1069175" cy="202900"/>
          </a:xfrm>
          <a:custGeom>
            <a:avLst/>
            <a:gdLst/>
            <a:ahLst/>
            <a:cxnLst/>
            <a:rect l="l" t="t" r="r" b="b"/>
            <a:pathLst>
              <a:path w="42767" h="8116" fill="none" extrusionOk="0">
                <a:moveTo>
                  <a:pt x="42767" y="8116"/>
                </a:moveTo>
                <a:lnTo>
                  <a:pt x="35624" y="0"/>
                </a:lnTo>
                <a:lnTo>
                  <a:pt x="28390" y="8116"/>
                </a:lnTo>
                <a:lnTo>
                  <a:pt x="21429" y="0"/>
                </a:lnTo>
                <a:lnTo>
                  <a:pt x="14165" y="8116"/>
                </a:lnTo>
                <a:lnTo>
                  <a:pt x="7265" y="0"/>
                </a:lnTo>
                <a:lnTo>
                  <a:pt x="0" y="8116"/>
                </a:lnTo>
              </a:path>
            </a:pathLst>
          </a:custGeom>
          <a:noFill/>
          <a:ln w="76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/>
          <p:nvPr/>
        </p:nvSpPr>
        <p:spPr>
          <a:xfrm rot="4080651">
            <a:off x="7575081" y="-643156"/>
            <a:ext cx="1956531" cy="2114394"/>
          </a:xfrm>
          <a:custGeom>
            <a:avLst/>
            <a:gdLst/>
            <a:ahLst/>
            <a:cxnLst/>
            <a:rect l="l" t="t" r="r" b="b"/>
            <a:pathLst>
              <a:path w="18219" h="19689" extrusionOk="0">
                <a:moveTo>
                  <a:pt x="11601" y="1"/>
                </a:moveTo>
                <a:cubicBezTo>
                  <a:pt x="11571" y="1"/>
                  <a:pt x="11540" y="1"/>
                  <a:pt x="11509" y="1"/>
                </a:cubicBezTo>
                <a:cubicBezTo>
                  <a:pt x="6603" y="91"/>
                  <a:pt x="3855" y="4515"/>
                  <a:pt x="2535" y="8655"/>
                </a:cubicBezTo>
                <a:cubicBezTo>
                  <a:pt x="1821" y="10939"/>
                  <a:pt x="1" y="16309"/>
                  <a:pt x="1839" y="18468"/>
                </a:cubicBezTo>
                <a:cubicBezTo>
                  <a:pt x="2584" y="19337"/>
                  <a:pt x="3274" y="19689"/>
                  <a:pt x="3900" y="19689"/>
                </a:cubicBezTo>
                <a:cubicBezTo>
                  <a:pt x="5896" y="19689"/>
                  <a:pt x="7247" y="16117"/>
                  <a:pt x="7709" y="14365"/>
                </a:cubicBezTo>
                <a:cubicBezTo>
                  <a:pt x="8940" y="9708"/>
                  <a:pt x="11706" y="11403"/>
                  <a:pt x="15256" y="9601"/>
                </a:cubicBezTo>
                <a:cubicBezTo>
                  <a:pt x="17362" y="8530"/>
                  <a:pt x="18218" y="5622"/>
                  <a:pt x="17255" y="3463"/>
                </a:cubicBezTo>
                <a:cubicBezTo>
                  <a:pt x="16304" y="1332"/>
                  <a:pt x="13928" y="1"/>
                  <a:pt x="11601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2000">
                <a:schemeClr val="lt2"/>
              </a:gs>
              <a:gs pos="64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1"/>
          </p:nvPr>
        </p:nvSpPr>
        <p:spPr>
          <a:xfrm>
            <a:off x="4873752" y="1472184"/>
            <a:ext cx="2083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2"/>
          </p:nvPr>
        </p:nvSpPr>
        <p:spPr>
          <a:xfrm>
            <a:off x="4873752" y="2898648"/>
            <a:ext cx="2083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3"/>
          </p:nvPr>
        </p:nvSpPr>
        <p:spPr>
          <a:xfrm>
            <a:off x="4873752" y="1910783"/>
            <a:ext cx="2083800" cy="62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4"/>
          </p:nvPr>
        </p:nvSpPr>
        <p:spPr>
          <a:xfrm>
            <a:off x="4873752" y="3337560"/>
            <a:ext cx="2083800" cy="62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title" hasCustomPrompt="1"/>
          </p:nvPr>
        </p:nvSpPr>
        <p:spPr>
          <a:xfrm>
            <a:off x="2185416" y="1682496"/>
            <a:ext cx="122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400">
                <a:solidFill>
                  <a:schemeClr val="accent2"/>
                </a:solidFill>
                <a:highlight>
                  <a:schemeClr val="accent3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9"/>
          <p:cNvSpPr txBox="1">
            <a:spLocks noGrp="1"/>
          </p:cNvSpPr>
          <p:nvPr>
            <p:ph type="title" idx="5" hasCustomPrompt="1"/>
          </p:nvPr>
        </p:nvSpPr>
        <p:spPr>
          <a:xfrm>
            <a:off x="2185416" y="3136392"/>
            <a:ext cx="122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400">
                <a:solidFill>
                  <a:schemeClr val="accent2"/>
                </a:solidFill>
                <a:highlight>
                  <a:schemeClr val="accent3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9"/>
          <p:cNvSpPr txBox="1">
            <a:spLocks noGrp="1"/>
          </p:cNvSpPr>
          <p:nvPr>
            <p:ph type="title" idx="6"/>
          </p:nvPr>
        </p:nvSpPr>
        <p:spPr>
          <a:xfrm>
            <a:off x="713225" y="521225"/>
            <a:ext cx="7717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2"/>
          <p:cNvSpPr txBox="1">
            <a:spLocks noGrp="1"/>
          </p:cNvSpPr>
          <p:nvPr>
            <p:ph type="subTitle" idx="1"/>
          </p:nvPr>
        </p:nvSpPr>
        <p:spPr>
          <a:xfrm>
            <a:off x="2024613" y="1563650"/>
            <a:ext cx="2443200" cy="49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subTitle" idx="2"/>
          </p:nvPr>
        </p:nvSpPr>
        <p:spPr>
          <a:xfrm>
            <a:off x="4676187" y="1563650"/>
            <a:ext cx="2443200" cy="49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2"/>
          <p:cNvSpPr txBox="1">
            <a:spLocks noGrp="1"/>
          </p:cNvSpPr>
          <p:nvPr>
            <p:ph type="subTitle" idx="3"/>
          </p:nvPr>
        </p:nvSpPr>
        <p:spPr>
          <a:xfrm>
            <a:off x="2024613" y="2029475"/>
            <a:ext cx="2443200" cy="6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subTitle" idx="4"/>
          </p:nvPr>
        </p:nvSpPr>
        <p:spPr>
          <a:xfrm>
            <a:off x="4676163" y="2028600"/>
            <a:ext cx="2443200" cy="6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subTitle" idx="5"/>
          </p:nvPr>
        </p:nvSpPr>
        <p:spPr>
          <a:xfrm>
            <a:off x="2024613" y="2984175"/>
            <a:ext cx="2443200" cy="49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2"/>
          <p:cNvSpPr txBox="1">
            <a:spLocks noGrp="1"/>
          </p:cNvSpPr>
          <p:nvPr>
            <p:ph type="subTitle" idx="6"/>
          </p:nvPr>
        </p:nvSpPr>
        <p:spPr>
          <a:xfrm>
            <a:off x="4676187" y="2984175"/>
            <a:ext cx="2443200" cy="49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7"/>
          </p:nvPr>
        </p:nvSpPr>
        <p:spPr>
          <a:xfrm>
            <a:off x="2024613" y="3450000"/>
            <a:ext cx="2443200" cy="6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8"/>
          </p:nvPr>
        </p:nvSpPr>
        <p:spPr>
          <a:xfrm>
            <a:off x="4676163" y="3449125"/>
            <a:ext cx="2443200" cy="6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2"/>
          <p:cNvSpPr/>
          <p:nvPr/>
        </p:nvSpPr>
        <p:spPr>
          <a:xfrm rot="10800000" flipH="1">
            <a:off x="-2329925" y="3297600"/>
            <a:ext cx="3666900" cy="2621939"/>
          </a:xfrm>
          <a:custGeom>
            <a:avLst/>
            <a:gdLst/>
            <a:ahLst/>
            <a:cxnLst/>
            <a:rect l="l" t="t" r="r" b="b"/>
            <a:pathLst>
              <a:path w="107660" h="76980" extrusionOk="0">
                <a:moveTo>
                  <a:pt x="40558" y="0"/>
                </a:moveTo>
                <a:cubicBezTo>
                  <a:pt x="36686" y="0"/>
                  <a:pt x="32891" y="1396"/>
                  <a:pt x="29848" y="3944"/>
                </a:cubicBezTo>
                <a:cubicBezTo>
                  <a:pt x="26744" y="6549"/>
                  <a:pt x="24513" y="10457"/>
                  <a:pt x="23728" y="14346"/>
                </a:cubicBezTo>
                <a:cubicBezTo>
                  <a:pt x="22979" y="18111"/>
                  <a:pt x="22372" y="20734"/>
                  <a:pt x="17983" y="22197"/>
                </a:cubicBezTo>
                <a:cubicBezTo>
                  <a:pt x="14539" y="23321"/>
                  <a:pt x="10792" y="23107"/>
                  <a:pt x="7295" y="23946"/>
                </a:cubicBezTo>
                <a:cubicBezTo>
                  <a:pt x="3780" y="24802"/>
                  <a:pt x="176" y="27318"/>
                  <a:pt x="87" y="30851"/>
                </a:cubicBezTo>
                <a:cubicBezTo>
                  <a:pt x="0" y="34793"/>
                  <a:pt x="4505" y="37479"/>
                  <a:pt x="8583" y="37479"/>
                </a:cubicBezTo>
                <a:cubicBezTo>
                  <a:pt x="8713" y="37479"/>
                  <a:pt x="8843" y="37476"/>
                  <a:pt x="8972" y="37470"/>
                </a:cubicBezTo>
                <a:cubicBezTo>
                  <a:pt x="11220" y="37399"/>
                  <a:pt x="13379" y="36774"/>
                  <a:pt x="15503" y="36025"/>
                </a:cubicBezTo>
                <a:cubicBezTo>
                  <a:pt x="17340" y="35383"/>
                  <a:pt x="19125" y="34633"/>
                  <a:pt x="20963" y="34098"/>
                </a:cubicBezTo>
                <a:cubicBezTo>
                  <a:pt x="22536" y="33635"/>
                  <a:pt x="24252" y="33342"/>
                  <a:pt x="25928" y="33342"/>
                </a:cubicBezTo>
                <a:cubicBezTo>
                  <a:pt x="28510" y="33342"/>
                  <a:pt x="30993" y="34036"/>
                  <a:pt x="32703" y="35864"/>
                </a:cubicBezTo>
                <a:cubicBezTo>
                  <a:pt x="36164" y="39611"/>
                  <a:pt x="34398" y="45482"/>
                  <a:pt x="35290" y="50460"/>
                </a:cubicBezTo>
                <a:cubicBezTo>
                  <a:pt x="36057" y="54813"/>
                  <a:pt x="39251" y="58721"/>
                  <a:pt x="43426" y="60469"/>
                </a:cubicBezTo>
                <a:cubicBezTo>
                  <a:pt x="45104" y="61162"/>
                  <a:pt x="46922" y="61503"/>
                  <a:pt x="48742" y="61503"/>
                </a:cubicBezTo>
                <a:cubicBezTo>
                  <a:pt x="51469" y="61503"/>
                  <a:pt x="54200" y="60737"/>
                  <a:pt x="56469" y="59238"/>
                </a:cubicBezTo>
                <a:cubicBezTo>
                  <a:pt x="58682" y="57793"/>
                  <a:pt x="60395" y="55759"/>
                  <a:pt x="62429" y="54117"/>
                </a:cubicBezTo>
                <a:cubicBezTo>
                  <a:pt x="64212" y="52663"/>
                  <a:pt x="66419" y="51456"/>
                  <a:pt x="68691" y="51456"/>
                </a:cubicBezTo>
                <a:cubicBezTo>
                  <a:pt x="69012" y="51456"/>
                  <a:pt x="69333" y="51480"/>
                  <a:pt x="69655" y="51530"/>
                </a:cubicBezTo>
                <a:cubicBezTo>
                  <a:pt x="72599" y="51976"/>
                  <a:pt x="74812" y="54528"/>
                  <a:pt x="75704" y="57293"/>
                </a:cubicBezTo>
                <a:cubicBezTo>
                  <a:pt x="77381" y="62557"/>
                  <a:pt x="75472" y="70533"/>
                  <a:pt x="78773" y="75190"/>
                </a:cubicBezTo>
                <a:cubicBezTo>
                  <a:pt x="79497" y="76231"/>
                  <a:pt x="80746" y="76979"/>
                  <a:pt x="81989" y="76979"/>
                </a:cubicBezTo>
                <a:cubicBezTo>
                  <a:pt x="82214" y="76979"/>
                  <a:pt x="82440" y="76955"/>
                  <a:pt x="82662" y="76902"/>
                </a:cubicBezTo>
                <a:cubicBezTo>
                  <a:pt x="84821" y="76367"/>
                  <a:pt x="85606" y="73780"/>
                  <a:pt x="85821" y="71621"/>
                </a:cubicBezTo>
                <a:cubicBezTo>
                  <a:pt x="86392" y="65947"/>
                  <a:pt x="85642" y="60166"/>
                  <a:pt x="83733" y="54795"/>
                </a:cubicBezTo>
                <a:cubicBezTo>
                  <a:pt x="82627" y="51744"/>
                  <a:pt x="81485" y="47658"/>
                  <a:pt x="84215" y="45856"/>
                </a:cubicBezTo>
                <a:cubicBezTo>
                  <a:pt x="84848" y="45440"/>
                  <a:pt x="85558" y="45262"/>
                  <a:pt x="86290" y="45262"/>
                </a:cubicBezTo>
                <a:cubicBezTo>
                  <a:pt x="87908" y="45262"/>
                  <a:pt x="89635" y="46131"/>
                  <a:pt x="90888" y="47212"/>
                </a:cubicBezTo>
                <a:cubicBezTo>
                  <a:pt x="92726" y="48818"/>
                  <a:pt x="94171" y="50906"/>
                  <a:pt x="96383" y="51923"/>
                </a:cubicBezTo>
                <a:cubicBezTo>
                  <a:pt x="97259" y="52334"/>
                  <a:pt x="98221" y="52530"/>
                  <a:pt x="99185" y="52530"/>
                </a:cubicBezTo>
                <a:cubicBezTo>
                  <a:pt x="101068" y="52530"/>
                  <a:pt x="102960" y="51781"/>
                  <a:pt x="104234" y="50424"/>
                </a:cubicBezTo>
                <a:cubicBezTo>
                  <a:pt x="107660" y="46784"/>
                  <a:pt x="105055" y="39165"/>
                  <a:pt x="104448" y="34812"/>
                </a:cubicBezTo>
                <a:cubicBezTo>
                  <a:pt x="103574" y="28460"/>
                  <a:pt x="102664" y="22108"/>
                  <a:pt x="101736" y="15738"/>
                </a:cubicBezTo>
                <a:cubicBezTo>
                  <a:pt x="101201" y="12223"/>
                  <a:pt x="100523" y="8422"/>
                  <a:pt x="97900" y="5960"/>
                </a:cubicBezTo>
                <a:cubicBezTo>
                  <a:pt x="94813" y="3052"/>
                  <a:pt x="90067" y="2891"/>
                  <a:pt x="85803" y="2891"/>
                </a:cubicBezTo>
                <a:cubicBezTo>
                  <a:pt x="79145" y="2910"/>
                  <a:pt x="71764" y="3602"/>
                  <a:pt x="64522" y="3602"/>
                </a:cubicBezTo>
                <a:cubicBezTo>
                  <a:pt x="58062" y="3602"/>
                  <a:pt x="51713" y="3051"/>
                  <a:pt x="46085" y="982"/>
                </a:cubicBezTo>
                <a:cubicBezTo>
                  <a:pt x="44274" y="319"/>
                  <a:pt x="42407" y="0"/>
                  <a:pt x="4055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32"/>
          <p:cNvGrpSpPr/>
          <p:nvPr/>
        </p:nvGrpSpPr>
        <p:grpSpPr>
          <a:xfrm>
            <a:off x="8367274" y="3692298"/>
            <a:ext cx="431802" cy="2258072"/>
            <a:chOff x="7208104" y="3498739"/>
            <a:chExt cx="391408" cy="2046838"/>
          </a:xfrm>
        </p:grpSpPr>
        <p:sp>
          <p:nvSpPr>
            <p:cNvPr id="416" name="Google Shape;416;p32"/>
            <p:cNvSpPr/>
            <p:nvPr/>
          </p:nvSpPr>
          <p:spPr>
            <a:xfrm>
              <a:off x="7208104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7483377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8" name="Google Shape;418;p32"/>
          <p:cNvCxnSpPr/>
          <p:nvPr/>
        </p:nvCxnSpPr>
        <p:spPr>
          <a:xfrm>
            <a:off x="713225" y="4684775"/>
            <a:ext cx="2896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419" name="Google Shape;419;p32"/>
          <p:cNvGrpSpPr/>
          <p:nvPr/>
        </p:nvGrpSpPr>
        <p:grpSpPr>
          <a:xfrm rot="5400000">
            <a:off x="8151844" y="3074025"/>
            <a:ext cx="862648" cy="682968"/>
            <a:chOff x="550131" y="3442675"/>
            <a:chExt cx="862648" cy="682968"/>
          </a:xfrm>
        </p:grpSpPr>
        <p:sp>
          <p:nvSpPr>
            <p:cNvPr id="420" name="Google Shape;420;p32"/>
            <p:cNvSpPr/>
            <p:nvPr/>
          </p:nvSpPr>
          <p:spPr>
            <a:xfrm rot="10800000" flipH="1">
              <a:off x="55013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9" y="1733"/>
                    <a:pt x="1764" y="1369"/>
                    <a:pt x="1764" y="852"/>
                  </a:cubicBezTo>
                  <a:cubicBezTo>
                    <a:pt x="1764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 rot="10800000" flipH="1">
              <a:off x="82056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8" y="1733"/>
                    <a:pt x="1764" y="1369"/>
                    <a:pt x="1764" y="852"/>
                  </a:cubicBezTo>
                  <a:cubicBezTo>
                    <a:pt x="1764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 rot="10800000" flipH="1">
              <a:off x="1090086" y="4073350"/>
              <a:ext cx="52263" cy="52293"/>
            </a:xfrm>
            <a:custGeom>
              <a:avLst/>
              <a:gdLst/>
              <a:ahLst/>
              <a:cxnLst/>
              <a:rect l="l" t="t" r="r" b="b"/>
              <a:pathLst>
                <a:path w="1733" h="1734" extrusionOk="0">
                  <a:moveTo>
                    <a:pt x="88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69"/>
                    <a:pt x="365" y="1733"/>
                    <a:pt x="882" y="1733"/>
                  </a:cubicBezTo>
                  <a:cubicBezTo>
                    <a:pt x="1368" y="1733"/>
                    <a:pt x="1733" y="1369"/>
                    <a:pt x="1733" y="852"/>
                  </a:cubicBezTo>
                  <a:cubicBezTo>
                    <a:pt x="173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 rot="10800000" flipH="1">
              <a:off x="1360486" y="4073350"/>
              <a:ext cx="52293" cy="52293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2" y="1"/>
                  </a:moveTo>
                  <a:cubicBezTo>
                    <a:pt x="366" y="1"/>
                    <a:pt x="1" y="366"/>
                    <a:pt x="1" y="852"/>
                  </a:cubicBezTo>
                  <a:cubicBezTo>
                    <a:pt x="1" y="1369"/>
                    <a:pt x="366" y="1733"/>
                    <a:pt x="882" y="1733"/>
                  </a:cubicBezTo>
                  <a:cubicBezTo>
                    <a:pt x="1369" y="1733"/>
                    <a:pt x="1733" y="1369"/>
                    <a:pt x="1733" y="852"/>
                  </a:cubicBezTo>
                  <a:cubicBezTo>
                    <a:pt x="1733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 rot="10800000" flipH="1">
              <a:off x="55013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 rot="10800000" flipH="1">
              <a:off x="82056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 rot="10800000" flipH="1">
              <a:off x="1090086" y="3863446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 rot="10800000" flipH="1">
              <a:off x="1360486" y="3863446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 rot="10800000" flipH="1">
              <a:off x="55013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 rot="10800000" flipH="1">
              <a:off x="82056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 rot="10800000" flipH="1">
              <a:off x="1090086" y="3652608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 rot="10800000" flipH="1">
              <a:off x="1360486" y="3652608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 rot="10800000" flipH="1">
              <a:off x="55013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9" y="1763"/>
                    <a:pt x="1764" y="1368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 rot="10800000" flipH="1">
              <a:off x="82056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8" y="1763"/>
                    <a:pt x="1764" y="1368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 rot="10800000" flipH="1">
              <a:off x="1090086" y="3442675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8"/>
                    <a:pt x="365" y="1763"/>
                    <a:pt x="882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 rot="10800000" flipH="1">
              <a:off x="1360486" y="3442675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8"/>
                    <a:pt x="366" y="1763"/>
                    <a:pt x="882" y="1763"/>
                  </a:cubicBezTo>
                  <a:cubicBezTo>
                    <a:pt x="1369" y="1763"/>
                    <a:pt x="1733" y="1368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2"/>
          <p:cNvSpPr/>
          <p:nvPr/>
        </p:nvSpPr>
        <p:spPr>
          <a:xfrm>
            <a:off x="6801600" y="4583325"/>
            <a:ext cx="1069175" cy="202900"/>
          </a:xfrm>
          <a:custGeom>
            <a:avLst/>
            <a:gdLst/>
            <a:ahLst/>
            <a:cxnLst/>
            <a:rect l="l" t="t" r="r" b="b"/>
            <a:pathLst>
              <a:path w="42767" h="8116" fill="none" extrusionOk="0">
                <a:moveTo>
                  <a:pt x="42767" y="8116"/>
                </a:moveTo>
                <a:lnTo>
                  <a:pt x="35624" y="0"/>
                </a:lnTo>
                <a:lnTo>
                  <a:pt x="28390" y="8116"/>
                </a:lnTo>
                <a:lnTo>
                  <a:pt x="21429" y="0"/>
                </a:lnTo>
                <a:lnTo>
                  <a:pt x="14165" y="8116"/>
                </a:lnTo>
                <a:lnTo>
                  <a:pt x="7265" y="0"/>
                </a:lnTo>
                <a:lnTo>
                  <a:pt x="0" y="8116"/>
                </a:lnTo>
              </a:path>
            </a:pathLst>
          </a:custGeom>
          <a:noFill/>
          <a:ln w="76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/>
          <p:nvPr/>
        </p:nvSpPr>
        <p:spPr>
          <a:xfrm>
            <a:off x="6574750" y="4224775"/>
            <a:ext cx="1475757" cy="918735"/>
          </a:xfrm>
          <a:custGeom>
            <a:avLst/>
            <a:gdLst/>
            <a:ahLst/>
            <a:cxnLst/>
            <a:rect l="l" t="t" r="r" b="b"/>
            <a:pathLst>
              <a:path w="47996" h="29880" extrusionOk="0">
                <a:moveTo>
                  <a:pt x="24104" y="0"/>
                </a:moveTo>
                <a:cubicBezTo>
                  <a:pt x="21126" y="0"/>
                  <a:pt x="18299" y="517"/>
                  <a:pt x="15563" y="1520"/>
                </a:cubicBezTo>
                <a:cubicBezTo>
                  <a:pt x="12858" y="2554"/>
                  <a:pt x="10274" y="4165"/>
                  <a:pt x="7873" y="6323"/>
                </a:cubicBezTo>
                <a:cubicBezTo>
                  <a:pt x="5472" y="8481"/>
                  <a:pt x="3587" y="11520"/>
                  <a:pt x="2128" y="15411"/>
                </a:cubicBezTo>
                <a:cubicBezTo>
                  <a:pt x="730" y="19302"/>
                  <a:pt x="1" y="23831"/>
                  <a:pt x="1" y="28998"/>
                </a:cubicBezTo>
                <a:lnTo>
                  <a:pt x="1" y="29879"/>
                </a:lnTo>
                <a:lnTo>
                  <a:pt x="18147" y="29879"/>
                </a:lnTo>
                <a:lnTo>
                  <a:pt x="18147" y="28998"/>
                </a:lnTo>
                <a:cubicBezTo>
                  <a:pt x="18147" y="24439"/>
                  <a:pt x="18694" y="21065"/>
                  <a:pt x="19879" y="18907"/>
                </a:cubicBezTo>
                <a:cubicBezTo>
                  <a:pt x="21065" y="16748"/>
                  <a:pt x="22433" y="15624"/>
                  <a:pt x="23983" y="15624"/>
                </a:cubicBezTo>
                <a:cubicBezTo>
                  <a:pt x="25685" y="15624"/>
                  <a:pt x="27144" y="16779"/>
                  <a:pt x="28238" y="18998"/>
                </a:cubicBezTo>
                <a:cubicBezTo>
                  <a:pt x="29393" y="21247"/>
                  <a:pt x="29940" y="24560"/>
                  <a:pt x="29940" y="28937"/>
                </a:cubicBezTo>
                <a:lnTo>
                  <a:pt x="29940" y="29879"/>
                </a:lnTo>
                <a:lnTo>
                  <a:pt x="47995" y="29879"/>
                </a:lnTo>
                <a:lnTo>
                  <a:pt x="47995" y="28816"/>
                </a:lnTo>
                <a:cubicBezTo>
                  <a:pt x="47995" y="19393"/>
                  <a:pt x="45746" y="12250"/>
                  <a:pt x="41278" y="7356"/>
                </a:cubicBezTo>
                <a:cubicBezTo>
                  <a:pt x="36779" y="2432"/>
                  <a:pt x="31065" y="0"/>
                  <a:pt x="2410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/>
          <p:cNvSpPr/>
          <p:nvPr/>
        </p:nvSpPr>
        <p:spPr>
          <a:xfrm rot="-6814291">
            <a:off x="7193419" y="2828839"/>
            <a:ext cx="2052073" cy="1560429"/>
          </a:xfrm>
          <a:custGeom>
            <a:avLst/>
            <a:gdLst/>
            <a:ahLst/>
            <a:cxnLst/>
            <a:rect l="l" t="t" r="r" b="b"/>
            <a:pathLst>
              <a:path w="52637" h="40026" extrusionOk="0">
                <a:moveTo>
                  <a:pt x="25532" y="1"/>
                </a:moveTo>
                <a:cubicBezTo>
                  <a:pt x="24077" y="1"/>
                  <a:pt x="22524" y="763"/>
                  <a:pt x="21643" y="1974"/>
                </a:cubicBezTo>
                <a:cubicBezTo>
                  <a:pt x="20234" y="3919"/>
                  <a:pt x="20216" y="6578"/>
                  <a:pt x="20662" y="8969"/>
                </a:cubicBezTo>
                <a:cubicBezTo>
                  <a:pt x="21108" y="11360"/>
                  <a:pt x="21965" y="13679"/>
                  <a:pt x="22107" y="16106"/>
                </a:cubicBezTo>
                <a:cubicBezTo>
                  <a:pt x="22446" y="21958"/>
                  <a:pt x="17557" y="28328"/>
                  <a:pt x="11669" y="29291"/>
                </a:cubicBezTo>
                <a:cubicBezTo>
                  <a:pt x="9974" y="29559"/>
                  <a:pt x="8226" y="29416"/>
                  <a:pt x="6513" y="29595"/>
                </a:cubicBezTo>
                <a:cubicBezTo>
                  <a:pt x="2998" y="29987"/>
                  <a:pt x="0" y="32717"/>
                  <a:pt x="2695" y="36179"/>
                </a:cubicBezTo>
                <a:cubicBezTo>
                  <a:pt x="3587" y="37303"/>
                  <a:pt x="4871" y="38052"/>
                  <a:pt x="6174" y="38641"/>
                </a:cubicBezTo>
                <a:cubicBezTo>
                  <a:pt x="8342" y="39579"/>
                  <a:pt x="10683" y="40025"/>
                  <a:pt x="13030" y="40025"/>
                </a:cubicBezTo>
                <a:cubicBezTo>
                  <a:pt x="18853" y="40025"/>
                  <a:pt x="24715" y="37279"/>
                  <a:pt x="28085" y="32485"/>
                </a:cubicBezTo>
                <a:cubicBezTo>
                  <a:pt x="29601" y="30344"/>
                  <a:pt x="30654" y="27846"/>
                  <a:pt x="32278" y="25759"/>
                </a:cubicBezTo>
                <a:cubicBezTo>
                  <a:pt x="35222" y="22012"/>
                  <a:pt x="39736" y="19942"/>
                  <a:pt x="43768" y="17426"/>
                </a:cubicBezTo>
                <a:cubicBezTo>
                  <a:pt x="47819" y="14910"/>
                  <a:pt x="51798" y="11360"/>
                  <a:pt x="52368" y="6631"/>
                </a:cubicBezTo>
                <a:cubicBezTo>
                  <a:pt x="52636" y="4526"/>
                  <a:pt x="51869" y="1992"/>
                  <a:pt x="49835" y="1368"/>
                </a:cubicBezTo>
                <a:cubicBezTo>
                  <a:pt x="49536" y="1275"/>
                  <a:pt x="49231" y="1232"/>
                  <a:pt x="48925" y="1232"/>
                </a:cubicBezTo>
                <a:cubicBezTo>
                  <a:pt x="47881" y="1232"/>
                  <a:pt x="46835" y="1730"/>
                  <a:pt x="46034" y="2420"/>
                </a:cubicBezTo>
                <a:cubicBezTo>
                  <a:pt x="45017" y="3330"/>
                  <a:pt x="44304" y="4526"/>
                  <a:pt x="43590" y="5686"/>
                </a:cubicBezTo>
                <a:cubicBezTo>
                  <a:pt x="42002" y="8255"/>
                  <a:pt x="40146" y="10824"/>
                  <a:pt x="37398" y="12020"/>
                </a:cubicBezTo>
                <a:cubicBezTo>
                  <a:pt x="36556" y="12397"/>
                  <a:pt x="35607" y="12586"/>
                  <a:pt x="34662" y="12586"/>
                </a:cubicBezTo>
                <a:cubicBezTo>
                  <a:pt x="32564" y="12586"/>
                  <a:pt x="30486" y="11654"/>
                  <a:pt x="29637" y="9772"/>
                </a:cubicBezTo>
                <a:cubicBezTo>
                  <a:pt x="28388" y="6988"/>
                  <a:pt x="30083" y="3152"/>
                  <a:pt x="27942" y="957"/>
                </a:cubicBezTo>
                <a:cubicBezTo>
                  <a:pt x="27300" y="295"/>
                  <a:pt x="26435" y="1"/>
                  <a:pt x="25532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5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35"/>
          <p:cNvGrpSpPr/>
          <p:nvPr/>
        </p:nvGrpSpPr>
        <p:grpSpPr>
          <a:xfrm rot="10800000" flipH="1">
            <a:off x="667563" y="-541877"/>
            <a:ext cx="429763" cy="2258072"/>
            <a:chOff x="7758650" y="3498739"/>
            <a:chExt cx="389560" cy="2046838"/>
          </a:xfrm>
        </p:grpSpPr>
        <p:sp>
          <p:nvSpPr>
            <p:cNvPr id="476" name="Google Shape;476;p35"/>
            <p:cNvSpPr/>
            <p:nvPr/>
          </p:nvSpPr>
          <p:spPr>
            <a:xfrm>
              <a:off x="7758650" y="3498739"/>
              <a:ext cx="115211" cy="2046838"/>
            </a:xfrm>
            <a:custGeom>
              <a:avLst/>
              <a:gdLst/>
              <a:ahLst/>
              <a:cxnLst/>
              <a:rect l="l" t="t" r="r" b="b"/>
              <a:pathLst>
                <a:path w="3740" h="66445" extrusionOk="0">
                  <a:moveTo>
                    <a:pt x="1" y="0"/>
                  </a:moveTo>
                  <a:lnTo>
                    <a:pt x="1" y="66445"/>
                  </a:lnTo>
                  <a:lnTo>
                    <a:pt x="3739" y="66445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8032076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35"/>
          <p:cNvCxnSpPr/>
          <p:nvPr/>
        </p:nvCxnSpPr>
        <p:spPr>
          <a:xfrm>
            <a:off x="0" y="4766300"/>
            <a:ext cx="2896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479" name="Google Shape;479;p35"/>
          <p:cNvSpPr/>
          <p:nvPr/>
        </p:nvSpPr>
        <p:spPr>
          <a:xfrm>
            <a:off x="6370150" y="656075"/>
            <a:ext cx="1069175" cy="202900"/>
          </a:xfrm>
          <a:custGeom>
            <a:avLst/>
            <a:gdLst/>
            <a:ahLst/>
            <a:cxnLst/>
            <a:rect l="l" t="t" r="r" b="b"/>
            <a:pathLst>
              <a:path w="42767" h="8116" fill="none" extrusionOk="0">
                <a:moveTo>
                  <a:pt x="42767" y="8116"/>
                </a:moveTo>
                <a:lnTo>
                  <a:pt x="35624" y="0"/>
                </a:lnTo>
                <a:lnTo>
                  <a:pt x="28390" y="8116"/>
                </a:lnTo>
                <a:lnTo>
                  <a:pt x="21429" y="0"/>
                </a:lnTo>
                <a:lnTo>
                  <a:pt x="14165" y="8116"/>
                </a:lnTo>
                <a:lnTo>
                  <a:pt x="7265" y="0"/>
                </a:lnTo>
                <a:lnTo>
                  <a:pt x="0" y="8116"/>
                </a:lnTo>
              </a:path>
            </a:pathLst>
          </a:custGeom>
          <a:noFill/>
          <a:ln w="76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5"/>
          <p:cNvGrpSpPr/>
          <p:nvPr/>
        </p:nvGrpSpPr>
        <p:grpSpPr>
          <a:xfrm>
            <a:off x="267100" y="2047025"/>
            <a:ext cx="596525" cy="106400"/>
            <a:chOff x="3877250" y="2196375"/>
            <a:chExt cx="596525" cy="106400"/>
          </a:xfrm>
        </p:grpSpPr>
        <p:sp>
          <p:nvSpPr>
            <p:cNvPr id="481" name="Google Shape;481;p35"/>
            <p:cNvSpPr/>
            <p:nvPr/>
          </p:nvSpPr>
          <p:spPr>
            <a:xfrm>
              <a:off x="3877250" y="219637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2" y="0"/>
                    <a:pt x="0" y="973"/>
                    <a:pt x="0" y="2128"/>
                  </a:cubicBezTo>
                  <a:cubicBezTo>
                    <a:pt x="0" y="3313"/>
                    <a:pt x="942" y="4256"/>
                    <a:pt x="2128" y="4256"/>
                  </a:cubicBezTo>
                  <a:cubicBezTo>
                    <a:pt x="3313" y="4256"/>
                    <a:pt x="4255" y="3313"/>
                    <a:pt x="4255" y="2128"/>
                  </a:cubicBezTo>
                  <a:cubicBezTo>
                    <a:pt x="4255" y="1003"/>
                    <a:pt x="3313" y="61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4121925" y="219637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73" y="0"/>
                    <a:pt x="0" y="973"/>
                    <a:pt x="0" y="2128"/>
                  </a:cubicBezTo>
                  <a:cubicBezTo>
                    <a:pt x="0" y="3313"/>
                    <a:pt x="973" y="4256"/>
                    <a:pt x="2128" y="4256"/>
                  </a:cubicBezTo>
                  <a:cubicBezTo>
                    <a:pt x="3314" y="4256"/>
                    <a:pt x="4256" y="3313"/>
                    <a:pt x="4256" y="2128"/>
                  </a:cubicBezTo>
                  <a:cubicBezTo>
                    <a:pt x="4256" y="1003"/>
                    <a:pt x="3314" y="61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4367375" y="219637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3" y="0"/>
                    <a:pt x="0" y="973"/>
                    <a:pt x="0" y="2128"/>
                  </a:cubicBezTo>
                  <a:cubicBezTo>
                    <a:pt x="0" y="3313"/>
                    <a:pt x="943" y="4256"/>
                    <a:pt x="2128" y="4256"/>
                  </a:cubicBezTo>
                  <a:cubicBezTo>
                    <a:pt x="3313" y="4256"/>
                    <a:pt x="4256" y="3313"/>
                    <a:pt x="4256" y="2128"/>
                  </a:cubicBezTo>
                  <a:cubicBezTo>
                    <a:pt x="4256" y="1003"/>
                    <a:pt x="3344" y="61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5"/>
          <p:cNvSpPr/>
          <p:nvPr/>
        </p:nvSpPr>
        <p:spPr>
          <a:xfrm flipH="1">
            <a:off x="8289200" y="2047025"/>
            <a:ext cx="1512350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lg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2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/>
          <p:nvPr/>
        </p:nvSpPr>
        <p:spPr>
          <a:xfrm rot="-8984886" flipH="1">
            <a:off x="-561864" y="3359352"/>
            <a:ext cx="3667003" cy="2622013"/>
          </a:xfrm>
          <a:custGeom>
            <a:avLst/>
            <a:gdLst/>
            <a:ahLst/>
            <a:cxnLst/>
            <a:rect l="l" t="t" r="r" b="b"/>
            <a:pathLst>
              <a:path w="107660" h="76980" extrusionOk="0">
                <a:moveTo>
                  <a:pt x="40558" y="0"/>
                </a:moveTo>
                <a:cubicBezTo>
                  <a:pt x="36686" y="0"/>
                  <a:pt x="32891" y="1396"/>
                  <a:pt x="29848" y="3944"/>
                </a:cubicBezTo>
                <a:cubicBezTo>
                  <a:pt x="26744" y="6549"/>
                  <a:pt x="24513" y="10457"/>
                  <a:pt x="23728" y="14346"/>
                </a:cubicBezTo>
                <a:cubicBezTo>
                  <a:pt x="22979" y="18111"/>
                  <a:pt x="22372" y="20734"/>
                  <a:pt x="17983" y="22197"/>
                </a:cubicBezTo>
                <a:cubicBezTo>
                  <a:pt x="14539" y="23321"/>
                  <a:pt x="10792" y="23107"/>
                  <a:pt x="7295" y="23946"/>
                </a:cubicBezTo>
                <a:cubicBezTo>
                  <a:pt x="3780" y="24802"/>
                  <a:pt x="176" y="27318"/>
                  <a:pt x="87" y="30851"/>
                </a:cubicBezTo>
                <a:cubicBezTo>
                  <a:pt x="0" y="34793"/>
                  <a:pt x="4505" y="37479"/>
                  <a:pt x="8583" y="37479"/>
                </a:cubicBezTo>
                <a:cubicBezTo>
                  <a:pt x="8713" y="37479"/>
                  <a:pt x="8843" y="37476"/>
                  <a:pt x="8972" y="37470"/>
                </a:cubicBezTo>
                <a:cubicBezTo>
                  <a:pt x="11220" y="37399"/>
                  <a:pt x="13379" y="36774"/>
                  <a:pt x="15503" y="36025"/>
                </a:cubicBezTo>
                <a:cubicBezTo>
                  <a:pt x="17340" y="35383"/>
                  <a:pt x="19125" y="34633"/>
                  <a:pt x="20963" y="34098"/>
                </a:cubicBezTo>
                <a:cubicBezTo>
                  <a:pt x="22536" y="33635"/>
                  <a:pt x="24252" y="33342"/>
                  <a:pt x="25928" y="33342"/>
                </a:cubicBezTo>
                <a:cubicBezTo>
                  <a:pt x="28510" y="33342"/>
                  <a:pt x="30993" y="34036"/>
                  <a:pt x="32703" y="35864"/>
                </a:cubicBezTo>
                <a:cubicBezTo>
                  <a:pt x="36164" y="39611"/>
                  <a:pt x="34398" y="45482"/>
                  <a:pt x="35290" y="50460"/>
                </a:cubicBezTo>
                <a:cubicBezTo>
                  <a:pt x="36057" y="54813"/>
                  <a:pt x="39251" y="58721"/>
                  <a:pt x="43426" y="60469"/>
                </a:cubicBezTo>
                <a:cubicBezTo>
                  <a:pt x="45104" y="61162"/>
                  <a:pt x="46922" y="61503"/>
                  <a:pt x="48742" y="61503"/>
                </a:cubicBezTo>
                <a:cubicBezTo>
                  <a:pt x="51469" y="61503"/>
                  <a:pt x="54200" y="60737"/>
                  <a:pt x="56469" y="59238"/>
                </a:cubicBezTo>
                <a:cubicBezTo>
                  <a:pt x="58682" y="57793"/>
                  <a:pt x="60395" y="55759"/>
                  <a:pt x="62429" y="54117"/>
                </a:cubicBezTo>
                <a:cubicBezTo>
                  <a:pt x="64212" y="52663"/>
                  <a:pt x="66419" y="51456"/>
                  <a:pt x="68691" y="51456"/>
                </a:cubicBezTo>
                <a:cubicBezTo>
                  <a:pt x="69012" y="51456"/>
                  <a:pt x="69333" y="51480"/>
                  <a:pt x="69655" y="51530"/>
                </a:cubicBezTo>
                <a:cubicBezTo>
                  <a:pt x="72599" y="51976"/>
                  <a:pt x="74812" y="54528"/>
                  <a:pt x="75704" y="57293"/>
                </a:cubicBezTo>
                <a:cubicBezTo>
                  <a:pt x="77381" y="62557"/>
                  <a:pt x="75472" y="70533"/>
                  <a:pt x="78773" y="75190"/>
                </a:cubicBezTo>
                <a:cubicBezTo>
                  <a:pt x="79497" y="76231"/>
                  <a:pt x="80746" y="76979"/>
                  <a:pt x="81989" y="76979"/>
                </a:cubicBezTo>
                <a:cubicBezTo>
                  <a:pt x="82214" y="76979"/>
                  <a:pt x="82440" y="76955"/>
                  <a:pt x="82662" y="76902"/>
                </a:cubicBezTo>
                <a:cubicBezTo>
                  <a:pt x="84821" y="76367"/>
                  <a:pt x="85606" y="73780"/>
                  <a:pt x="85821" y="71621"/>
                </a:cubicBezTo>
                <a:cubicBezTo>
                  <a:pt x="86392" y="65947"/>
                  <a:pt x="85642" y="60166"/>
                  <a:pt x="83733" y="54795"/>
                </a:cubicBezTo>
                <a:cubicBezTo>
                  <a:pt x="82627" y="51744"/>
                  <a:pt x="81485" y="47658"/>
                  <a:pt x="84215" y="45856"/>
                </a:cubicBezTo>
                <a:cubicBezTo>
                  <a:pt x="84848" y="45440"/>
                  <a:pt x="85558" y="45262"/>
                  <a:pt x="86290" y="45262"/>
                </a:cubicBezTo>
                <a:cubicBezTo>
                  <a:pt x="87908" y="45262"/>
                  <a:pt x="89635" y="46131"/>
                  <a:pt x="90888" y="47212"/>
                </a:cubicBezTo>
                <a:cubicBezTo>
                  <a:pt x="92726" y="48818"/>
                  <a:pt x="94171" y="50906"/>
                  <a:pt x="96383" y="51923"/>
                </a:cubicBezTo>
                <a:cubicBezTo>
                  <a:pt x="97259" y="52334"/>
                  <a:pt x="98221" y="52530"/>
                  <a:pt x="99185" y="52530"/>
                </a:cubicBezTo>
                <a:cubicBezTo>
                  <a:pt x="101068" y="52530"/>
                  <a:pt x="102960" y="51781"/>
                  <a:pt x="104234" y="50424"/>
                </a:cubicBezTo>
                <a:cubicBezTo>
                  <a:pt x="107660" y="46784"/>
                  <a:pt x="105055" y="39165"/>
                  <a:pt x="104448" y="34812"/>
                </a:cubicBezTo>
                <a:cubicBezTo>
                  <a:pt x="103574" y="28460"/>
                  <a:pt x="102664" y="22108"/>
                  <a:pt x="101736" y="15738"/>
                </a:cubicBezTo>
                <a:cubicBezTo>
                  <a:pt x="101201" y="12223"/>
                  <a:pt x="100523" y="8422"/>
                  <a:pt x="97900" y="5960"/>
                </a:cubicBezTo>
                <a:cubicBezTo>
                  <a:pt x="94813" y="3052"/>
                  <a:pt x="90067" y="2891"/>
                  <a:pt x="85803" y="2891"/>
                </a:cubicBezTo>
                <a:cubicBezTo>
                  <a:pt x="79145" y="2910"/>
                  <a:pt x="71764" y="3602"/>
                  <a:pt x="64522" y="3602"/>
                </a:cubicBezTo>
                <a:cubicBezTo>
                  <a:pt x="58062" y="3602"/>
                  <a:pt x="51713" y="3051"/>
                  <a:pt x="46085" y="982"/>
                </a:cubicBezTo>
                <a:cubicBezTo>
                  <a:pt x="44274" y="319"/>
                  <a:pt x="42407" y="0"/>
                  <a:pt x="4055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6"/>
          <p:cNvGrpSpPr/>
          <p:nvPr/>
        </p:nvGrpSpPr>
        <p:grpSpPr>
          <a:xfrm>
            <a:off x="7226800" y="446675"/>
            <a:ext cx="596525" cy="106400"/>
            <a:chOff x="3877250" y="2196375"/>
            <a:chExt cx="596525" cy="106400"/>
          </a:xfrm>
        </p:grpSpPr>
        <p:sp>
          <p:nvSpPr>
            <p:cNvPr id="488" name="Google Shape;488;p36"/>
            <p:cNvSpPr/>
            <p:nvPr/>
          </p:nvSpPr>
          <p:spPr>
            <a:xfrm>
              <a:off x="3877250" y="219637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2" y="0"/>
                    <a:pt x="0" y="973"/>
                    <a:pt x="0" y="2128"/>
                  </a:cubicBezTo>
                  <a:cubicBezTo>
                    <a:pt x="0" y="3313"/>
                    <a:pt x="942" y="4256"/>
                    <a:pt x="2128" y="4256"/>
                  </a:cubicBezTo>
                  <a:cubicBezTo>
                    <a:pt x="3313" y="4256"/>
                    <a:pt x="4255" y="3313"/>
                    <a:pt x="4255" y="2128"/>
                  </a:cubicBezTo>
                  <a:cubicBezTo>
                    <a:pt x="4255" y="1003"/>
                    <a:pt x="3313" y="61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4121925" y="219637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73" y="0"/>
                    <a:pt x="0" y="973"/>
                    <a:pt x="0" y="2128"/>
                  </a:cubicBezTo>
                  <a:cubicBezTo>
                    <a:pt x="0" y="3313"/>
                    <a:pt x="973" y="4256"/>
                    <a:pt x="2128" y="4256"/>
                  </a:cubicBezTo>
                  <a:cubicBezTo>
                    <a:pt x="3314" y="4256"/>
                    <a:pt x="4256" y="3313"/>
                    <a:pt x="4256" y="2128"/>
                  </a:cubicBezTo>
                  <a:cubicBezTo>
                    <a:pt x="4256" y="1003"/>
                    <a:pt x="3314" y="61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4367375" y="219637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3" y="0"/>
                    <a:pt x="0" y="973"/>
                    <a:pt x="0" y="2128"/>
                  </a:cubicBezTo>
                  <a:cubicBezTo>
                    <a:pt x="0" y="3313"/>
                    <a:pt x="943" y="4256"/>
                    <a:pt x="2128" y="4256"/>
                  </a:cubicBezTo>
                  <a:cubicBezTo>
                    <a:pt x="3313" y="4256"/>
                    <a:pt x="4256" y="3313"/>
                    <a:pt x="4256" y="2128"/>
                  </a:cubicBezTo>
                  <a:cubicBezTo>
                    <a:pt x="4256" y="1003"/>
                    <a:pt x="3344" y="61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36"/>
          <p:cNvSpPr/>
          <p:nvPr/>
        </p:nvSpPr>
        <p:spPr>
          <a:xfrm rot="-7689998">
            <a:off x="7997975" y="-70861"/>
            <a:ext cx="2823414" cy="2471740"/>
          </a:xfrm>
          <a:custGeom>
            <a:avLst/>
            <a:gdLst/>
            <a:ahLst/>
            <a:cxnLst/>
            <a:rect l="l" t="t" r="r" b="b"/>
            <a:pathLst>
              <a:path w="28461" h="24916" extrusionOk="0">
                <a:moveTo>
                  <a:pt x="22561" y="1"/>
                </a:moveTo>
                <a:cubicBezTo>
                  <a:pt x="21302" y="1"/>
                  <a:pt x="20133" y="744"/>
                  <a:pt x="18932" y="1167"/>
                </a:cubicBezTo>
                <a:cubicBezTo>
                  <a:pt x="17973" y="1500"/>
                  <a:pt x="16982" y="1619"/>
                  <a:pt x="15974" y="1619"/>
                </a:cubicBezTo>
                <a:cubicBezTo>
                  <a:pt x="13379" y="1619"/>
                  <a:pt x="10670" y="827"/>
                  <a:pt x="8093" y="827"/>
                </a:cubicBezTo>
                <a:cubicBezTo>
                  <a:pt x="6995" y="827"/>
                  <a:pt x="5921" y="971"/>
                  <a:pt x="4890" y="1381"/>
                </a:cubicBezTo>
                <a:cubicBezTo>
                  <a:pt x="1857" y="2577"/>
                  <a:pt x="1" y="6199"/>
                  <a:pt x="804" y="9357"/>
                </a:cubicBezTo>
                <a:cubicBezTo>
                  <a:pt x="1665" y="12779"/>
                  <a:pt x="3341" y="13517"/>
                  <a:pt x="5238" y="13517"/>
                </a:cubicBezTo>
                <a:cubicBezTo>
                  <a:pt x="6678" y="13517"/>
                  <a:pt x="8246" y="13091"/>
                  <a:pt x="9680" y="13091"/>
                </a:cubicBezTo>
                <a:cubicBezTo>
                  <a:pt x="10897" y="13091"/>
                  <a:pt x="12018" y="13398"/>
                  <a:pt x="12883" y="14531"/>
                </a:cubicBezTo>
                <a:cubicBezTo>
                  <a:pt x="13829" y="15745"/>
                  <a:pt x="13954" y="17368"/>
                  <a:pt x="14043" y="18885"/>
                </a:cubicBezTo>
                <a:cubicBezTo>
                  <a:pt x="14132" y="20402"/>
                  <a:pt x="14257" y="22007"/>
                  <a:pt x="15149" y="23256"/>
                </a:cubicBezTo>
                <a:cubicBezTo>
                  <a:pt x="15888" y="24293"/>
                  <a:pt x="17152" y="24915"/>
                  <a:pt x="18417" y="24915"/>
                </a:cubicBezTo>
                <a:cubicBezTo>
                  <a:pt x="18589" y="24915"/>
                  <a:pt x="18761" y="24904"/>
                  <a:pt x="18932" y="24880"/>
                </a:cubicBezTo>
                <a:cubicBezTo>
                  <a:pt x="20359" y="24684"/>
                  <a:pt x="21644" y="23631"/>
                  <a:pt x="22144" y="22275"/>
                </a:cubicBezTo>
                <a:cubicBezTo>
                  <a:pt x="22893" y="20223"/>
                  <a:pt x="21858" y="18118"/>
                  <a:pt x="21983" y="16030"/>
                </a:cubicBezTo>
                <a:cubicBezTo>
                  <a:pt x="22126" y="13925"/>
                  <a:pt x="23018" y="12462"/>
                  <a:pt x="23857" y="10624"/>
                </a:cubicBezTo>
                <a:cubicBezTo>
                  <a:pt x="25070" y="8037"/>
                  <a:pt x="28460" y="400"/>
                  <a:pt x="22768" y="8"/>
                </a:cubicBezTo>
                <a:cubicBezTo>
                  <a:pt x="22699" y="3"/>
                  <a:pt x="22630" y="1"/>
                  <a:pt x="2256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36"/>
          <p:cNvGrpSpPr/>
          <p:nvPr/>
        </p:nvGrpSpPr>
        <p:grpSpPr>
          <a:xfrm>
            <a:off x="2076675" y="-1324150"/>
            <a:ext cx="3551750" cy="2374675"/>
            <a:chOff x="2229075" y="-1324150"/>
            <a:chExt cx="3551750" cy="2374675"/>
          </a:xfrm>
        </p:grpSpPr>
        <p:sp>
          <p:nvSpPr>
            <p:cNvPr id="493" name="Google Shape;493;p36"/>
            <p:cNvSpPr/>
            <p:nvPr/>
          </p:nvSpPr>
          <p:spPr>
            <a:xfrm rot="10800000" flipH="1">
              <a:off x="2229075" y="-1324150"/>
              <a:ext cx="3551750" cy="2374675"/>
            </a:xfrm>
            <a:custGeom>
              <a:avLst/>
              <a:gdLst/>
              <a:ahLst/>
              <a:cxnLst/>
              <a:rect l="l" t="t" r="r" b="b"/>
              <a:pathLst>
                <a:path w="142070" h="94987" fill="none" extrusionOk="0">
                  <a:moveTo>
                    <a:pt x="112434" y="91977"/>
                  </a:moveTo>
                  <a:cubicBezTo>
                    <a:pt x="123589" y="86141"/>
                    <a:pt x="130246" y="74196"/>
                    <a:pt x="134349" y="62311"/>
                  </a:cubicBezTo>
                  <a:cubicBezTo>
                    <a:pt x="140246" y="45199"/>
                    <a:pt x="142070" y="25563"/>
                    <a:pt x="133529" y="9605"/>
                  </a:cubicBezTo>
                  <a:cubicBezTo>
                    <a:pt x="131948" y="6566"/>
                    <a:pt x="129820" y="3617"/>
                    <a:pt x="126690" y="2189"/>
                  </a:cubicBezTo>
                  <a:cubicBezTo>
                    <a:pt x="121826" y="0"/>
                    <a:pt x="116142" y="2280"/>
                    <a:pt x="111583" y="5046"/>
                  </a:cubicBezTo>
                  <a:cubicBezTo>
                    <a:pt x="100245" y="12007"/>
                    <a:pt x="91339" y="22220"/>
                    <a:pt x="83072" y="32676"/>
                  </a:cubicBezTo>
                  <a:cubicBezTo>
                    <a:pt x="75412" y="42402"/>
                    <a:pt x="68178" y="52463"/>
                    <a:pt x="61430" y="62889"/>
                  </a:cubicBezTo>
                  <a:cubicBezTo>
                    <a:pt x="56141" y="71004"/>
                    <a:pt x="51065" y="79485"/>
                    <a:pt x="48785" y="88907"/>
                  </a:cubicBezTo>
                  <a:cubicBezTo>
                    <a:pt x="48421" y="90245"/>
                    <a:pt x="48208" y="91795"/>
                    <a:pt x="48998" y="92920"/>
                  </a:cubicBezTo>
                  <a:cubicBezTo>
                    <a:pt x="49484" y="93649"/>
                    <a:pt x="50336" y="94075"/>
                    <a:pt x="51217" y="94257"/>
                  </a:cubicBezTo>
                  <a:cubicBezTo>
                    <a:pt x="54865" y="94987"/>
                    <a:pt x="57995" y="91673"/>
                    <a:pt x="59971" y="88573"/>
                  </a:cubicBezTo>
                  <a:cubicBezTo>
                    <a:pt x="69941" y="72767"/>
                    <a:pt x="71065" y="52858"/>
                    <a:pt x="68330" y="34378"/>
                  </a:cubicBezTo>
                  <a:cubicBezTo>
                    <a:pt x="67479" y="28451"/>
                    <a:pt x="65989" y="22159"/>
                    <a:pt x="61491" y="18116"/>
                  </a:cubicBezTo>
                  <a:cubicBezTo>
                    <a:pt x="55503" y="12736"/>
                    <a:pt x="45776" y="13405"/>
                    <a:pt x="38937" y="17691"/>
                  </a:cubicBezTo>
                  <a:cubicBezTo>
                    <a:pt x="32098" y="22007"/>
                    <a:pt x="27539" y="29059"/>
                    <a:pt x="23557" y="36050"/>
                  </a:cubicBezTo>
                  <a:cubicBezTo>
                    <a:pt x="13466" y="53770"/>
                    <a:pt x="5532" y="72646"/>
                    <a:pt x="0" y="92251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 rot="-2695310">
              <a:off x="4587430" y="576139"/>
              <a:ext cx="155493" cy="13449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36"/>
          <p:cNvGrpSpPr/>
          <p:nvPr/>
        </p:nvGrpSpPr>
        <p:grpSpPr>
          <a:xfrm>
            <a:off x="210650" y="2819138"/>
            <a:ext cx="800175" cy="1724975"/>
            <a:chOff x="2579350" y="1912925"/>
            <a:chExt cx="800175" cy="1724975"/>
          </a:xfrm>
        </p:grpSpPr>
        <p:sp>
          <p:nvSpPr>
            <p:cNvPr id="496" name="Google Shape;496;p36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0" y="605775"/>
            <a:ext cx="3975025" cy="175550"/>
            <a:chOff x="0" y="488300"/>
            <a:chExt cx="3975025" cy="175550"/>
          </a:xfrm>
        </p:grpSpPr>
        <p:sp>
          <p:nvSpPr>
            <p:cNvPr id="499" name="Google Shape;499;p36"/>
            <p:cNvSpPr/>
            <p:nvPr/>
          </p:nvSpPr>
          <p:spPr>
            <a:xfrm>
              <a:off x="0" y="488300"/>
              <a:ext cx="433925" cy="175550"/>
            </a:xfrm>
            <a:custGeom>
              <a:avLst/>
              <a:gdLst/>
              <a:ahLst/>
              <a:cxnLst/>
              <a:rect l="l" t="t" r="r" b="b"/>
              <a:pathLst>
                <a:path w="17357" h="7022" extrusionOk="0">
                  <a:moveTo>
                    <a:pt x="0" y="0"/>
                  </a:moveTo>
                  <a:lnTo>
                    <a:pt x="0" y="7022"/>
                  </a:lnTo>
                  <a:lnTo>
                    <a:pt x="17356" y="7022"/>
                  </a:lnTo>
                  <a:lnTo>
                    <a:pt x="17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433900" y="488300"/>
              <a:ext cx="3541125" cy="175550"/>
            </a:xfrm>
            <a:custGeom>
              <a:avLst/>
              <a:gdLst/>
              <a:ahLst/>
              <a:cxnLst/>
              <a:rect l="l" t="t" r="r" b="b"/>
              <a:pathLst>
                <a:path w="141645" h="7022" extrusionOk="0">
                  <a:moveTo>
                    <a:pt x="0" y="0"/>
                  </a:moveTo>
                  <a:lnTo>
                    <a:pt x="0" y="7022"/>
                  </a:lnTo>
                  <a:lnTo>
                    <a:pt x="141644" y="7022"/>
                  </a:lnTo>
                  <a:lnTo>
                    <a:pt x="14164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6"/>
          <p:cNvSpPr/>
          <p:nvPr/>
        </p:nvSpPr>
        <p:spPr>
          <a:xfrm>
            <a:off x="2505700" y="4081438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1675" y="523475"/>
            <a:ext cx="77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 Deca Black"/>
              <a:buNone/>
              <a:defRPr sz="3400">
                <a:solidFill>
                  <a:schemeClr val="lt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 Deca Black"/>
              <a:buNone/>
              <a:defRPr sz="3400">
                <a:solidFill>
                  <a:schemeClr val="lt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 Deca Black"/>
              <a:buNone/>
              <a:defRPr sz="3400">
                <a:solidFill>
                  <a:schemeClr val="lt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 Deca Black"/>
              <a:buNone/>
              <a:defRPr sz="3400">
                <a:solidFill>
                  <a:schemeClr val="lt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 Deca Black"/>
              <a:buNone/>
              <a:defRPr sz="3400">
                <a:solidFill>
                  <a:schemeClr val="lt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 Deca Black"/>
              <a:buNone/>
              <a:defRPr sz="3400">
                <a:solidFill>
                  <a:schemeClr val="lt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 Deca Black"/>
              <a:buNone/>
              <a:defRPr sz="3400">
                <a:solidFill>
                  <a:schemeClr val="lt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 Deca Black"/>
              <a:buNone/>
              <a:defRPr sz="3400">
                <a:solidFill>
                  <a:schemeClr val="lt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 Deca Black"/>
              <a:buNone/>
              <a:defRPr sz="3400">
                <a:solidFill>
                  <a:schemeClr val="lt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1675" y="1152475"/>
            <a:ext cx="7720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"/>
              <a:buChar char="●"/>
              <a:defRPr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○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■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○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■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○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■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5" r:id="rId5"/>
    <p:sldLayoutId id="2147483678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 txBox="1">
            <a:spLocks noGrp="1"/>
          </p:cNvSpPr>
          <p:nvPr>
            <p:ph type="ctrTitle"/>
          </p:nvPr>
        </p:nvSpPr>
        <p:spPr>
          <a:xfrm>
            <a:off x="804550" y="948700"/>
            <a:ext cx="7559400" cy="20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  <a:latin typeface="Lexend Deca"/>
                <a:ea typeface="Lexend Deca"/>
                <a:cs typeface="Lexend Deca"/>
                <a:sym typeface="Lexend Deca"/>
              </a:rPr>
              <a:t>Math Subject :</a:t>
            </a:r>
            <a:endParaRPr sz="2500" dirty="0">
              <a:solidFill>
                <a:schemeClr val="accent3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500" dirty="0">
                <a:solidFill>
                  <a:schemeClr val="accent5"/>
                </a:solidFill>
              </a:rPr>
              <a:t>Series of Number</a:t>
            </a:r>
            <a:endParaRPr sz="4500" dirty="0">
              <a:solidFill>
                <a:schemeClr val="accent5"/>
              </a:solidFill>
            </a:endParaRPr>
          </a:p>
        </p:txBody>
      </p:sp>
      <p:sp>
        <p:nvSpPr>
          <p:cNvPr id="513" name="Google Shape;513;p40"/>
          <p:cNvSpPr txBox="1">
            <a:spLocks noGrp="1"/>
          </p:cNvSpPr>
          <p:nvPr>
            <p:ph type="subTitle" idx="1"/>
          </p:nvPr>
        </p:nvSpPr>
        <p:spPr>
          <a:xfrm>
            <a:off x="770056" y="2939440"/>
            <a:ext cx="75594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b="1" dirty="0"/>
              <a:t>Team 14</a:t>
            </a:r>
            <a:endParaRPr b="1" dirty="0"/>
          </a:p>
        </p:txBody>
      </p:sp>
      <p:grpSp>
        <p:nvGrpSpPr>
          <p:cNvPr id="515" name="Google Shape;515;p40"/>
          <p:cNvGrpSpPr/>
          <p:nvPr/>
        </p:nvGrpSpPr>
        <p:grpSpPr>
          <a:xfrm>
            <a:off x="297025" y="2589163"/>
            <a:ext cx="1203700" cy="2240675"/>
            <a:chOff x="2434200" y="1397225"/>
            <a:chExt cx="1203700" cy="2240675"/>
          </a:xfrm>
        </p:grpSpPr>
        <p:sp>
          <p:nvSpPr>
            <p:cNvPr id="516" name="Google Shape;516;p40"/>
            <p:cNvSpPr/>
            <p:nvPr/>
          </p:nvSpPr>
          <p:spPr>
            <a:xfrm>
              <a:off x="2434200" y="1397225"/>
              <a:ext cx="957185" cy="2046850"/>
            </a:xfrm>
            <a:custGeom>
              <a:avLst/>
              <a:gdLst/>
              <a:ahLst/>
              <a:cxnLst/>
              <a:rect l="l" t="t" r="r" b="b"/>
              <a:pathLst>
                <a:path w="48300" h="103285" extrusionOk="0">
                  <a:moveTo>
                    <a:pt x="31855" y="1"/>
                  </a:moveTo>
                  <a:lnTo>
                    <a:pt x="1" y="50275"/>
                  </a:lnTo>
                  <a:cubicBezTo>
                    <a:pt x="1" y="50275"/>
                    <a:pt x="20943" y="99941"/>
                    <a:pt x="24287" y="103285"/>
                  </a:cubicBezTo>
                  <a:lnTo>
                    <a:pt x="40366" y="103285"/>
                  </a:lnTo>
                  <a:lnTo>
                    <a:pt x="28208" y="50731"/>
                  </a:lnTo>
                  <a:lnTo>
                    <a:pt x="4829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096075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21" y="68999"/>
                  </a:cubicBezTo>
                  <a:cubicBezTo>
                    <a:pt x="4864" y="68999"/>
                    <a:pt x="0" y="53527"/>
                    <a:pt x="0" y="34500"/>
                  </a:cubicBezTo>
                  <a:cubicBezTo>
                    <a:pt x="0" y="15442"/>
                    <a:pt x="4864" y="1"/>
                    <a:pt x="1082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40"/>
          <p:cNvSpPr/>
          <p:nvPr/>
        </p:nvSpPr>
        <p:spPr>
          <a:xfrm>
            <a:off x="7185550" y="2134500"/>
            <a:ext cx="3636059" cy="2290340"/>
          </a:xfrm>
          <a:custGeom>
            <a:avLst/>
            <a:gdLst/>
            <a:ahLst/>
            <a:cxnLst/>
            <a:rect l="l" t="t" r="r" b="b"/>
            <a:pathLst>
              <a:path w="166964" h="105170" extrusionOk="0">
                <a:moveTo>
                  <a:pt x="69029" y="0"/>
                </a:moveTo>
                <a:lnTo>
                  <a:pt x="0" y="105169"/>
                </a:lnTo>
                <a:lnTo>
                  <a:pt x="166964" y="82980"/>
                </a:lnTo>
                <a:lnTo>
                  <a:pt x="6902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>
            <a:off x="7588099" y="3281748"/>
            <a:ext cx="1037126" cy="2258072"/>
            <a:chOff x="7208104" y="3498739"/>
            <a:chExt cx="940107" cy="2046838"/>
          </a:xfrm>
        </p:grpSpPr>
        <p:sp>
          <p:nvSpPr>
            <p:cNvPr id="522" name="Google Shape;522;p40"/>
            <p:cNvSpPr/>
            <p:nvPr/>
          </p:nvSpPr>
          <p:spPr>
            <a:xfrm>
              <a:off x="7208104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483377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758650" y="3498739"/>
              <a:ext cx="115211" cy="2046838"/>
            </a:xfrm>
            <a:custGeom>
              <a:avLst/>
              <a:gdLst/>
              <a:ahLst/>
              <a:cxnLst/>
              <a:rect l="l" t="t" r="r" b="b"/>
              <a:pathLst>
                <a:path w="3740" h="66445" extrusionOk="0">
                  <a:moveTo>
                    <a:pt x="1" y="0"/>
                  </a:moveTo>
                  <a:lnTo>
                    <a:pt x="1" y="66445"/>
                  </a:lnTo>
                  <a:lnTo>
                    <a:pt x="3739" y="66445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5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8032076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 rot="5400000">
            <a:off x="207181" y="1527450"/>
            <a:ext cx="862648" cy="682968"/>
            <a:chOff x="550131" y="3442675"/>
            <a:chExt cx="862648" cy="682968"/>
          </a:xfrm>
        </p:grpSpPr>
        <p:sp>
          <p:nvSpPr>
            <p:cNvPr id="527" name="Google Shape;527;p40"/>
            <p:cNvSpPr/>
            <p:nvPr/>
          </p:nvSpPr>
          <p:spPr>
            <a:xfrm rot="10800000" flipH="1">
              <a:off x="55013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9" y="1733"/>
                    <a:pt x="1764" y="1369"/>
                    <a:pt x="1764" y="852"/>
                  </a:cubicBezTo>
                  <a:cubicBezTo>
                    <a:pt x="1764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10800000" flipH="1">
              <a:off x="82056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8" y="1733"/>
                    <a:pt x="1764" y="1369"/>
                    <a:pt x="1764" y="852"/>
                  </a:cubicBezTo>
                  <a:cubicBezTo>
                    <a:pt x="1764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10800000" flipH="1">
              <a:off x="1090086" y="4073350"/>
              <a:ext cx="52263" cy="52293"/>
            </a:xfrm>
            <a:custGeom>
              <a:avLst/>
              <a:gdLst/>
              <a:ahLst/>
              <a:cxnLst/>
              <a:rect l="l" t="t" r="r" b="b"/>
              <a:pathLst>
                <a:path w="1733" h="1734" extrusionOk="0">
                  <a:moveTo>
                    <a:pt x="88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69"/>
                    <a:pt x="365" y="1733"/>
                    <a:pt x="882" y="1733"/>
                  </a:cubicBezTo>
                  <a:cubicBezTo>
                    <a:pt x="1368" y="1733"/>
                    <a:pt x="1733" y="1369"/>
                    <a:pt x="1733" y="852"/>
                  </a:cubicBezTo>
                  <a:cubicBezTo>
                    <a:pt x="173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10800000" flipH="1">
              <a:off x="1360486" y="4073350"/>
              <a:ext cx="52293" cy="52293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2" y="1"/>
                  </a:moveTo>
                  <a:cubicBezTo>
                    <a:pt x="366" y="1"/>
                    <a:pt x="1" y="366"/>
                    <a:pt x="1" y="852"/>
                  </a:cubicBezTo>
                  <a:cubicBezTo>
                    <a:pt x="1" y="1369"/>
                    <a:pt x="366" y="1733"/>
                    <a:pt x="882" y="1733"/>
                  </a:cubicBezTo>
                  <a:cubicBezTo>
                    <a:pt x="1369" y="1733"/>
                    <a:pt x="1733" y="1369"/>
                    <a:pt x="1733" y="852"/>
                  </a:cubicBezTo>
                  <a:cubicBezTo>
                    <a:pt x="1733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10800000" flipH="1">
              <a:off x="55013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10800000" flipH="1">
              <a:off x="82056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10800000" flipH="1">
              <a:off x="1090086" y="3863446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10800000" flipH="1">
              <a:off x="1360486" y="3863446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10800000" flipH="1">
              <a:off x="55013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10800000" flipH="1">
              <a:off x="82056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10800000" flipH="1">
              <a:off x="1090086" y="3652608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10800000" flipH="1">
              <a:off x="1360486" y="3652608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10800000" flipH="1">
              <a:off x="55013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9" y="1763"/>
                    <a:pt x="1764" y="1368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10800000" flipH="1">
              <a:off x="82056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8" y="1763"/>
                    <a:pt x="1764" y="1368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10800000" flipH="1">
              <a:off x="1090086" y="3442675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8"/>
                    <a:pt x="365" y="1763"/>
                    <a:pt x="882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10800000" flipH="1">
              <a:off x="1360486" y="3442675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8"/>
                    <a:pt x="366" y="1763"/>
                    <a:pt x="882" y="1763"/>
                  </a:cubicBezTo>
                  <a:cubicBezTo>
                    <a:pt x="1369" y="1763"/>
                    <a:pt x="1733" y="1368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-675350" y="2167750"/>
            <a:ext cx="2052053" cy="1560414"/>
          </a:xfrm>
          <a:custGeom>
            <a:avLst/>
            <a:gdLst/>
            <a:ahLst/>
            <a:cxnLst/>
            <a:rect l="l" t="t" r="r" b="b"/>
            <a:pathLst>
              <a:path w="52637" h="40026" extrusionOk="0">
                <a:moveTo>
                  <a:pt x="25532" y="1"/>
                </a:moveTo>
                <a:cubicBezTo>
                  <a:pt x="24077" y="1"/>
                  <a:pt x="22524" y="763"/>
                  <a:pt x="21643" y="1974"/>
                </a:cubicBezTo>
                <a:cubicBezTo>
                  <a:pt x="20234" y="3919"/>
                  <a:pt x="20216" y="6578"/>
                  <a:pt x="20662" y="8969"/>
                </a:cubicBezTo>
                <a:cubicBezTo>
                  <a:pt x="21108" y="11360"/>
                  <a:pt x="21965" y="13679"/>
                  <a:pt x="22107" y="16106"/>
                </a:cubicBezTo>
                <a:cubicBezTo>
                  <a:pt x="22446" y="21958"/>
                  <a:pt x="17557" y="28328"/>
                  <a:pt x="11669" y="29291"/>
                </a:cubicBezTo>
                <a:cubicBezTo>
                  <a:pt x="9974" y="29559"/>
                  <a:pt x="8226" y="29416"/>
                  <a:pt x="6513" y="29595"/>
                </a:cubicBezTo>
                <a:cubicBezTo>
                  <a:pt x="2998" y="29987"/>
                  <a:pt x="0" y="32717"/>
                  <a:pt x="2695" y="36179"/>
                </a:cubicBezTo>
                <a:cubicBezTo>
                  <a:pt x="3587" y="37303"/>
                  <a:pt x="4871" y="38052"/>
                  <a:pt x="6174" y="38641"/>
                </a:cubicBezTo>
                <a:cubicBezTo>
                  <a:pt x="8342" y="39579"/>
                  <a:pt x="10683" y="40025"/>
                  <a:pt x="13030" y="40025"/>
                </a:cubicBezTo>
                <a:cubicBezTo>
                  <a:pt x="18853" y="40025"/>
                  <a:pt x="24715" y="37279"/>
                  <a:pt x="28085" y="32485"/>
                </a:cubicBezTo>
                <a:cubicBezTo>
                  <a:pt x="29601" y="30344"/>
                  <a:pt x="30654" y="27846"/>
                  <a:pt x="32278" y="25759"/>
                </a:cubicBezTo>
                <a:cubicBezTo>
                  <a:pt x="35222" y="22012"/>
                  <a:pt x="39736" y="19942"/>
                  <a:pt x="43768" y="17426"/>
                </a:cubicBezTo>
                <a:cubicBezTo>
                  <a:pt x="47819" y="14910"/>
                  <a:pt x="51798" y="11360"/>
                  <a:pt x="52368" y="6631"/>
                </a:cubicBezTo>
                <a:cubicBezTo>
                  <a:pt x="52636" y="4526"/>
                  <a:pt x="51869" y="1992"/>
                  <a:pt x="49835" y="1368"/>
                </a:cubicBezTo>
                <a:cubicBezTo>
                  <a:pt x="49536" y="1275"/>
                  <a:pt x="49231" y="1232"/>
                  <a:pt x="48925" y="1232"/>
                </a:cubicBezTo>
                <a:cubicBezTo>
                  <a:pt x="47881" y="1232"/>
                  <a:pt x="46835" y="1730"/>
                  <a:pt x="46034" y="2420"/>
                </a:cubicBezTo>
                <a:cubicBezTo>
                  <a:pt x="45017" y="3330"/>
                  <a:pt x="44304" y="4526"/>
                  <a:pt x="43590" y="5686"/>
                </a:cubicBezTo>
                <a:cubicBezTo>
                  <a:pt x="42002" y="8255"/>
                  <a:pt x="40146" y="10824"/>
                  <a:pt x="37398" y="12020"/>
                </a:cubicBezTo>
                <a:cubicBezTo>
                  <a:pt x="36556" y="12397"/>
                  <a:pt x="35607" y="12586"/>
                  <a:pt x="34662" y="12586"/>
                </a:cubicBezTo>
                <a:cubicBezTo>
                  <a:pt x="32564" y="12586"/>
                  <a:pt x="30486" y="11654"/>
                  <a:pt x="29637" y="9772"/>
                </a:cubicBezTo>
                <a:cubicBezTo>
                  <a:pt x="28388" y="6988"/>
                  <a:pt x="30083" y="3152"/>
                  <a:pt x="27942" y="957"/>
                </a:cubicBezTo>
                <a:cubicBezTo>
                  <a:pt x="27300" y="295"/>
                  <a:pt x="26435" y="1"/>
                  <a:pt x="2553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7607775" y="1673550"/>
            <a:ext cx="1512350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5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 txBox="1">
            <a:spLocks noGrp="1"/>
          </p:cNvSpPr>
          <p:nvPr>
            <p:ph type="subTitle" idx="2"/>
          </p:nvPr>
        </p:nvSpPr>
        <p:spPr>
          <a:xfrm>
            <a:off x="1346463" y="0"/>
            <a:ext cx="3712908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400" dirty="0">
                <a:solidFill>
                  <a:srgbClr val="3D64E2"/>
                </a:solidFill>
              </a:rPr>
              <a:t>Example </a:t>
            </a:r>
          </a:p>
        </p:txBody>
      </p:sp>
      <p:sp>
        <p:nvSpPr>
          <p:cNvPr id="573" name="Google Shape;573;p42"/>
          <p:cNvSpPr txBox="1">
            <a:spLocks noGrp="1"/>
          </p:cNvSpPr>
          <p:nvPr>
            <p:ph type="title" idx="9"/>
          </p:nvPr>
        </p:nvSpPr>
        <p:spPr>
          <a:xfrm>
            <a:off x="19879" y="-33167"/>
            <a:ext cx="1725317" cy="1413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577" name="Google Shape;577;p42"/>
          <p:cNvSpPr/>
          <p:nvPr/>
        </p:nvSpPr>
        <p:spPr>
          <a:xfrm>
            <a:off x="6055425" y="-279950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2"/>
          <p:cNvGrpSpPr/>
          <p:nvPr/>
        </p:nvGrpSpPr>
        <p:grpSpPr>
          <a:xfrm>
            <a:off x="6728025" y="394125"/>
            <a:ext cx="1435450" cy="449875"/>
            <a:chOff x="6728025" y="394125"/>
            <a:chExt cx="1435450" cy="449875"/>
          </a:xfrm>
        </p:grpSpPr>
        <p:sp>
          <p:nvSpPr>
            <p:cNvPr id="579" name="Google Shape;579;p42"/>
            <p:cNvSpPr/>
            <p:nvPr/>
          </p:nvSpPr>
          <p:spPr>
            <a:xfrm>
              <a:off x="6952950" y="394125"/>
              <a:ext cx="840450" cy="25"/>
            </a:xfrm>
            <a:custGeom>
              <a:avLst/>
              <a:gdLst/>
              <a:ahLst/>
              <a:cxnLst/>
              <a:rect l="l" t="t" r="r" b="b"/>
              <a:pathLst>
                <a:path w="33618" h="1" fill="none" extrusionOk="0">
                  <a:moveTo>
                    <a:pt x="0" y="1"/>
                  </a:moveTo>
                  <a:lnTo>
                    <a:pt x="336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6728025" y="619050"/>
              <a:ext cx="1435450" cy="25"/>
            </a:xfrm>
            <a:custGeom>
              <a:avLst/>
              <a:gdLst/>
              <a:ahLst/>
              <a:cxnLst/>
              <a:rect l="l" t="t" r="r" b="b"/>
              <a:pathLst>
                <a:path w="57418" h="1" fill="none" extrusionOk="0">
                  <a:moveTo>
                    <a:pt x="0" y="1"/>
                  </a:moveTo>
                  <a:lnTo>
                    <a:pt x="574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109475" y="843975"/>
              <a:ext cx="940025" cy="25"/>
            </a:xfrm>
            <a:custGeom>
              <a:avLst/>
              <a:gdLst/>
              <a:ahLst/>
              <a:cxnLst/>
              <a:rect l="l" t="t" r="r" b="b"/>
              <a:pathLst>
                <a:path w="37601" h="1" fill="none" extrusionOk="0">
                  <a:moveTo>
                    <a:pt x="1" y="1"/>
                  </a:moveTo>
                  <a:lnTo>
                    <a:pt x="37600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275;p72">
            <a:extLst>
              <a:ext uri="{FF2B5EF4-FFF2-40B4-BE49-F238E27FC236}">
                <a16:creationId xmlns:a16="http://schemas.microsoft.com/office/drawing/2014/main" id="{EE935A90-677E-49DB-ADC1-80519CB4DA3F}"/>
              </a:ext>
            </a:extLst>
          </p:cNvPr>
          <p:cNvGrpSpPr/>
          <p:nvPr/>
        </p:nvGrpSpPr>
        <p:grpSpPr>
          <a:xfrm>
            <a:off x="6935206" y="3627991"/>
            <a:ext cx="3067478" cy="1664162"/>
            <a:chOff x="2928925" y="640600"/>
            <a:chExt cx="2883525" cy="1500450"/>
          </a:xfrm>
        </p:grpSpPr>
        <p:sp>
          <p:nvSpPr>
            <p:cNvPr id="23" name="Google Shape;9276;p72">
              <a:extLst>
                <a:ext uri="{FF2B5EF4-FFF2-40B4-BE49-F238E27FC236}">
                  <a16:creationId xmlns:a16="http://schemas.microsoft.com/office/drawing/2014/main" id="{ADBE49BF-0D0A-4E9E-AEA3-3BB3D656F7CB}"/>
                </a:ext>
              </a:extLst>
            </p:cNvPr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77;p72">
              <a:extLst>
                <a:ext uri="{FF2B5EF4-FFF2-40B4-BE49-F238E27FC236}">
                  <a16:creationId xmlns:a16="http://schemas.microsoft.com/office/drawing/2014/main" id="{88053FBC-12C2-47D2-AD82-8604C457117D}"/>
                </a:ext>
              </a:extLst>
            </p:cNvPr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78;p72">
              <a:extLst>
                <a:ext uri="{FF2B5EF4-FFF2-40B4-BE49-F238E27FC236}">
                  <a16:creationId xmlns:a16="http://schemas.microsoft.com/office/drawing/2014/main" id="{BC9E2854-9EE2-4827-8FF5-1302964DBE41}"/>
                </a:ext>
              </a:extLst>
            </p:cNvPr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79;p72">
              <a:extLst>
                <a:ext uri="{FF2B5EF4-FFF2-40B4-BE49-F238E27FC236}">
                  <a16:creationId xmlns:a16="http://schemas.microsoft.com/office/drawing/2014/main" id="{79DEECB6-6E02-453A-8612-199885792818}"/>
                </a:ext>
              </a:extLst>
            </p:cNvPr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80;p72">
              <a:extLst>
                <a:ext uri="{FF2B5EF4-FFF2-40B4-BE49-F238E27FC236}">
                  <a16:creationId xmlns:a16="http://schemas.microsoft.com/office/drawing/2014/main" id="{BBACFDDA-93BC-47B9-B091-0E60C5EB0223}"/>
                </a:ext>
              </a:extLst>
            </p:cNvPr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81;p72">
              <a:extLst>
                <a:ext uri="{FF2B5EF4-FFF2-40B4-BE49-F238E27FC236}">
                  <a16:creationId xmlns:a16="http://schemas.microsoft.com/office/drawing/2014/main" id="{5A0C6620-44E6-45C7-AAE6-FC9F6740DF80}"/>
                </a:ext>
              </a:extLst>
            </p:cNvPr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82;p72">
              <a:extLst>
                <a:ext uri="{FF2B5EF4-FFF2-40B4-BE49-F238E27FC236}">
                  <a16:creationId xmlns:a16="http://schemas.microsoft.com/office/drawing/2014/main" id="{705F31BC-2718-4BF1-B3B3-A5B92C1F8BE7}"/>
                </a:ext>
              </a:extLst>
            </p:cNvPr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83;p72">
              <a:extLst>
                <a:ext uri="{FF2B5EF4-FFF2-40B4-BE49-F238E27FC236}">
                  <a16:creationId xmlns:a16="http://schemas.microsoft.com/office/drawing/2014/main" id="{6CF087CD-0081-477F-8714-07F6548184B6}"/>
                </a:ext>
              </a:extLst>
            </p:cNvPr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84;p72">
              <a:extLst>
                <a:ext uri="{FF2B5EF4-FFF2-40B4-BE49-F238E27FC236}">
                  <a16:creationId xmlns:a16="http://schemas.microsoft.com/office/drawing/2014/main" id="{4CE41E6E-ECFD-414E-96BF-EF6C51075461}"/>
                </a:ext>
              </a:extLst>
            </p:cNvPr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85;p72">
              <a:extLst>
                <a:ext uri="{FF2B5EF4-FFF2-40B4-BE49-F238E27FC236}">
                  <a16:creationId xmlns:a16="http://schemas.microsoft.com/office/drawing/2014/main" id="{AAD2763E-F1CC-41D9-83BE-409920A9DF35}"/>
                </a:ext>
              </a:extLst>
            </p:cNvPr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86;p72">
              <a:extLst>
                <a:ext uri="{FF2B5EF4-FFF2-40B4-BE49-F238E27FC236}">
                  <a16:creationId xmlns:a16="http://schemas.microsoft.com/office/drawing/2014/main" id="{4CB8FB87-7CA8-493F-A196-A8E38C47F23E}"/>
                </a:ext>
              </a:extLst>
            </p:cNvPr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87;p72">
              <a:extLst>
                <a:ext uri="{FF2B5EF4-FFF2-40B4-BE49-F238E27FC236}">
                  <a16:creationId xmlns:a16="http://schemas.microsoft.com/office/drawing/2014/main" id="{65B08BD0-49AF-48F4-BAC1-0C77B75EB3FE}"/>
                </a:ext>
              </a:extLst>
            </p:cNvPr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88;p72">
              <a:extLst>
                <a:ext uri="{FF2B5EF4-FFF2-40B4-BE49-F238E27FC236}">
                  <a16:creationId xmlns:a16="http://schemas.microsoft.com/office/drawing/2014/main" id="{E795FECA-6E46-4A35-A636-E6EB7D3805E5}"/>
                </a:ext>
              </a:extLst>
            </p:cNvPr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89;p72">
              <a:extLst>
                <a:ext uri="{FF2B5EF4-FFF2-40B4-BE49-F238E27FC236}">
                  <a16:creationId xmlns:a16="http://schemas.microsoft.com/office/drawing/2014/main" id="{5BB2F692-8FE7-447E-BD35-C654FA36E406}"/>
                </a:ext>
              </a:extLst>
            </p:cNvPr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90;p72">
              <a:extLst>
                <a:ext uri="{FF2B5EF4-FFF2-40B4-BE49-F238E27FC236}">
                  <a16:creationId xmlns:a16="http://schemas.microsoft.com/office/drawing/2014/main" id="{27297F52-9AB3-4440-9B68-3C78EAB72D76}"/>
                </a:ext>
              </a:extLst>
            </p:cNvPr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91;p72">
              <a:extLst>
                <a:ext uri="{FF2B5EF4-FFF2-40B4-BE49-F238E27FC236}">
                  <a16:creationId xmlns:a16="http://schemas.microsoft.com/office/drawing/2014/main" id="{82CE6C6F-3D6F-474A-9A95-20C502C8DEB2}"/>
                </a:ext>
              </a:extLst>
            </p:cNvPr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92;p72">
              <a:extLst>
                <a:ext uri="{FF2B5EF4-FFF2-40B4-BE49-F238E27FC236}">
                  <a16:creationId xmlns:a16="http://schemas.microsoft.com/office/drawing/2014/main" id="{C4CD9E5D-1F7D-42C0-B389-7C7A336F9D4E}"/>
                </a:ext>
              </a:extLst>
            </p:cNvPr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93;p72">
              <a:extLst>
                <a:ext uri="{FF2B5EF4-FFF2-40B4-BE49-F238E27FC236}">
                  <a16:creationId xmlns:a16="http://schemas.microsoft.com/office/drawing/2014/main" id="{15C08777-E0AD-4872-9B34-D503921BAD75}"/>
                </a:ext>
              </a:extLst>
            </p:cNvPr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94;p72">
              <a:extLst>
                <a:ext uri="{FF2B5EF4-FFF2-40B4-BE49-F238E27FC236}">
                  <a16:creationId xmlns:a16="http://schemas.microsoft.com/office/drawing/2014/main" id="{6F2CCF27-9CA0-4739-A884-AD1210885FA8}"/>
                </a:ext>
              </a:extLst>
            </p:cNvPr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95;p72">
              <a:extLst>
                <a:ext uri="{FF2B5EF4-FFF2-40B4-BE49-F238E27FC236}">
                  <a16:creationId xmlns:a16="http://schemas.microsoft.com/office/drawing/2014/main" id="{A72195D2-9ADD-45D1-AB02-68A082A42AFE}"/>
                </a:ext>
              </a:extLst>
            </p:cNvPr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96;p72">
              <a:extLst>
                <a:ext uri="{FF2B5EF4-FFF2-40B4-BE49-F238E27FC236}">
                  <a16:creationId xmlns:a16="http://schemas.microsoft.com/office/drawing/2014/main" id="{10599453-797C-4F92-A3D2-85C0F8A2AD27}"/>
                </a:ext>
              </a:extLst>
            </p:cNvPr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97;p72">
              <a:extLst>
                <a:ext uri="{FF2B5EF4-FFF2-40B4-BE49-F238E27FC236}">
                  <a16:creationId xmlns:a16="http://schemas.microsoft.com/office/drawing/2014/main" id="{9F07EDC0-6BFF-45C7-8FA2-5BC6A0B54337}"/>
                </a:ext>
              </a:extLst>
            </p:cNvPr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98;p72">
              <a:extLst>
                <a:ext uri="{FF2B5EF4-FFF2-40B4-BE49-F238E27FC236}">
                  <a16:creationId xmlns:a16="http://schemas.microsoft.com/office/drawing/2014/main" id="{C267115A-FCF3-44D7-ACFB-2EBFE75DC619}"/>
                </a:ext>
              </a:extLst>
            </p:cNvPr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99;p72">
              <a:extLst>
                <a:ext uri="{FF2B5EF4-FFF2-40B4-BE49-F238E27FC236}">
                  <a16:creationId xmlns:a16="http://schemas.microsoft.com/office/drawing/2014/main" id="{47BEE39A-8D03-48FB-A86A-3F0E289F1484}"/>
                </a:ext>
              </a:extLst>
            </p:cNvPr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0;p72">
              <a:extLst>
                <a:ext uri="{FF2B5EF4-FFF2-40B4-BE49-F238E27FC236}">
                  <a16:creationId xmlns:a16="http://schemas.microsoft.com/office/drawing/2014/main" id="{916FE7A1-84B0-4DAF-B781-7ACBD19742C1}"/>
                </a:ext>
              </a:extLst>
            </p:cNvPr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1;p72">
              <a:extLst>
                <a:ext uri="{FF2B5EF4-FFF2-40B4-BE49-F238E27FC236}">
                  <a16:creationId xmlns:a16="http://schemas.microsoft.com/office/drawing/2014/main" id="{23832F62-8229-41F4-A3B3-B2F04B4217CB}"/>
                </a:ext>
              </a:extLst>
            </p:cNvPr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2;p72">
              <a:extLst>
                <a:ext uri="{FF2B5EF4-FFF2-40B4-BE49-F238E27FC236}">
                  <a16:creationId xmlns:a16="http://schemas.microsoft.com/office/drawing/2014/main" id="{5A138A3B-9C61-4859-A36A-7F9C45D7E5C7}"/>
                </a:ext>
              </a:extLst>
            </p:cNvPr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3;p72">
              <a:extLst>
                <a:ext uri="{FF2B5EF4-FFF2-40B4-BE49-F238E27FC236}">
                  <a16:creationId xmlns:a16="http://schemas.microsoft.com/office/drawing/2014/main" id="{E4B8FEB5-39A3-4093-BF3E-21F6094EE29A}"/>
                </a:ext>
              </a:extLst>
            </p:cNvPr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4;p72">
              <a:extLst>
                <a:ext uri="{FF2B5EF4-FFF2-40B4-BE49-F238E27FC236}">
                  <a16:creationId xmlns:a16="http://schemas.microsoft.com/office/drawing/2014/main" id="{F429E470-5E4D-4FEC-BDDA-3A9DC8DDAFD0}"/>
                </a:ext>
              </a:extLst>
            </p:cNvPr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5;p72">
              <a:extLst>
                <a:ext uri="{FF2B5EF4-FFF2-40B4-BE49-F238E27FC236}">
                  <a16:creationId xmlns:a16="http://schemas.microsoft.com/office/drawing/2014/main" id="{0196965B-5541-4097-B809-EDA15C3C8142}"/>
                </a:ext>
              </a:extLst>
            </p:cNvPr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6;p72">
              <a:extLst>
                <a:ext uri="{FF2B5EF4-FFF2-40B4-BE49-F238E27FC236}">
                  <a16:creationId xmlns:a16="http://schemas.microsoft.com/office/drawing/2014/main" id="{EFEFFCA2-DAE2-4289-BBF3-4929EEEB75B3}"/>
                </a:ext>
              </a:extLst>
            </p:cNvPr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7;p72">
              <a:extLst>
                <a:ext uri="{FF2B5EF4-FFF2-40B4-BE49-F238E27FC236}">
                  <a16:creationId xmlns:a16="http://schemas.microsoft.com/office/drawing/2014/main" id="{82D4FE00-2993-4C21-B72A-F034A078C73D}"/>
                </a:ext>
              </a:extLst>
            </p:cNvPr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8;p72">
              <a:extLst>
                <a:ext uri="{FF2B5EF4-FFF2-40B4-BE49-F238E27FC236}">
                  <a16:creationId xmlns:a16="http://schemas.microsoft.com/office/drawing/2014/main" id="{31053FD0-C3BA-4E19-99A6-D233DF3D7B91}"/>
                </a:ext>
              </a:extLst>
            </p:cNvPr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09;p72">
              <a:extLst>
                <a:ext uri="{FF2B5EF4-FFF2-40B4-BE49-F238E27FC236}">
                  <a16:creationId xmlns:a16="http://schemas.microsoft.com/office/drawing/2014/main" id="{F735B257-1BD7-4C7B-8BD6-1ACEBAD5AEF1}"/>
                </a:ext>
              </a:extLst>
            </p:cNvPr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0;p72">
              <a:extLst>
                <a:ext uri="{FF2B5EF4-FFF2-40B4-BE49-F238E27FC236}">
                  <a16:creationId xmlns:a16="http://schemas.microsoft.com/office/drawing/2014/main" id="{CE5E155D-B4A0-4130-9CBD-FD80F7E43CC9}"/>
                </a:ext>
              </a:extLst>
            </p:cNvPr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1;p72">
              <a:extLst>
                <a:ext uri="{FF2B5EF4-FFF2-40B4-BE49-F238E27FC236}">
                  <a16:creationId xmlns:a16="http://schemas.microsoft.com/office/drawing/2014/main" id="{DAA58E61-696F-49DD-BA56-8C67ED1AAF76}"/>
                </a:ext>
              </a:extLst>
            </p:cNvPr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2;p72">
              <a:extLst>
                <a:ext uri="{FF2B5EF4-FFF2-40B4-BE49-F238E27FC236}">
                  <a16:creationId xmlns:a16="http://schemas.microsoft.com/office/drawing/2014/main" id="{4401855F-23EF-4AAD-B094-6AEC564C0A12}"/>
                </a:ext>
              </a:extLst>
            </p:cNvPr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3;p72">
              <a:extLst>
                <a:ext uri="{FF2B5EF4-FFF2-40B4-BE49-F238E27FC236}">
                  <a16:creationId xmlns:a16="http://schemas.microsoft.com/office/drawing/2014/main" id="{88A1A530-9E87-4CCE-831F-BDE107543314}"/>
                </a:ext>
              </a:extLst>
            </p:cNvPr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527;p72">
            <a:extLst>
              <a:ext uri="{FF2B5EF4-FFF2-40B4-BE49-F238E27FC236}">
                <a16:creationId xmlns:a16="http://schemas.microsoft.com/office/drawing/2014/main" id="{DC3EF9A9-4275-4065-BA26-CE7C85704E1F}"/>
              </a:ext>
            </a:extLst>
          </p:cNvPr>
          <p:cNvGrpSpPr/>
          <p:nvPr/>
        </p:nvGrpSpPr>
        <p:grpSpPr>
          <a:xfrm>
            <a:off x="92306" y="3630061"/>
            <a:ext cx="877904" cy="697728"/>
            <a:chOff x="1175400" y="2578675"/>
            <a:chExt cx="1038325" cy="825225"/>
          </a:xfrm>
        </p:grpSpPr>
        <p:sp>
          <p:nvSpPr>
            <p:cNvPr id="63" name="Google Shape;9528;p72">
              <a:extLst>
                <a:ext uri="{FF2B5EF4-FFF2-40B4-BE49-F238E27FC236}">
                  <a16:creationId xmlns:a16="http://schemas.microsoft.com/office/drawing/2014/main" id="{72B3EB48-32A8-48C9-805C-6F1759D35FFF}"/>
                </a:ext>
              </a:extLst>
            </p:cNvPr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29;p72">
              <a:extLst>
                <a:ext uri="{FF2B5EF4-FFF2-40B4-BE49-F238E27FC236}">
                  <a16:creationId xmlns:a16="http://schemas.microsoft.com/office/drawing/2014/main" id="{9DB1CDF1-5934-478D-A28D-2F91F18D8797}"/>
                </a:ext>
              </a:extLst>
            </p:cNvPr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30;p72">
              <a:extLst>
                <a:ext uri="{FF2B5EF4-FFF2-40B4-BE49-F238E27FC236}">
                  <a16:creationId xmlns:a16="http://schemas.microsoft.com/office/drawing/2014/main" id="{889CD5DB-22A0-44BB-976F-A93C3174AD5D}"/>
                </a:ext>
              </a:extLst>
            </p:cNvPr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31;p72">
              <a:extLst>
                <a:ext uri="{FF2B5EF4-FFF2-40B4-BE49-F238E27FC236}">
                  <a16:creationId xmlns:a16="http://schemas.microsoft.com/office/drawing/2014/main" id="{EC54B4BC-947B-4B06-8110-F77BCB9DCFC9}"/>
                </a:ext>
              </a:extLst>
            </p:cNvPr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32;p72">
              <a:extLst>
                <a:ext uri="{FF2B5EF4-FFF2-40B4-BE49-F238E27FC236}">
                  <a16:creationId xmlns:a16="http://schemas.microsoft.com/office/drawing/2014/main" id="{C998C569-FB00-4A79-ADD4-E84FE8D65074}"/>
                </a:ext>
              </a:extLst>
            </p:cNvPr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33;p72">
              <a:extLst>
                <a:ext uri="{FF2B5EF4-FFF2-40B4-BE49-F238E27FC236}">
                  <a16:creationId xmlns:a16="http://schemas.microsoft.com/office/drawing/2014/main" id="{FBE313DF-6691-463D-B966-829C99348D31}"/>
                </a:ext>
              </a:extLst>
            </p:cNvPr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34;p72">
              <a:extLst>
                <a:ext uri="{FF2B5EF4-FFF2-40B4-BE49-F238E27FC236}">
                  <a16:creationId xmlns:a16="http://schemas.microsoft.com/office/drawing/2014/main" id="{0AAFF52F-9A4D-4C79-8796-B914CF34F1BA}"/>
                </a:ext>
              </a:extLst>
            </p:cNvPr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35;p72">
              <a:extLst>
                <a:ext uri="{FF2B5EF4-FFF2-40B4-BE49-F238E27FC236}">
                  <a16:creationId xmlns:a16="http://schemas.microsoft.com/office/drawing/2014/main" id="{74051AB6-757A-4E59-8212-1727F9CD146D}"/>
                </a:ext>
              </a:extLst>
            </p:cNvPr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6;p72">
              <a:extLst>
                <a:ext uri="{FF2B5EF4-FFF2-40B4-BE49-F238E27FC236}">
                  <a16:creationId xmlns:a16="http://schemas.microsoft.com/office/drawing/2014/main" id="{030A93E5-413F-4F5A-98BA-01E7D2E3D476}"/>
                </a:ext>
              </a:extLst>
            </p:cNvPr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37;p72">
              <a:extLst>
                <a:ext uri="{FF2B5EF4-FFF2-40B4-BE49-F238E27FC236}">
                  <a16:creationId xmlns:a16="http://schemas.microsoft.com/office/drawing/2014/main" id="{BD1F88F2-590E-4EDF-9974-77C7E7FF530E}"/>
                </a:ext>
              </a:extLst>
            </p:cNvPr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38;p72">
              <a:extLst>
                <a:ext uri="{FF2B5EF4-FFF2-40B4-BE49-F238E27FC236}">
                  <a16:creationId xmlns:a16="http://schemas.microsoft.com/office/drawing/2014/main" id="{45F92703-07C0-4A82-839B-35570A9826FC}"/>
                </a:ext>
              </a:extLst>
            </p:cNvPr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39;p72">
              <a:extLst>
                <a:ext uri="{FF2B5EF4-FFF2-40B4-BE49-F238E27FC236}">
                  <a16:creationId xmlns:a16="http://schemas.microsoft.com/office/drawing/2014/main" id="{3F2B8E06-606C-4AA4-9369-66C8BE4AE396}"/>
                </a:ext>
              </a:extLst>
            </p:cNvPr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40;p72">
              <a:extLst>
                <a:ext uri="{FF2B5EF4-FFF2-40B4-BE49-F238E27FC236}">
                  <a16:creationId xmlns:a16="http://schemas.microsoft.com/office/drawing/2014/main" id="{398BFB20-49E5-4752-8931-EC40D7653F8C}"/>
                </a:ext>
              </a:extLst>
            </p:cNvPr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41;p72">
              <a:extLst>
                <a:ext uri="{FF2B5EF4-FFF2-40B4-BE49-F238E27FC236}">
                  <a16:creationId xmlns:a16="http://schemas.microsoft.com/office/drawing/2014/main" id="{5927A531-A710-4FF8-BAFB-A3A59AF6A227}"/>
                </a:ext>
              </a:extLst>
            </p:cNvPr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42;p72">
              <a:extLst>
                <a:ext uri="{FF2B5EF4-FFF2-40B4-BE49-F238E27FC236}">
                  <a16:creationId xmlns:a16="http://schemas.microsoft.com/office/drawing/2014/main" id="{1E0F5921-C8C1-43D1-BCF2-CFED1A703A63}"/>
                </a:ext>
              </a:extLst>
            </p:cNvPr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43;p72">
              <a:extLst>
                <a:ext uri="{FF2B5EF4-FFF2-40B4-BE49-F238E27FC236}">
                  <a16:creationId xmlns:a16="http://schemas.microsoft.com/office/drawing/2014/main" id="{30079A2D-F721-485E-A82E-ABD6DA728721}"/>
                </a:ext>
              </a:extLst>
            </p:cNvPr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44;p72">
              <a:extLst>
                <a:ext uri="{FF2B5EF4-FFF2-40B4-BE49-F238E27FC236}">
                  <a16:creationId xmlns:a16="http://schemas.microsoft.com/office/drawing/2014/main" id="{6DCAD17C-F4A5-40D0-9B23-4797D1AC6E98}"/>
                </a:ext>
              </a:extLst>
            </p:cNvPr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45;p72">
              <a:extLst>
                <a:ext uri="{FF2B5EF4-FFF2-40B4-BE49-F238E27FC236}">
                  <a16:creationId xmlns:a16="http://schemas.microsoft.com/office/drawing/2014/main" id="{42C1712F-A988-4166-8079-566851E299C2}"/>
                </a:ext>
              </a:extLst>
            </p:cNvPr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46;p72">
              <a:extLst>
                <a:ext uri="{FF2B5EF4-FFF2-40B4-BE49-F238E27FC236}">
                  <a16:creationId xmlns:a16="http://schemas.microsoft.com/office/drawing/2014/main" id="{92D89ECF-02C5-4F63-8D0E-C706CCB846F1}"/>
                </a:ext>
              </a:extLst>
            </p:cNvPr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47;p72">
              <a:extLst>
                <a:ext uri="{FF2B5EF4-FFF2-40B4-BE49-F238E27FC236}">
                  <a16:creationId xmlns:a16="http://schemas.microsoft.com/office/drawing/2014/main" id="{CD507FE4-9509-440F-8D67-0AD82154A8C0}"/>
                </a:ext>
              </a:extLst>
            </p:cNvPr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48;p72">
              <a:extLst>
                <a:ext uri="{FF2B5EF4-FFF2-40B4-BE49-F238E27FC236}">
                  <a16:creationId xmlns:a16="http://schemas.microsoft.com/office/drawing/2014/main" id="{3153D694-00F3-4534-83F7-CF7332A4ACD8}"/>
                </a:ext>
              </a:extLst>
            </p:cNvPr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49;p72">
              <a:extLst>
                <a:ext uri="{FF2B5EF4-FFF2-40B4-BE49-F238E27FC236}">
                  <a16:creationId xmlns:a16="http://schemas.microsoft.com/office/drawing/2014/main" id="{F3398CCF-9D5D-4973-BBB6-A48BC786356B}"/>
                </a:ext>
              </a:extLst>
            </p:cNvPr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50;p72">
              <a:extLst>
                <a:ext uri="{FF2B5EF4-FFF2-40B4-BE49-F238E27FC236}">
                  <a16:creationId xmlns:a16="http://schemas.microsoft.com/office/drawing/2014/main" id="{5EFF6E18-F096-49AC-B75A-D58B9BFAD597}"/>
                </a:ext>
              </a:extLst>
            </p:cNvPr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51;p72">
              <a:extLst>
                <a:ext uri="{FF2B5EF4-FFF2-40B4-BE49-F238E27FC236}">
                  <a16:creationId xmlns:a16="http://schemas.microsoft.com/office/drawing/2014/main" id="{0A14DDF9-BC4C-4F78-A3EA-A66590F70E7E}"/>
                </a:ext>
              </a:extLst>
            </p:cNvPr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52;p72">
              <a:extLst>
                <a:ext uri="{FF2B5EF4-FFF2-40B4-BE49-F238E27FC236}">
                  <a16:creationId xmlns:a16="http://schemas.microsoft.com/office/drawing/2014/main" id="{77F310BE-A6C6-486D-A362-56E72F0B27E6}"/>
                </a:ext>
              </a:extLst>
            </p:cNvPr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53;p72">
              <a:extLst>
                <a:ext uri="{FF2B5EF4-FFF2-40B4-BE49-F238E27FC236}">
                  <a16:creationId xmlns:a16="http://schemas.microsoft.com/office/drawing/2014/main" id="{5084ADD0-6FDC-44D6-A105-1A9BF7D32D62}"/>
                </a:ext>
              </a:extLst>
            </p:cNvPr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54;p72">
              <a:extLst>
                <a:ext uri="{FF2B5EF4-FFF2-40B4-BE49-F238E27FC236}">
                  <a16:creationId xmlns:a16="http://schemas.microsoft.com/office/drawing/2014/main" id="{CDF12823-01A9-4492-8CB6-72BF1BE765E4}"/>
                </a:ext>
              </a:extLst>
            </p:cNvPr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55;p72">
              <a:extLst>
                <a:ext uri="{FF2B5EF4-FFF2-40B4-BE49-F238E27FC236}">
                  <a16:creationId xmlns:a16="http://schemas.microsoft.com/office/drawing/2014/main" id="{4018380E-35C9-4335-909B-036A1A0CE512}"/>
                </a:ext>
              </a:extLst>
            </p:cNvPr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56;p72">
              <a:extLst>
                <a:ext uri="{FF2B5EF4-FFF2-40B4-BE49-F238E27FC236}">
                  <a16:creationId xmlns:a16="http://schemas.microsoft.com/office/drawing/2014/main" id="{4E7C538A-81F6-4DAD-8E2C-EEB8627769B7}"/>
                </a:ext>
              </a:extLst>
            </p:cNvPr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57;p72">
              <a:extLst>
                <a:ext uri="{FF2B5EF4-FFF2-40B4-BE49-F238E27FC236}">
                  <a16:creationId xmlns:a16="http://schemas.microsoft.com/office/drawing/2014/main" id="{6EB82B04-1C79-44C2-B9A5-060F5CE2ADEB}"/>
                </a:ext>
              </a:extLst>
            </p:cNvPr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58;p72">
              <a:extLst>
                <a:ext uri="{FF2B5EF4-FFF2-40B4-BE49-F238E27FC236}">
                  <a16:creationId xmlns:a16="http://schemas.microsoft.com/office/drawing/2014/main" id="{93336226-6FC5-492D-93B0-FA7A020B656B}"/>
                </a:ext>
              </a:extLst>
            </p:cNvPr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9;p72">
              <a:extLst>
                <a:ext uri="{FF2B5EF4-FFF2-40B4-BE49-F238E27FC236}">
                  <a16:creationId xmlns:a16="http://schemas.microsoft.com/office/drawing/2014/main" id="{72358E0B-EE6A-40DD-945D-B52779E05A2C}"/>
                </a:ext>
              </a:extLst>
            </p:cNvPr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0;p72">
              <a:extLst>
                <a:ext uri="{FF2B5EF4-FFF2-40B4-BE49-F238E27FC236}">
                  <a16:creationId xmlns:a16="http://schemas.microsoft.com/office/drawing/2014/main" id="{E779B00B-083B-4A40-AE4C-5A487C92A46E}"/>
                </a:ext>
              </a:extLst>
            </p:cNvPr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61;p72">
              <a:extLst>
                <a:ext uri="{FF2B5EF4-FFF2-40B4-BE49-F238E27FC236}">
                  <a16:creationId xmlns:a16="http://schemas.microsoft.com/office/drawing/2014/main" id="{703265D8-B3D6-4FF4-B141-545A581F0BC5}"/>
                </a:ext>
              </a:extLst>
            </p:cNvPr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62;p72">
              <a:extLst>
                <a:ext uri="{FF2B5EF4-FFF2-40B4-BE49-F238E27FC236}">
                  <a16:creationId xmlns:a16="http://schemas.microsoft.com/office/drawing/2014/main" id="{10EE1C2E-D2B4-48F1-BC4C-44ADBF3CE167}"/>
                </a:ext>
              </a:extLst>
            </p:cNvPr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63;p72">
              <a:extLst>
                <a:ext uri="{FF2B5EF4-FFF2-40B4-BE49-F238E27FC236}">
                  <a16:creationId xmlns:a16="http://schemas.microsoft.com/office/drawing/2014/main" id="{882399F1-DD53-47FF-8FEF-5FB4C4B63DC4}"/>
                </a:ext>
              </a:extLst>
            </p:cNvPr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64;p72">
              <a:extLst>
                <a:ext uri="{FF2B5EF4-FFF2-40B4-BE49-F238E27FC236}">
                  <a16:creationId xmlns:a16="http://schemas.microsoft.com/office/drawing/2014/main" id="{92B53D8D-E004-4308-9604-5D3E398CE842}"/>
                </a:ext>
              </a:extLst>
            </p:cNvPr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65;p72">
              <a:extLst>
                <a:ext uri="{FF2B5EF4-FFF2-40B4-BE49-F238E27FC236}">
                  <a16:creationId xmlns:a16="http://schemas.microsoft.com/office/drawing/2014/main" id="{BE01AAB0-BBC4-4703-AD33-7CD7959B6F84}"/>
                </a:ext>
              </a:extLst>
            </p:cNvPr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6;p72">
              <a:extLst>
                <a:ext uri="{FF2B5EF4-FFF2-40B4-BE49-F238E27FC236}">
                  <a16:creationId xmlns:a16="http://schemas.microsoft.com/office/drawing/2014/main" id="{586D75B7-C100-499C-A0D8-73E523743421}"/>
                </a:ext>
              </a:extLst>
            </p:cNvPr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67;p72">
              <a:extLst>
                <a:ext uri="{FF2B5EF4-FFF2-40B4-BE49-F238E27FC236}">
                  <a16:creationId xmlns:a16="http://schemas.microsoft.com/office/drawing/2014/main" id="{A031DE8A-CCF9-4751-9465-15087D5F6A7D}"/>
                </a:ext>
              </a:extLst>
            </p:cNvPr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68;p72">
              <a:extLst>
                <a:ext uri="{FF2B5EF4-FFF2-40B4-BE49-F238E27FC236}">
                  <a16:creationId xmlns:a16="http://schemas.microsoft.com/office/drawing/2014/main" id="{3E703A25-37B2-40B2-88BD-A7B572CFC45D}"/>
                </a:ext>
              </a:extLst>
            </p:cNvPr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9;p72">
              <a:extLst>
                <a:ext uri="{FF2B5EF4-FFF2-40B4-BE49-F238E27FC236}">
                  <a16:creationId xmlns:a16="http://schemas.microsoft.com/office/drawing/2014/main" id="{E4F0D884-A71B-46C5-9C71-53A6C97B3D01}"/>
                </a:ext>
              </a:extLst>
            </p:cNvPr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70;p72">
              <a:extLst>
                <a:ext uri="{FF2B5EF4-FFF2-40B4-BE49-F238E27FC236}">
                  <a16:creationId xmlns:a16="http://schemas.microsoft.com/office/drawing/2014/main" id="{3E5B8D75-EB9C-4F98-AEC4-D378CCDA7C43}"/>
                </a:ext>
              </a:extLst>
            </p:cNvPr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1;p72">
              <a:extLst>
                <a:ext uri="{FF2B5EF4-FFF2-40B4-BE49-F238E27FC236}">
                  <a16:creationId xmlns:a16="http://schemas.microsoft.com/office/drawing/2014/main" id="{55465346-0824-41CF-BD65-AE673DD670E6}"/>
                </a:ext>
              </a:extLst>
            </p:cNvPr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2;p72">
              <a:extLst>
                <a:ext uri="{FF2B5EF4-FFF2-40B4-BE49-F238E27FC236}">
                  <a16:creationId xmlns:a16="http://schemas.microsoft.com/office/drawing/2014/main" id="{A9B3F1A6-F90E-4118-90B7-8354268D228D}"/>
                </a:ext>
              </a:extLst>
            </p:cNvPr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73;p72">
              <a:extLst>
                <a:ext uri="{FF2B5EF4-FFF2-40B4-BE49-F238E27FC236}">
                  <a16:creationId xmlns:a16="http://schemas.microsoft.com/office/drawing/2014/main" id="{28F5D11B-1167-4DC6-B848-A5E74C0FFAA8}"/>
                </a:ext>
              </a:extLst>
            </p:cNvPr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574;p72">
              <a:extLst>
                <a:ext uri="{FF2B5EF4-FFF2-40B4-BE49-F238E27FC236}">
                  <a16:creationId xmlns:a16="http://schemas.microsoft.com/office/drawing/2014/main" id="{309EC6B2-ECE3-4874-AA0F-45B65F6B8B36}"/>
                </a:ext>
              </a:extLst>
            </p:cNvPr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575;p72">
              <a:extLst>
                <a:ext uri="{FF2B5EF4-FFF2-40B4-BE49-F238E27FC236}">
                  <a16:creationId xmlns:a16="http://schemas.microsoft.com/office/drawing/2014/main" id="{D8C8B7AE-EDA4-4EF5-A526-CA6136835DBF}"/>
                </a:ext>
              </a:extLst>
            </p:cNvPr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76;p72">
              <a:extLst>
                <a:ext uri="{FF2B5EF4-FFF2-40B4-BE49-F238E27FC236}">
                  <a16:creationId xmlns:a16="http://schemas.microsoft.com/office/drawing/2014/main" id="{DEE60F48-3183-415B-B926-ACFD67085E36}"/>
                </a:ext>
              </a:extLst>
            </p:cNvPr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77;p72">
              <a:extLst>
                <a:ext uri="{FF2B5EF4-FFF2-40B4-BE49-F238E27FC236}">
                  <a16:creationId xmlns:a16="http://schemas.microsoft.com/office/drawing/2014/main" id="{B044050C-2EF5-4528-88CD-9C7A2AE89830}"/>
                </a:ext>
              </a:extLst>
            </p:cNvPr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578;p72">
              <a:extLst>
                <a:ext uri="{FF2B5EF4-FFF2-40B4-BE49-F238E27FC236}">
                  <a16:creationId xmlns:a16="http://schemas.microsoft.com/office/drawing/2014/main" id="{50E50EAB-35E2-4DB4-BF31-F68C68EBB2AB}"/>
                </a:ext>
              </a:extLst>
            </p:cNvPr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79;p72">
              <a:extLst>
                <a:ext uri="{FF2B5EF4-FFF2-40B4-BE49-F238E27FC236}">
                  <a16:creationId xmlns:a16="http://schemas.microsoft.com/office/drawing/2014/main" id="{517EB30E-78E4-4EB8-BE04-F70162F68FCE}"/>
                </a:ext>
              </a:extLst>
            </p:cNvPr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80;p72">
              <a:extLst>
                <a:ext uri="{FF2B5EF4-FFF2-40B4-BE49-F238E27FC236}">
                  <a16:creationId xmlns:a16="http://schemas.microsoft.com/office/drawing/2014/main" id="{841A0F53-14CF-411F-8369-C7B95CD37E18}"/>
                </a:ext>
              </a:extLst>
            </p:cNvPr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81;p72">
              <a:extLst>
                <a:ext uri="{FF2B5EF4-FFF2-40B4-BE49-F238E27FC236}">
                  <a16:creationId xmlns:a16="http://schemas.microsoft.com/office/drawing/2014/main" id="{E5164389-7D3A-48DA-B758-AC308A1A10E1}"/>
                </a:ext>
              </a:extLst>
            </p:cNvPr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82;p72">
              <a:extLst>
                <a:ext uri="{FF2B5EF4-FFF2-40B4-BE49-F238E27FC236}">
                  <a16:creationId xmlns:a16="http://schemas.microsoft.com/office/drawing/2014/main" id="{173ABBB4-ADF8-4AC4-A637-A914410ECE79}"/>
                </a:ext>
              </a:extLst>
            </p:cNvPr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83;p72">
              <a:extLst>
                <a:ext uri="{FF2B5EF4-FFF2-40B4-BE49-F238E27FC236}">
                  <a16:creationId xmlns:a16="http://schemas.microsoft.com/office/drawing/2014/main" id="{60150482-EDB1-46BE-8427-C6AC441C5D59}"/>
                </a:ext>
              </a:extLst>
            </p:cNvPr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84;p72">
              <a:extLst>
                <a:ext uri="{FF2B5EF4-FFF2-40B4-BE49-F238E27FC236}">
                  <a16:creationId xmlns:a16="http://schemas.microsoft.com/office/drawing/2014/main" id="{8B4469F9-E87C-4693-8050-18ACB57C9478}"/>
                </a:ext>
              </a:extLst>
            </p:cNvPr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85;p72">
              <a:extLst>
                <a:ext uri="{FF2B5EF4-FFF2-40B4-BE49-F238E27FC236}">
                  <a16:creationId xmlns:a16="http://schemas.microsoft.com/office/drawing/2014/main" id="{96DD0F1D-AD11-4C7C-8A94-1FDBC66B75D9}"/>
                </a:ext>
              </a:extLst>
            </p:cNvPr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86;p72">
              <a:extLst>
                <a:ext uri="{FF2B5EF4-FFF2-40B4-BE49-F238E27FC236}">
                  <a16:creationId xmlns:a16="http://schemas.microsoft.com/office/drawing/2014/main" id="{EDF0A8F4-E0C9-46A5-9316-908C751BA370}"/>
                </a:ext>
              </a:extLst>
            </p:cNvPr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87;p72">
              <a:extLst>
                <a:ext uri="{FF2B5EF4-FFF2-40B4-BE49-F238E27FC236}">
                  <a16:creationId xmlns:a16="http://schemas.microsoft.com/office/drawing/2014/main" id="{DF687702-2AF2-41D0-A826-C8DD3331C441}"/>
                </a:ext>
              </a:extLst>
            </p:cNvPr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88;p72">
              <a:extLst>
                <a:ext uri="{FF2B5EF4-FFF2-40B4-BE49-F238E27FC236}">
                  <a16:creationId xmlns:a16="http://schemas.microsoft.com/office/drawing/2014/main" id="{6D2E0EAE-4458-48B0-83B5-06272909859B}"/>
                </a:ext>
              </a:extLst>
            </p:cNvPr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89;p72">
              <a:extLst>
                <a:ext uri="{FF2B5EF4-FFF2-40B4-BE49-F238E27FC236}">
                  <a16:creationId xmlns:a16="http://schemas.microsoft.com/office/drawing/2014/main" id="{FE3823F9-058A-41EB-A130-11D593326196}"/>
                </a:ext>
              </a:extLst>
            </p:cNvPr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90;p72">
              <a:extLst>
                <a:ext uri="{FF2B5EF4-FFF2-40B4-BE49-F238E27FC236}">
                  <a16:creationId xmlns:a16="http://schemas.microsoft.com/office/drawing/2014/main" id="{0E4A57CF-7030-4A99-BCDF-C6BE2139FF1D}"/>
                </a:ext>
              </a:extLst>
            </p:cNvPr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1;p72">
              <a:extLst>
                <a:ext uri="{FF2B5EF4-FFF2-40B4-BE49-F238E27FC236}">
                  <a16:creationId xmlns:a16="http://schemas.microsoft.com/office/drawing/2014/main" id="{920F186A-471F-45AC-9EBF-30C448AF2E3B}"/>
                </a:ext>
              </a:extLst>
            </p:cNvPr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92;p72">
              <a:extLst>
                <a:ext uri="{FF2B5EF4-FFF2-40B4-BE49-F238E27FC236}">
                  <a16:creationId xmlns:a16="http://schemas.microsoft.com/office/drawing/2014/main" id="{FDF61197-1078-4FE2-B178-0D1D10E548F9}"/>
                </a:ext>
              </a:extLst>
            </p:cNvPr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93;p72">
              <a:extLst>
                <a:ext uri="{FF2B5EF4-FFF2-40B4-BE49-F238E27FC236}">
                  <a16:creationId xmlns:a16="http://schemas.microsoft.com/office/drawing/2014/main" id="{815FF605-14AB-4257-B679-917A4C678CCA}"/>
                </a:ext>
              </a:extLst>
            </p:cNvPr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94;p72">
              <a:extLst>
                <a:ext uri="{FF2B5EF4-FFF2-40B4-BE49-F238E27FC236}">
                  <a16:creationId xmlns:a16="http://schemas.microsoft.com/office/drawing/2014/main" id="{DAF6D483-306D-4556-9D16-99416BEFCE5E}"/>
                </a:ext>
              </a:extLst>
            </p:cNvPr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95;p72">
              <a:extLst>
                <a:ext uri="{FF2B5EF4-FFF2-40B4-BE49-F238E27FC236}">
                  <a16:creationId xmlns:a16="http://schemas.microsoft.com/office/drawing/2014/main" id="{1530F783-DFF2-482F-80D2-2F3E7F717EAB}"/>
                </a:ext>
              </a:extLst>
            </p:cNvPr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96;p72">
              <a:extLst>
                <a:ext uri="{FF2B5EF4-FFF2-40B4-BE49-F238E27FC236}">
                  <a16:creationId xmlns:a16="http://schemas.microsoft.com/office/drawing/2014/main" id="{6FE00C0E-1917-4039-BE8D-0915F89C00FA}"/>
                </a:ext>
              </a:extLst>
            </p:cNvPr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97;p72">
              <a:extLst>
                <a:ext uri="{FF2B5EF4-FFF2-40B4-BE49-F238E27FC236}">
                  <a16:creationId xmlns:a16="http://schemas.microsoft.com/office/drawing/2014/main" id="{CE19B5CF-1741-412F-885E-4E6F0F41DB4A}"/>
                </a:ext>
              </a:extLst>
            </p:cNvPr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63EB58-A192-47CB-88E6-A1E94052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56" y="2531031"/>
            <a:ext cx="1725318" cy="1664352"/>
          </a:xfrm>
          <a:prstGeom prst="rect">
            <a:avLst/>
          </a:prstGeom>
        </p:spPr>
      </p:pic>
      <p:sp>
        <p:nvSpPr>
          <p:cNvPr id="136" name="Google Shape;1693;p77">
            <a:extLst>
              <a:ext uri="{FF2B5EF4-FFF2-40B4-BE49-F238E27FC236}">
                <a16:creationId xmlns:a16="http://schemas.microsoft.com/office/drawing/2014/main" id="{004EED6D-98E3-4E62-8ACE-1E9F24087E60}"/>
              </a:ext>
            </a:extLst>
          </p:cNvPr>
          <p:cNvSpPr/>
          <p:nvPr/>
        </p:nvSpPr>
        <p:spPr>
          <a:xfrm>
            <a:off x="6590241" y="3896263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693;p77">
            <a:extLst>
              <a:ext uri="{FF2B5EF4-FFF2-40B4-BE49-F238E27FC236}">
                <a16:creationId xmlns:a16="http://schemas.microsoft.com/office/drawing/2014/main" id="{8F5F3B13-6884-4EB4-9B49-F8117F21C68F}"/>
              </a:ext>
            </a:extLst>
          </p:cNvPr>
          <p:cNvSpPr/>
          <p:nvPr/>
        </p:nvSpPr>
        <p:spPr>
          <a:xfrm>
            <a:off x="7295324" y="4139152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36CBF-24B0-45D5-8075-847252FB0AAC}"/>
              </a:ext>
            </a:extLst>
          </p:cNvPr>
          <p:cNvSpPr txBox="1"/>
          <p:nvPr/>
        </p:nvSpPr>
        <p:spPr>
          <a:xfrm>
            <a:off x="1340821" y="673550"/>
            <a:ext cx="49679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 + 9 + 14 + 19 + . . .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the series of numbers above, </a:t>
            </a:r>
          </a:p>
          <a:p>
            <a:r>
              <a:rPr lang="en-US" dirty="0">
                <a:solidFill>
                  <a:schemeClr val="bg1"/>
                </a:solidFill>
              </a:rPr>
              <a:t>determine S30!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Answer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= 4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 = 5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U30 = 4 + ( 30 - 1 ) 5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4 + 29 × 5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4 + 145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149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Then, S30 is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65E6F5"/>
                </a:solidFill>
              </a:rPr>
              <a:t>1</a:t>
            </a:r>
            <a:r>
              <a:rPr lang="en-US" b="1" baseline="30000" dirty="0">
                <a:solidFill>
                  <a:srgbClr val="65E6F5"/>
                </a:solidFill>
              </a:rPr>
              <a:t>st</a:t>
            </a:r>
            <a:r>
              <a:rPr lang="en-US" b="1" dirty="0">
                <a:solidFill>
                  <a:srgbClr val="65E6F5"/>
                </a:solidFill>
              </a:rPr>
              <a:t> method</a:t>
            </a:r>
            <a:endParaRPr lang="en-ID" b="1" dirty="0">
              <a:solidFill>
                <a:srgbClr val="65E6F5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Sn = ½n ( a + Un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S30 = ½ × 30 ( 4 + 149 )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15 x 153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2295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endParaRPr lang="en-ID" dirty="0"/>
          </a:p>
        </p:txBody>
      </p:sp>
      <p:grpSp>
        <p:nvGrpSpPr>
          <p:cNvPr id="133" name="Google Shape;1668;p77">
            <a:extLst>
              <a:ext uri="{FF2B5EF4-FFF2-40B4-BE49-F238E27FC236}">
                <a16:creationId xmlns:a16="http://schemas.microsoft.com/office/drawing/2014/main" id="{AA4CB824-68BD-4A1B-B264-5249ACAF86F1}"/>
              </a:ext>
            </a:extLst>
          </p:cNvPr>
          <p:cNvGrpSpPr/>
          <p:nvPr/>
        </p:nvGrpSpPr>
        <p:grpSpPr>
          <a:xfrm>
            <a:off x="8146723" y="2287788"/>
            <a:ext cx="850325" cy="523600"/>
            <a:chOff x="4073300" y="403025"/>
            <a:chExt cx="850325" cy="523600"/>
          </a:xfrm>
        </p:grpSpPr>
        <p:sp>
          <p:nvSpPr>
            <p:cNvPr id="134" name="Google Shape;1669;p77">
              <a:extLst>
                <a:ext uri="{FF2B5EF4-FFF2-40B4-BE49-F238E27FC236}">
                  <a16:creationId xmlns:a16="http://schemas.microsoft.com/office/drawing/2014/main" id="{7FC87844-4446-49EC-A83E-E75EA0C33020}"/>
                </a:ext>
              </a:extLst>
            </p:cNvPr>
            <p:cNvSpPr/>
            <p:nvPr/>
          </p:nvSpPr>
          <p:spPr>
            <a:xfrm>
              <a:off x="407330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70;p77">
              <a:extLst>
                <a:ext uri="{FF2B5EF4-FFF2-40B4-BE49-F238E27FC236}">
                  <a16:creationId xmlns:a16="http://schemas.microsoft.com/office/drawing/2014/main" id="{4BBEE1F6-AFB8-4EF4-ADA2-218BFFCB8EF1}"/>
                </a:ext>
              </a:extLst>
            </p:cNvPr>
            <p:cNvSpPr/>
            <p:nvPr/>
          </p:nvSpPr>
          <p:spPr>
            <a:xfrm>
              <a:off x="407330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71;p77">
              <a:extLst>
                <a:ext uri="{FF2B5EF4-FFF2-40B4-BE49-F238E27FC236}">
                  <a16:creationId xmlns:a16="http://schemas.microsoft.com/office/drawing/2014/main" id="{436C58F5-CAFA-4A89-887B-69621A76A23B}"/>
                </a:ext>
              </a:extLst>
            </p:cNvPr>
            <p:cNvSpPr/>
            <p:nvPr/>
          </p:nvSpPr>
          <p:spPr>
            <a:xfrm>
              <a:off x="407330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72;p77">
              <a:extLst>
                <a:ext uri="{FF2B5EF4-FFF2-40B4-BE49-F238E27FC236}">
                  <a16:creationId xmlns:a16="http://schemas.microsoft.com/office/drawing/2014/main" id="{FD79629F-F918-4A69-85E9-5AB9873C485D}"/>
                </a:ext>
              </a:extLst>
            </p:cNvPr>
            <p:cNvSpPr/>
            <p:nvPr/>
          </p:nvSpPr>
          <p:spPr>
            <a:xfrm>
              <a:off x="4180425" y="5094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73;p77">
              <a:extLst>
                <a:ext uri="{FF2B5EF4-FFF2-40B4-BE49-F238E27FC236}">
                  <a16:creationId xmlns:a16="http://schemas.microsoft.com/office/drawing/2014/main" id="{A54AD0D7-62C7-44EE-A6B4-98BAF85EFABE}"/>
                </a:ext>
              </a:extLst>
            </p:cNvPr>
            <p:cNvSpPr/>
            <p:nvPr/>
          </p:nvSpPr>
          <p:spPr>
            <a:xfrm>
              <a:off x="4180425" y="7138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74;p77">
              <a:extLst>
                <a:ext uri="{FF2B5EF4-FFF2-40B4-BE49-F238E27FC236}">
                  <a16:creationId xmlns:a16="http://schemas.microsoft.com/office/drawing/2014/main" id="{D09C85B9-B86A-4D17-BE73-09A388F9FC9D}"/>
                </a:ext>
              </a:extLst>
            </p:cNvPr>
            <p:cNvSpPr/>
            <p:nvPr/>
          </p:nvSpPr>
          <p:spPr>
            <a:xfrm>
              <a:off x="428682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75;p77">
              <a:extLst>
                <a:ext uri="{FF2B5EF4-FFF2-40B4-BE49-F238E27FC236}">
                  <a16:creationId xmlns:a16="http://schemas.microsoft.com/office/drawing/2014/main" id="{6199682A-8EE9-4545-BCF9-9F327F57FEA0}"/>
                </a:ext>
              </a:extLst>
            </p:cNvPr>
            <p:cNvSpPr/>
            <p:nvPr/>
          </p:nvSpPr>
          <p:spPr>
            <a:xfrm>
              <a:off x="428682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76;p77">
              <a:extLst>
                <a:ext uri="{FF2B5EF4-FFF2-40B4-BE49-F238E27FC236}">
                  <a16:creationId xmlns:a16="http://schemas.microsoft.com/office/drawing/2014/main" id="{1C8D5803-AAFA-46E1-9E0F-AC5C54E7BA5A}"/>
                </a:ext>
              </a:extLst>
            </p:cNvPr>
            <p:cNvSpPr/>
            <p:nvPr/>
          </p:nvSpPr>
          <p:spPr>
            <a:xfrm>
              <a:off x="428682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77;p77">
              <a:extLst>
                <a:ext uri="{FF2B5EF4-FFF2-40B4-BE49-F238E27FC236}">
                  <a16:creationId xmlns:a16="http://schemas.microsoft.com/office/drawing/2014/main" id="{4F8ADE84-A029-4C79-9814-115735CB02E2}"/>
                </a:ext>
              </a:extLst>
            </p:cNvPr>
            <p:cNvSpPr/>
            <p:nvPr/>
          </p:nvSpPr>
          <p:spPr>
            <a:xfrm>
              <a:off x="4391675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78;p77">
              <a:extLst>
                <a:ext uri="{FF2B5EF4-FFF2-40B4-BE49-F238E27FC236}">
                  <a16:creationId xmlns:a16="http://schemas.microsoft.com/office/drawing/2014/main" id="{DCBB5A7D-0FE0-4CF5-8879-9D10CD7F2B87}"/>
                </a:ext>
              </a:extLst>
            </p:cNvPr>
            <p:cNvSpPr/>
            <p:nvPr/>
          </p:nvSpPr>
          <p:spPr>
            <a:xfrm>
              <a:off x="4391675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79;p77">
              <a:extLst>
                <a:ext uri="{FF2B5EF4-FFF2-40B4-BE49-F238E27FC236}">
                  <a16:creationId xmlns:a16="http://schemas.microsoft.com/office/drawing/2014/main" id="{5FA36DB5-4D69-49B3-8A9C-27DFC04A7E8B}"/>
                </a:ext>
              </a:extLst>
            </p:cNvPr>
            <p:cNvSpPr/>
            <p:nvPr/>
          </p:nvSpPr>
          <p:spPr>
            <a:xfrm>
              <a:off x="449807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80;p77">
              <a:extLst>
                <a:ext uri="{FF2B5EF4-FFF2-40B4-BE49-F238E27FC236}">
                  <a16:creationId xmlns:a16="http://schemas.microsoft.com/office/drawing/2014/main" id="{7265EF2C-B86B-4A40-83F9-777E18516C31}"/>
                </a:ext>
              </a:extLst>
            </p:cNvPr>
            <p:cNvSpPr/>
            <p:nvPr/>
          </p:nvSpPr>
          <p:spPr>
            <a:xfrm>
              <a:off x="449807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81;p77">
              <a:extLst>
                <a:ext uri="{FF2B5EF4-FFF2-40B4-BE49-F238E27FC236}">
                  <a16:creationId xmlns:a16="http://schemas.microsoft.com/office/drawing/2014/main" id="{329C9BAB-48BC-4C1D-B34D-A0A71CD811BB}"/>
                </a:ext>
              </a:extLst>
            </p:cNvPr>
            <p:cNvSpPr/>
            <p:nvPr/>
          </p:nvSpPr>
          <p:spPr>
            <a:xfrm>
              <a:off x="449807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82;p77">
              <a:extLst>
                <a:ext uri="{FF2B5EF4-FFF2-40B4-BE49-F238E27FC236}">
                  <a16:creationId xmlns:a16="http://schemas.microsoft.com/office/drawing/2014/main" id="{D9086A4D-631A-4510-9E74-574C7A289953}"/>
                </a:ext>
              </a:extLst>
            </p:cNvPr>
            <p:cNvSpPr/>
            <p:nvPr/>
          </p:nvSpPr>
          <p:spPr>
            <a:xfrm>
              <a:off x="4604450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83;p77">
              <a:extLst>
                <a:ext uri="{FF2B5EF4-FFF2-40B4-BE49-F238E27FC236}">
                  <a16:creationId xmlns:a16="http://schemas.microsoft.com/office/drawing/2014/main" id="{34BCFA61-5C0E-41D7-91E9-9729C6F0773F}"/>
                </a:ext>
              </a:extLst>
            </p:cNvPr>
            <p:cNvSpPr/>
            <p:nvPr/>
          </p:nvSpPr>
          <p:spPr>
            <a:xfrm>
              <a:off x="4604450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84;p77">
              <a:extLst>
                <a:ext uri="{FF2B5EF4-FFF2-40B4-BE49-F238E27FC236}">
                  <a16:creationId xmlns:a16="http://schemas.microsoft.com/office/drawing/2014/main" id="{9682311A-4F49-4E90-95EE-30FECBFD93D7}"/>
                </a:ext>
              </a:extLst>
            </p:cNvPr>
            <p:cNvSpPr/>
            <p:nvPr/>
          </p:nvSpPr>
          <p:spPr>
            <a:xfrm>
              <a:off x="471085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85;p77">
              <a:extLst>
                <a:ext uri="{FF2B5EF4-FFF2-40B4-BE49-F238E27FC236}">
                  <a16:creationId xmlns:a16="http://schemas.microsoft.com/office/drawing/2014/main" id="{76C46A14-098B-43C0-A04E-9E256A2A3CF9}"/>
                </a:ext>
              </a:extLst>
            </p:cNvPr>
            <p:cNvSpPr/>
            <p:nvPr/>
          </p:nvSpPr>
          <p:spPr>
            <a:xfrm>
              <a:off x="471085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86;p77">
              <a:extLst>
                <a:ext uri="{FF2B5EF4-FFF2-40B4-BE49-F238E27FC236}">
                  <a16:creationId xmlns:a16="http://schemas.microsoft.com/office/drawing/2014/main" id="{BCEFEA32-D676-42A6-80A0-0C16AD581723}"/>
                </a:ext>
              </a:extLst>
            </p:cNvPr>
            <p:cNvSpPr/>
            <p:nvPr/>
          </p:nvSpPr>
          <p:spPr>
            <a:xfrm>
              <a:off x="471085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87;p77">
              <a:extLst>
                <a:ext uri="{FF2B5EF4-FFF2-40B4-BE49-F238E27FC236}">
                  <a16:creationId xmlns:a16="http://schemas.microsoft.com/office/drawing/2014/main" id="{C3E1A130-5C4B-4DD0-9A84-1691A7A10866}"/>
                </a:ext>
              </a:extLst>
            </p:cNvPr>
            <p:cNvSpPr/>
            <p:nvPr/>
          </p:nvSpPr>
          <p:spPr>
            <a:xfrm>
              <a:off x="4817225" y="5094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88;p77">
              <a:extLst>
                <a:ext uri="{FF2B5EF4-FFF2-40B4-BE49-F238E27FC236}">
                  <a16:creationId xmlns:a16="http://schemas.microsoft.com/office/drawing/2014/main" id="{8A6331FA-A03A-48D0-9693-38FB8F444B3D}"/>
                </a:ext>
              </a:extLst>
            </p:cNvPr>
            <p:cNvSpPr/>
            <p:nvPr/>
          </p:nvSpPr>
          <p:spPr>
            <a:xfrm>
              <a:off x="4817225" y="7138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B87320-9B54-482D-8CB2-1D2DAEEE947C}"/>
              </a:ext>
            </a:extLst>
          </p:cNvPr>
          <p:cNvSpPr txBox="1"/>
          <p:nvPr/>
        </p:nvSpPr>
        <p:spPr>
          <a:xfrm>
            <a:off x="4136774" y="1811300"/>
            <a:ext cx="2704573" cy="183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5E6F5"/>
                </a:solidFill>
              </a:rPr>
              <a:t>2</a:t>
            </a:r>
            <a:r>
              <a:rPr lang="en-US" b="1" baseline="30000">
                <a:solidFill>
                  <a:srgbClr val="65E6F5"/>
                </a:solidFill>
              </a:rPr>
              <a:t>nd</a:t>
            </a:r>
            <a:r>
              <a:rPr lang="en-US" b="1">
                <a:solidFill>
                  <a:srgbClr val="65E6F5"/>
                </a:solidFill>
              </a:rPr>
              <a:t> method</a:t>
            </a:r>
            <a:endParaRPr lang="en-ID" b="1">
              <a:solidFill>
                <a:srgbClr val="65E6F5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Sn = ½ n ( 2a + ( n – 1 ) b )</a:t>
            </a:r>
            <a:endParaRPr lang="en-ID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S30 = ½ × 30 [ 2 × 4 + ( 30 – 1 ) 5 ]</a:t>
            </a:r>
            <a:endParaRPr lang="en-ID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= 15 ( 8 + 29 × 5 )</a:t>
            </a:r>
            <a:endParaRPr lang="en-ID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= 15 ( 8 + 145 )</a:t>
            </a:r>
            <a:endParaRPr lang="en-ID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= 15 ( 153 )</a:t>
            </a:r>
            <a:endParaRPr lang="en-ID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= 2295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6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 txBox="1">
            <a:spLocks noGrp="1"/>
          </p:cNvSpPr>
          <p:nvPr>
            <p:ph type="subTitle" idx="2"/>
          </p:nvPr>
        </p:nvSpPr>
        <p:spPr>
          <a:xfrm>
            <a:off x="1346463" y="0"/>
            <a:ext cx="3712908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400" dirty="0" err="1"/>
              <a:t>Arithmetics</a:t>
            </a:r>
            <a:r>
              <a:rPr lang="en-US" sz="4400" dirty="0"/>
              <a:t> </a:t>
            </a:r>
          </a:p>
        </p:txBody>
      </p:sp>
      <p:sp>
        <p:nvSpPr>
          <p:cNvPr id="573" name="Google Shape;573;p42"/>
          <p:cNvSpPr txBox="1">
            <a:spLocks noGrp="1"/>
          </p:cNvSpPr>
          <p:nvPr>
            <p:ph type="title" idx="9"/>
          </p:nvPr>
        </p:nvSpPr>
        <p:spPr>
          <a:xfrm>
            <a:off x="19879" y="-33167"/>
            <a:ext cx="1725317" cy="1413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577" name="Google Shape;577;p42"/>
          <p:cNvSpPr/>
          <p:nvPr/>
        </p:nvSpPr>
        <p:spPr>
          <a:xfrm>
            <a:off x="6055425" y="-279950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2"/>
          <p:cNvGrpSpPr/>
          <p:nvPr/>
        </p:nvGrpSpPr>
        <p:grpSpPr>
          <a:xfrm>
            <a:off x="6728025" y="394125"/>
            <a:ext cx="1435450" cy="449875"/>
            <a:chOff x="6728025" y="394125"/>
            <a:chExt cx="1435450" cy="449875"/>
          </a:xfrm>
        </p:grpSpPr>
        <p:sp>
          <p:nvSpPr>
            <p:cNvPr id="579" name="Google Shape;579;p42"/>
            <p:cNvSpPr/>
            <p:nvPr/>
          </p:nvSpPr>
          <p:spPr>
            <a:xfrm>
              <a:off x="6952950" y="394125"/>
              <a:ext cx="840450" cy="25"/>
            </a:xfrm>
            <a:custGeom>
              <a:avLst/>
              <a:gdLst/>
              <a:ahLst/>
              <a:cxnLst/>
              <a:rect l="l" t="t" r="r" b="b"/>
              <a:pathLst>
                <a:path w="33618" h="1" fill="none" extrusionOk="0">
                  <a:moveTo>
                    <a:pt x="0" y="1"/>
                  </a:moveTo>
                  <a:lnTo>
                    <a:pt x="336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6728025" y="619050"/>
              <a:ext cx="1435450" cy="25"/>
            </a:xfrm>
            <a:custGeom>
              <a:avLst/>
              <a:gdLst/>
              <a:ahLst/>
              <a:cxnLst/>
              <a:rect l="l" t="t" r="r" b="b"/>
              <a:pathLst>
                <a:path w="57418" h="1" fill="none" extrusionOk="0">
                  <a:moveTo>
                    <a:pt x="0" y="1"/>
                  </a:moveTo>
                  <a:lnTo>
                    <a:pt x="574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109475" y="843975"/>
              <a:ext cx="940025" cy="25"/>
            </a:xfrm>
            <a:custGeom>
              <a:avLst/>
              <a:gdLst/>
              <a:ahLst/>
              <a:cxnLst/>
              <a:rect l="l" t="t" r="r" b="b"/>
              <a:pathLst>
                <a:path w="37601" h="1" fill="none" extrusionOk="0">
                  <a:moveTo>
                    <a:pt x="1" y="1"/>
                  </a:moveTo>
                  <a:lnTo>
                    <a:pt x="37600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275;p72">
            <a:extLst>
              <a:ext uri="{FF2B5EF4-FFF2-40B4-BE49-F238E27FC236}">
                <a16:creationId xmlns:a16="http://schemas.microsoft.com/office/drawing/2014/main" id="{EE935A90-677E-49DB-ADC1-80519CB4DA3F}"/>
              </a:ext>
            </a:extLst>
          </p:cNvPr>
          <p:cNvGrpSpPr/>
          <p:nvPr/>
        </p:nvGrpSpPr>
        <p:grpSpPr>
          <a:xfrm>
            <a:off x="6935206" y="3627991"/>
            <a:ext cx="3067478" cy="1664162"/>
            <a:chOff x="2928925" y="640600"/>
            <a:chExt cx="2883525" cy="1500450"/>
          </a:xfrm>
        </p:grpSpPr>
        <p:sp>
          <p:nvSpPr>
            <p:cNvPr id="23" name="Google Shape;9276;p72">
              <a:extLst>
                <a:ext uri="{FF2B5EF4-FFF2-40B4-BE49-F238E27FC236}">
                  <a16:creationId xmlns:a16="http://schemas.microsoft.com/office/drawing/2014/main" id="{ADBE49BF-0D0A-4E9E-AEA3-3BB3D656F7CB}"/>
                </a:ext>
              </a:extLst>
            </p:cNvPr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77;p72">
              <a:extLst>
                <a:ext uri="{FF2B5EF4-FFF2-40B4-BE49-F238E27FC236}">
                  <a16:creationId xmlns:a16="http://schemas.microsoft.com/office/drawing/2014/main" id="{88053FBC-12C2-47D2-AD82-8604C457117D}"/>
                </a:ext>
              </a:extLst>
            </p:cNvPr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78;p72">
              <a:extLst>
                <a:ext uri="{FF2B5EF4-FFF2-40B4-BE49-F238E27FC236}">
                  <a16:creationId xmlns:a16="http://schemas.microsoft.com/office/drawing/2014/main" id="{BC9E2854-9EE2-4827-8FF5-1302964DBE41}"/>
                </a:ext>
              </a:extLst>
            </p:cNvPr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79;p72">
              <a:extLst>
                <a:ext uri="{FF2B5EF4-FFF2-40B4-BE49-F238E27FC236}">
                  <a16:creationId xmlns:a16="http://schemas.microsoft.com/office/drawing/2014/main" id="{79DEECB6-6E02-453A-8612-199885792818}"/>
                </a:ext>
              </a:extLst>
            </p:cNvPr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80;p72">
              <a:extLst>
                <a:ext uri="{FF2B5EF4-FFF2-40B4-BE49-F238E27FC236}">
                  <a16:creationId xmlns:a16="http://schemas.microsoft.com/office/drawing/2014/main" id="{BBACFDDA-93BC-47B9-B091-0E60C5EB0223}"/>
                </a:ext>
              </a:extLst>
            </p:cNvPr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81;p72">
              <a:extLst>
                <a:ext uri="{FF2B5EF4-FFF2-40B4-BE49-F238E27FC236}">
                  <a16:creationId xmlns:a16="http://schemas.microsoft.com/office/drawing/2014/main" id="{5A0C6620-44E6-45C7-AAE6-FC9F6740DF80}"/>
                </a:ext>
              </a:extLst>
            </p:cNvPr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82;p72">
              <a:extLst>
                <a:ext uri="{FF2B5EF4-FFF2-40B4-BE49-F238E27FC236}">
                  <a16:creationId xmlns:a16="http://schemas.microsoft.com/office/drawing/2014/main" id="{705F31BC-2718-4BF1-B3B3-A5B92C1F8BE7}"/>
                </a:ext>
              </a:extLst>
            </p:cNvPr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83;p72">
              <a:extLst>
                <a:ext uri="{FF2B5EF4-FFF2-40B4-BE49-F238E27FC236}">
                  <a16:creationId xmlns:a16="http://schemas.microsoft.com/office/drawing/2014/main" id="{6CF087CD-0081-477F-8714-07F6548184B6}"/>
                </a:ext>
              </a:extLst>
            </p:cNvPr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84;p72">
              <a:extLst>
                <a:ext uri="{FF2B5EF4-FFF2-40B4-BE49-F238E27FC236}">
                  <a16:creationId xmlns:a16="http://schemas.microsoft.com/office/drawing/2014/main" id="{4CE41E6E-ECFD-414E-96BF-EF6C51075461}"/>
                </a:ext>
              </a:extLst>
            </p:cNvPr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85;p72">
              <a:extLst>
                <a:ext uri="{FF2B5EF4-FFF2-40B4-BE49-F238E27FC236}">
                  <a16:creationId xmlns:a16="http://schemas.microsoft.com/office/drawing/2014/main" id="{AAD2763E-F1CC-41D9-83BE-409920A9DF35}"/>
                </a:ext>
              </a:extLst>
            </p:cNvPr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86;p72">
              <a:extLst>
                <a:ext uri="{FF2B5EF4-FFF2-40B4-BE49-F238E27FC236}">
                  <a16:creationId xmlns:a16="http://schemas.microsoft.com/office/drawing/2014/main" id="{4CB8FB87-7CA8-493F-A196-A8E38C47F23E}"/>
                </a:ext>
              </a:extLst>
            </p:cNvPr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87;p72">
              <a:extLst>
                <a:ext uri="{FF2B5EF4-FFF2-40B4-BE49-F238E27FC236}">
                  <a16:creationId xmlns:a16="http://schemas.microsoft.com/office/drawing/2014/main" id="{65B08BD0-49AF-48F4-BAC1-0C77B75EB3FE}"/>
                </a:ext>
              </a:extLst>
            </p:cNvPr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88;p72">
              <a:extLst>
                <a:ext uri="{FF2B5EF4-FFF2-40B4-BE49-F238E27FC236}">
                  <a16:creationId xmlns:a16="http://schemas.microsoft.com/office/drawing/2014/main" id="{E795FECA-6E46-4A35-A636-E6EB7D3805E5}"/>
                </a:ext>
              </a:extLst>
            </p:cNvPr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89;p72">
              <a:extLst>
                <a:ext uri="{FF2B5EF4-FFF2-40B4-BE49-F238E27FC236}">
                  <a16:creationId xmlns:a16="http://schemas.microsoft.com/office/drawing/2014/main" id="{5BB2F692-8FE7-447E-BD35-C654FA36E406}"/>
                </a:ext>
              </a:extLst>
            </p:cNvPr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90;p72">
              <a:extLst>
                <a:ext uri="{FF2B5EF4-FFF2-40B4-BE49-F238E27FC236}">
                  <a16:creationId xmlns:a16="http://schemas.microsoft.com/office/drawing/2014/main" id="{27297F52-9AB3-4440-9B68-3C78EAB72D76}"/>
                </a:ext>
              </a:extLst>
            </p:cNvPr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91;p72">
              <a:extLst>
                <a:ext uri="{FF2B5EF4-FFF2-40B4-BE49-F238E27FC236}">
                  <a16:creationId xmlns:a16="http://schemas.microsoft.com/office/drawing/2014/main" id="{82CE6C6F-3D6F-474A-9A95-20C502C8DEB2}"/>
                </a:ext>
              </a:extLst>
            </p:cNvPr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92;p72">
              <a:extLst>
                <a:ext uri="{FF2B5EF4-FFF2-40B4-BE49-F238E27FC236}">
                  <a16:creationId xmlns:a16="http://schemas.microsoft.com/office/drawing/2014/main" id="{C4CD9E5D-1F7D-42C0-B389-7C7A336F9D4E}"/>
                </a:ext>
              </a:extLst>
            </p:cNvPr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93;p72">
              <a:extLst>
                <a:ext uri="{FF2B5EF4-FFF2-40B4-BE49-F238E27FC236}">
                  <a16:creationId xmlns:a16="http://schemas.microsoft.com/office/drawing/2014/main" id="{15C08777-E0AD-4872-9B34-D503921BAD75}"/>
                </a:ext>
              </a:extLst>
            </p:cNvPr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94;p72">
              <a:extLst>
                <a:ext uri="{FF2B5EF4-FFF2-40B4-BE49-F238E27FC236}">
                  <a16:creationId xmlns:a16="http://schemas.microsoft.com/office/drawing/2014/main" id="{6F2CCF27-9CA0-4739-A884-AD1210885FA8}"/>
                </a:ext>
              </a:extLst>
            </p:cNvPr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95;p72">
              <a:extLst>
                <a:ext uri="{FF2B5EF4-FFF2-40B4-BE49-F238E27FC236}">
                  <a16:creationId xmlns:a16="http://schemas.microsoft.com/office/drawing/2014/main" id="{A72195D2-9ADD-45D1-AB02-68A082A42AFE}"/>
                </a:ext>
              </a:extLst>
            </p:cNvPr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96;p72">
              <a:extLst>
                <a:ext uri="{FF2B5EF4-FFF2-40B4-BE49-F238E27FC236}">
                  <a16:creationId xmlns:a16="http://schemas.microsoft.com/office/drawing/2014/main" id="{10599453-797C-4F92-A3D2-85C0F8A2AD27}"/>
                </a:ext>
              </a:extLst>
            </p:cNvPr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97;p72">
              <a:extLst>
                <a:ext uri="{FF2B5EF4-FFF2-40B4-BE49-F238E27FC236}">
                  <a16:creationId xmlns:a16="http://schemas.microsoft.com/office/drawing/2014/main" id="{9F07EDC0-6BFF-45C7-8FA2-5BC6A0B54337}"/>
                </a:ext>
              </a:extLst>
            </p:cNvPr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98;p72">
              <a:extLst>
                <a:ext uri="{FF2B5EF4-FFF2-40B4-BE49-F238E27FC236}">
                  <a16:creationId xmlns:a16="http://schemas.microsoft.com/office/drawing/2014/main" id="{C267115A-FCF3-44D7-ACFB-2EBFE75DC619}"/>
                </a:ext>
              </a:extLst>
            </p:cNvPr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99;p72">
              <a:extLst>
                <a:ext uri="{FF2B5EF4-FFF2-40B4-BE49-F238E27FC236}">
                  <a16:creationId xmlns:a16="http://schemas.microsoft.com/office/drawing/2014/main" id="{47BEE39A-8D03-48FB-A86A-3F0E289F1484}"/>
                </a:ext>
              </a:extLst>
            </p:cNvPr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0;p72">
              <a:extLst>
                <a:ext uri="{FF2B5EF4-FFF2-40B4-BE49-F238E27FC236}">
                  <a16:creationId xmlns:a16="http://schemas.microsoft.com/office/drawing/2014/main" id="{916FE7A1-84B0-4DAF-B781-7ACBD19742C1}"/>
                </a:ext>
              </a:extLst>
            </p:cNvPr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1;p72">
              <a:extLst>
                <a:ext uri="{FF2B5EF4-FFF2-40B4-BE49-F238E27FC236}">
                  <a16:creationId xmlns:a16="http://schemas.microsoft.com/office/drawing/2014/main" id="{23832F62-8229-41F4-A3B3-B2F04B4217CB}"/>
                </a:ext>
              </a:extLst>
            </p:cNvPr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2;p72">
              <a:extLst>
                <a:ext uri="{FF2B5EF4-FFF2-40B4-BE49-F238E27FC236}">
                  <a16:creationId xmlns:a16="http://schemas.microsoft.com/office/drawing/2014/main" id="{5A138A3B-9C61-4859-A36A-7F9C45D7E5C7}"/>
                </a:ext>
              </a:extLst>
            </p:cNvPr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3;p72">
              <a:extLst>
                <a:ext uri="{FF2B5EF4-FFF2-40B4-BE49-F238E27FC236}">
                  <a16:creationId xmlns:a16="http://schemas.microsoft.com/office/drawing/2014/main" id="{E4B8FEB5-39A3-4093-BF3E-21F6094EE29A}"/>
                </a:ext>
              </a:extLst>
            </p:cNvPr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4;p72">
              <a:extLst>
                <a:ext uri="{FF2B5EF4-FFF2-40B4-BE49-F238E27FC236}">
                  <a16:creationId xmlns:a16="http://schemas.microsoft.com/office/drawing/2014/main" id="{F429E470-5E4D-4FEC-BDDA-3A9DC8DDAFD0}"/>
                </a:ext>
              </a:extLst>
            </p:cNvPr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5;p72">
              <a:extLst>
                <a:ext uri="{FF2B5EF4-FFF2-40B4-BE49-F238E27FC236}">
                  <a16:creationId xmlns:a16="http://schemas.microsoft.com/office/drawing/2014/main" id="{0196965B-5541-4097-B809-EDA15C3C8142}"/>
                </a:ext>
              </a:extLst>
            </p:cNvPr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6;p72">
              <a:extLst>
                <a:ext uri="{FF2B5EF4-FFF2-40B4-BE49-F238E27FC236}">
                  <a16:creationId xmlns:a16="http://schemas.microsoft.com/office/drawing/2014/main" id="{EFEFFCA2-DAE2-4289-BBF3-4929EEEB75B3}"/>
                </a:ext>
              </a:extLst>
            </p:cNvPr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7;p72">
              <a:extLst>
                <a:ext uri="{FF2B5EF4-FFF2-40B4-BE49-F238E27FC236}">
                  <a16:creationId xmlns:a16="http://schemas.microsoft.com/office/drawing/2014/main" id="{82D4FE00-2993-4C21-B72A-F034A078C73D}"/>
                </a:ext>
              </a:extLst>
            </p:cNvPr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8;p72">
              <a:extLst>
                <a:ext uri="{FF2B5EF4-FFF2-40B4-BE49-F238E27FC236}">
                  <a16:creationId xmlns:a16="http://schemas.microsoft.com/office/drawing/2014/main" id="{31053FD0-C3BA-4E19-99A6-D233DF3D7B91}"/>
                </a:ext>
              </a:extLst>
            </p:cNvPr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09;p72">
              <a:extLst>
                <a:ext uri="{FF2B5EF4-FFF2-40B4-BE49-F238E27FC236}">
                  <a16:creationId xmlns:a16="http://schemas.microsoft.com/office/drawing/2014/main" id="{F735B257-1BD7-4C7B-8BD6-1ACEBAD5AEF1}"/>
                </a:ext>
              </a:extLst>
            </p:cNvPr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0;p72">
              <a:extLst>
                <a:ext uri="{FF2B5EF4-FFF2-40B4-BE49-F238E27FC236}">
                  <a16:creationId xmlns:a16="http://schemas.microsoft.com/office/drawing/2014/main" id="{CE5E155D-B4A0-4130-9CBD-FD80F7E43CC9}"/>
                </a:ext>
              </a:extLst>
            </p:cNvPr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1;p72">
              <a:extLst>
                <a:ext uri="{FF2B5EF4-FFF2-40B4-BE49-F238E27FC236}">
                  <a16:creationId xmlns:a16="http://schemas.microsoft.com/office/drawing/2014/main" id="{DAA58E61-696F-49DD-BA56-8C67ED1AAF76}"/>
                </a:ext>
              </a:extLst>
            </p:cNvPr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2;p72">
              <a:extLst>
                <a:ext uri="{FF2B5EF4-FFF2-40B4-BE49-F238E27FC236}">
                  <a16:creationId xmlns:a16="http://schemas.microsoft.com/office/drawing/2014/main" id="{4401855F-23EF-4AAD-B094-6AEC564C0A12}"/>
                </a:ext>
              </a:extLst>
            </p:cNvPr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3;p72">
              <a:extLst>
                <a:ext uri="{FF2B5EF4-FFF2-40B4-BE49-F238E27FC236}">
                  <a16:creationId xmlns:a16="http://schemas.microsoft.com/office/drawing/2014/main" id="{88A1A530-9E87-4CCE-831F-BDE107543314}"/>
                </a:ext>
              </a:extLst>
            </p:cNvPr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527;p72">
            <a:extLst>
              <a:ext uri="{FF2B5EF4-FFF2-40B4-BE49-F238E27FC236}">
                <a16:creationId xmlns:a16="http://schemas.microsoft.com/office/drawing/2014/main" id="{DC3EF9A9-4275-4065-BA26-CE7C85704E1F}"/>
              </a:ext>
            </a:extLst>
          </p:cNvPr>
          <p:cNvGrpSpPr/>
          <p:nvPr/>
        </p:nvGrpSpPr>
        <p:grpSpPr>
          <a:xfrm>
            <a:off x="92306" y="3630061"/>
            <a:ext cx="877904" cy="697728"/>
            <a:chOff x="1175400" y="2578675"/>
            <a:chExt cx="1038325" cy="825225"/>
          </a:xfrm>
        </p:grpSpPr>
        <p:sp>
          <p:nvSpPr>
            <p:cNvPr id="63" name="Google Shape;9528;p72">
              <a:extLst>
                <a:ext uri="{FF2B5EF4-FFF2-40B4-BE49-F238E27FC236}">
                  <a16:creationId xmlns:a16="http://schemas.microsoft.com/office/drawing/2014/main" id="{72B3EB48-32A8-48C9-805C-6F1759D35FFF}"/>
                </a:ext>
              </a:extLst>
            </p:cNvPr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29;p72">
              <a:extLst>
                <a:ext uri="{FF2B5EF4-FFF2-40B4-BE49-F238E27FC236}">
                  <a16:creationId xmlns:a16="http://schemas.microsoft.com/office/drawing/2014/main" id="{9DB1CDF1-5934-478D-A28D-2F91F18D8797}"/>
                </a:ext>
              </a:extLst>
            </p:cNvPr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30;p72">
              <a:extLst>
                <a:ext uri="{FF2B5EF4-FFF2-40B4-BE49-F238E27FC236}">
                  <a16:creationId xmlns:a16="http://schemas.microsoft.com/office/drawing/2014/main" id="{889CD5DB-22A0-44BB-976F-A93C3174AD5D}"/>
                </a:ext>
              </a:extLst>
            </p:cNvPr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31;p72">
              <a:extLst>
                <a:ext uri="{FF2B5EF4-FFF2-40B4-BE49-F238E27FC236}">
                  <a16:creationId xmlns:a16="http://schemas.microsoft.com/office/drawing/2014/main" id="{EC54B4BC-947B-4B06-8110-F77BCB9DCFC9}"/>
                </a:ext>
              </a:extLst>
            </p:cNvPr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32;p72">
              <a:extLst>
                <a:ext uri="{FF2B5EF4-FFF2-40B4-BE49-F238E27FC236}">
                  <a16:creationId xmlns:a16="http://schemas.microsoft.com/office/drawing/2014/main" id="{C998C569-FB00-4A79-ADD4-E84FE8D65074}"/>
                </a:ext>
              </a:extLst>
            </p:cNvPr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33;p72">
              <a:extLst>
                <a:ext uri="{FF2B5EF4-FFF2-40B4-BE49-F238E27FC236}">
                  <a16:creationId xmlns:a16="http://schemas.microsoft.com/office/drawing/2014/main" id="{FBE313DF-6691-463D-B966-829C99348D31}"/>
                </a:ext>
              </a:extLst>
            </p:cNvPr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34;p72">
              <a:extLst>
                <a:ext uri="{FF2B5EF4-FFF2-40B4-BE49-F238E27FC236}">
                  <a16:creationId xmlns:a16="http://schemas.microsoft.com/office/drawing/2014/main" id="{0AAFF52F-9A4D-4C79-8796-B914CF34F1BA}"/>
                </a:ext>
              </a:extLst>
            </p:cNvPr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35;p72">
              <a:extLst>
                <a:ext uri="{FF2B5EF4-FFF2-40B4-BE49-F238E27FC236}">
                  <a16:creationId xmlns:a16="http://schemas.microsoft.com/office/drawing/2014/main" id="{74051AB6-757A-4E59-8212-1727F9CD146D}"/>
                </a:ext>
              </a:extLst>
            </p:cNvPr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6;p72">
              <a:extLst>
                <a:ext uri="{FF2B5EF4-FFF2-40B4-BE49-F238E27FC236}">
                  <a16:creationId xmlns:a16="http://schemas.microsoft.com/office/drawing/2014/main" id="{030A93E5-413F-4F5A-98BA-01E7D2E3D476}"/>
                </a:ext>
              </a:extLst>
            </p:cNvPr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37;p72">
              <a:extLst>
                <a:ext uri="{FF2B5EF4-FFF2-40B4-BE49-F238E27FC236}">
                  <a16:creationId xmlns:a16="http://schemas.microsoft.com/office/drawing/2014/main" id="{BD1F88F2-590E-4EDF-9974-77C7E7FF530E}"/>
                </a:ext>
              </a:extLst>
            </p:cNvPr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38;p72">
              <a:extLst>
                <a:ext uri="{FF2B5EF4-FFF2-40B4-BE49-F238E27FC236}">
                  <a16:creationId xmlns:a16="http://schemas.microsoft.com/office/drawing/2014/main" id="{45F92703-07C0-4A82-839B-35570A9826FC}"/>
                </a:ext>
              </a:extLst>
            </p:cNvPr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39;p72">
              <a:extLst>
                <a:ext uri="{FF2B5EF4-FFF2-40B4-BE49-F238E27FC236}">
                  <a16:creationId xmlns:a16="http://schemas.microsoft.com/office/drawing/2014/main" id="{3F2B8E06-606C-4AA4-9369-66C8BE4AE396}"/>
                </a:ext>
              </a:extLst>
            </p:cNvPr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40;p72">
              <a:extLst>
                <a:ext uri="{FF2B5EF4-FFF2-40B4-BE49-F238E27FC236}">
                  <a16:creationId xmlns:a16="http://schemas.microsoft.com/office/drawing/2014/main" id="{398BFB20-49E5-4752-8931-EC40D7653F8C}"/>
                </a:ext>
              </a:extLst>
            </p:cNvPr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41;p72">
              <a:extLst>
                <a:ext uri="{FF2B5EF4-FFF2-40B4-BE49-F238E27FC236}">
                  <a16:creationId xmlns:a16="http://schemas.microsoft.com/office/drawing/2014/main" id="{5927A531-A710-4FF8-BAFB-A3A59AF6A227}"/>
                </a:ext>
              </a:extLst>
            </p:cNvPr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42;p72">
              <a:extLst>
                <a:ext uri="{FF2B5EF4-FFF2-40B4-BE49-F238E27FC236}">
                  <a16:creationId xmlns:a16="http://schemas.microsoft.com/office/drawing/2014/main" id="{1E0F5921-C8C1-43D1-BCF2-CFED1A703A63}"/>
                </a:ext>
              </a:extLst>
            </p:cNvPr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43;p72">
              <a:extLst>
                <a:ext uri="{FF2B5EF4-FFF2-40B4-BE49-F238E27FC236}">
                  <a16:creationId xmlns:a16="http://schemas.microsoft.com/office/drawing/2014/main" id="{30079A2D-F721-485E-A82E-ABD6DA728721}"/>
                </a:ext>
              </a:extLst>
            </p:cNvPr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44;p72">
              <a:extLst>
                <a:ext uri="{FF2B5EF4-FFF2-40B4-BE49-F238E27FC236}">
                  <a16:creationId xmlns:a16="http://schemas.microsoft.com/office/drawing/2014/main" id="{6DCAD17C-F4A5-40D0-9B23-4797D1AC6E98}"/>
                </a:ext>
              </a:extLst>
            </p:cNvPr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45;p72">
              <a:extLst>
                <a:ext uri="{FF2B5EF4-FFF2-40B4-BE49-F238E27FC236}">
                  <a16:creationId xmlns:a16="http://schemas.microsoft.com/office/drawing/2014/main" id="{42C1712F-A988-4166-8079-566851E299C2}"/>
                </a:ext>
              </a:extLst>
            </p:cNvPr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46;p72">
              <a:extLst>
                <a:ext uri="{FF2B5EF4-FFF2-40B4-BE49-F238E27FC236}">
                  <a16:creationId xmlns:a16="http://schemas.microsoft.com/office/drawing/2014/main" id="{92D89ECF-02C5-4F63-8D0E-C706CCB846F1}"/>
                </a:ext>
              </a:extLst>
            </p:cNvPr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47;p72">
              <a:extLst>
                <a:ext uri="{FF2B5EF4-FFF2-40B4-BE49-F238E27FC236}">
                  <a16:creationId xmlns:a16="http://schemas.microsoft.com/office/drawing/2014/main" id="{CD507FE4-9509-440F-8D67-0AD82154A8C0}"/>
                </a:ext>
              </a:extLst>
            </p:cNvPr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48;p72">
              <a:extLst>
                <a:ext uri="{FF2B5EF4-FFF2-40B4-BE49-F238E27FC236}">
                  <a16:creationId xmlns:a16="http://schemas.microsoft.com/office/drawing/2014/main" id="{3153D694-00F3-4534-83F7-CF7332A4ACD8}"/>
                </a:ext>
              </a:extLst>
            </p:cNvPr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49;p72">
              <a:extLst>
                <a:ext uri="{FF2B5EF4-FFF2-40B4-BE49-F238E27FC236}">
                  <a16:creationId xmlns:a16="http://schemas.microsoft.com/office/drawing/2014/main" id="{F3398CCF-9D5D-4973-BBB6-A48BC786356B}"/>
                </a:ext>
              </a:extLst>
            </p:cNvPr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50;p72">
              <a:extLst>
                <a:ext uri="{FF2B5EF4-FFF2-40B4-BE49-F238E27FC236}">
                  <a16:creationId xmlns:a16="http://schemas.microsoft.com/office/drawing/2014/main" id="{5EFF6E18-F096-49AC-B75A-D58B9BFAD597}"/>
                </a:ext>
              </a:extLst>
            </p:cNvPr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51;p72">
              <a:extLst>
                <a:ext uri="{FF2B5EF4-FFF2-40B4-BE49-F238E27FC236}">
                  <a16:creationId xmlns:a16="http://schemas.microsoft.com/office/drawing/2014/main" id="{0A14DDF9-BC4C-4F78-A3EA-A66590F70E7E}"/>
                </a:ext>
              </a:extLst>
            </p:cNvPr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52;p72">
              <a:extLst>
                <a:ext uri="{FF2B5EF4-FFF2-40B4-BE49-F238E27FC236}">
                  <a16:creationId xmlns:a16="http://schemas.microsoft.com/office/drawing/2014/main" id="{77F310BE-A6C6-486D-A362-56E72F0B27E6}"/>
                </a:ext>
              </a:extLst>
            </p:cNvPr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53;p72">
              <a:extLst>
                <a:ext uri="{FF2B5EF4-FFF2-40B4-BE49-F238E27FC236}">
                  <a16:creationId xmlns:a16="http://schemas.microsoft.com/office/drawing/2014/main" id="{5084ADD0-6FDC-44D6-A105-1A9BF7D32D62}"/>
                </a:ext>
              </a:extLst>
            </p:cNvPr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54;p72">
              <a:extLst>
                <a:ext uri="{FF2B5EF4-FFF2-40B4-BE49-F238E27FC236}">
                  <a16:creationId xmlns:a16="http://schemas.microsoft.com/office/drawing/2014/main" id="{CDF12823-01A9-4492-8CB6-72BF1BE765E4}"/>
                </a:ext>
              </a:extLst>
            </p:cNvPr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55;p72">
              <a:extLst>
                <a:ext uri="{FF2B5EF4-FFF2-40B4-BE49-F238E27FC236}">
                  <a16:creationId xmlns:a16="http://schemas.microsoft.com/office/drawing/2014/main" id="{4018380E-35C9-4335-909B-036A1A0CE512}"/>
                </a:ext>
              </a:extLst>
            </p:cNvPr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56;p72">
              <a:extLst>
                <a:ext uri="{FF2B5EF4-FFF2-40B4-BE49-F238E27FC236}">
                  <a16:creationId xmlns:a16="http://schemas.microsoft.com/office/drawing/2014/main" id="{4E7C538A-81F6-4DAD-8E2C-EEB8627769B7}"/>
                </a:ext>
              </a:extLst>
            </p:cNvPr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57;p72">
              <a:extLst>
                <a:ext uri="{FF2B5EF4-FFF2-40B4-BE49-F238E27FC236}">
                  <a16:creationId xmlns:a16="http://schemas.microsoft.com/office/drawing/2014/main" id="{6EB82B04-1C79-44C2-B9A5-060F5CE2ADEB}"/>
                </a:ext>
              </a:extLst>
            </p:cNvPr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58;p72">
              <a:extLst>
                <a:ext uri="{FF2B5EF4-FFF2-40B4-BE49-F238E27FC236}">
                  <a16:creationId xmlns:a16="http://schemas.microsoft.com/office/drawing/2014/main" id="{93336226-6FC5-492D-93B0-FA7A020B656B}"/>
                </a:ext>
              </a:extLst>
            </p:cNvPr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9;p72">
              <a:extLst>
                <a:ext uri="{FF2B5EF4-FFF2-40B4-BE49-F238E27FC236}">
                  <a16:creationId xmlns:a16="http://schemas.microsoft.com/office/drawing/2014/main" id="{72358E0B-EE6A-40DD-945D-B52779E05A2C}"/>
                </a:ext>
              </a:extLst>
            </p:cNvPr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0;p72">
              <a:extLst>
                <a:ext uri="{FF2B5EF4-FFF2-40B4-BE49-F238E27FC236}">
                  <a16:creationId xmlns:a16="http://schemas.microsoft.com/office/drawing/2014/main" id="{E779B00B-083B-4A40-AE4C-5A487C92A46E}"/>
                </a:ext>
              </a:extLst>
            </p:cNvPr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61;p72">
              <a:extLst>
                <a:ext uri="{FF2B5EF4-FFF2-40B4-BE49-F238E27FC236}">
                  <a16:creationId xmlns:a16="http://schemas.microsoft.com/office/drawing/2014/main" id="{703265D8-B3D6-4FF4-B141-545A581F0BC5}"/>
                </a:ext>
              </a:extLst>
            </p:cNvPr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62;p72">
              <a:extLst>
                <a:ext uri="{FF2B5EF4-FFF2-40B4-BE49-F238E27FC236}">
                  <a16:creationId xmlns:a16="http://schemas.microsoft.com/office/drawing/2014/main" id="{10EE1C2E-D2B4-48F1-BC4C-44ADBF3CE167}"/>
                </a:ext>
              </a:extLst>
            </p:cNvPr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63;p72">
              <a:extLst>
                <a:ext uri="{FF2B5EF4-FFF2-40B4-BE49-F238E27FC236}">
                  <a16:creationId xmlns:a16="http://schemas.microsoft.com/office/drawing/2014/main" id="{882399F1-DD53-47FF-8FEF-5FB4C4B63DC4}"/>
                </a:ext>
              </a:extLst>
            </p:cNvPr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64;p72">
              <a:extLst>
                <a:ext uri="{FF2B5EF4-FFF2-40B4-BE49-F238E27FC236}">
                  <a16:creationId xmlns:a16="http://schemas.microsoft.com/office/drawing/2014/main" id="{92B53D8D-E004-4308-9604-5D3E398CE842}"/>
                </a:ext>
              </a:extLst>
            </p:cNvPr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65;p72">
              <a:extLst>
                <a:ext uri="{FF2B5EF4-FFF2-40B4-BE49-F238E27FC236}">
                  <a16:creationId xmlns:a16="http://schemas.microsoft.com/office/drawing/2014/main" id="{BE01AAB0-BBC4-4703-AD33-7CD7959B6F84}"/>
                </a:ext>
              </a:extLst>
            </p:cNvPr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6;p72">
              <a:extLst>
                <a:ext uri="{FF2B5EF4-FFF2-40B4-BE49-F238E27FC236}">
                  <a16:creationId xmlns:a16="http://schemas.microsoft.com/office/drawing/2014/main" id="{586D75B7-C100-499C-A0D8-73E523743421}"/>
                </a:ext>
              </a:extLst>
            </p:cNvPr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67;p72">
              <a:extLst>
                <a:ext uri="{FF2B5EF4-FFF2-40B4-BE49-F238E27FC236}">
                  <a16:creationId xmlns:a16="http://schemas.microsoft.com/office/drawing/2014/main" id="{A031DE8A-CCF9-4751-9465-15087D5F6A7D}"/>
                </a:ext>
              </a:extLst>
            </p:cNvPr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68;p72">
              <a:extLst>
                <a:ext uri="{FF2B5EF4-FFF2-40B4-BE49-F238E27FC236}">
                  <a16:creationId xmlns:a16="http://schemas.microsoft.com/office/drawing/2014/main" id="{3E703A25-37B2-40B2-88BD-A7B572CFC45D}"/>
                </a:ext>
              </a:extLst>
            </p:cNvPr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9;p72">
              <a:extLst>
                <a:ext uri="{FF2B5EF4-FFF2-40B4-BE49-F238E27FC236}">
                  <a16:creationId xmlns:a16="http://schemas.microsoft.com/office/drawing/2014/main" id="{E4F0D884-A71B-46C5-9C71-53A6C97B3D01}"/>
                </a:ext>
              </a:extLst>
            </p:cNvPr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70;p72">
              <a:extLst>
                <a:ext uri="{FF2B5EF4-FFF2-40B4-BE49-F238E27FC236}">
                  <a16:creationId xmlns:a16="http://schemas.microsoft.com/office/drawing/2014/main" id="{3E5B8D75-EB9C-4F98-AEC4-D378CCDA7C43}"/>
                </a:ext>
              </a:extLst>
            </p:cNvPr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1;p72">
              <a:extLst>
                <a:ext uri="{FF2B5EF4-FFF2-40B4-BE49-F238E27FC236}">
                  <a16:creationId xmlns:a16="http://schemas.microsoft.com/office/drawing/2014/main" id="{55465346-0824-41CF-BD65-AE673DD670E6}"/>
                </a:ext>
              </a:extLst>
            </p:cNvPr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2;p72">
              <a:extLst>
                <a:ext uri="{FF2B5EF4-FFF2-40B4-BE49-F238E27FC236}">
                  <a16:creationId xmlns:a16="http://schemas.microsoft.com/office/drawing/2014/main" id="{A9B3F1A6-F90E-4118-90B7-8354268D228D}"/>
                </a:ext>
              </a:extLst>
            </p:cNvPr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73;p72">
              <a:extLst>
                <a:ext uri="{FF2B5EF4-FFF2-40B4-BE49-F238E27FC236}">
                  <a16:creationId xmlns:a16="http://schemas.microsoft.com/office/drawing/2014/main" id="{28F5D11B-1167-4DC6-B848-A5E74C0FFAA8}"/>
                </a:ext>
              </a:extLst>
            </p:cNvPr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574;p72">
              <a:extLst>
                <a:ext uri="{FF2B5EF4-FFF2-40B4-BE49-F238E27FC236}">
                  <a16:creationId xmlns:a16="http://schemas.microsoft.com/office/drawing/2014/main" id="{309EC6B2-ECE3-4874-AA0F-45B65F6B8B36}"/>
                </a:ext>
              </a:extLst>
            </p:cNvPr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575;p72">
              <a:extLst>
                <a:ext uri="{FF2B5EF4-FFF2-40B4-BE49-F238E27FC236}">
                  <a16:creationId xmlns:a16="http://schemas.microsoft.com/office/drawing/2014/main" id="{D8C8B7AE-EDA4-4EF5-A526-CA6136835DBF}"/>
                </a:ext>
              </a:extLst>
            </p:cNvPr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76;p72">
              <a:extLst>
                <a:ext uri="{FF2B5EF4-FFF2-40B4-BE49-F238E27FC236}">
                  <a16:creationId xmlns:a16="http://schemas.microsoft.com/office/drawing/2014/main" id="{DEE60F48-3183-415B-B926-ACFD67085E36}"/>
                </a:ext>
              </a:extLst>
            </p:cNvPr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77;p72">
              <a:extLst>
                <a:ext uri="{FF2B5EF4-FFF2-40B4-BE49-F238E27FC236}">
                  <a16:creationId xmlns:a16="http://schemas.microsoft.com/office/drawing/2014/main" id="{B044050C-2EF5-4528-88CD-9C7A2AE89830}"/>
                </a:ext>
              </a:extLst>
            </p:cNvPr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578;p72">
              <a:extLst>
                <a:ext uri="{FF2B5EF4-FFF2-40B4-BE49-F238E27FC236}">
                  <a16:creationId xmlns:a16="http://schemas.microsoft.com/office/drawing/2014/main" id="{50E50EAB-35E2-4DB4-BF31-F68C68EBB2AB}"/>
                </a:ext>
              </a:extLst>
            </p:cNvPr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79;p72">
              <a:extLst>
                <a:ext uri="{FF2B5EF4-FFF2-40B4-BE49-F238E27FC236}">
                  <a16:creationId xmlns:a16="http://schemas.microsoft.com/office/drawing/2014/main" id="{517EB30E-78E4-4EB8-BE04-F70162F68FCE}"/>
                </a:ext>
              </a:extLst>
            </p:cNvPr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80;p72">
              <a:extLst>
                <a:ext uri="{FF2B5EF4-FFF2-40B4-BE49-F238E27FC236}">
                  <a16:creationId xmlns:a16="http://schemas.microsoft.com/office/drawing/2014/main" id="{841A0F53-14CF-411F-8369-C7B95CD37E18}"/>
                </a:ext>
              </a:extLst>
            </p:cNvPr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81;p72">
              <a:extLst>
                <a:ext uri="{FF2B5EF4-FFF2-40B4-BE49-F238E27FC236}">
                  <a16:creationId xmlns:a16="http://schemas.microsoft.com/office/drawing/2014/main" id="{E5164389-7D3A-48DA-B758-AC308A1A10E1}"/>
                </a:ext>
              </a:extLst>
            </p:cNvPr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82;p72">
              <a:extLst>
                <a:ext uri="{FF2B5EF4-FFF2-40B4-BE49-F238E27FC236}">
                  <a16:creationId xmlns:a16="http://schemas.microsoft.com/office/drawing/2014/main" id="{173ABBB4-ADF8-4AC4-A637-A914410ECE79}"/>
                </a:ext>
              </a:extLst>
            </p:cNvPr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83;p72">
              <a:extLst>
                <a:ext uri="{FF2B5EF4-FFF2-40B4-BE49-F238E27FC236}">
                  <a16:creationId xmlns:a16="http://schemas.microsoft.com/office/drawing/2014/main" id="{60150482-EDB1-46BE-8427-C6AC441C5D59}"/>
                </a:ext>
              </a:extLst>
            </p:cNvPr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84;p72">
              <a:extLst>
                <a:ext uri="{FF2B5EF4-FFF2-40B4-BE49-F238E27FC236}">
                  <a16:creationId xmlns:a16="http://schemas.microsoft.com/office/drawing/2014/main" id="{8B4469F9-E87C-4693-8050-18ACB57C9478}"/>
                </a:ext>
              </a:extLst>
            </p:cNvPr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85;p72">
              <a:extLst>
                <a:ext uri="{FF2B5EF4-FFF2-40B4-BE49-F238E27FC236}">
                  <a16:creationId xmlns:a16="http://schemas.microsoft.com/office/drawing/2014/main" id="{96DD0F1D-AD11-4C7C-8A94-1FDBC66B75D9}"/>
                </a:ext>
              </a:extLst>
            </p:cNvPr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86;p72">
              <a:extLst>
                <a:ext uri="{FF2B5EF4-FFF2-40B4-BE49-F238E27FC236}">
                  <a16:creationId xmlns:a16="http://schemas.microsoft.com/office/drawing/2014/main" id="{EDF0A8F4-E0C9-46A5-9316-908C751BA370}"/>
                </a:ext>
              </a:extLst>
            </p:cNvPr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87;p72">
              <a:extLst>
                <a:ext uri="{FF2B5EF4-FFF2-40B4-BE49-F238E27FC236}">
                  <a16:creationId xmlns:a16="http://schemas.microsoft.com/office/drawing/2014/main" id="{DF687702-2AF2-41D0-A826-C8DD3331C441}"/>
                </a:ext>
              </a:extLst>
            </p:cNvPr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88;p72">
              <a:extLst>
                <a:ext uri="{FF2B5EF4-FFF2-40B4-BE49-F238E27FC236}">
                  <a16:creationId xmlns:a16="http://schemas.microsoft.com/office/drawing/2014/main" id="{6D2E0EAE-4458-48B0-83B5-06272909859B}"/>
                </a:ext>
              </a:extLst>
            </p:cNvPr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89;p72">
              <a:extLst>
                <a:ext uri="{FF2B5EF4-FFF2-40B4-BE49-F238E27FC236}">
                  <a16:creationId xmlns:a16="http://schemas.microsoft.com/office/drawing/2014/main" id="{FE3823F9-058A-41EB-A130-11D593326196}"/>
                </a:ext>
              </a:extLst>
            </p:cNvPr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90;p72">
              <a:extLst>
                <a:ext uri="{FF2B5EF4-FFF2-40B4-BE49-F238E27FC236}">
                  <a16:creationId xmlns:a16="http://schemas.microsoft.com/office/drawing/2014/main" id="{0E4A57CF-7030-4A99-BCDF-C6BE2139FF1D}"/>
                </a:ext>
              </a:extLst>
            </p:cNvPr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1;p72">
              <a:extLst>
                <a:ext uri="{FF2B5EF4-FFF2-40B4-BE49-F238E27FC236}">
                  <a16:creationId xmlns:a16="http://schemas.microsoft.com/office/drawing/2014/main" id="{920F186A-471F-45AC-9EBF-30C448AF2E3B}"/>
                </a:ext>
              </a:extLst>
            </p:cNvPr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92;p72">
              <a:extLst>
                <a:ext uri="{FF2B5EF4-FFF2-40B4-BE49-F238E27FC236}">
                  <a16:creationId xmlns:a16="http://schemas.microsoft.com/office/drawing/2014/main" id="{FDF61197-1078-4FE2-B178-0D1D10E548F9}"/>
                </a:ext>
              </a:extLst>
            </p:cNvPr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93;p72">
              <a:extLst>
                <a:ext uri="{FF2B5EF4-FFF2-40B4-BE49-F238E27FC236}">
                  <a16:creationId xmlns:a16="http://schemas.microsoft.com/office/drawing/2014/main" id="{815FF605-14AB-4257-B679-917A4C678CCA}"/>
                </a:ext>
              </a:extLst>
            </p:cNvPr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94;p72">
              <a:extLst>
                <a:ext uri="{FF2B5EF4-FFF2-40B4-BE49-F238E27FC236}">
                  <a16:creationId xmlns:a16="http://schemas.microsoft.com/office/drawing/2014/main" id="{DAF6D483-306D-4556-9D16-99416BEFCE5E}"/>
                </a:ext>
              </a:extLst>
            </p:cNvPr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95;p72">
              <a:extLst>
                <a:ext uri="{FF2B5EF4-FFF2-40B4-BE49-F238E27FC236}">
                  <a16:creationId xmlns:a16="http://schemas.microsoft.com/office/drawing/2014/main" id="{1530F783-DFF2-482F-80D2-2F3E7F717EAB}"/>
                </a:ext>
              </a:extLst>
            </p:cNvPr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96;p72">
              <a:extLst>
                <a:ext uri="{FF2B5EF4-FFF2-40B4-BE49-F238E27FC236}">
                  <a16:creationId xmlns:a16="http://schemas.microsoft.com/office/drawing/2014/main" id="{6FE00C0E-1917-4039-BE8D-0915F89C00FA}"/>
                </a:ext>
              </a:extLst>
            </p:cNvPr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97;p72">
              <a:extLst>
                <a:ext uri="{FF2B5EF4-FFF2-40B4-BE49-F238E27FC236}">
                  <a16:creationId xmlns:a16="http://schemas.microsoft.com/office/drawing/2014/main" id="{CE19B5CF-1741-412F-885E-4E6F0F41DB4A}"/>
                </a:ext>
              </a:extLst>
            </p:cNvPr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63EB58-A192-47CB-88E6-A1E94052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56" y="2531031"/>
            <a:ext cx="1725318" cy="1664352"/>
          </a:xfrm>
          <a:prstGeom prst="rect">
            <a:avLst/>
          </a:prstGeom>
        </p:spPr>
      </p:pic>
      <p:sp>
        <p:nvSpPr>
          <p:cNvPr id="136" name="Google Shape;1693;p77">
            <a:extLst>
              <a:ext uri="{FF2B5EF4-FFF2-40B4-BE49-F238E27FC236}">
                <a16:creationId xmlns:a16="http://schemas.microsoft.com/office/drawing/2014/main" id="{004EED6D-98E3-4E62-8ACE-1E9F24087E60}"/>
              </a:ext>
            </a:extLst>
          </p:cNvPr>
          <p:cNvSpPr/>
          <p:nvPr/>
        </p:nvSpPr>
        <p:spPr>
          <a:xfrm>
            <a:off x="6590241" y="3896263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693;p77">
            <a:extLst>
              <a:ext uri="{FF2B5EF4-FFF2-40B4-BE49-F238E27FC236}">
                <a16:creationId xmlns:a16="http://schemas.microsoft.com/office/drawing/2014/main" id="{8F5F3B13-6884-4EB4-9B49-F8117F21C68F}"/>
              </a:ext>
            </a:extLst>
          </p:cNvPr>
          <p:cNvSpPr/>
          <p:nvPr/>
        </p:nvSpPr>
        <p:spPr>
          <a:xfrm>
            <a:off x="7295324" y="4139152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36CBF-24B0-45D5-8075-847252FB0AAC}"/>
              </a:ext>
            </a:extLst>
          </p:cNvPr>
          <p:cNvSpPr txBox="1"/>
          <p:nvPr/>
        </p:nvSpPr>
        <p:spPr>
          <a:xfrm>
            <a:off x="1325467" y="780063"/>
            <a:ext cx="4967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2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Determine the value of n and Sn from the arithmetic series below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 + 7 + 11 + 15 + . . . + 199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Answer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= 3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 = 4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 =?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 = a + ( n – 1 ) b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199 = 3 + ( n – 1 ) 4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199 = 3 + 4n – 4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199 = -1 + 4n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200 = 4n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50 = n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endParaRPr lang="en-ID" dirty="0"/>
          </a:p>
        </p:txBody>
      </p:sp>
      <p:grpSp>
        <p:nvGrpSpPr>
          <p:cNvPr id="133" name="Google Shape;1668;p77">
            <a:extLst>
              <a:ext uri="{FF2B5EF4-FFF2-40B4-BE49-F238E27FC236}">
                <a16:creationId xmlns:a16="http://schemas.microsoft.com/office/drawing/2014/main" id="{AA4CB824-68BD-4A1B-B264-5249ACAF86F1}"/>
              </a:ext>
            </a:extLst>
          </p:cNvPr>
          <p:cNvGrpSpPr/>
          <p:nvPr/>
        </p:nvGrpSpPr>
        <p:grpSpPr>
          <a:xfrm>
            <a:off x="8146723" y="2287788"/>
            <a:ext cx="850325" cy="523600"/>
            <a:chOff x="4073300" y="403025"/>
            <a:chExt cx="850325" cy="523600"/>
          </a:xfrm>
        </p:grpSpPr>
        <p:sp>
          <p:nvSpPr>
            <p:cNvPr id="134" name="Google Shape;1669;p77">
              <a:extLst>
                <a:ext uri="{FF2B5EF4-FFF2-40B4-BE49-F238E27FC236}">
                  <a16:creationId xmlns:a16="http://schemas.microsoft.com/office/drawing/2014/main" id="{7FC87844-4446-49EC-A83E-E75EA0C33020}"/>
                </a:ext>
              </a:extLst>
            </p:cNvPr>
            <p:cNvSpPr/>
            <p:nvPr/>
          </p:nvSpPr>
          <p:spPr>
            <a:xfrm>
              <a:off x="407330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70;p77">
              <a:extLst>
                <a:ext uri="{FF2B5EF4-FFF2-40B4-BE49-F238E27FC236}">
                  <a16:creationId xmlns:a16="http://schemas.microsoft.com/office/drawing/2014/main" id="{4BBEE1F6-AFB8-4EF4-ADA2-218BFFCB8EF1}"/>
                </a:ext>
              </a:extLst>
            </p:cNvPr>
            <p:cNvSpPr/>
            <p:nvPr/>
          </p:nvSpPr>
          <p:spPr>
            <a:xfrm>
              <a:off x="407330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71;p77">
              <a:extLst>
                <a:ext uri="{FF2B5EF4-FFF2-40B4-BE49-F238E27FC236}">
                  <a16:creationId xmlns:a16="http://schemas.microsoft.com/office/drawing/2014/main" id="{436C58F5-CAFA-4A89-887B-69621A76A23B}"/>
                </a:ext>
              </a:extLst>
            </p:cNvPr>
            <p:cNvSpPr/>
            <p:nvPr/>
          </p:nvSpPr>
          <p:spPr>
            <a:xfrm>
              <a:off x="407330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72;p77">
              <a:extLst>
                <a:ext uri="{FF2B5EF4-FFF2-40B4-BE49-F238E27FC236}">
                  <a16:creationId xmlns:a16="http://schemas.microsoft.com/office/drawing/2014/main" id="{FD79629F-F918-4A69-85E9-5AB9873C485D}"/>
                </a:ext>
              </a:extLst>
            </p:cNvPr>
            <p:cNvSpPr/>
            <p:nvPr/>
          </p:nvSpPr>
          <p:spPr>
            <a:xfrm>
              <a:off x="4180425" y="5094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73;p77">
              <a:extLst>
                <a:ext uri="{FF2B5EF4-FFF2-40B4-BE49-F238E27FC236}">
                  <a16:creationId xmlns:a16="http://schemas.microsoft.com/office/drawing/2014/main" id="{A54AD0D7-62C7-44EE-A6B4-98BAF85EFABE}"/>
                </a:ext>
              </a:extLst>
            </p:cNvPr>
            <p:cNvSpPr/>
            <p:nvPr/>
          </p:nvSpPr>
          <p:spPr>
            <a:xfrm>
              <a:off x="4180425" y="7138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74;p77">
              <a:extLst>
                <a:ext uri="{FF2B5EF4-FFF2-40B4-BE49-F238E27FC236}">
                  <a16:creationId xmlns:a16="http://schemas.microsoft.com/office/drawing/2014/main" id="{D09C85B9-B86A-4D17-BE73-09A388F9FC9D}"/>
                </a:ext>
              </a:extLst>
            </p:cNvPr>
            <p:cNvSpPr/>
            <p:nvPr/>
          </p:nvSpPr>
          <p:spPr>
            <a:xfrm>
              <a:off x="428682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75;p77">
              <a:extLst>
                <a:ext uri="{FF2B5EF4-FFF2-40B4-BE49-F238E27FC236}">
                  <a16:creationId xmlns:a16="http://schemas.microsoft.com/office/drawing/2014/main" id="{6199682A-8EE9-4545-BCF9-9F327F57FEA0}"/>
                </a:ext>
              </a:extLst>
            </p:cNvPr>
            <p:cNvSpPr/>
            <p:nvPr/>
          </p:nvSpPr>
          <p:spPr>
            <a:xfrm>
              <a:off x="428682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76;p77">
              <a:extLst>
                <a:ext uri="{FF2B5EF4-FFF2-40B4-BE49-F238E27FC236}">
                  <a16:creationId xmlns:a16="http://schemas.microsoft.com/office/drawing/2014/main" id="{1C8D5803-AAFA-46E1-9E0F-AC5C54E7BA5A}"/>
                </a:ext>
              </a:extLst>
            </p:cNvPr>
            <p:cNvSpPr/>
            <p:nvPr/>
          </p:nvSpPr>
          <p:spPr>
            <a:xfrm>
              <a:off x="428682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77;p77">
              <a:extLst>
                <a:ext uri="{FF2B5EF4-FFF2-40B4-BE49-F238E27FC236}">
                  <a16:creationId xmlns:a16="http://schemas.microsoft.com/office/drawing/2014/main" id="{4F8ADE84-A029-4C79-9814-115735CB02E2}"/>
                </a:ext>
              </a:extLst>
            </p:cNvPr>
            <p:cNvSpPr/>
            <p:nvPr/>
          </p:nvSpPr>
          <p:spPr>
            <a:xfrm>
              <a:off x="4391675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78;p77">
              <a:extLst>
                <a:ext uri="{FF2B5EF4-FFF2-40B4-BE49-F238E27FC236}">
                  <a16:creationId xmlns:a16="http://schemas.microsoft.com/office/drawing/2014/main" id="{DCBB5A7D-0FE0-4CF5-8879-9D10CD7F2B87}"/>
                </a:ext>
              </a:extLst>
            </p:cNvPr>
            <p:cNvSpPr/>
            <p:nvPr/>
          </p:nvSpPr>
          <p:spPr>
            <a:xfrm>
              <a:off x="4391675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79;p77">
              <a:extLst>
                <a:ext uri="{FF2B5EF4-FFF2-40B4-BE49-F238E27FC236}">
                  <a16:creationId xmlns:a16="http://schemas.microsoft.com/office/drawing/2014/main" id="{5FA36DB5-4D69-49B3-8A9C-27DFC04A7E8B}"/>
                </a:ext>
              </a:extLst>
            </p:cNvPr>
            <p:cNvSpPr/>
            <p:nvPr/>
          </p:nvSpPr>
          <p:spPr>
            <a:xfrm>
              <a:off x="449807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80;p77">
              <a:extLst>
                <a:ext uri="{FF2B5EF4-FFF2-40B4-BE49-F238E27FC236}">
                  <a16:creationId xmlns:a16="http://schemas.microsoft.com/office/drawing/2014/main" id="{7265EF2C-B86B-4A40-83F9-777E18516C31}"/>
                </a:ext>
              </a:extLst>
            </p:cNvPr>
            <p:cNvSpPr/>
            <p:nvPr/>
          </p:nvSpPr>
          <p:spPr>
            <a:xfrm>
              <a:off x="449807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81;p77">
              <a:extLst>
                <a:ext uri="{FF2B5EF4-FFF2-40B4-BE49-F238E27FC236}">
                  <a16:creationId xmlns:a16="http://schemas.microsoft.com/office/drawing/2014/main" id="{329C9BAB-48BC-4C1D-B34D-A0A71CD811BB}"/>
                </a:ext>
              </a:extLst>
            </p:cNvPr>
            <p:cNvSpPr/>
            <p:nvPr/>
          </p:nvSpPr>
          <p:spPr>
            <a:xfrm>
              <a:off x="449807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82;p77">
              <a:extLst>
                <a:ext uri="{FF2B5EF4-FFF2-40B4-BE49-F238E27FC236}">
                  <a16:creationId xmlns:a16="http://schemas.microsoft.com/office/drawing/2014/main" id="{D9086A4D-631A-4510-9E74-574C7A289953}"/>
                </a:ext>
              </a:extLst>
            </p:cNvPr>
            <p:cNvSpPr/>
            <p:nvPr/>
          </p:nvSpPr>
          <p:spPr>
            <a:xfrm>
              <a:off x="4604450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83;p77">
              <a:extLst>
                <a:ext uri="{FF2B5EF4-FFF2-40B4-BE49-F238E27FC236}">
                  <a16:creationId xmlns:a16="http://schemas.microsoft.com/office/drawing/2014/main" id="{34BCFA61-5C0E-41D7-91E9-9729C6F0773F}"/>
                </a:ext>
              </a:extLst>
            </p:cNvPr>
            <p:cNvSpPr/>
            <p:nvPr/>
          </p:nvSpPr>
          <p:spPr>
            <a:xfrm>
              <a:off x="4604450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84;p77">
              <a:extLst>
                <a:ext uri="{FF2B5EF4-FFF2-40B4-BE49-F238E27FC236}">
                  <a16:creationId xmlns:a16="http://schemas.microsoft.com/office/drawing/2014/main" id="{9682311A-4F49-4E90-95EE-30FECBFD93D7}"/>
                </a:ext>
              </a:extLst>
            </p:cNvPr>
            <p:cNvSpPr/>
            <p:nvPr/>
          </p:nvSpPr>
          <p:spPr>
            <a:xfrm>
              <a:off x="471085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85;p77">
              <a:extLst>
                <a:ext uri="{FF2B5EF4-FFF2-40B4-BE49-F238E27FC236}">
                  <a16:creationId xmlns:a16="http://schemas.microsoft.com/office/drawing/2014/main" id="{76C46A14-098B-43C0-A04E-9E256A2A3CF9}"/>
                </a:ext>
              </a:extLst>
            </p:cNvPr>
            <p:cNvSpPr/>
            <p:nvPr/>
          </p:nvSpPr>
          <p:spPr>
            <a:xfrm>
              <a:off x="471085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86;p77">
              <a:extLst>
                <a:ext uri="{FF2B5EF4-FFF2-40B4-BE49-F238E27FC236}">
                  <a16:creationId xmlns:a16="http://schemas.microsoft.com/office/drawing/2014/main" id="{BCEFEA32-D676-42A6-80A0-0C16AD581723}"/>
                </a:ext>
              </a:extLst>
            </p:cNvPr>
            <p:cNvSpPr/>
            <p:nvPr/>
          </p:nvSpPr>
          <p:spPr>
            <a:xfrm>
              <a:off x="471085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87;p77">
              <a:extLst>
                <a:ext uri="{FF2B5EF4-FFF2-40B4-BE49-F238E27FC236}">
                  <a16:creationId xmlns:a16="http://schemas.microsoft.com/office/drawing/2014/main" id="{C3E1A130-5C4B-4DD0-9A84-1691A7A10866}"/>
                </a:ext>
              </a:extLst>
            </p:cNvPr>
            <p:cNvSpPr/>
            <p:nvPr/>
          </p:nvSpPr>
          <p:spPr>
            <a:xfrm>
              <a:off x="4817225" y="5094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88;p77">
              <a:extLst>
                <a:ext uri="{FF2B5EF4-FFF2-40B4-BE49-F238E27FC236}">
                  <a16:creationId xmlns:a16="http://schemas.microsoft.com/office/drawing/2014/main" id="{8A6331FA-A03A-48D0-9693-38FB8F444B3D}"/>
                </a:ext>
              </a:extLst>
            </p:cNvPr>
            <p:cNvSpPr/>
            <p:nvPr/>
          </p:nvSpPr>
          <p:spPr>
            <a:xfrm>
              <a:off x="4817225" y="7138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61C42D-BC00-40DC-9D42-5DF9608ABF7C}"/>
              </a:ext>
            </a:extLst>
          </p:cNvPr>
          <p:cNvSpPr txBox="1"/>
          <p:nvPr/>
        </p:nvSpPr>
        <p:spPr>
          <a:xfrm>
            <a:off x="4477977" y="1415932"/>
            <a:ext cx="24193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5E6F5"/>
                </a:solidFill>
              </a:rPr>
              <a:t>1</a:t>
            </a:r>
            <a:r>
              <a:rPr lang="en-US" b="1" baseline="30000" dirty="0">
                <a:solidFill>
                  <a:srgbClr val="65E6F5"/>
                </a:solidFill>
              </a:rPr>
              <a:t>st</a:t>
            </a:r>
            <a:r>
              <a:rPr lang="en-US" b="1" dirty="0">
                <a:solidFill>
                  <a:srgbClr val="65E6F5"/>
                </a:solidFill>
              </a:rPr>
              <a:t> method</a:t>
            </a:r>
            <a:endParaRPr lang="en-ID" b="1" dirty="0">
              <a:solidFill>
                <a:srgbClr val="65E6F5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Sn = ½n ( a + Un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S50 = ½ × 50 ( 3 + 199 )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25 ( 202 )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5050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65E6F5"/>
                </a:solidFill>
              </a:rPr>
              <a:t>2</a:t>
            </a:r>
            <a:r>
              <a:rPr lang="en-US" b="1" baseline="30000" dirty="0">
                <a:solidFill>
                  <a:srgbClr val="65E6F5"/>
                </a:solidFill>
              </a:rPr>
              <a:t>nd</a:t>
            </a:r>
            <a:r>
              <a:rPr lang="en-US" b="1" dirty="0">
                <a:solidFill>
                  <a:srgbClr val="65E6F5"/>
                </a:solidFill>
              </a:rPr>
              <a:t> method</a:t>
            </a:r>
            <a:endParaRPr lang="en-ID" b="1" dirty="0">
              <a:solidFill>
                <a:srgbClr val="65E6F5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Sn = ½n ( 2a + ( n – 1 ) b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S50 = ½ × 50 ( 2 × 3 + ( 50 – 1 ) 4 )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25 ( 6 + 49 × 4 ]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25 ( 6 + 196 )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25 ( 202 )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 5050</a:t>
            </a:r>
            <a:endParaRPr lang="en-ID" dirty="0">
              <a:solidFill>
                <a:schemeClr val="bg1"/>
              </a:solidFill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77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40"/>
          <p:cNvGrpSpPr/>
          <p:nvPr/>
        </p:nvGrpSpPr>
        <p:grpSpPr>
          <a:xfrm>
            <a:off x="297025" y="2589163"/>
            <a:ext cx="1203700" cy="2240675"/>
            <a:chOff x="2434200" y="1397225"/>
            <a:chExt cx="1203700" cy="2240675"/>
          </a:xfrm>
        </p:grpSpPr>
        <p:sp>
          <p:nvSpPr>
            <p:cNvPr id="516" name="Google Shape;516;p40"/>
            <p:cNvSpPr/>
            <p:nvPr/>
          </p:nvSpPr>
          <p:spPr>
            <a:xfrm>
              <a:off x="2434200" y="1397225"/>
              <a:ext cx="957185" cy="2046850"/>
            </a:xfrm>
            <a:custGeom>
              <a:avLst/>
              <a:gdLst/>
              <a:ahLst/>
              <a:cxnLst/>
              <a:rect l="l" t="t" r="r" b="b"/>
              <a:pathLst>
                <a:path w="48300" h="103285" extrusionOk="0">
                  <a:moveTo>
                    <a:pt x="31855" y="1"/>
                  </a:moveTo>
                  <a:lnTo>
                    <a:pt x="1" y="50275"/>
                  </a:lnTo>
                  <a:cubicBezTo>
                    <a:pt x="1" y="50275"/>
                    <a:pt x="20943" y="99941"/>
                    <a:pt x="24287" y="103285"/>
                  </a:cubicBezTo>
                  <a:lnTo>
                    <a:pt x="40366" y="103285"/>
                  </a:lnTo>
                  <a:lnTo>
                    <a:pt x="28208" y="50731"/>
                  </a:lnTo>
                  <a:lnTo>
                    <a:pt x="4829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096075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21" y="68999"/>
                  </a:cubicBezTo>
                  <a:cubicBezTo>
                    <a:pt x="4864" y="68999"/>
                    <a:pt x="0" y="53527"/>
                    <a:pt x="0" y="34500"/>
                  </a:cubicBezTo>
                  <a:cubicBezTo>
                    <a:pt x="0" y="15442"/>
                    <a:pt x="4864" y="1"/>
                    <a:pt x="1082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40"/>
          <p:cNvSpPr/>
          <p:nvPr/>
        </p:nvSpPr>
        <p:spPr>
          <a:xfrm>
            <a:off x="7185550" y="2134500"/>
            <a:ext cx="3636059" cy="2290340"/>
          </a:xfrm>
          <a:custGeom>
            <a:avLst/>
            <a:gdLst/>
            <a:ahLst/>
            <a:cxnLst/>
            <a:rect l="l" t="t" r="r" b="b"/>
            <a:pathLst>
              <a:path w="166964" h="105170" extrusionOk="0">
                <a:moveTo>
                  <a:pt x="69029" y="0"/>
                </a:moveTo>
                <a:lnTo>
                  <a:pt x="0" y="105169"/>
                </a:lnTo>
                <a:lnTo>
                  <a:pt x="166964" y="82980"/>
                </a:lnTo>
                <a:lnTo>
                  <a:pt x="6902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>
            <a:off x="7588099" y="3281748"/>
            <a:ext cx="1037126" cy="2258072"/>
            <a:chOff x="7208104" y="3498739"/>
            <a:chExt cx="940107" cy="2046838"/>
          </a:xfrm>
        </p:grpSpPr>
        <p:sp>
          <p:nvSpPr>
            <p:cNvPr id="522" name="Google Shape;522;p40"/>
            <p:cNvSpPr/>
            <p:nvPr/>
          </p:nvSpPr>
          <p:spPr>
            <a:xfrm>
              <a:off x="7208104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483377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758650" y="3498739"/>
              <a:ext cx="115211" cy="2046838"/>
            </a:xfrm>
            <a:custGeom>
              <a:avLst/>
              <a:gdLst/>
              <a:ahLst/>
              <a:cxnLst/>
              <a:rect l="l" t="t" r="r" b="b"/>
              <a:pathLst>
                <a:path w="3740" h="66445" extrusionOk="0">
                  <a:moveTo>
                    <a:pt x="1" y="0"/>
                  </a:moveTo>
                  <a:lnTo>
                    <a:pt x="1" y="66445"/>
                  </a:lnTo>
                  <a:lnTo>
                    <a:pt x="3739" y="66445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5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8032076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 rot="5400000">
            <a:off x="207181" y="1527450"/>
            <a:ext cx="862648" cy="682968"/>
            <a:chOff x="550131" y="3442675"/>
            <a:chExt cx="862648" cy="682968"/>
          </a:xfrm>
        </p:grpSpPr>
        <p:sp>
          <p:nvSpPr>
            <p:cNvPr id="527" name="Google Shape;527;p40"/>
            <p:cNvSpPr/>
            <p:nvPr/>
          </p:nvSpPr>
          <p:spPr>
            <a:xfrm rot="10800000" flipH="1">
              <a:off x="55013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9" y="1733"/>
                    <a:pt x="1764" y="1369"/>
                    <a:pt x="1764" y="852"/>
                  </a:cubicBezTo>
                  <a:cubicBezTo>
                    <a:pt x="1764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10800000" flipH="1">
              <a:off x="82056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8" y="1733"/>
                    <a:pt x="1764" y="1369"/>
                    <a:pt x="1764" y="852"/>
                  </a:cubicBezTo>
                  <a:cubicBezTo>
                    <a:pt x="1764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10800000" flipH="1">
              <a:off x="1090086" y="4073350"/>
              <a:ext cx="52263" cy="52293"/>
            </a:xfrm>
            <a:custGeom>
              <a:avLst/>
              <a:gdLst/>
              <a:ahLst/>
              <a:cxnLst/>
              <a:rect l="l" t="t" r="r" b="b"/>
              <a:pathLst>
                <a:path w="1733" h="1734" extrusionOk="0">
                  <a:moveTo>
                    <a:pt x="88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69"/>
                    <a:pt x="365" y="1733"/>
                    <a:pt x="882" y="1733"/>
                  </a:cubicBezTo>
                  <a:cubicBezTo>
                    <a:pt x="1368" y="1733"/>
                    <a:pt x="1733" y="1369"/>
                    <a:pt x="1733" y="852"/>
                  </a:cubicBezTo>
                  <a:cubicBezTo>
                    <a:pt x="173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10800000" flipH="1">
              <a:off x="1360486" y="4073350"/>
              <a:ext cx="52293" cy="52293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2" y="1"/>
                  </a:moveTo>
                  <a:cubicBezTo>
                    <a:pt x="366" y="1"/>
                    <a:pt x="1" y="366"/>
                    <a:pt x="1" y="852"/>
                  </a:cubicBezTo>
                  <a:cubicBezTo>
                    <a:pt x="1" y="1369"/>
                    <a:pt x="366" y="1733"/>
                    <a:pt x="882" y="1733"/>
                  </a:cubicBezTo>
                  <a:cubicBezTo>
                    <a:pt x="1369" y="1733"/>
                    <a:pt x="1733" y="1369"/>
                    <a:pt x="1733" y="852"/>
                  </a:cubicBezTo>
                  <a:cubicBezTo>
                    <a:pt x="1733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10800000" flipH="1">
              <a:off x="55013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10800000" flipH="1">
              <a:off x="82056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10800000" flipH="1">
              <a:off x="1090086" y="3863446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10800000" flipH="1">
              <a:off x="1360486" y="3863446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10800000" flipH="1">
              <a:off x="55013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10800000" flipH="1">
              <a:off x="82056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10800000" flipH="1">
              <a:off x="1090086" y="3652608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10800000" flipH="1">
              <a:off x="1360486" y="3652608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10800000" flipH="1">
              <a:off x="55013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9" y="1763"/>
                    <a:pt x="1764" y="1368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10800000" flipH="1">
              <a:off x="82056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8" y="1763"/>
                    <a:pt x="1764" y="1368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10800000" flipH="1">
              <a:off x="1090086" y="3442675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8"/>
                    <a:pt x="365" y="1763"/>
                    <a:pt x="882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10800000" flipH="1">
              <a:off x="1360486" y="3442675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8"/>
                    <a:pt x="366" y="1763"/>
                    <a:pt x="882" y="1763"/>
                  </a:cubicBezTo>
                  <a:cubicBezTo>
                    <a:pt x="1369" y="1763"/>
                    <a:pt x="1733" y="1368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-675350" y="2167750"/>
            <a:ext cx="2052053" cy="1560414"/>
          </a:xfrm>
          <a:custGeom>
            <a:avLst/>
            <a:gdLst/>
            <a:ahLst/>
            <a:cxnLst/>
            <a:rect l="l" t="t" r="r" b="b"/>
            <a:pathLst>
              <a:path w="52637" h="40026" extrusionOk="0">
                <a:moveTo>
                  <a:pt x="25532" y="1"/>
                </a:moveTo>
                <a:cubicBezTo>
                  <a:pt x="24077" y="1"/>
                  <a:pt x="22524" y="763"/>
                  <a:pt x="21643" y="1974"/>
                </a:cubicBezTo>
                <a:cubicBezTo>
                  <a:pt x="20234" y="3919"/>
                  <a:pt x="20216" y="6578"/>
                  <a:pt x="20662" y="8969"/>
                </a:cubicBezTo>
                <a:cubicBezTo>
                  <a:pt x="21108" y="11360"/>
                  <a:pt x="21965" y="13679"/>
                  <a:pt x="22107" y="16106"/>
                </a:cubicBezTo>
                <a:cubicBezTo>
                  <a:pt x="22446" y="21958"/>
                  <a:pt x="17557" y="28328"/>
                  <a:pt x="11669" y="29291"/>
                </a:cubicBezTo>
                <a:cubicBezTo>
                  <a:pt x="9974" y="29559"/>
                  <a:pt x="8226" y="29416"/>
                  <a:pt x="6513" y="29595"/>
                </a:cubicBezTo>
                <a:cubicBezTo>
                  <a:pt x="2998" y="29987"/>
                  <a:pt x="0" y="32717"/>
                  <a:pt x="2695" y="36179"/>
                </a:cubicBezTo>
                <a:cubicBezTo>
                  <a:pt x="3587" y="37303"/>
                  <a:pt x="4871" y="38052"/>
                  <a:pt x="6174" y="38641"/>
                </a:cubicBezTo>
                <a:cubicBezTo>
                  <a:pt x="8342" y="39579"/>
                  <a:pt x="10683" y="40025"/>
                  <a:pt x="13030" y="40025"/>
                </a:cubicBezTo>
                <a:cubicBezTo>
                  <a:pt x="18853" y="40025"/>
                  <a:pt x="24715" y="37279"/>
                  <a:pt x="28085" y="32485"/>
                </a:cubicBezTo>
                <a:cubicBezTo>
                  <a:pt x="29601" y="30344"/>
                  <a:pt x="30654" y="27846"/>
                  <a:pt x="32278" y="25759"/>
                </a:cubicBezTo>
                <a:cubicBezTo>
                  <a:pt x="35222" y="22012"/>
                  <a:pt x="39736" y="19942"/>
                  <a:pt x="43768" y="17426"/>
                </a:cubicBezTo>
                <a:cubicBezTo>
                  <a:pt x="47819" y="14910"/>
                  <a:pt x="51798" y="11360"/>
                  <a:pt x="52368" y="6631"/>
                </a:cubicBezTo>
                <a:cubicBezTo>
                  <a:pt x="52636" y="4526"/>
                  <a:pt x="51869" y="1992"/>
                  <a:pt x="49835" y="1368"/>
                </a:cubicBezTo>
                <a:cubicBezTo>
                  <a:pt x="49536" y="1275"/>
                  <a:pt x="49231" y="1232"/>
                  <a:pt x="48925" y="1232"/>
                </a:cubicBezTo>
                <a:cubicBezTo>
                  <a:pt x="47881" y="1232"/>
                  <a:pt x="46835" y="1730"/>
                  <a:pt x="46034" y="2420"/>
                </a:cubicBezTo>
                <a:cubicBezTo>
                  <a:pt x="45017" y="3330"/>
                  <a:pt x="44304" y="4526"/>
                  <a:pt x="43590" y="5686"/>
                </a:cubicBezTo>
                <a:cubicBezTo>
                  <a:pt x="42002" y="8255"/>
                  <a:pt x="40146" y="10824"/>
                  <a:pt x="37398" y="12020"/>
                </a:cubicBezTo>
                <a:cubicBezTo>
                  <a:pt x="36556" y="12397"/>
                  <a:pt x="35607" y="12586"/>
                  <a:pt x="34662" y="12586"/>
                </a:cubicBezTo>
                <a:cubicBezTo>
                  <a:pt x="32564" y="12586"/>
                  <a:pt x="30486" y="11654"/>
                  <a:pt x="29637" y="9772"/>
                </a:cubicBezTo>
                <a:cubicBezTo>
                  <a:pt x="28388" y="6988"/>
                  <a:pt x="30083" y="3152"/>
                  <a:pt x="27942" y="957"/>
                </a:cubicBezTo>
                <a:cubicBezTo>
                  <a:pt x="27300" y="295"/>
                  <a:pt x="26435" y="1"/>
                  <a:pt x="2553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7607775" y="1673550"/>
            <a:ext cx="1512350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901B4-4DCE-4DC4-8684-BDB6C5CB497E}"/>
              </a:ext>
            </a:extLst>
          </p:cNvPr>
          <p:cNvSpPr/>
          <p:nvPr/>
        </p:nvSpPr>
        <p:spPr>
          <a:xfrm>
            <a:off x="3141542" y="1007170"/>
            <a:ext cx="3323613" cy="3163986"/>
          </a:xfrm>
          <a:prstGeom prst="ellipse">
            <a:avLst/>
          </a:prstGeom>
          <a:gradFill>
            <a:gsLst>
              <a:gs pos="27000">
                <a:srgbClr val="65E6F5"/>
              </a:gs>
              <a:gs pos="100000">
                <a:srgbClr val="3D64E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FFFFFF"/>
              </a:buClr>
              <a:buSzPts val="1800"/>
            </a:pPr>
            <a:endParaRPr lang="en-ID" sz="44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2E5A-BED4-42AE-8254-5D773C5F501F}"/>
              </a:ext>
            </a:extLst>
          </p:cNvPr>
          <p:cNvSpPr txBox="1"/>
          <p:nvPr/>
        </p:nvSpPr>
        <p:spPr>
          <a:xfrm>
            <a:off x="2962517" y="2204442"/>
            <a:ext cx="3681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  <a:buSzPts val="1800"/>
            </a:pPr>
            <a:r>
              <a:rPr lang="en-ID" sz="4400" dirty="0">
                <a:solidFill>
                  <a:srgbClr val="DE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 Black"/>
                <a:sym typeface="Lexend Deca Black"/>
              </a:rPr>
              <a:t>Geometry</a:t>
            </a:r>
            <a:r>
              <a:rPr lang="en-ID" sz="3600" dirty="0">
                <a:solidFill>
                  <a:srgbClr val="DE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 Black"/>
                <a:sym typeface="Lexend Deca Blac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26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 txBox="1">
            <a:spLocks noGrp="1"/>
          </p:cNvSpPr>
          <p:nvPr>
            <p:ph type="subTitle" idx="2"/>
          </p:nvPr>
        </p:nvSpPr>
        <p:spPr>
          <a:xfrm>
            <a:off x="1346463" y="0"/>
            <a:ext cx="3712908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400" dirty="0"/>
              <a:t>Geometry </a:t>
            </a:r>
          </a:p>
        </p:txBody>
      </p:sp>
      <p:sp>
        <p:nvSpPr>
          <p:cNvPr id="573" name="Google Shape;573;p42"/>
          <p:cNvSpPr txBox="1">
            <a:spLocks noGrp="1"/>
          </p:cNvSpPr>
          <p:nvPr>
            <p:ph type="title" idx="9"/>
          </p:nvPr>
        </p:nvSpPr>
        <p:spPr>
          <a:xfrm>
            <a:off x="19879" y="-33167"/>
            <a:ext cx="1725317" cy="1413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sp>
        <p:nvSpPr>
          <p:cNvPr id="577" name="Google Shape;577;p42"/>
          <p:cNvSpPr/>
          <p:nvPr/>
        </p:nvSpPr>
        <p:spPr>
          <a:xfrm>
            <a:off x="6055425" y="-279950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2"/>
          <p:cNvGrpSpPr/>
          <p:nvPr/>
        </p:nvGrpSpPr>
        <p:grpSpPr>
          <a:xfrm>
            <a:off x="6728025" y="394125"/>
            <a:ext cx="1435450" cy="449875"/>
            <a:chOff x="6728025" y="394125"/>
            <a:chExt cx="1435450" cy="449875"/>
          </a:xfrm>
        </p:grpSpPr>
        <p:sp>
          <p:nvSpPr>
            <p:cNvPr id="579" name="Google Shape;579;p42"/>
            <p:cNvSpPr/>
            <p:nvPr/>
          </p:nvSpPr>
          <p:spPr>
            <a:xfrm>
              <a:off x="6952950" y="394125"/>
              <a:ext cx="840450" cy="25"/>
            </a:xfrm>
            <a:custGeom>
              <a:avLst/>
              <a:gdLst/>
              <a:ahLst/>
              <a:cxnLst/>
              <a:rect l="l" t="t" r="r" b="b"/>
              <a:pathLst>
                <a:path w="33618" h="1" fill="none" extrusionOk="0">
                  <a:moveTo>
                    <a:pt x="0" y="1"/>
                  </a:moveTo>
                  <a:lnTo>
                    <a:pt x="336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6728025" y="619050"/>
              <a:ext cx="1435450" cy="25"/>
            </a:xfrm>
            <a:custGeom>
              <a:avLst/>
              <a:gdLst/>
              <a:ahLst/>
              <a:cxnLst/>
              <a:rect l="l" t="t" r="r" b="b"/>
              <a:pathLst>
                <a:path w="57418" h="1" fill="none" extrusionOk="0">
                  <a:moveTo>
                    <a:pt x="0" y="1"/>
                  </a:moveTo>
                  <a:lnTo>
                    <a:pt x="574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109475" y="843975"/>
              <a:ext cx="940025" cy="25"/>
            </a:xfrm>
            <a:custGeom>
              <a:avLst/>
              <a:gdLst/>
              <a:ahLst/>
              <a:cxnLst/>
              <a:rect l="l" t="t" r="r" b="b"/>
              <a:pathLst>
                <a:path w="37601" h="1" fill="none" extrusionOk="0">
                  <a:moveTo>
                    <a:pt x="1" y="1"/>
                  </a:moveTo>
                  <a:lnTo>
                    <a:pt x="37600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275;p72">
            <a:extLst>
              <a:ext uri="{FF2B5EF4-FFF2-40B4-BE49-F238E27FC236}">
                <a16:creationId xmlns:a16="http://schemas.microsoft.com/office/drawing/2014/main" id="{EE935A90-677E-49DB-ADC1-80519CB4DA3F}"/>
              </a:ext>
            </a:extLst>
          </p:cNvPr>
          <p:cNvGrpSpPr/>
          <p:nvPr/>
        </p:nvGrpSpPr>
        <p:grpSpPr>
          <a:xfrm>
            <a:off x="6935206" y="3627991"/>
            <a:ext cx="3067478" cy="1664162"/>
            <a:chOff x="2928925" y="640600"/>
            <a:chExt cx="2883525" cy="1500450"/>
          </a:xfrm>
        </p:grpSpPr>
        <p:sp>
          <p:nvSpPr>
            <p:cNvPr id="23" name="Google Shape;9276;p72">
              <a:extLst>
                <a:ext uri="{FF2B5EF4-FFF2-40B4-BE49-F238E27FC236}">
                  <a16:creationId xmlns:a16="http://schemas.microsoft.com/office/drawing/2014/main" id="{ADBE49BF-0D0A-4E9E-AEA3-3BB3D656F7CB}"/>
                </a:ext>
              </a:extLst>
            </p:cNvPr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77;p72">
              <a:extLst>
                <a:ext uri="{FF2B5EF4-FFF2-40B4-BE49-F238E27FC236}">
                  <a16:creationId xmlns:a16="http://schemas.microsoft.com/office/drawing/2014/main" id="{88053FBC-12C2-47D2-AD82-8604C457117D}"/>
                </a:ext>
              </a:extLst>
            </p:cNvPr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78;p72">
              <a:extLst>
                <a:ext uri="{FF2B5EF4-FFF2-40B4-BE49-F238E27FC236}">
                  <a16:creationId xmlns:a16="http://schemas.microsoft.com/office/drawing/2014/main" id="{BC9E2854-9EE2-4827-8FF5-1302964DBE41}"/>
                </a:ext>
              </a:extLst>
            </p:cNvPr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79;p72">
              <a:extLst>
                <a:ext uri="{FF2B5EF4-FFF2-40B4-BE49-F238E27FC236}">
                  <a16:creationId xmlns:a16="http://schemas.microsoft.com/office/drawing/2014/main" id="{79DEECB6-6E02-453A-8612-199885792818}"/>
                </a:ext>
              </a:extLst>
            </p:cNvPr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80;p72">
              <a:extLst>
                <a:ext uri="{FF2B5EF4-FFF2-40B4-BE49-F238E27FC236}">
                  <a16:creationId xmlns:a16="http://schemas.microsoft.com/office/drawing/2014/main" id="{BBACFDDA-93BC-47B9-B091-0E60C5EB0223}"/>
                </a:ext>
              </a:extLst>
            </p:cNvPr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81;p72">
              <a:extLst>
                <a:ext uri="{FF2B5EF4-FFF2-40B4-BE49-F238E27FC236}">
                  <a16:creationId xmlns:a16="http://schemas.microsoft.com/office/drawing/2014/main" id="{5A0C6620-44E6-45C7-AAE6-FC9F6740DF80}"/>
                </a:ext>
              </a:extLst>
            </p:cNvPr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82;p72">
              <a:extLst>
                <a:ext uri="{FF2B5EF4-FFF2-40B4-BE49-F238E27FC236}">
                  <a16:creationId xmlns:a16="http://schemas.microsoft.com/office/drawing/2014/main" id="{705F31BC-2718-4BF1-B3B3-A5B92C1F8BE7}"/>
                </a:ext>
              </a:extLst>
            </p:cNvPr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83;p72">
              <a:extLst>
                <a:ext uri="{FF2B5EF4-FFF2-40B4-BE49-F238E27FC236}">
                  <a16:creationId xmlns:a16="http://schemas.microsoft.com/office/drawing/2014/main" id="{6CF087CD-0081-477F-8714-07F6548184B6}"/>
                </a:ext>
              </a:extLst>
            </p:cNvPr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84;p72">
              <a:extLst>
                <a:ext uri="{FF2B5EF4-FFF2-40B4-BE49-F238E27FC236}">
                  <a16:creationId xmlns:a16="http://schemas.microsoft.com/office/drawing/2014/main" id="{4CE41E6E-ECFD-414E-96BF-EF6C51075461}"/>
                </a:ext>
              </a:extLst>
            </p:cNvPr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85;p72">
              <a:extLst>
                <a:ext uri="{FF2B5EF4-FFF2-40B4-BE49-F238E27FC236}">
                  <a16:creationId xmlns:a16="http://schemas.microsoft.com/office/drawing/2014/main" id="{AAD2763E-F1CC-41D9-83BE-409920A9DF35}"/>
                </a:ext>
              </a:extLst>
            </p:cNvPr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86;p72">
              <a:extLst>
                <a:ext uri="{FF2B5EF4-FFF2-40B4-BE49-F238E27FC236}">
                  <a16:creationId xmlns:a16="http://schemas.microsoft.com/office/drawing/2014/main" id="{4CB8FB87-7CA8-493F-A196-A8E38C47F23E}"/>
                </a:ext>
              </a:extLst>
            </p:cNvPr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87;p72">
              <a:extLst>
                <a:ext uri="{FF2B5EF4-FFF2-40B4-BE49-F238E27FC236}">
                  <a16:creationId xmlns:a16="http://schemas.microsoft.com/office/drawing/2014/main" id="{65B08BD0-49AF-48F4-BAC1-0C77B75EB3FE}"/>
                </a:ext>
              </a:extLst>
            </p:cNvPr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88;p72">
              <a:extLst>
                <a:ext uri="{FF2B5EF4-FFF2-40B4-BE49-F238E27FC236}">
                  <a16:creationId xmlns:a16="http://schemas.microsoft.com/office/drawing/2014/main" id="{E795FECA-6E46-4A35-A636-E6EB7D3805E5}"/>
                </a:ext>
              </a:extLst>
            </p:cNvPr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89;p72">
              <a:extLst>
                <a:ext uri="{FF2B5EF4-FFF2-40B4-BE49-F238E27FC236}">
                  <a16:creationId xmlns:a16="http://schemas.microsoft.com/office/drawing/2014/main" id="{5BB2F692-8FE7-447E-BD35-C654FA36E406}"/>
                </a:ext>
              </a:extLst>
            </p:cNvPr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90;p72">
              <a:extLst>
                <a:ext uri="{FF2B5EF4-FFF2-40B4-BE49-F238E27FC236}">
                  <a16:creationId xmlns:a16="http://schemas.microsoft.com/office/drawing/2014/main" id="{27297F52-9AB3-4440-9B68-3C78EAB72D76}"/>
                </a:ext>
              </a:extLst>
            </p:cNvPr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91;p72">
              <a:extLst>
                <a:ext uri="{FF2B5EF4-FFF2-40B4-BE49-F238E27FC236}">
                  <a16:creationId xmlns:a16="http://schemas.microsoft.com/office/drawing/2014/main" id="{82CE6C6F-3D6F-474A-9A95-20C502C8DEB2}"/>
                </a:ext>
              </a:extLst>
            </p:cNvPr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92;p72">
              <a:extLst>
                <a:ext uri="{FF2B5EF4-FFF2-40B4-BE49-F238E27FC236}">
                  <a16:creationId xmlns:a16="http://schemas.microsoft.com/office/drawing/2014/main" id="{C4CD9E5D-1F7D-42C0-B389-7C7A336F9D4E}"/>
                </a:ext>
              </a:extLst>
            </p:cNvPr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93;p72">
              <a:extLst>
                <a:ext uri="{FF2B5EF4-FFF2-40B4-BE49-F238E27FC236}">
                  <a16:creationId xmlns:a16="http://schemas.microsoft.com/office/drawing/2014/main" id="{15C08777-E0AD-4872-9B34-D503921BAD75}"/>
                </a:ext>
              </a:extLst>
            </p:cNvPr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94;p72">
              <a:extLst>
                <a:ext uri="{FF2B5EF4-FFF2-40B4-BE49-F238E27FC236}">
                  <a16:creationId xmlns:a16="http://schemas.microsoft.com/office/drawing/2014/main" id="{6F2CCF27-9CA0-4739-A884-AD1210885FA8}"/>
                </a:ext>
              </a:extLst>
            </p:cNvPr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95;p72">
              <a:extLst>
                <a:ext uri="{FF2B5EF4-FFF2-40B4-BE49-F238E27FC236}">
                  <a16:creationId xmlns:a16="http://schemas.microsoft.com/office/drawing/2014/main" id="{A72195D2-9ADD-45D1-AB02-68A082A42AFE}"/>
                </a:ext>
              </a:extLst>
            </p:cNvPr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96;p72">
              <a:extLst>
                <a:ext uri="{FF2B5EF4-FFF2-40B4-BE49-F238E27FC236}">
                  <a16:creationId xmlns:a16="http://schemas.microsoft.com/office/drawing/2014/main" id="{10599453-797C-4F92-A3D2-85C0F8A2AD27}"/>
                </a:ext>
              </a:extLst>
            </p:cNvPr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97;p72">
              <a:extLst>
                <a:ext uri="{FF2B5EF4-FFF2-40B4-BE49-F238E27FC236}">
                  <a16:creationId xmlns:a16="http://schemas.microsoft.com/office/drawing/2014/main" id="{9F07EDC0-6BFF-45C7-8FA2-5BC6A0B54337}"/>
                </a:ext>
              </a:extLst>
            </p:cNvPr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98;p72">
              <a:extLst>
                <a:ext uri="{FF2B5EF4-FFF2-40B4-BE49-F238E27FC236}">
                  <a16:creationId xmlns:a16="http://schemas.microsoft.com/office/drawing/2014/main" id="{C267115A-FCF3-44D7-ACFB-2EBFE75DC619}"/>
                </a:ext>
              </a:extLst>
            </p:cNvPr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99;p72">
              <a:extLst>
                <a:ext uri="{FF2B5EF4-FFF2-40B4-BE49-F238E27FC236}">
                  <a16:creationId xmlns:a16="http://schemas.microsoft.com/office/drawing/2014/main" id="{47BEE39A-8D03-48FB-A86A-3F0E289F1484}"/>
                </a:ext>
              </a:extLst>
            </p:cNvPr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0;p72">
              <a:extLst>
                <a:ext uri="{FF2B5EF4-FFF2-40B4-BE49-F238E27FC236}">
                  <a16:creationId xmlns:a16="http://schemas.microsoft.com/office/drawing/2014/main" id="{916FE7A1-84B0-4DAF-B781-7ACBD19742C1}"/>
                </a:ext>
              </a:extLst>
            </p:cNvPr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1;p72">
              <a:extLst>
                <a:ext uri="{FF2B5EF4-FFF2-40B4-BE49-F238E27FC236}">
                  <a16:creationId xmlns:a16="http://schemas.microsoft.com/office/drawing/2014/main" id="{23832F62-8229-41F4-A3B3-B2F04B4217CB}"/>
                </a:ext>
              </a:extLst>
            </p:cNvPr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2;p72">
              <a:extLst>
                <a:ext uri="{FF2B5EF4-FFF2-40B4-BE49-F238E27FC236}">
                  <a16:creationId xmlns:a16="http://schemas.microsoft.com/office/drawing/2014/main" id="{5A138A3B-9C61-4859-A36A-7F9C45D7E5C7}"/>
                </a:ext>
              </a:extLst>
            </p:cNvPr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3;p72">
              <a:extLst>
                <a:ext uri="{FF2B5EF4-FFF2-40B4-BE49-F238E27FC236}">
                  <a16:creationId xmlns:a16="http://schemas.microsoft.com/office/drawing/2014/main" id="{E4B8FEB5-39A3-4093-BF3E-21F6094EE29A}"/>
                </a:ext>
              </a:extLst>
            </p:cNvPr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4;p72">
              <a:extLst>
                <a:ext uri="{FF2B5EF4-FFF2-40B4-BE49-F238E27FC236}">
                  <a16:creationId xmlns:a16="http://schemas.microsoft.com/office/drawing/2014/main" id="{F429E470-5E4D-4FEC-BDDA-3A9DC8DDAFD0}"/>
                </a:ext>
              </a:extLst>
            </p:cNvPr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5;p72">
              <a:extLst>
                <a:ext uri="{FF2B5EF4-FFF2-40B4-BE49-F238E27FC236}">
                  <a16:creationId xmlns:a16="http://schemas.microsoft.com/office/drawing/2014/main" id="{0196965B-5541-4097-B809-EDA15C3C8142}"/>
                </a:ext>
              </a:extLst>
            </p:cNvPr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6;p72">
              <a:extLst>
                <a:ext uri="{FF2B5EF4-FFF2-40B4-BE49-F238E27FC236}">
                  <a16:creationId xmlns:a16="http://schemas.microsoft.com/office/drawing/2014/main" id="{EFEFFCA2-DAE2-4289-BBF3-4929EEEB75B3}"/>
                </a:ext>
              </a:extLst>
            </p:cNvPr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7;p72">
              <a:extLst>
                <a:ext uri="{FF2B5EF4-FFF2-40B4-BE49-F238E27FC236}">
                  <a16:creationId xmlns:a16="http://schemas.microsoft.com/office/drawing/2014/main" id="{82D4FE00-2993-4C21-B72A-F034A078C73D}"/>
                </a:ext>
              </a:extLst>
            </p:cNvPr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8;p72">
              <a:extLst>
                <a:ext uri="{FF2B5EF4-FFF2-40B4-BE49-F238E27FC236}">
                  <a16:creationId xmlns:a16="http://schemas.microsoft.com/office/drawing/2014/main" id="{31053FD0-C3BA-4E19-99A6-D233DF3D7B91}"/>
                </a:ext>
              </a:extLst>
            </p:cNvPr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09;p72">
              <a:extLst>
                <a:ext uri="{FF2B5EF4-FFF2-40B4-BE49-F238E27FC236}">
                  <a16:creationId xmlns:a16="http://schemas.microsoft.com/office/drawing/2014/main" id="{F735B257-1BD7-4C7B-8BD6-1ACEBAD5AEF1}"/>
                </a:ext>
              </a:extLst>
            </p:cNvPr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0;p72">
              <a:extLst>
                <a:ext uri="{FF2B5EF4-FFF2-40B4-BE49-F238E27FC236}">
                  <a16:creationId xmlns:a16="http://schemas.microsoft.com/office/drawing/2014/main" id="{CE5E155D-B4A0-4130-9CBD-FD80F7E43CC9}"/>
                </a:ext>
              </a:extLst>
            </p:cNvPr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1;p72">
              <a:extLst>
                <a:ext uri="{FF2B5EF4-FFF2-40B4-BE49-F238E27FC236}">
                  <a16:creationId xmlns:a16="http://schemas.microsoft.com/office/drawing/2014/main" id="{DAA58E61-696F-49DD-BA56-8C67ED1AAF76}"/>
                </a:ext>
              </a:extLst>
            </p:cNvPr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2;p72">
              <a:extLst>
                <a:ext uri="{FF2B5EF4-FFF2-40B4-BE49-F238E27FC236}">
                  <a16:creationId xmlns:a16="http://schemas.microsoft.com/office/drawing/2014/main" id="{4401855F-23EF-4AAD-B094-6AEC564C0A12}"/>
                </a:ext>
              </a:extLst>
            </p:cNvPr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3;p72">
              <a:extLst>
                <a:ext uri="{FF2B5EF4-FFF2-40B4-BE49-F238E27FC236}">
                  <a16:creationId xmlns:a16="http://schemas.microsoft.com/office/drawing/2014/main" id="{88A1A530-9E87-4CCE-831F-BDE107543314}"/>
                </a:ext>
              </a:extLst>
            </p:cNvPr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527;p72">
            <a:extLst>
              <a:ext uri="{FF2B5EF4-FFF2-40B4-BE49-F238E27FC236}">
                <a16:creationId xmlns:a16="http://schemas.microsoft.com/office/drawing/2014/main" id="{DC3EF9A9-4275-4065-BA26-CE7C85704E1F}"/>
              </a:ext>
            </a:extLst>
          </p:cNvPr>
          <p:cNvGrpSpPr/>
          <p:nvPr/>
        </p:nvGrpSpPr>
        <p:grpSpPr>
          <a:xfrm>
            <a:off x="92306" y="3630061"/>
            <a:ext cx="877904" cy="697728"/>
            <a:chOff x="1175400" y="2578675"/>
            <a:chExt cx="1038325" cy="825225"/>
          </a:xfrm>
        </p:grpSpPr>
        <p:sp>
          <p:nvSpPr>
            <p:cNvPr id="63" name="Google Shape;9528;p72">
              <a:extLst>
                <a:ext uri="{FF2B5EF4-FFF2-40B4-BE49-F238E27FC236}">
                  <a16:creationId xmlns:a16="http://schemas.microsoft.com/office/drawing/2014/main" id="{72B3EB48-32A8-48C9-805C-6F1759D35FFF}"/>
                </a:ext>
              </a:extLst>
            </p:cNvPr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29;p72">
              <a:extLst>
                <a:ext uri="{FF2B5EF4-FFF2-40B4-BE49-F238E27FC236}">
                  <a16:creationId xmlns:a16="http://schemas.microsoft.com/office/drawing/2014/main" id="{9DB1CDF1-5934-478D-A28D-2F91F18D8797}"/>
                </a:ext>
              </a:extLst>
            </p:cNvPr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30;p72">
              <a:extLst>
                <a:ext uri="{FF2B5EF4-FFF2-40B4-BE49-F238E27FC236}">
                  <a16:creationId xmlns:a16="http://schemas.microsoft.com/office/drawing/2014/main" id="{889CD5DB-22A0-44BB-976F-A93C3174AD5D}"/>
                </a:ext>
              </a:extLst>
            </p:cNvPr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31;p72">
              <a:extLst>
                <a:ext uri="{FF2B5EF4-FFF2-40B4-BE49-F238E27FC236}">
                  <a16:creationId xmlns:a16="http://schemas.microsoft.com/office/drawing/2014/main" id="{EC54B4BC-947B-4B06-8110-F77BCB9DCFC9}"/>
                </a:ext>
              </a:extLst>
            </p:cNvPr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32;p72">
              <a:extLst>
                <a:ext uri="{FF2B5EF4-FFF2-40B4-BE49-F238E27FC236}">
                  <a16:creationId xmlns:a16="http://schemas.microsoft.com/office/drawing/2014/main" id="{C998C569-FB00-4A79-ADD4-E84FE8D65074}"/>
                </a:ext>
              </a:extLst>
            </p:cNvPr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33;p72">
              <a:extLst>
                <a:ext uri="{FF2B5EF4-FFF2-40B4-BE49-F238E27FC236}">
                  <a16:creationId xmlns:a16="http://schemas.microsoft.com/office/drawing/2014/main" id="{FBE313DF-6691-463D-B966-829C99348D31}"/>
                </a:ext>
              </a:extLst>
            </p:cNvPr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34;p72">
              <a:extLst>
                <a:ext uri="{FF2B5EF4-FFF2-40B4-BE49-F238E27FC236}">
                  <a16:creationId xmlns:a16="http://schemas.microsoft.com/office/drawing/2014/main" id="{0AAFF52F-9A4D-4C79-8796-B914CF34F1BA}"/>
                </a:ext>
              </a:extLst>
            </p:cNvPr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35;p72">
              <a:extLst>
                <a:ext uri="{FF2B5EF4-FFF2-40B4-BE49-F238E27FC236}">
                  <a16:creationId xmlns:a16="http://schemas.microsoft.com/office/drawing/2014/main" id="{74051AB6-757A-4E59-8212-1727F9CD146D}"/>
                </a:ext>
              </a:extLst>
            </p:cNvPr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6;p72">
              <a:extLst>
                <a:ext uri="{FF2B5EF4-FFF2-40B4-BE49-F238E27FC236}">
                  <a16:creationId xmlns:a16="http://schemas.microsoft.com/office/drawing/2014/main" id="{030A93E5-413F-4F5A-98BA-01E7D2E3D476}"/>
                </a:ext>
              </a:extLst>
            </p:cNvPr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37;p72">
              <a:extLst>
                <a:ext uri="{FF2B5EF4-FFF2-40B4-BE49-F238E27FC236}">
                  <a16:creationId xmlns:a16="http://schemas.microsoft.com/office/drawing/2014/main" id="{BD1F88F2-590E-4EDF-9974-77C7E7FF530E}"/>
                </a:ext>
              </a:extLst>
            </p:cNvPr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38;p72">
              <a:extLst>
                <a:ext uri="{FF2B5EF4-FFF2-40B4-BE49-F238E27FC236}">
                  <a16:creationId xmlns:a16="http://schemas.microsoft.com/office/drawing/2014/main" id="{45F92703-07C0-4A82-839B-35570A9826FC}"/>
                </a:ext>
              </a:extLst>
            </p:cNvPr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39;p72">
              <a:extLst>
                <a:ext uri="{FF2B5EF4-FFF2-40B4-BE49-F238E27FC236}">
                  <a16:creationId xmlns:a16="http://schemas.microsoft.com/office/drawing/2014/main" id="{3F2B8E06-606C-4AA4-9369-66C8BE4AE396}"/>
                </a:ext>
              </a:extLst>
            </p:cNvPr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40;p72">
              <a:extLst>
                <a:ext uri="{FF2B5EF4-FFF2-40B4-BE49-F238E27FC236}">
                  <a16:creationId xmlns:a16="http://schemas.microsoft.com/office/drawing/2014/main" id="{398BFB20-49E5-4752-8931-EC40D7653F8C}"/>
                </a:ext>
              </a:extLst>
            </p:cNvPr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41;p72">
              <a:extLst>
                <a:ext uri="{FF2B5EF4-FFF2-40B4-BE49-F238E27FC236}">
                  <a16:creationId xmlns:a16="http://schemas.microsoft.com/office/drawing/2014/main" id="{5927A531-A710-4FF8-BAFB-A3A59AF6A227}"/>
                </a:ext>
              </a:extLst>
            </p:cNvPr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42;p72">
              <a:extLst>
                <a:ext uri="{FF2B5EF4-FFF2-40B4-BE49-F238E27FC236}">
                  <a16:creationId xmlns:a16="http://schemas.microsoft.com/office/drawing/2014/main" id="{1E0F5921-C8C1-43D1-BCF2-CFED1A703A63}"/>
                </a:ext>
              </a:extLst>
            </p:cNvPr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43;p72">
              <a:extLst>
                <a:ext uri="{FF2B5EF4-FFF2-40B4-BE49-F238E27FC236}">
                  <a16:creationId xmlns:a16="http://schemas.microsoft.com/office/drawing/2014/main" id="{30079A2D-F721-485E-A82E-ABD6DA728721}"/>
                </a:ext>
              </a:extLst>
            </p:cNvPr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44;p72">
              <a:extLst>
                <a:ext uri="{FF2B5EF4-FFF2-40B4-BE49-F238E27FC236}">
                  <a16:creationId xmlns:a16="http://schemas.microsoft.com/office/drawing/2014/main" id="{6DCAD17C-F4A5-40D0-9B23-4797D1AC6E98}"/>
                </a:ext>
              </a:extLst>
            </p:cNvPr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45;p72">
              <a:extLst>
                <a:ext uri="{FF2B5EF4-FFF2-40B4-BE49-F238E27FC236}">
                  <a16:creationId xmlns:a16="http://schemas.microsoft.com/office/drawing/2014/main" id="{42C1712F-A988-4166-8079-566851E299C2}"/>
                </a:ext>
              </a:extLst>
            </p:cNvPr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46;p72">
              <a:extLst>
                <a:ext uri="{FF2B5EF4-FFF2-40B4-BE49-F238E27FC236}">
                  <a16:creationId xmlns:a16="http://schemas.microsoft.com/office/drawing/2014/main" id="{92D89ECF-02C5-4F63-8D0E-C706CCB846F1}"/>
                </a:ext>
              </a:extLst>
            </p:cNvPr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47;p72">
              <a:extLst>
                <a:ext uri="{FF2B5EF4-FFF2-40B4-BE49-F238E27FC236}">
                  <a16:creationId xmlns:a16="http://schemas.microsoft.com/office/drawing/2014/main" id="{CD507FE4-9509-440F-8D67-0AD82154A8C0}"/>
                </a:ext>
              </a:extLst>
            </p:cNvPr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48;p72">
              <a:extLst>
                <a:ext uri="{FF2B5EF4-FFF2-40B4-BE49-F238E27FC236}">
                  <a16:creationId xmlns:a16="http://schemas.microsoft.com/office/drawing/2014/main" id="{3153D694-00F3-4534-83F7-CF7332A4ACD8}"/>
                </a:ext>
              </a:extLst>
            </p:cNvPr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49;p72">
              <a:extLst>
                <a:ext uri="{FF2B5EF4-FFF2-40B4-BE49-F238E27FC236}">
                  <a16:creationId xmlns:a16="http://schemas.microsoft.com/office/drawing/2014/main" id="{F3398CCF-9D5D-4973-BBB6-A48BC786356B}"/>
                </a:ext>
              </a:extLst>
            </p:cNvPr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50;p72">
              <a:extLst>
                <a:ext uri="{FF2B5EF4-FFF2-40B4-BE49-F238E27FC236}">
                  <a16:creationId xmlns:a16="http://schemas.microsoft.com/office/drawing/2014/main" id="{5EFF6E18-F096-49AC-B75A-D58B9BFAD597}"/>
                </a:ext>
              </a:extLst>
            </p:cNvPr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51;p72">
              <a:extLst>
                <a:ext uri="{FF2B5EF4-FFF2-40B4-BE49-F238E27FC236}">
                  <a16:creationId xmlns:a16="http://schemas.microsoft.com/office/drawing/2014/main" id="{0A14DDF9-BC4C-4F78-A3EA-A66590F70E7E}"/>
                </a:ext>
              </a:extLst>
            </p:cNvPr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52;p72">
              <a:extLst>
                <a:ext uri="{FF2B5EF4-FFF2-40B4-BE49-F238E27FC236}">
                  <a16:creationId xmlns:a16="http://schemas.microsoft.com/office/drawing/2014/main" id="{77F310BE-A6C6-486D-A362-56E72F0B27E6}"/>
                </a:ext>
              </a:extLst>
            </p:cNvPr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53;p72">
              <a:extLst>
                <a:ext uri="{FF2B5EF4-FFF2-40B4-BE49-F238E27FC236}">
                  <a16:creationId xmlns:a16="http://schemas.microsoft.com/office/drawing/2014/main" id="{5084ADD0-6FDC-44D6-A105-1A9BF7D32D62}"/>
                </a:ext>
              </a:extLst>
            </p:cNvPr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54;p72">
              <a:extLst>
                <a:ext uri="{FF2B5EF4-FFF2-40B4-BE49-F238E27FC236}">
                  <a16:creationId xmlns:a16="http://schemas.microsoft.com/office/drawing/2014/main" id="{CDF12823-01A9-4492-8CB6-72BF1BE765E4}"/>
                </a:ext>
              </a:extLst>
            </p:cNvPr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55;p72">
              <a:extLst>
                <a:ext uri="{FF2B5EF4-FFF2-40B4-BE49-F238E27FC236}">
                  <a16:creationId xmlns:a16="http://schemas.microsoft.com/office/drawing/2014/main" id="{4018380E-35C9-4335-909B-036A1A0CE512}"/>
                </a:ext>
              </a:extLst>
            </p:cNvPr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56;p72">
              <a:extLst>
                <a:ext uri="{FF2B5EF4-FFF2-40B4-BE49-F238E27FC236}">
                  <a16:creationId xmlns:a16="http://schemas.microsoft.com/office/drawing/2014/main" id="{4E7C538A-81F6-4DAD-8E2C-EEB8627769B7}"/>
                </a:ext>
              </a:extLst>
            </p:cNvPr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57;p72">
              <a:extLst>
                <a:ext uri="{FF2B5EF4-FFF2-40B4-BE49-F238E27FC236}">
                  <a16:creationId xmlns:a16="http://schemas.microsoft.com/office/drawing/2014/main" id="{6EB82B04-1C79-44C2-B9A5-060F5CE2ADEB}"/>
                </a:ext>
              </a:extLst>
            </p:cNvPr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58;p72">
              <a:extLst>
                <a:ext uri="{FF2B5EF4-FFF2-40B4-BE49-F238E27FC236}">
                  <a16:creationId xmlns:a16="http://schemas.microsoft.com/office/drawing/2014/main" id="{93336226-6FC5-492D-93B0-FA7A020B656B}"/>
                </a:ext>
              </a:extLst>
            </p:cNvPr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9;p72">
              <a:extLst>
                <a:ext uri="{FF2B5EF4-FFF2-40B4-BE49-F238E27FC236}">
                  <a16:creationId xmlns:a16="http://schemas.microsoft.com/office/drawing/2014/main" id="{72358E0B-EE6A-40DD-945D-B52779E05A2C}"/>
                </a:ext>
              </a:extLst>
            </p:cNvPr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0;p72">
              <a:extLst>
                <a:ext uri="{FF2B5EF4-FFF2-40B4-BE49-F238E27FC236}">
                  <a16:creationId xmlns:a16="http://schemas.microsoft.com/office/drawing/2014/main" id="{E779B00B-083B-4A40-AE4C-5A487C92A46E}"/>
                </a:ext>
              </a:extLst>
            </p:cNvPr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61;p72">
              <a:extLst>
                <a:ext uri="{FF2B5EF4-FFF2-40B4-BE49-F238E27FC236}">
                  <a16:creationId xmlns:a16="http://schemas.microsoft.com/office/drawing/2014/main" id="{703265D8-B3D6-4FF4-B141-545A581F0BC5}"/>
                </a:ext>
              </a:extLst>
            </p:cNvPr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62;p72">
              <a:extLst>
                <a:ext uri="{FF2B5EF4-FFF2-40B4-BE49-F238E27FC236}">
                  <a16:creationId xmlns:a16="http://schemas.microsoft.com/office/drawing/2014/main" id="{10EE1C2E-D2B4-48F1-BC4C-44ADBF3CE167}"/>
                </a:ext>
              </a:extLst>
            </p:cNvPr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63;p72">
              <a:extLst>
                <a:ext uri="{FF2B5EF4-FFF2-40B4-BE49-F238E27FC236}">
                  <a16:creationId xmlns:a16="http://schemas.microsoft.com/office/drawing/2014/main" id="{882399F1-DD53-47FF-8FEF-5FB4C4B63DC4}"/>
                </a:ext>
              </a:extLst>
            </p:cNvPr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64;p72">
              <a:extLst>
                <a:ext uri="{FF2B5EF4-FFF2-40B4-BE49-F238E27FC236}">
                  <a16:creationId xmlns:a16="http://schemas.microsoft.com/office/drawing/2014/main" id="{92B53D8D-E004-4308-9604-5D3E398CE842}"/>
                </a:ext>
              </a:extLst>
            </p:cNvPr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65;p72">
              <a:extLst>
                <a:ext uri="{FF2B5EF4-FFF2-40B4-BE49-F238E27FC236}">
                  <a16:creationId xmlns:a16="http://schemas.microsoft.com/office/drawing/2014/main" id="{BE01AAB0-BBC4-4703-AD33-7CD7959B6F84}"/>
                </a:ext>
              </a:extLst>
            </p:cNvPr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6;p72">
              <a:extLst>
                <a:ext uri="{FF2B5EF4-FFF2-40B4-BE49-F238E27FC236}">
                  <a16:creationId xmlns:a16="http://schemas.microsoft.com/office/drawing/2014/main" id="{586D75B7-C100-499C-A0D8-73E523743421}"/>
                </a:ext>
              </a:extLst>
            </p:cNvPr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67;p72">
              <a:extLst>
                <a:ext uri="{FF2B5EF4-FFF2-40B4-BE49-F238E27FC236}">
                  <a16:creationId xmlns:a16="http://schemas.microsoft.com/office/drawing/2014/main" id="{A031DE8A-CCF9-4751-9465-15087D5F6A7D}"/>
                </a:ext>
              </a:extLst>
            </p:cNvPr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68;p72">
              <a:extLst>
                <a:ext uri="{FF2B5EF4-FFF2-40B4-BE49-F238E27FC236}">
                  <a16:creationId xmlns:a16="http://schemas.microsoft.com/office/drawing/2014/main" id="{3E703A25-37B2-40B2-88BD-A7B572CFC45D}"/>
                </a:ext>
              </a:extLst>
            </p:cNvPr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9;p72">
              <a:extLst>
                <a:ext uri="{FF2B5EF4-FFF2-40B4-BE49-F238E27FC236}">
                  <a16:creationId xmlns:a16="http://schemas.microsoft.com/office/drawing/2014/main" id="{E4F0D884-A71B-46C5-9C71-53A6C97B3D01}"/>
                </a:ext>
              </a:extLst>
            </p:cNvPr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70;p72">
              <a:extLst>
                <a:ext uri="{FF2B5EF4-FFF2-40B4-BE49-F238E27FC236}">
                  <a16:creationId xmlns:a16="http://schemas.microsoft.com/office/drawing/2014/main" id="{3E5B8D75-EB9C-4F98-AEC4-D378CCDA7C43}"/>
                </a:ext>
              </a:extLst>
            </p:cNvPr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1;p72">
              <a:extLst>
                <a:ext uri="{FF2B5EF4-FFF2-40B4-BE49-F238E27FC236}">
                  <a16:creationId xmlns:a16="http://schemas.microsoft.com/office/drawing/2014/main" id="{55465346-0824-41CF-BD65-AE673DD670E6}"/>
                </a:ext>
              </a:extLst>
            </p:cNvPr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2;p72">
              <a:extLst>
                <a:ext uri="{FF2B5EF4-FFF2-40B4-BE49-F238E27FC236}">
                  <a16:creationId xmlns:a16="http://schemas.microsoft.com/office/drawing/2014/main" id="{A9B3F1A6-F90E-4118-90B7-8354268D228D}"/>
                </a:ext>
              </a:extLst>
            </p:cNvPr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73;p72">
              <a:extLst>
                <a:ext uri="{FF2B5EF4-FFF2-40B4-BE49-F238E27FC236}">
                  <a16:creationId xmlns:a16="http://schemas.microsoft.com/office/drawing/2014/main" id="{28F5D11B-1167-4DC6-B848-A5E74C0FFAA8}"/>
                </a:ext>
              </a:extLst>
            </p:cNvPr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574;p72">
              <a:extLst>
                <a:ext uri="{FF2B5EF4-FFF2-40B4-BE49-F238E27FC236}">
                  <a16:creationId xmlns:a16="http://schemas.microsoft.com/office/drawing/2014/main" id="{309EC6B2-ECE3-4874-AA0F-45B65F6B8B36}"/>
                </a:ext>
              </a:extLst>
            </p:cNvPr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575;p72">
              <a:extLst>
                <a:ext uri="{FF2B5EF4-FFF2-40B4-BE49-F238E27FC236}">
                  <a16:creationId xmlns:a16="http://schemas.microsoft.com/office/drawing/2014/main" id="{D8C8B7AE-EDA4-4EF5-A526-CA6136835DBF}"/>
                </a:ext>
              </a:extLst>
            </p:cNvPr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76;p72">
              <a:extLst>
                <a:ext uri="{FF2B5EF4-FFF2-40B4-BE49-F238E27FC236}">
                  <a16:creationId xmlns:a16="http://schemas.microsoft.com/office/drawing/2014/main" id="{DEE60F48-3183-415B-B926-ACFD67085E36}"/>
                </a:ext>
              </a:extLst>
            </p:cNvPr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77;p72">
              <a:extLst>
                <a:ext uri="{FF2B5EF4-FFF2-40B4-BE49-F238E27FC236}">
                  <a16:creationId xmlns:a16="http://schemas.microsoft.com/office/drawing/2014/main" id="{B044050C-2EF5-4528-88CD-9C7A2AE89830}"/>
                </a:ext>
              </a:extLst>
            </p:cNvPr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578;p72">
              <a:extLst>
                <a:ext uri="{FF2B5EF4-FFF2-40B4-BE49-F238E27FC236}">
                  <a16:creationId xmlns:a16="http://schemas.microsoft.com/office/drawing/2014/main" id="{50E50EAB-35E2-4DB4-BF31-F68C68EBB2AB}"/>
                </a:ext>
              </a:extLst>
            </p:cNvPr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79;p72">
              <a:extLst>
                <a:ext uri="{FF2B5EF4-FFF2-40B4-BE49-F238E27FC236}">
                  <a16:creationId xmlns:a16="http://schemas.microsoft.com/office/drawing/2014/main" id="{517EB30E-78E4-4EB8-BE04-F70162F68FCE}"/>
                </a:ext>
              </a:extLst>
            </p:cNvPr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80;p72">
              <a:extLst>
                <a:ext uri="{FF2B5EF4-FFF2-40B4-BE49-F238E27FC236}">
                  <a16:creationId xmlns:a16="http://schemas.microsoft.com/office/drawing/2014/main" id="{841A0F53-14CF-411F-8369-C7B95CD37E18}"/>
                </a:ext>
              </a:extLst>
            </p:cNvPr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81;p72">
              <a:extLst>
                <a:ext uri="{FF2B5EF4-FFF2-40B4-BE49-F238E27FC236}">
                  <a16:creationId xmlns:a16="http://schemas.microsoft.com/office/drawing/2014/main" id="{E5164389-7D3A-48DA-B758-AC308A1A10E1}"/>
                </a:ext>
              </a:extLst>
            </p:cNvPr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82;p72">
              <a:extLst>
                <a:ext uri="{FF2B5EF4-FFF2-40B4-BE49-F238E27FC236}">
                  <a16:creationId xmlns:a16="http://schemas.microsoft.com/office/drawing/2014/main" id="{173ABBB4-ADF8-4AC4-A637-A914410ECE79}"/>
                </a:ext>
              </a:extLst>
            </p:cNvPr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83;p72">
              <a:extLst>
                <a:ext uri="{FF2B5EF4-FFF2-40B4-BE49-F238E27FC236}">
                  <a16:creationId xmlns:a16="http://schemas.microsoft.com/office/drawing/2014/main" id="{60150482-EDB1-46BE-8427-C6AC441C5D59}"/>
                </a:ext>
              </a:extLst>
            </p:cNvPr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84;p72">
              <a:extLst>
                <a:ext uri="{FF2B5EF4-FFF2-40B4-BE49-F238E27FC236}">
                  <a16:creationId xmlns:a16="http://schemas.microsoft.com/office/drawing/2014/main" id="{8B4469F9-E87C-4693-8050-18ACB57C9478}"/>
                </a:ext>
              </a:extLst>
            </p:cNvPr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85;p72">
              <a:extLst>
                <a:ext uri="{FF2B5EF4-FFF2-40B4-BE49-F238E27FC236}">
                  <a16:creationId xmlns:a16="http://schemas.microsoft.com/office/drawing/2014/main" id="{96DD0F1D-AD11-4C7C-8A94-1FDBC66B75D9}"/>
                </a:ext>
              </a:extLst>
            </p:cNvPr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86;p72">
              <a:extLst>
                <a:ext uri="{FF2B5EF4-FFF2-40B4-BE49-F238E27FC236}">
                  <a16:creationId xmlns:a16="http://schemas.microsoft.com/office/drawing/2014/main" id="{EDF0A8F4-E0C9-46A5-9316-908C751BA370}"/>
                </a:ext>
              </a:extLst>
            </p:cNvPr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87;p72">
              <a:extLst>
                <a:ext uri="{FF2B5EF4-FFF2-40B4-BE49-F238E27FC236}">
                  <a16:creationId xmlns:a16="http://schemas.microsoft.com/office/drawing/2014/main" id="{DF687702-2AF2-41D0-A826-C8DD3331C441}"/>
                </a:ext>
              </a:extLst>
            </p:cNvPr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88;p72">
              <a:extLst>
                <a:ext uri="{FF2B5EF4-FFF2-40B4-BE49-F238E27FC236}">
                  <a16:creationId xmlns:a16="http://schemas.microsoft.com/office/drawing/2014/main" id="{6D2E0EAE-4458-48B0-83B5-06272909859B}"/>
                </a:ext>
              </a:extLst>
            </p:cNvPr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89;p72">
              <a:extLst>
                <a:ext uri="{FF2B5EF4-FFF2-40B4-BE49-F238E27FC236}">
                  <a16:creationId xmlns:a16="http://schemas.microsoft.com/office/drawing/2014/main" id="{FE3823F9-058A-41EB-A130-11D593326196}"/>
                </a:ext>
              </a:extLst>
            </p:cNvPr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90;p72">
              <a:extLst>
                <a:ext uri="{FF2B5EF4-FFF2-40B4-BE49-F238E27FC236}">
                  <a16:creationId xmlns:a16="http://schemas.microsoft.com/office/drawing/2014/main" id="{0E4A57CF-7030-4A99-BCDF-C6BE2139FF1D}"/>
                </a:ext>
              </a:extLst>
            </p:cNvPr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1;p72">
              <a:extLst>
                <a:ext uri="{FF2B5EF4-FFF2-40B4-BE49-F238E27FC236}">
                  <a16:creationId xmlns:a16="http://schemas.microsoft.com/office/drawing/2014/main" id="{920F186A-471F-45AC-9EBF-30C448AF2E3B}"/>
                </a:ext>
              </a:extLst>
            </p:cNvPr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92;p72">
              <a:extLst>
                <a:ext uri="{FF2B5EF4-FFF2-40B4-BE49-F238E27FC236}">
                  <a16:creationId xmlns:a16="http://schemas.microsoft.com/office/drawing/2014/main" id="{FDF61197-1078-4FE2-B178-0D1D10E548F9}"/>
                </a:ext>
              </a:extLst>
            </p:cNvPr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93;p72">
              <a:extLst>
                <a:ext uri="{FF2B5EF4-FFF2-40B4-BE49-F238E27FC236}">
                  <a16:creationId xmlns:a16="http://schemas.microsoft.com/office/drawing/2014/main" id="{815FF605-14AB-4257-B679-917A4C678CCA}"/>
                </a:ext>
              </a:extLst>
            </p:cNvPr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94;p72">
              <a:extLst>
                <a:ext uri="{FF2B5EF4-FFF2-40B4-BE49-F238E27FC236}">
                  <a16:creationId xmlns:a16="http://schemas.microsoft.com/office/drawing/2014/main" id="{DAF6D483-306D-4556-9D16-99416BEFCE5E}"/>
                </a:ext>
              </a:extLst>
            </p:cNvPr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95;p72">
              <a:extLst>
                <a:ext uri="{FF2B5EF4-FFF2-40B4-BE49-F238E27FC236}">
                  <a16:creationId xmlns:a16="http://schemas.microsoft.com/office/drawing/2014/main" id="{1530F783-DFF2-482F-80D2-2F3E7F717EAB}"/>
                </a:ext>
              </a:extLst>
            </p:cNvPr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96;p72">
              <a:extLst>
                <a:ext uri="{FF2B5EF4-FFF2-40B4-BE49-F238E27FC236}">
                  <a16:creationId xmlns:a16="http://schemas.microsoft.com/office/drawing/2014/main" id="{6FE00C0E-1917-4039-BE8D-0915F89C00FA}"/>
                </a:ext>
              </a:extLst>
            </p:cNvPr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97;p72">
              <a:extLst>
                <a:ext uri="{FF2B5EF4-FFF2-40B4-BE49-F238E27FC236}">
                  <a16:creationId xmlns:a16="http://schemas.microsoft.com/office/drawing/2014/main" id="{CE19B5CF-1741-412F-885E-4E6F0F41DB4A}"/>
                </a:ext>
              </a:extLst>
            </p:cNvPr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63EB58-A192-47CB-88E6-A1E94052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56" y="2531031"/>
            <a:ext cx="1725318" cy="1664352"/>
          </a:xfrm>
          <a:prstGeom prst="rect">
            <a:avLst/>
          </a:prstGeom>
        </p:spPr>
      </p:pic>
      <p:sp>
        <p:nvSpPr>
          <p:cNvPr id="136" name="Google Shape;1693;p77">
            <a:extLst>
              <a:ext uri="{FF2B5EF4-FFF2-40B4-BE49-F238E27FC236}">
                <a16:creationId xmlns:a16="http://schemas.microsoft.com/office/drawing/2014/main" id="{004EED6D-98E3-4E62-8ACE-1E9F24087E60}"/>
              </a:ext>
            </a:extLst>
          </p:cNvPr>
          <p:cNvSpPr/>
          <p:nvPr/>
        </p:nvSpPr>
        <p:spPr>
          <a:xfrm>
            <a:off x="6590241" y="3896263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693;p77">
            <a:extLst>
              <a:ext uri="{FF2B5EF4-FFF2-40B4-BE49-F238E27FC236}">
                <a16:creationId xmlns:a16="http://schemas.microsoft.com/office/drawing/2014/main" id="{8F5F3B13-6884-4EB4-9B49-F8117F21C68F}"/>
              </a:ext>
            </a:extLst>
          </p:cNvPr>
          <p:cNvSpPr/>
          <p:nvPr/>
        </p:nvSpPr>
        <p:spPr>
          <a:xfrm>
            <a:off x="7295324" y="4139152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36CBF-24B0-45D5-8075-847252FB0AAC}"/>
              </a:ext>
            </a:extLst>
          </p:cNvPr>
          <p:cNvSpPr txBox="1"/>
          <p:nvPr/>
        </p:nvSpPr>
        <p:spPr>
          <a:xfrm>
            <a:off x="1352738" y="1044888"/>
            <a:ext cx="54453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B0D68A"/>
                </a:solidFill>
              </a:rPr>
              <a:t>Geometric number series is </a:t>
            </a:r>
            <a:r>
              <a:rPr lang="en-US" dirty="0">
                <a:solidFill>
                  <a:schemeClr val="bg1"/>
                </a:solidFill>
              </a:rPr>
              <a:t>the sum of the geometric number sequences.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If the geometric number line form is a, </a:t>
            </a:r>
            <a:r>
              <a:rPr lang="en-US" dirty="0" err="1">
                <a:solidFill>
                  <a:schemeClr val="bg1"/>
                </a:solidFill>
              </a:rPr>
              <a:t>a×r</a:t>
            </a:r>
            <a:r>
              <a:rPr lang="en-US" dirty="0">
                <a:solidFill>
                  <a:schemeClr val="bg1"/>
                </a:solidFill>
              </a:rPr>
              <a:t>, a×r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a×r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a×r</a:t>
            </a:r>
            <a:r>
              <a:rPr lang="en-US" baseline="30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, a×r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... a×r</a:t>
            </a:r>
            <a:r>
              <a:rPr lang="en-US" baseline="30000" dirty="0">
                <a:solidFill>
                  <a:schemeClr val="bg1"/>
                </a:solidFill>
              </a:rPr>
              <a:t>n-1 </a:t>
            </a:r>
            <a:r>
              <a:rPr lang="en-US" dirty="0">
                <a:solidFill>
                  <a:schemeClr val="bg1"/>
                </a:solidFill>
              </a:rPr>
              <a:t>then the form of the geometric number series is a + </a:t>
            </a:r>
            <a:r>
              <a:rPr lang="en-US" dirty="0" err="1">
                <a:solidFill>
                  <a:schemeClr val="bg1"/>
                </a:solidFill>
              </a:rPr>
              <a:t>a×r</a:t>
            </a:r>
            <a:r>
              <a:rPr lang="en-US" dirty="0">
                <a:solidFill>
                  <a:schemeClr val="bg1"/>
                </a:solidFill>
              </a:rPr>
              <a:t> + a×r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+ a×r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+ a×r</a:t>
            </a:r>
            <a:r>
              <a:rPr lang="en-US" baseline="30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+ a×r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.... a×r</a:t>
            </a:r>
            <a:r>
              <a:rPr lang="en-US" baseline="30000" dirty="0">
                <a:solidFill>
                  <a:schemeClr val="bg1"/>
                </a:solidFill>
              </a:rPr>
              <a:t>n-1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sum of the first n terms of the geometric series or denoted by Sn, is: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US" u="sng" dirty="0">
                <a:solidFill>
                  <a:schemeClr val="accent2"/>
                </a:solidFill>
              </a:rPr>
              <a:t>Sn = a + </a:t>
            </a:r>
            <a:r>
              <a:rPr lang="en-US" u="sng" dirty="0" err="1">
                <a:solidFill>
                  <a:schemeClr val="accent2"/>
                </a:solidFill>
              </a:rPr>
              <a:t>a×r</a:t>
            </a:r>
            <a:r>
              <a:rPr lang="en-US" u="sng" dirty="0">
                <a:solidFill>
                  <a:schemeClr val="accent2"/>
                </a:solidFill>
              </a:rPr>
              <a:t> + a×r</a:t>
            </a:r>
            <a:r>
              <a:rPr lang="en-US" u="sng" baseline="30000" dirty="0">
                <a:solidFill>
                  <a:schemeClr val="accent2"/>
                </a:solidFill>
              </a:rPr>
              <a:t>2</a:t>
            </a:r>
            <a:r>
              <a:rPr lang="en-US" u="sng" dirty="0">
                <a:solidFill>
                  <a:schemeClr val="accent2"/>
                </a:solidFill>
              </a:rPr>
              <a:t> + a×r</a:t>
            </a:r>
            <a:r>
              <a:rPr lang="en-US" u="sng" baseline="30000" dirty="0">
                <a:solidFill>
                  <a:schemeClr val="accent2"/>
                </a:solidFill>
              </a:rPr>
              <a:t>3</a:t>
            </a:r>
            <a:r>
              <a:rPr lang="en-US" u="sng" dirty="0">
                <a:solidFill>
                  <a:schemeClr val="accent2"/>
                </a:solidFill>
              </a:rPr>
              <a:t> + a×r</a:t>
            </a:r>
            <a:r>
              <a:rPr lang="en-US" u="sng" baseline="30000" dirty="0">
                <a:solidFill>
                  <a:schemeClr val="accent2"/>
                </a:solidFill>
              </a:rPr>
              <a:t>4</a:t>
            </a:r>
            <a:r>
              <a:rPr lang="en-US" u="sng" dirty="0">
                <a:solidFill>
                  <a:schemeClr val="accent2"/>
                </a:solidFill>
              </a:rPr>
              <a:t> + a×r</a:t>
            </a:r>
            <a:r>
              <a:rPr lang="en-US" u="sng" baseline="30000" dirty="0">
                <a:solidFill>
                  <a:schemeClr val="accent2"/>
                </a:solidFill>
              </a:rPr>
              <a:t>5</a:t>
            </a:r>
            <a:r>
              <a:rPr lang="en-US" u="sng" dirty="0">
                <a:solidFill>
                  <a:schemeClr val="accent2"/>
                </a:solidFill>
              </a:rPr>
              <a:t> ... a×r</a:t>
            </a:r>
            <a:r>
              <a:rPr lang="en-US" u="sng" baseline="30000" dirty="0">
                <a:solidFill>
                  <a:schemeClr val="accent2"/>
                </a:solidFill>
              </a:rPr>
              <a:t>n-1</a:t>
            </a:r>
            <a:endParaRPr lang="en-ID" u="sng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we multiply the above formula by r. it will produce the following formula: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US" u="sng" dirty="0" err="1">
                <a:solidFill>
                  <a:schemeClr val="accent2"/>
                </a:solidFill>
              </a:rPr>
              <a:t>rSn</a:t>
            </a:r>
            <a:r>
              <a:rPr lang="en-US" u="sng" dirty="0">
                <a:solidFill>
                  <a:schemeClr val="accent2"/>
                </a:solidFill>
              </a:rPr>
              <a:t> =   </a:t>
            </a:r>
            <a:r>
              <a:rPr lang="en-US" u="sng" dirty="0" err="1">
                <a:solidFill>
                  <a:schemeClr val="accent2"/>
                </a:solidFill>
              </a:rPr>
              <a:t>a×r</a:t>
            </a:r>
            <a:r>
              <a:rPr lang="en-US" u="sng" dirty="0">
                <a:solidFill>
                  <a:schemeClr val="accent2"/>
                </a:solidFill>
              </a:rPr>
              <a:t> + a×r</a:t>
            </a:r>
            <a:r>
              <a:rPr lang="en-US" u="sng" baseline="30000" dirty="0">
                <a:solidFill>
                  <a:schemeClr val="accent2"/>
                </a:solidFill>
              </a:rPr>
              <a:t>2</a:t>
            </a:r>
            <a:r>
              <a:rPr lang="en-US" u="sng" dirty="0">
                <a:solidFill>
                  <a:schemeClr val="accent2"/>
                </a:solidFill>
              </a:rPr>
              <a:t> + a×r</a:t>
            </a:r>
            <a:r>
              <a:rPr lang="en-US" u="sng" baseline="30000" dirty="0">
                <a:solidFill>
                  <a:schemeClr val="accent2"/>
                </a:solidFill>
              </a:rPr>
              <a:t>3</a:t>
            </a:r>
            <a:r>
              <a:rPr lang="en-US" u="sng" dirty="0">
                <a:solidFill>
                  <a:schemeClr val="accent2"/>
                </a:solidFill>
              </a:rPr>
              <a:t> + a×r</a:t>
            </a:r>
            <a:r>
              <a:rPr lang="en-US" u="sng" baseline="30000" dirty="0">
                <a:solidFill>
                  <a:schemeClr val="accent2"/>
                </a:solidFill>
              </a:rPr>
              <a:t>4</a:t>
            </a:r>
            <a:r>
              <a:rPr lang="en-US" u="sng" dirty="0">
                <a:solidFill>
                  <a:schemeClr val="accent2"/>
                </a:solidFill>
              </a:rPr>
              <a:t> + a×r</a:t>
            </a:r>
            <a:r>
              <a:rPr lang="en-US" u="sng" baseline="30000" dirty="0">
                <a:solidFill>
                  <a:schemeClr val="accent2"/>
                </a:solidFill>
              </a:rPr>
              <a:t>5</a:t>
            </a:r>
            <a:r>
              <a:rPr lang="en-US" u="sng" dirty="0">
                <a:solidFill>
                  <a:schemeClr val="accent2"/>
                </a:solidFill>
              </a:rPr>
              <a:t> + a×r</a:t>
            </a:r>
            <a:r>
              <a:rPr lang="en-US" u="sng" baseline="30000" dirty="0">
                <a:solidFill>
                  <a:schemeClr val="accent2"/>
                </a:solidFill>
              </a:rPr>
              <a:t>6</a:t>
            </a:r>
            <a:r>
              <a:rPr lang="en-US" u="sng" dirty="0">
                <a:solidFill>
                  <a:schemeClr val="accent2"/>
                </a:solidFill>
              </a:rPr>
              <a:t> ... a×r</a:t>
            </a:r>
            <a:r>
              <a:rPr lang="en-US" u="sng" baseline="30000" dirty="0">
                <a:solidFill>
                  <a:schemeClr val="accent2"/>
                </a:solidFill>
              </a:rPr>
              <a:t>n-1</a:t>
            </a:r>
            <a:r>
              <a:rPr lang="en-US" u="sng" dirty="0">
                <a:solidFill>
                  <a:schemeClr val="accent2"/>
                </a:solidFill>
              </a:rPr>
              <a:t> + </a:t>
            </a:r>
            <a:r>
              <a:rPr lang="en-US" u="sng" dirty="0" err="1">
                <a:solidFill>
                  <a:schemeClr val="accent2"/>
                </a:solidFill>
              </a:rPr>
              <a:t>a×rn</a:t>
            </a:r>
            <a:endParaRPr lang="en-ID" u="sng" dirty="0">
              <a:solidFill>
                <a:schemeClr val="accent2"/>
              </a:solidFill>
            </a:endParaRPr>
          </a:p>
          <a:p>
            <a:endParaRPr lang="en-ID" dirty="0"/>
          </a:p>
        </p:txBody>
      </p:sp>
      <p:grpSp>
        <p:nvGrpSpPr>
          <p:cNvPr id="133" name="Google Shape;1668;p77">
            <a:extLst>
              <a:ext uri="{FF2B5EF4-FFF2-40B4-BE49-F238E27FC236}">
                <a16:creationId xmlns:a16="http://schemas.microsoft.com/office/drawing/2014/main" id="{AA4CB824-68BD-4A1B-B264-5249ACAF86F1}"/>
              </a:ext>
            </a:extLst>
          </p:cNvPr>
          <p:cNvGrpSpPr/>
          <p:nvPr/>
        </p:nvGrpSpPr>
        <p:grpSpPr>
          <a:xfrm>
            <a:off x="8146723" y="2287788"/>
            <a:ext cx="850325" cy="523600"/>
            <a:chOff x="4073300" y="403025"/>
            <a:chExt cx="850325" cy="523600"/>
          </a:xfrm>
        </p:grpSpPr>
        <p:sp>
          <p:nvSpPr>
            <p:cNvPr id="134" name="Google Shape;1669;p77">
              <a:extLst>
                <a:ext uri="{FF2B5EF4-FFF2-40B4-BE49-F238E27FC236}">
                  <a16:creationId xmlns:a16="http://schemas.microsoft.com/office/drawing/2014/main" id="{7FC87844-4446-49EC-A83E-E75EA0C33020}"/>
                </a:ext>
              </a:extLst>
            </p:cNvPr>
            <p:cNvSpPr/>
            <p:nvPr/>
          </p:nvSpPr>
          <p:spPr>
            <a:xfrm>
              <a:off x="407330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70;p77">
              <a:extLst>
                <a:ext uri="{FF2B5EF4-FFF2-40B4-BE49-F238E27FC236}">
                  <a16:creationId xmlns:a16="http://schemas.microsoft.com/office/drawing/2014/main" id="{4BBEE1F6-AFB8-4EF4-ADA2-218BFFCB8EF1}"/>
                </a:ext>
              </a:extLst>
            </p:cNvPr>
            <p:cNvSpPr/>
            <p:nvPr/>
          </p:nvSpPr>
          <p:spPr>
            <a:xfrm>
              <a:off x="407330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71;p77">
              <a:extLst>
                <a:ext uri="{FF2B5EF4-FFF2-40B4-BE49-F238E27FC236}">
                  <a16:creationId xmlns:a16="http://schemas.microsoft.com/office/drawing/2014/main" id="{436C58F5-CAFA-4A89-887B-69621A76A23B}"/>
                </a:ext>
              </a:extLst>
            </p:cNvPr>
            <p:cNvSpPr/>
            <p:nvPr/>
          </p:nvSpPr>
          <p:spPr>
            <a:xfrm>
              <a:off x="407330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72;p77">
              <a:extLst>
                <a:ext uri="{FF2B5EF4-FFF2-40B4-BE49-F238E27FC236}">
                  <a16:creationId xmlns:a16="http://schemas.microsoft.com/office/drawing/2014/main" id="{FD79629F-F918-4A69-85E9-5AB9873C485D}"/>
                </a:ext>
              </a:extLst>
            </p:cNvPr>
            <p:cNvSpPr/>
            <p:nvPr/>
          </p:nvSpPr>
          <p:spPr>
            <a:xfrm>
              <a:off x="4180425" y="5094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73;p77">
              <a:extLst>
                <a:ext uri="{FF2B5EF4-FFF2-40B4-BE49-F238E27FC236}">
                  <a16:creationId xmlns:a16="http://schemas.microsoft.com/office/drawing/2014/main" id="{A54AD0D7-62C7-44EE-A6B4-98BAF85EFABE}"/>
                </a:ext>
              </a:extLst>
            </p:cNvPr>
            <p:cNvSpPr/>
            <p:nvPr/>
          </p:nvSpPr>
          <p:spPr>
            <a:xfrm>
              <a:off x="4180425" y="7138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74;p77">
              <a:extLst>
                <a:ext uri="{FF2B5EF4-FFF2-40B4-BE49-F238E27FC236}">
                  <a16:creationId xmlns:a16="http://schemas.microsoft.com/office/drawing/2014/main" id="{D09C85B9-B86A-4D17-BE73-09A388F9FC9D}"/>
                </a:ext>
              </a:extLst>
            </p:cNvPr>
            <p:cNvSpPr/>
            <p:nvPr/>
          </p:nvSpPr>
          <p:spPr>
            <a:xfrm>
              <a:off x="428682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75;p77">
              <a:extLst>
                <a:ext uri="{FF2B5EF4-FFF2-40B4-BE49-F238E27FC236}">
                  <a16:creationId xmlns:a16="http://schemas.microsoft.com/office/drawing/2014/main" id="{6199682A-8EE9-4545-BCF9-9F327F57FEA0}"/>
                </a:ext>
              </a:extLst>
            </p:cNvPr>
            <p:cNvSpPr/>
            <p:nvPr/>
          </p:nvSpPr>
          <p:spPr>
            <a:xfrm>
              <a:off x="428682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76;p77">
              <a:extLst>
                <a:ext uri="{FF2B5EF4-FFF2-40B4-BE49-F238E27FC236}">
                  <a16:creationId xmlns:a16="http://schemas.microsoft.com/office/drawing/2014/main" id="{1C8D5803-AAFA-46E1-9E0F-AC5C54E7BA5A}"/>
                </a:ext>
              </a:extLst>
            </p:cNvPr>
            <p:cNvSpPr/>
            <p:nvPr/>
          </p:nvSpPr>
          <p:spPr>
            <a:xfrm>
              <a:off x="428682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77;p77">
              <a:extLst>
                <a:ext uri="{FF2B5EF4-FFF2-40B4-BE49-F238E27FC236}">
                  <a16:creationId xmlns:a16="http://schemas.microsoft.com/office/drawing/2014/main" id="{4F8ADE84-A029-4C79-9814-115735CB02E2}"/>
                </a:ext>
              </a:extLst>
            </p:cNvPr>
            <p:cNvSpPr/>
            <p:nvPr/>
          </p:nvSpPr>
          <p:spPr>
            <a:xfrm>
              <a:off x="4391675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78;p77">
              <a:extLst>
                <a:ext uri="{FF2B5EF4-FFF2-40B4-BE49-F238E27FC236}">
                  <a16:creationId xmlns:a16="http://schemas.microsoft.com/office/drawing/2014/main" id="{DCBB5A7D-0FE0-4CF5-8879-9D10CD7F2B87}"/>
                </a:ext>
              </a:extLst>
            </p:cNvPr>
            <p:cNvSpPr/>
            <p:nvPr/>
          </p:nvSpPr>
          <p:spPr>
            <a:xfrm>
              <a:off x="4391675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79;p77">
              <a:extLst>
                <a:ext uri="{FF2B5EF4-FFF2-40B4-BE49-F238E27FC236}">
                  <a16:creationId xmlns:a16="http://schemas.microsoft.com/office/drawing/2014/main" id="{5FA36DB5-4D69-49B3-8A9C-27DFC04A7E8B}"/>
                </a:ext>
              </a:extLst>
            </p:cNvPr>
            <p:cNvSpPr/>
            <p:nvPr/>
          </p:nvSpPr>
          <p:spPr>
            <a:xfrm>
              <a:off x="449807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80;p77">
              <a:extLst>
                <a:ext uri="{FF2B5EF4-FFF2-40B4-BE49-F238E27FC236}">
                  <a16:creationId xmlns:a16="http://schemas.microsoft.com/office/drawing/2014/main" id="{7265EF2C-B86B-4A40-83F9-777E18516C31}"/>
                </a:ext>
              </a:extLst>
            </p:cNvPr>
            <p:cNvSpPr/>
            <p:nvPr/>
          </p:nvSpPr>
          <p:spPr>
            <a:xfrm>
              <a:off x="449807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81;p77">
              <a:extLst>
                <a:ext uri="{FF2B5EF4-FFF2-40B4-BE49-F238E27FC236}">
                  <a16:creationId xmlns:a16="http://schemas.microsoft.com/office/drawing/2014/main" id="{329C9BAB-48BC-4C1D-B34D-A0A71CD811BB}"/>
                </a:ext>
              </a:extLst>
            </p:cNvPr>
            <p:cNvSpPr/>
            <p:nvPr/>
          </p:nvSpPr>
          <p:spPr>
            <a:xfrm>
              <a:off x="449807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82;p77">
              <a:extLst>
                <a:ext uri="{FF2B5EF4-FFF2-40B4-BE49-F238E27FC236}">
                  <a16:creationId xmlns:a16="http://schemas.microsoft.com/office/drawing/2014/main" id="{D9086A4D-631A-4510-9E74-574C7A289953}"/>
                </a:ext>
              </a:extLst>
            </p:cNvPr>
            <p:cNvSpPr/>
            <p:nvPr/>
          </p:nvSpPr>
          <p:spPr>
            <a:xfrm>
              <a:off x="4604450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83;p77">
              <a:extLst>
                <a:ext uri="{FF2B5EF4-FFF2-40B4-BE49-F238E27FC236}">
                  <a16:creationId xmlns:a16="http://schemas.microsoft.com/office/drawing/2014/main" id="{34BCFA61-5C0E-41D7-91E9-9729C6F0773F}"/>
                </a:ext>
              </a:extLst>
            </p:cNvPr>
            <p:cNvSpPr/>
            <p:nvPr/>
          </p:nvSpPr>
          <p:spPr>
            <a:xfrm>
              <a:off x="4604450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84;p77">
              <a:extLst>
                <a:ext uri="{FF2B5EF4-FFF2-40B4-BE49-F238E27FC236}">
                  <a16:creationId xmlns:a16="http://schemas.microsoft.com/office/drawing/2014/main" id="{9682311A-4F49-4E90-95EE-30FECBFD93D7}"/>
                </a:ext>
              </a:extLst>
            </p:cNvPr>
            <p:cNvSpPr/>
            <p:nvPr/>
          </p:nvSpPr>
          <p:spPr>
            <a:xfrm>
              <a:off x="471085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85;p77">
              <a:extLst>
                <a:ext uri="{FF2B5EF4-FFF2-40B4-BE49-F238E27FC236}">
                  <a16:creationId xmlns:a16="http://schemas.microsoft.com/office/drawing/2014/main" id="{76C46A14-098B-43C0-A04E-9E256A2A3CF9}"/>
                </a:ext>
              </a:extLst>
            </p:cNvPr>
            <p:cNvSpPr/>
            <p:nvPr/>
          </p:nvSpPr>
          <p:spPr>
            <a:xfrm>
              <a:off x="471085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86;p77">
              <a:extLst>
                <a:ext uri="{FF2B5EF4-FFF2-40B4-BE49-F238E27FC236}">
                  <a16:creationId xmlns:a16="http://schemas.microsoft.com/office/drawing/2014/main" id="{BCEFEA32-D676-42A6-80A0-0C16AD581723}"/>
                </a:ext>
              </a:extLst>
            </p:cNvPr>
            <p:cNvSpPr/>
            <p:nvPr/>
          </p:nvSpPr>
          <p:spPr>
            <a:xfrm>
              <a:off x="471085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87;p77">
              <a:extLst>
                <a:ext uri="{FF2B5EF4-FFF2-40B4-BE49-F238E27FC236}">
                  <a16:creationId xmlns:a16="http://schemas.microsoft.com/office/drawing/2014/main" id="{C3E1A130-5C4B-4DD0-9A84-1691A7A10866}"/>
                </a:ext>
              </a:extLst>
            </p:cNvPr>
            <p:cNvSpPr/>
            <p:nvPr/>
          </p:nvSpPr>
          <p:spPr>
            <a:xfrm>
              <a:off x="4817225" y="5094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88;p77">
              <a:extLst>
                <a:ext uri="{FF2B5EF4-FFF2-40B4-BE49-F238E27FC236}">
                  <a16:creationId xmlns:a16="http://schemas.microsoft.com/office/drawing/2014/main" id="{8A6331FA-A03A-48D0-9693-38FB8F444B3D}"/>
                </a:ext>
              </a:extLst>
            </p:cNvPr>
            <p:cNvSpPr/>
            <p:nvPr/>
          </p:nvSpPr>
          <p:spPr>
            <a:xfrm>
              <a:off x="4817225" y="7138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396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 txBox="1">
            <a:spLocks noGrp="1"/>
          </p:cNvSpPr>
          <p:nvPr>
            <p:ph type="subTitle" idx="2"/>
          </p:nvPr>
        </p:nvSpPr>
        <p:spPr>
          <a:xfrm>
            <a:off x="1346463" y="0"/>
            <a:ext cx="3712908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400" dirty="0"/>
              <a:t>Geometry </a:t>
            </a:r>
          </a:p>
        </p:txBody>
      </p:sp>
      <p:sp>
        <p:nvSpPr>
          <p:cNvPr id="573" name="Google Shape;573;p42"/>
          <p:cNvSpPr txBox="1">
            <a:spLocks noGrp="1"/>
          </p:cNvSpPr>
          <p:nvPr>
            <p:ph type="title" idx="9"/>
          </p:nvPr>
        </p:nvSpPr>
        <p:spPr>
          <a:xfrm>
            <a:off x="19879" y="-33167"/>
            <a:ext cx="1725317" cy="1413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sp>
        <p:nvSpPr>
          <p:cNvPr id="577" name="Google Shape;577;p42"/>
          <p:cNvSpPr/>
          <p:nvPr/>
        </p:nvSpPr>
        <p:spPr>
          <a:xfrm>
            <a:off x="6055425" y="-279950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2"/>
          <p:cNvGrpSpPr/>
          <p:nvPr/>
        </p:nvGrpSpPr>
        <p:grpSpPr>
          <a:xfrm>
            <a:off x="6728025" y="394125"/>
            <a:ext cx="1435450" cy="449875"/>
            <a:chOff x="6728025" y="394125"/>
            <a:chExt cx="1435450" cy="449875"/>
          </a:xfrm>
        </p:grpSpPr>
        <p:sp>
          <p:nvSpPr>
            <p:cNvPr id="579" name="Google Shape;579;p42"/>
            <p:cNvSpPr/>
            <p:nvPr/>
          </p:nvSpPr>
          <p:spPr>
            <a:xfrm>
              <a:off x="6952950" y="394125"/>
              <a:ext cx="840450" cy="25"/>
            </a:xfrm>
            <a:custGeom>
              <a:avLst/>
              <a:gdLst/>
              <a:ahLst/>
              <a:cxnLst/>
              <a:rect l="l" t="t" r="r" b="b"/>
              <a:pathLst>
                <a:path w="33618" h="1" fill="none" extrusionOk="0">
                  <a:moveTo>
                    <a:pt x="0" y="1"/>
                  </a:moveTo>
                  <a:lnTo>
                    <a:pt x="336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6728025" y="619050"/>
              <a:ext cx="1435450" cy="25"/>
            </a:xfrm>
            <a:custGeom>
              <a:avLst/>
              <a:gdLst/>
              <a:ahLst/>
              <a:cxnLst/>
              <a:rect l="l" t="t" r="r" b="b"/>
              <a:pathLst>
                <a:path w="57418" h="1" fill="none" extrusionOk="0">
                  <a:moveTo>
                    <a:pt x="0" y="1"/>
                  </a:moveTo>
                  <a:lnTo>
                    <a:pt x="574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109475" y="843975"/>
              <a:ext cx="940025" cy="25"/>
            </a:xfrm>
            <a:custGeom>
              <a:avLst/>
              <a:gdLst/>
              <a:ahLst/>
              <a:cxnLst/>
              <a:rect l="l" t="t" r="r" b="b"/>
              <a:pathLst>
                <a:path w="37601" h="1" fill="none" extrusionOk="0">
                  <a:moveTo>
                    <a:pt x="1" y="1"/>
                  </a:moveTo>
                  <a:lnTo>
                    <a:pt x="37600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275;p72">
            <a:extLst>
              <a:ext uri="{FF2B5EF4-FFF2-40B4-BE49-F238E27FC236}">
                <a16:creationId xmlns:a16="http://schemas.microsoft.com/office/drawing/2014/main" id="{EE935A90-677E-49DB-ADC1-80519CB4DA3F}"/>
              </a:ext>
            </a:extLst>
          </p:cNvPr>
          <p:cNvGrpSpPr/>
          <p:nvPr/>
        </p:nvGrpSpPr>
        <p:grpSpPr>
          <a:xfrm>
            <a:off x="6935206" y="3627991"/>
            <a:ext cx="3067478" cy="1664162"/>
            <a:chOff x="2928925" y="640600"/>
            <a:chExt cx="2883525" cy="1500450"/>
          </a:xfrm>
        </p:grpSpPr>
        <p:sp>
          <p:nvSpPr>
            <p:cNvPr id="23" name="Google Shape;9276;p72">
              <a:extLst>
                <a:ext uri="{FF2B5EF4-FFF2-40B4-BE49-F238E27FC236}">
                  <a16:creationId xmlns:a16="http://schemas.microsoft.com/office/drawing/2014/main" id="{ADBE49BF-0D0A-4E9E-AEA3-3BB3D656F7CB}"/>
                </a:ext>
              </a:extLst>
            </p:cNvPr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77;p72">
              <a:extLst>
                <a:ext uri="{FF2B5EF4-FFF2-40B4-BE49-F238E27FC236}">
                  <a16:creationId xmlns:a16="http://schemas.microsoft.com/office/drawing/2014/main" id="{88053FBC-12C2-47D2-AD82-8604C457117D}"/>
                </a:ext>
              </a:extLst>
            </p:cNvPr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78;p72">
              <a:extLst>
                <a:ext uri="{FF2B5EF4-FFF2-40B4-BE49-F238E27FC236}">
                  <a16:creationId xmlns:a16="http://schemas.microsoft.com/office/drawing/2014/main" id="{BC9E2854-9EE2-4827-8FF5-1302964DBE41}"/>
                </a:ext>
              </a:extLst>
            </p:cNvPr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79;p72">
              <a:extLst>
                <a:ext uri="{FF2B5EF4-FFF2-40B4-BE49-F238E27FC236}">
                  <a16:creationId xmlns:a16="http://schemas.microsoft.com/office/drawing/2014/main" id="{79DEECB6-6E02-453A-8612-199885792818}"/>
                </a:ext>
              </a:extLst>
            </p:cNvPr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80;p72">
              <a:extLst>
                <a:ext uri="{FF2B5EF4-FFF2-40B4-BE49-F238E27FC236}">
                  <a16:creationId xmlns:a16="http://schemas.microsoft.com/office/drawing/2014/main" id="{BBACFDDA-93BC-47B9-B091-0E60C5EB0223}"/>
                </a:ext>
              </a:extLst>
            </p:cNvPr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81;p72">
              <a:extLst>
                <a:ext uri="{FF2B5EF4-FFF2-40B4-BE49-F238E27FC236}">
                  <a16:creationId xmlns:a16="http://schemas.microsoft.com/office/drawing/2014/main" id="{5A0C6620-44E6-45C7-AAE6-FC9F6740DF80}"/>
                </a:ext>
              </a:extLst>
            </p:cNvPr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82;p72">
              <a:extLst>
                <a:ext uri="{FF2B5EF4-FFF2-40B4-BE49-F238E27FC236}">
                  <a16:creationId xmlns:a16="http://schemas.microsoft.com/office/drawing/2014/main" id="{705F31BC-2718-4BF1-B3B3-A5B92C1F8BE7}"/>
                </a:ext>
              </a:extLst>
            </p:cNvPr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83;p72">
              <a:extLst>
                <a:ext uri="{FF2B5EF4-FFF2-40B4-BE49-F238E27FC236}">
                  <a16:creationId xmlns:a16="http://schemas.microsoft.com/office/drawing/2014/main" id="{6CF087CD-0081-477F-8714-07F6548184B6}"/>
                </a:ext>
              </a:extLst>
            </p:cNvPr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84;p72">
              <a:extLst>
                <a:ext uri="{FF2B5EF4-FFF2-40B4-BE49-F238E27FC236}">
                  <a16:creationId xmlns:a16="http://schemas.microsoft.com/office/drawing/2014/main" id="{4CE41E6E-ECFD-414E-96BF-EF6C51075461}"/>
                </a:ext>
              </a:extLst>
            </p:cNvPr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85;p72">
              <a:extLst>
                <a:ext uri="{FF2B5EF4-FFF2-40B4-BE49-F238E27FC236}">
                  <a16:creationId xmlns:a16="http://schemas.microsoft.com/office/drawing/2014/main" id="{AAD2763E-F1CC-41D9-83BE-409920A9DF35}"/>
                </a:ext>
              </a:extLst>
            </p:cNvPr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86;p72">
              <a:extLst>
                <a:ext uri="{FF2B5EF4-FFF2-40B4-BE49-F238E27FC236}">
                  <a16:creationId xmlns:a16="http://schemas.microsoft.com/office/drawing/2014/main" id="{4CB8FB87-7CA8-493F-A196-A8E38C47F23E}"/>
                </a:ext>
              </a:extLst>
            </p:cNvPr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87;p72">
              <a:extLst>
                <a:ext uri="{FF2B5EF4-FFF2-40B4-BE49-F238E27FC236}">
                  <a16:creationId xmlns:a16="http://schemas.microsoft.com/office/drawing/2014/main" id="{65B08BD0-49AF-48F4-BAC1-0C77B75EB3FE}"/>
                </a:ext>
              </a:extLst>
            </p:cNvPr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88;p72">
              <a:extLst>
                <a:ext uri="{FF2B5EF4-FFF2-40B4-BE49-F238E27FC236}">
                  <a16:creationId xmlns:a16="http://schemas.microsoft.com/office/drawing/2014/main" id="{E795FECA-6E46-4A35-A636-E6EB7D3805E5}"/>
                </a:ext>
              </a:extLst>
            </p:cNvPr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89;p72">
              <a:extLst>
                <a:ext uri="{FF2B5EF4-FFF2-40B4-BE49-F238E27FC236}">
                  <a16:creationId xmlns:a16="http://schemas.microsoft.com/office/drawing/2014/main" id="{5BB2F692-8FE7-447E-BD35-C654FA36E406}"/>
                </a:ext>
              </a:extLst>
            </p:cNvPr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90;p72">
              <a:extLst>
                <a:ext uri="{FF2B5EF4-FFF2-40B4-BE49-F238E27FC236}">
                  <a16:creationId xmlns:a16="http://schemas.microsoft.com/office/drawing/2014/main" id="{27297F52-9AB3-4440-9B68-3C78EAB72D76}"/>
                </a:ext>
              </a:extLst>
            </p:cNvPr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91;p72">
              <a:extLst>
                <a:ext uri="{FF2B5EF4-FFF2-40B4-BE49-F238E27FC236}">
                  <a16:creationId xmlns:a16="http://schemas.microsoft.com/office/drawing/2014/main" id="{82CE6C6F-3D6F-474A-9A95-20C502C8DEB2}"/>
                </a:ext>
              </a:extLst>
            </p:cNvPr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92;p72">
              <a:extLst>
                <a:ext uri="{FF2B5EF4-FFF2-40B4-BE49-F238E27FC236}">
                  <a16:creationId xmlns:a16="http://schemas.microsoft.com/office/drawing/2014/main" id="{C4CD9E5D-1F7D-42C0-B389-7C7A336F9D4E}"/>
                </a:ext>
              </a:extLst>
            </p:cNvPr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93;p72">
              <a:extLst>
                <a:ext uri="{FF2B5EF4-FFF2-40B4-BE49-F238E27FC236}">
                  <a16:creationId xmlns:a16="http://schemas.microsoft.com/office/drawing/2014/main" id="{15C08777-E0AD-4872-9B34-D503921BAD75}"/>
                </a:ext>
              </a:extLst>
            </p:cNvPr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94;p72">
              <a:extLst>
                <a:ext uri="{FF2B5EF4-FFF2-40B4-BE49-F238E27FC236}">
                  <a16:creationId xmlns:a16="http://schemas.microsoft.com/office/drawing/2014/main" id="{6F2CCF27-9CA0-4739-A884-AD1210885FA8}"/>
                </a:ext>
              </a:extLst>
            </p:cNvPr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95;p72">
              <a:extLst>
                <a:ext uri="{FF2B5EF4-FFF2-40B4-BE49-F238E27FC236}">
                  <a16:creationId xmlns:a16="http://schemas.microsoft.com/office/drawing/2014/main" id="{A72195D2-9ADD-45D1-AB02-68A082A42AFE}"/>
                </a:ext>
              </a:extLst>
            </p:cNvPr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96;p72">
              <a:extLst>
                <a:ext uri="{FF2B5EF4-FFF2-40B4-BE49-F238E27FC236}">
                  <a16:creationId xmlns:a16="http://schemas.microsoft.com/office/drawing/2014/main" id="{10599453-797C-4F92-A3D2-85C0F8A2AD27}"/>
                </a:ext>
              </a:extLst>
            </p:cNvPr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97;p72">
              <a:extLst>
                <a:ext uri="{FF2B5EF4-FFF2-40B4-BE49-F238E27FC236}">
                  <a16:creationId xmlns:a16="http://schemas.microsoft.com/office/drawing/2014/main" id="{9F07EDC0-6BFF-45C7-8FA2-5BC6A0B54337}"/>
                </a:ext>
              </a:extLst>
            </p:cNvPr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98;p72">
              <a:extLst>
                <a:ext uri="{FF2B5EF4-FFF2-40B4-BE49-F238E27FC236}">
                  <a16:creationId xmlns:a16="http://schemas.microsoft.com/office/drawing/2014/main" id="{C267115A-FCF3-44D7-ACFB-2EBFE75DC619}"/>
                </a:ext>
              </a:extLst>
            </p:cNvPr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99;p72">
              <a:extLst>
                <a:ext uri="{FF2B5EF4-FFF2-40B4-BE49-F238E27FC236}">
                  <a16:creationId xmlns:a16="http://schemas.microsoft.com/office/drawing/2014/main" id="{47BEE39A-8D03-48FB-A86A-3F0E289F1484}"/>
                </a:ext>
              </a:extLst>
            </p:cNvPr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0;p72">
              <a:extLst>
                <a:ext uri="{FF2B5EF4-FFF2-40B4-BE49-F238E27FC236}">
                  <a16:creationId xmlns:a16="http://schemas.microsoft.com/office/drawing/2014/main" id="{916FE7A1-84B0-4DAF-B781-7ACBD19742C1}"/>
                </a:ext>
              </a:extLst>
            </p:cNvPr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1;p72">
              <a:extLst>
                <a:ext uri="{FF2B5EF4-FFF2-40B4-BE49-F238E27FC236}">
                  <a16:creationId xmlns:a16="http://schemas.microsoft.com/office/drawing/2014/main" id="{23832F62-8229-41F4-A3B3-B2F04B4217CB}"/>
                </a:ext>
              </a:extLst>
            </p:cNvPr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2;p72">
              <a:extLst>
                <a:ext uri="{FF2B5EF4-FFF2-40B4-BE49-F238E27FC236}">
                  <a16:creationId xmlns:a16="http://schemas.microsoft.com/office/drawing/2014/main" id="{5A138A3B-9C61-4859-A36A-7F9C45D7E5C7}"/>
                </a:ext>
              </a:extLst>
            </p:cNvPr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3;p72">
              <a:extLst>
                <a:ext uri="{FF2B5EF4-FFF2-40B4-BE49-F238E27FC236}">
                  <a16:creationId xmlns:a16="http://schemas.microsoft.com/office/drawing/2014/main" id="{E4B8FEB5-39A3-4093-BF3E-21F6094EE29A}"/>
                </a:ext>
              </a:extLst>
            </p:cNvPr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4;p72">
              <a:extLst>
                <a:ext uri="{FF2B5EF4-FFF2-40B4-BE49-F238E27FC236}">
                  <a16:creationId xmlns:a16="http://schemas.microsoft.com/office/drawing/2014/main" id="{F429E470-5E4D-4FEC-BDDA-3A9DC8DDAFD0}"/>
                </a:ext>
              </a:extLst>
            </p:cNvPr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5;p72">
              <a:extLst>
                <a:ext uri="{FF2B5EF4-FFF2-40B4-BE49-F238E27FC236}">
                  <a16:creationId xmlns:a16="http://schemas.microsoft.com/office/drawing/2014/main" id="{0196965B-5541-4097-B809-EDA15C3C8142}"/>
                </a:ext>
              </a:extLst>
            </p:cNvPr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6;p72">
              <a:extLst>
                <a:ext uri="{FF2B5EF4-FFF2-40B4-BE49-F238E27FC236}">
                  <a16:creationId xmlns:a16="http://schemas.microsoft.com/office/drawing/2014/main" id="{EFEFFCA2-DAE2-4289-BBF3-4929EEEB75B3}"/>
                </a:ext>
              </a:extLst>
            </p:cNvPr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7;p72">
              <a:extLst>
                <a:ext uri="{FF2B5EF4-FFF2-40B4-BE49-F238E27FC236}">
                  <a16:creationId xmlns:a16="http://schemas.microsoft.com/office/drawing/2014/main" id="{82D4FE00-2993-4C21-B72A-F034A078C73D}"/>
                </a:ext>
              </a:extLst>
            </p:cNvPr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8;p72">
              <a:extLst>
                <a:ext uri="{FF2B5EF4-FFF2-40B4-BE49-F238E27FC236}">
                  <a16:creationId xmlns:a16="http://schemas.microsoft.com/office/drawing/2014/main" id="{31053FD0-C3BA-4E19-99A6-D233DF3D7B91}"/>
                </a:ext>
              </a:extLst>
            </p:cNvPr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09;p72">
              <a:extLst>
                <a:ext uri="{FF2B5EF4-FFF2-40B4-BE49-F238E27FC236}">
                  <a16:creationId xmlns:a16="http://schemas.microsoft.com/office/drawing/2014/main" id="{F735B257-1BD7-4C7B-8BD6-1ACEBAD5AEF1}"/>
                </a:ext>
              </a:extLst>
            </p:cNvPr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0;p72">
              <a:extLst>
                <a:ext uri="{FF2B5EF4-FFF2-40B4-BE49-F238E27FC236}">
                  <a16:creationId xmlns:a16="http://schemas.microsoft.com/office/drawing/2014/main" id="{CE5E155D-B4A0-4130-9CBD-FD80F7E43CC9}"/>
                </a:ext>
              </a:extLst>
            </p:cNvPr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1;p72">
              <a:extLst>
                <a:ext uri="{FF2B5EF4-FFF2-40B4-BE49-F238E27FC236}">
                  <a16:creationId xmlns:a16="http://schemas.microsoft.com/office/drawing/2014/main" id="{DAA58E61-696F-49DD-BA56-8C67ED1AAF76}"/>
                </a:ext>
              </a:extLst>
            </p:cNvPr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2;p72">
              <a:extLst>
                <a:ext uri="{FF2B5EF4-FFF2-40B4-BE49-F238E27FC236}">
                  <a16:creationId xmlns:a16="http://schemas.microsoft.com/office/drawing/2014/main" id="{4401855F-23EF-4AAD-B094-6AEC564C0A12}"/>
                </a:ext>
              </a:extLst>
            </p:cNvPr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3;p72">
              <a:extLst>
                <a:ext uri="{FF2B5EF4-FFF2-40B4-BE49-F238E27FC236}">
                  <a16:creationId xmlns:a16="http://schemas.microsoft.com/office/drawing/2014/main" id="{88A1A530-9E87-4CCE-831F-BDE107543314}"/>
                </a:ext>
              </a:extLst>
            </p:cNvPr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527;p72">
            <a:extLst>
              <a:ext uri="{FF2B5EF4-FFF2-40B4-BE49-F238E27FC236}">
                <a16:creationId xmlns:a16="http://schemas.microsoft.com/office/drawing/2014/main" id="{DC3EF9A9-4275-4065-BA26-CE7C85704E1F}"/>
              </a:ext>
            </a:extLst>
          </p:cNvPr>
          <p:cNvGrpSpPr/>
          <p:nvPr/>
        </p:nvGrpSpPr>
        <p:grpSpPr>
          <a:xfrm>
            <a:off x="92306" y="3630061"/>
            <a:ext cx="877904" cy="697728"/>
            <a:chOff x="1175400" y="2578675"/>
            <a:chExt cx="1038325" cy="825225"/>
          </a:xfrm>
        </p:grpSpPr>
        <p:sp>
          <p:nvSpPr>
            <p:cNvPr id="63" name="Google Shape;9528;p72">
              <a:extLst>
                <a:ext uri="{FF2B5EF4-FFF2-40B4-BE49-F238E27FC236}">
                  <a16:creationId xmlns:a16="http://schemas.microsoft.com/office/drawing/2014/main" id="{72B3EB48-32A8-48C9-805C-6F1759D35FFF}"/>
                </a:ext>
              </a:extLst>
            </p:cNvPr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29;p72">
              <a:extLst>
                <a:ext uri="{FF2B5EF4-FFF2-40B4-BE49-F238E27FC236}">
                  <a16:creationId xmlns:a16="http://schemas.microsoft.com/office/drawing/2014/main" id="{9DB1CDF1-5934-478D-A28D-2F91F18D8797}"/>
                </a:ext>
              </a:extLst>
            </p:cNvPr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30;p72">
              <a:extLst>
                <a:ext uri="{FF2B5EF4-FFF2-40B4-BE49-F238E27FC236}">
                  <a16:creationId xmlns:a16="http://schemas.microsoft.com/office/drawing/2014/main" id="{889CD5DB-22A0-44BB-976F-A93C3174AD5D}"/>
                </a:ext>
              </a:extLst>
            </p:cNvPr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31;p72">
              <a:extLst>
                <a:ext uri="{FF2B5EF4-FFF2-40B4-BE49-F238E27FC236}">
                  <a16:creationId xmlns:a16="http://schemas.microsoft.com/office/drawing/2014/main" id="{EC54B4BC-947B-4B06-8110-F77BCB9DCFC9}"/>
                </a:ext>
              </a:extLst>
            </p:cNvPr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32;p72">
              <a:extLst>
                <a:ext uri="{FF2B5EF4-FFF2-40B4-BE49-F238E27FC236}">
                  <a16:creationId xmlns:a16="http://schemas.microsoft.com/office/drawing/2014/main" id="{C998C569-FB00-4A79-ADD4-E84FE8D65074}"/>
                </a:ext>
              </a:extLst>
            </p:cNvPr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33;p72">
              <a:extLst>
                <a:ext uri="{FF2B5EF4-FFF2-40B4-BE49-F238E27FC236}">
                  <a16:creationId xmlns:a16="http://schemas.microsoft.com/office/drawing/2014/main" id="{FBE313DF-6691-463D-B966-829C99348D31}"/>
                </a:ext>
              </a:extLst>
            </p:cNvPr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34;p72">
              <a:extLst>
                <a:ext uri="{FF2B5EF4-FFF2-40B4-BE49-F238E27FC236}">
                  <a16:creationId xmlns:a16="http://schemas.microsoft.com/office/drawing/2014/main" id="{0AAFF52F-9A4D-4C79-8796-B914CF34F1BA}"/>
                </a:ext>
              </a:extLst>
            </p:cNvPr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35;p72">
              <a:extLst>
                <a:ext uri="{FF2B5EF4-FFF2-40B4-BE49-F238E27FC236}">
                  <a16:creationId xmlns:a16="http://schemas.microsoft.com/office/drawing/2014/main" id="{74051AB6-757A-4E59-8212-1727F9CD146D}"/>
                </a:ext>
              </a:extLst>
            </p:cNvPr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6;p72">
              <a:extLst>
                <a:ext uri="{FF2B5EF4-FFF2-40B4-BE49-F238E27FC236}">
                  <a16:creationId xmlns:a16="http://schemas.microsoft.com/office/drawing/2014/main" id="{030A93E5-413F-4F5A-98BA-01E7D2E3D476}"/>
                </a:ext>
              </a:extLst>
            </p:cNvPr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37;p72">
              <a:extLst>
                <a:ext uri="{FF2B5EF4-FFF2-40B4-BE49-F238E27FC236}">
                  <a16:creationId xmlns:a16="http://schemas.microsoft.com/office/drawing/2014/main" id="{BD1F88F2-590E-4EDF-9974-77C7E7FF530E}"/>
                </a:ext>
              </a:extLst>
            </p:cNvPr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38;p72">
              <a:extLst>
                <a:ext uri="{FF2B5EF4-FFF2-40B4-BE49-F238E27FC236}">
                  <a16:creationId xmlns:a16="http://schemas.microsoft.com/office/drawing/2014/main" id="{45F92703-07C0-4A82-839B-35570A9826FC}"/>
                </a:ext>
              </a:extLst>
            </p:cNvPr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39;p72">
              <a:extLst>
                <a:ext uri="{FF2B5EF4-FFF2-40B4-BE49-F238E27FC236}">
                  <a16:creationId xmlns:a16="http://schemas.microsoft.com/office/drawing/2014/main" id="{3F2B8E06-606C-4AA4-9369-66C8BE4AE396}"/>
                </a:ext>
              </a:extLst>
            </p:cNvPr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40;p72">
              <a:extLst>
                <a:ext uri="{FF2B5EF4-FFF2-40B4-BE49-F238E27FC236}">
                  <a16:creationId xmlns:a16="http://schemas.microsoft.com/office/drawing/2014/main" id="{398BFB20-49E5-4752-8931-EC40D7653F8C}"/>
                </a:ext>
              </a:extLst>
            </p:cNvPr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41;p72">
              <a:extLst>
                <a:ext uri="{FF2B5EF4-FFF2-40B4-BE49-F238E27FC236}">
                  <a16:creationId xmlns:a16="http://schemas.microsoft.com/office/drawing/2014/main" id="{5927A531-A710-4FF8-BAFB-A3A59AF6A227}"/>
                </a:ext>
              </a:extLst>
            </p:cNvPr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42;p72">
              <a:extLst>
                <a:ext uri="{FF2B5EF4-FFF2-40B4-BE49-F238E27FC236}">
                  <a16:creationId xmlns:a16="http://schemas.microsoft.com/office/drawing/2014/main" id="{1E0F5921-C8C1-43D1-BCF2-CFED1A703A63}"/>
                </a:ext>
              </a:extLst>
            </p:cNvPr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43;p72">
              <a:extLst>
                <a:ext uri="{FF2B5EF4-FFF2-40B4-BE49-F238E27FC236}">
                  <a16:creationId xmlns:a16="http://schemas.microsoft.com/office/drawing/2014/main" id="{30079A2D-F721-485E-A82E-ABD6DA728721}"/>
                </a:ext>
              </a:extLst>
            </p:cNvPr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44;p72">
              <a:extLst>
                <a:ext uri="{FF2B5EF4-FFF2-40B4-BE49-F238E27FC236}">
                  <a16:creationId xmlns:a16="http://schemas.microsoft.com/office/drawing/2014/main" id="{6DCAD17C-F4A5-40D0-9B23-4797D1AC6E98}"/>
                </a:ext>
              </a:extLst>
            </p:cNvPr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45;p72">
              <a:extLst>
                <a:ext uri="{FF2B5EF4-FFF2-40B4-BE49-F238E27FC236}">
                  <a16:creationId xmlns:a16="http://schemas.microsoft.com/office/drawing/2014/main" id="{42C1712F-A988-4166-8079-566851E299C2}"/>
                </a:ext>
              </a:extLst>
            </p:cNvPr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46;p72">
              <a:extLst>
                <a:ext uri="{FF2B5EF4-FFF2-40B4-BE49-F238E27FC236}">
                  <a16:creationId xmlns:a16="http://schemas.microsoft.com/office/drawing/2014/main" id="{92D89ECF-02C5-4F63-8D0E-C706CCB846F1}"/>
                </a:ext>
              </a:extLst>
            </p:cNvPr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47;p72">
              <a:extLst>
                <a:ext uri="{FF2B5EF4-FFF2-40B4-BE49-F238E27FC236}">
                  <a16:creationId xmlns:a16="http://schemas.microsoft.com/office/drawing/2014/main" id="{CD507FE4-9509-440F-8D67-0AD82154A8C0}"/>
                </a:ext>
              </a:extLst>
            </p:cNvPr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48;p72">
              <a:extLst>
                <a:ext uri="{FF2B5EF4-FFF2-40B4-BE49-F238E27FC236}">
                  <a16:creationId xmlns:a16="http://schemas.microsoft.com/office/drawing/2014/main" id="{3153D694-00F3-4534-83F7-CF7332A4ACD8}"/>
                </a:ext>
              </a:extLst>
            </p:cNvPr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49;p72">
              <a:extLst>
                <a:ext uri="{FF2B5EF4-FFF2-40B4-BE49-F238E27FC236}">
                  <a16:creationId xmlns:a16="http://schemas.microsoft.com/office/drawing/2014/main" id="{F3398CCF-9D5D-4973-BBB6-A48BC786356B}"/>
                </a:ext>
              </a:extLst>
            </p:cNvPr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50;p72">
              <a:extLst>
                <a:ext uri="{FF2B5EF4-FFF2-40B4-BE49-F238E27FC236}">
                  <a16:creationId xmlns:a16="http://schemas.microsoft.com/office/drawing/2014/main" id="{5EFF6E18-F096-49AC-B75A-D58B9BFAD597}"/>
                </a:ext>
              </a:extLst>
            </p:cNvPr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51;p72">
              <a:extLst>
                <a:ext uri="{FF2B5EF4-FFF2-40B4-BE49-F238E27FC236}">
                  <a16:creationId xmlns:a16="http://schemas.microsoft.com/office/drawing/2014/main" id="{0A14DDF9-BC4C-4F78-A3EA-A66590F70E7E}"/>
                </a:ext>
              </a:extLst>
            </p:cNvPr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52;p72">
              <a:extLst>
                <a:ext uri="{FF2B5EF4-FFF2-40B4-BE49-F238E27FC236}">
                  <a16:creationId xmlns:a16="http://schemas.microsoft.com/office/drawing/2014/main" id="{77F310BE-A6C6-486D-A362-56E72F0B27E6}"/>
                </a:ext>
              </a:extLst>
            </p:cNvPr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53;p72">
              <a:extLst>
                <a:ext uri="{FF2B5EF4-FFF2-40B4-BE49-F238E27FC236}">
                  <a16:creationId xmlns:a16="http://schemas.microsoft.com/office/drawing/2014/main" id="{5084ADD0-6FDC-44D6-A105-1A9BF7D32D62}"/>
                </a:ext>
              </a:extLst>
            </p:cNvPr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54;p72">
              <a:extLst>
                <a:ext uri="{FF2B5EF4-FFF2-40B4-BE49-F238E27FC236}">
                  <a16:creationId xmlns:a16="http://schemas.microsoft.com/office/drawing/2014/main" id="{CDF12823-01A9-4492-8CB6-72BF1BE765E4}"/>
                </a:ext>
              </a:extLst>
            </p:cNvPr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55;p72">
              <a:extLst>
                <a:ext uri="{FF2B5EF4-FFF2-40B4-BE49-F238E27FC236}">
                  <a16:creationId xmlns:a16="http://schemas.microsoft.com/office/drawing/2014/main" id="{4018380E-35C9-4335-909B-036A1A0CE512}"/>
                </a:ext>
              </a:extLst>
            </p:cNvPr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56;p72">
              <a:extLst>
                <a:ext uri="{FF2B5EF4-FFF2-40B4-BE49-F238E27FC236}">
                  <a16:creationId xmlns:a16="http://schemas.microsoft.com/office/drawing/2014/main" id="{4E7C538A-81F6-4DAD-8E2C-EEB8627769B7}"/>
                </a:ext>
              </a:extLst>
            </p:cNvPr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57;p72">
              <a:extLst>
                <a:ext uri="{FF2B5EF4-FFF2-40B4-BE49-F238E27FC236}">
                  <a16:creationId xmlns:a16="http://schemas.microsoft.com/office/drawing/2014/main" id="{6EB82B04-1C79-44C2-B9A5-060F5CE2ADEB}"/>
                </a:ext>
              </a:extLst>
            </p:cNvPr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58;p72">
              <a:extLst>
                <a:ext uri="{FF2B5EF4-FFF2-40B4-BE49-F238E27FC236}">
                  <a16:creationId xmlns:a16="http://schemas.microsoft.com/office/drawing/2014/main" id="{93336226-6FC5-492D-93B0-FA7A020B656B}"/>
                </a:ext>
              </a:extLst>
            </p:cNvPr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9;p72">
              <a:extLst>
                <a:ext uri="{FF2B5EF4-FFF2-40B4-BE49-F238E27FC236}">
                  <a16:creationId xmlns:a16="http://schemas.microsoft.com/office/drawing/2014/main" id="{72358E0B-EE6A-40DD-945D-B52779E05A2C}"/>
                </a:ext>
              </a:extLst>
            </p:cNvPr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0;p72">
              <a:extLst>
                <a:ext uri="{FF2B5EF4-FFF2-40B4-BE49-F238E27FC236}">
                  <a16:creationId xmlns:a16="http://schemas.microsoft.com/office/drawing/2014/main" id="{E779B00B-083B-4A40-AE4C-5A487C92A46E}"/>
                </a:ext>
              </a:extLst>
            </p:cNvPr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61;p72">
              <a:extLst>
                <a:ext uri="{FF2B5EF4-FFF2-40B4-BE49-F238E27FC236}">
                  <a16:creationId xmlns:a16="http://schemas.microsoft.com/office/drawing/2014/main" id="{703265D8-B3D6-4FF4-B141-545A581F0BC5}"/>
                </a:ext>
              </a:extLst>
            </p:cNvPr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62;p72">
              <a:extLst>
                <a:ext uri="{FF2B5EF4-FFF2-40B4-BE49-F238E27FC236}">
                  <a16:creationId xmlns:a16="http://schemas.microsoft.com/office/drawing/2014/main" id="{10EE1C2E-D2B4-48F1-BC4C-44ADBF3CE167}"/>
                </a:ext>
              </a:extLst>
            </p:cNvPr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63;p72">
              <a:extLst>
                <a:ext uri="{FF2B5EF4-FFF2-40B4-BE49-F238E27FC236}">
                  <a16:creationId xmlns:a16="http://schemas.microsoft.com/office/drawing/2014/main" id="{882399F1-DD53-47FF-8FEF-5FB4C4B63DC4}"/>
                </a:ext>
              </a:extLst>
            </p:cNvPr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64;p72">
              <a:extLst>
                <a:ext uri="{FF2B5EF4-FFF2-40B4-BE49-F238E27FC236}">
                  <a16:creationId xmlns:a16="http://schemas.microsoft.com/office/drawing/2014/main" id="{92B53D8D-E004-4308-9604-5D3E398CE842}"/>
                </a:ext>
              </a:extLst>
            </p:cNvPr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65;p72">
              <a:extLst>
                <a:ext uri="{FF2B5EF4-FFF2-40B4-BE49-F238E27FC236}">
                  <a16:creationId xmlns:a16="http://schemas.microsoft.com/office/drawing/2014/main" id="{BE01AAB0-BBC4-4703-AD33-7CD7959B6F84}"/>
                </a:ext>
              </a:extLst>
            </p:cNvPr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6;p72">
              <a:extLst>
                <a:ext uri="{FF2B5EF4-FFF2-40B4-BE49-F238E27FC236}">
                  <a16:creationId xmlns:a16="http://schemas.microsoft.com/office/drawing/2014/main" id="{586D75B7-C100-499C-A0D8-73E523743421}"/>
                </a:ext>
              </a:extLst>
            </p:cNvPr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67;p72">
              <a:extLst>
                <a:ext uri="{FF2B5EF4-FFF2-40B4-BE49-F238E27FC236}">
                  <a16:creationId xmlns:a16="http://schemas.microsoft.com/office/drawing/2014/main" id="{A031DE8A-CCF9-4751-9465-15087D5F6A7D}"/>
                </a:ext>
              </a:extLst>
            </p:cNvPr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68;p72">
              <a:extLst>
                <a:ext uri="{FF2B5EF4-FFF2-40B4-BE49-F238E27FC236}">
                  <a16:creationId xmlns:a16="http://schemas.microsoft.com/office/drawing/2014/main" id="{3E703A25-37B2-40B2-88BD-A7B572CFC45D}"/>
                </a:ext>
              </a:extLst>
            </p:cNvPr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9;p72">
              <a:extLst>
                <a:ext uri="{FF2B5EF4-FFF2-40B4-BE49-F238E27FC236}">
                  <a16:creationId xmlns:a16="http://schemas.microsoft.com/office/drawing/2014/main" id="{E4F0D884-A71B-46C5-9C71-53A6C97B3D01}"/>
                </a:ext>
              </a:extLst>
            </p:cNvPr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70;p72">
              <a:extLst>
                <a:ext uri="{FF2B5EF4-FFF2-40B4-BE49-F238E27FC236}">
                  <a16:creationId xmlns:a16="http://schemas.microsoft.com/office/drawing/2014/main" id="{3E5B8D75-EB9C-4F98-AEC4-D378CCDA7C43}"/>
                </a:ext>
              </a:extLst>
            </p:cNvPr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1;p72">
              <a:extLst>
                <a:ext uri="{FF2B5EF4-FFF2-40B4-BE49-F238E27FC236}">
                  <a16:creationId xmlns:a16="http://schemas.microsoft.com/office/drawing/2014/main" id="{55465346-0824-41CF-BD65-AE673DD670E6}"/>
                </a:ext>
              </a:extLst>
            </p:cNvPr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2;p72">
              <a:extLst>
                <a:ext uri="{FF2B5EF4-FFF2-40B4-BE49-F238E27FC236}">
                  <a16:creationId xmlns:a16="http://schemas.microsoft.com/office/drawing/2014/main" id="{A9B3F1A6-F90E-4118-90B7-8354268D228D}"/>
                </a:ext>
              </a:extLst>
            </p:cNvPr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73;p72">
              <a:extLst>
                <a:ext uri="{FF2B5EF4-FFF2-40B4-BE49-F238E27FC236}">
                  <a16:creationId xmlns:a16="http://schemas.microsoft.com/office/drawing/2014/main" id="{28F5D11B-1167-4DC6-B848-A5E74C0FFAA8}"/>
                </a:ext>
              </a:extLst>
            </p:cNvPr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574;p72">
              <a:extLst>
                <a:ext uri="{FF2B5EF4-FFF2-40B4-BE49-F238E27FC236}">
                  <a16:creationId xmlns:a16="http://schemas.microsoft.com/office/drawing/2014/main" id="{309EC6B2-ECE3-4874-AA0F-45B65F6B8B36}"/>
                </a:ext>
              </a:extLst>
            </p:cNvPr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575;p72">
              <a:extLst>
                <a:ext uri="{FF2B5EF4-FFF2-40B4-BE49-F238E27FC236}">
                  <a16:creationId xmlns:a16="http://schemas.microsoft.com/office/drawing/2014/main" id="{D8C8B7AE-EDA4-4EF5-A526-CA6136835DBF}"/>
                </a:ext>
              </a:extLst>
            </p:cNvPr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76;p72">
              <a:extLst>
                <a:ext uri="{FF2B5EF4-FFF2-40B4-BE49-F238E27FC236}">
                  <a16:creationId xmlns:a16="http://schemas.microsoft.com/office/drawing/2014/main" id="{DEE60F48-3183-415B-B926-ACFD67085E36}"/>
                </a:ext>
              </a:extLst>
            </p:cNvPr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77;p72">
              <a:extLst>
                <a:ext uri="{FF2B5EF4-FFF2-40B4-BE49-F238E27FC236}">
                  <a16:creationId xmlns:a16="http://schemas.microsoft.com/office/drawing/2014/main" id="{B044050C-2EF5-4528-88CD-9C7A2AE89830}"/>
                </a:ext>
              </a:extLst>
            </p:cNvPr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578;p72">
              <a:extLst>
                <a:ext uri="{FF2B5EF4-FFF2-40B4-BE49-F238E27FC236}">
                  <a16:creationId xmlns:a16="http://schemas.microsoft.com/office/drawing/2014/main" id="{50E50EAB-35E2-4DB4-BF31-F68C68EBB2AB}"/>
                </a:ext>
              </a:extLst>
            </p:cNvPr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79;p72">
              <a:extLst>
                <a:ext uri="{FF2B5EF4-FFF2-40B4-BE49-F238E27FC236}">
                  <a16:creationId xmlns:a16="http://schemas.microsoft.com/office/drawing/2014/main" id="{517EB30E-78E4-4EB8-BE04-F70162F68FCE}"/>
                </a:ext>
              </a:extLst>
            </p:cNvPr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80;p72">
              <a:extLst>
                <a:ext uri="{FF2B5EF4-FFF2-40B4-BE49-F238E27FC236}">
                  <a16:creationId xmlns:a16="http://schemas.microsoft.com/office/drawing/2014/main" id="{841A0F53-14CF-411F-8369-C7B95CD37E18}"/>
                </a:ext>
              </a:extLst>
            </p:cNvPr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81;p72">
              <a:extLst>
                <a:ext uri="{FF2B5EF4-FFF2-40B4-BE49-F238E27FC236}">
                  <a16:creationId xmlns:a16="http://schemas.microsoft.com/office/drawing/2014/main" id="{E5164389-7D3A-48DA-B758-AC308A1A10E1}"/>
                </a:ext>
              </a:extLst>
            </p:cNvPr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82;p72">
              <a:extLst>
                <a:ext uri="{FF2B5EF4-FFF2-40B4-BE49-F238E27FC236}">
                  <a16:creationId xmlns:a16="http://schemas.microsoft.com/office/drawing/2014/main" id="{173ABBB4-ADF8-4AC4-A637-A914410ECE79}"/>
                </a:ext>
              </a:extLst>
            </p:cNvPr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83;p72">
              <a:extLst>
                <a:ext uri="{FF2B5EF4-FFF2-40B4-BE49-F238E27FC236}">
                  <a16:creationId xmlns:a16="http://schemas.microsoft.com/office/drawing/2014/main" id="{60150482-EDB1-46BE-8427-C6AC441C5D59}"/>
                </a:ext>
              </a:extLst>
            </p:cNvPr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84;p72">
              <a:extLst>
                <a:ext uri="{FF2B5EF4-FFF2-40B4-BE49-F238E27FC236}">
                  <a16:creationId xmlns:a16="http://schemas.microsoft.com/office/drawing/2014/main" id="{8B4469F9-E87C-4693-8050-18ACB57C9478}"/>
                </a:ext>
              </a:extLst>
            </p:cNvPr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85;p72">
              <a:extLst>
                <a:ext uri="{FF2B5EF4-FFF2-40B4-BE49-F238E27FC236}">
                  <a16:creationId xmlns:a16="http://schemas.microsoft.com/office/drawing/2014/main" id="{96DD0F1D-AD11-4C7C-8A94-1FDBC66B75D9}"/>
                </a:ext>
              </a:extLst>
            </p:cNvPr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86;p72">
              <a:extLst>
                <a:ext uri="{FF2B5EF4-FFF2-40B4-BE49-F238E27FC236}">
                  <a16:creationId xmlns:a16="http://schemas.microsoft.com/office/drawing/2014/main" id="{EDF0A8F4-E0C9-46A5-9316-908C751BA370}"/>
                </a:ext>
              </a:extLst>
            </p:cNvPr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87;p72">
              <a:extLst>
                <a:ext uri="{FF2B5EF4-FFF2-40B4-BE49-F238E27FC236}">
                  <a16:creationId xmlns:a16="http://schemas.microsoft.com/office/drawing/2014/main" id="{DF687702-2AF2-41D0-A826-C8DD3331C441}"/>
                </a:ext>
              </a:extLst>
            </p:cNvPr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88;p72">
              <a:extLst>
                <a:ext uri="{FF2B5EF4-FFF2-40B4-BE49-F238E27FC236}">
                  <a16:creationId xmlns:a16="http://schemas.microsoft.com/office/drawing/2014/main" id="{6D2E0EAE-4458-48B0-83B5-06272909859B}"/>
                </a:ext>
              </a:extLst>
            </p:cNvPr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89;p72">
              <a:extLst>
                <a:ext uri="{FF2B5EF4-FFF2-40B4-BE49-F238E27FC236}">
                  <a16:creationId xmlns:a16="http://schemas.microsoft.com/office/drawing/2014/main" id="{FE3823F9-058A-41EB-A130-11D593326196}"/>
                </a:ext>
              </a:extLst>
            </p:cNvPr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90;p72">
              <a:extLst>
                <a:ext uri="{FF2B5EF4-FFF2-40B4-BE49-F238E27FC236}">
                  <a16:creationId xmlns:a16="http://schemas.microsoft.com/office/drawing/2014/main" id="{0E4A57CF-7030-4A99-BCDF-C6BE2139FF1D}"/>
                </a:ext>
              </a:extLst>
            </p:cNvPr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1;p72">
              <a:extLst>
                <a:ext uri="{FF2B5EF4-FFF2-40B4-BE49-F238E27FC236}">
                  <a16:creationId xmlns:a16="http://schemas.microsoft.com/office/drawing/2014/main" id="{920F186A-471F-45AC-9EBF-30C448AF2E3B}"/>
                </a:ext>
              </a:extLst>
            </p:cNvPr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92;p72">
              <a:extLst>
                <a:ext uri="{FF2B5EF4-FFF2-40B4-BE49-F238E27FC236}">
                  <a16:creationId xmlns:a16="http://schemas.microsoft.com/office/drawing/2014/main" id="{FDF61197-1078-4FE2-B178-0D1D10E548F9}"/>
                </a:ext>
              </a:extLst>
            </p:cNvPr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93;p72">
              <a:extLst>
                <a:ext uri="{FF2B5EF4-FFF2-40B4-BE49-F238E27FC236}">
                  <a16:creationId xmlns:a16="http://schemas.microsoft.com/office/drawing/2014/main" id="{815FF605-14AB-4257-B679-917A4C678CCA}"/>
                </a:ext>
              </a:extLst>
            </p:cNvPr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94;p72">
              <a:extLst>
                <a:ext uri="{FF2B5EF4-FFF2-40B4-BE49-F238E27FC236}">
                  <a16:creationId xmlns:a16="http://schemas.microsoft.com/office/drawing/2014/main" id="{DAF6D483-306D-4556-9D16-99416BEFCE5E}"/>
                </a:ext>
              </a:extLst>
            </p:cNvPr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95;p72">
              <a:extLst>
                <a:ext uri="{FF2B5EF4-FFF2-40B4-BE49-F238E27FC236}">
                  <a16:creationId xmlns:a16="http://schemas.microsoft.com/office/drawing/2014/main" id="{1530F783-DFF2-482F-80D2-2F3E7F717EAB}"/>
                </a:ext>
              </a:extLst>
            </p:cNvPr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96;p72">
              <a:extLst>
                <a:ext uri="{FF2B5EF4-FFF2-40B4-BE49-F238E27FC236}">
                  <a16:creationId xmlns:a16="http://schemas.microsoft.com/office/drawing/2014/main" id="{6FE00C0E-1917-4039-BE8D-0915F89C00FA}"/>
                </a:ext>
              </a:extLst>
            </p:cNvPr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97;p72">
              <a:extLst>
                <a:ext uri="{FF2B5EF4-FFF2-40B4-BE49-F238E27FC236}">
                  <a16:creationId xmlns:a16="http://schemas.microsoft.com/office/drawing/2014/main" id="{CE19B5CF-1741-412F-885E-4E6F0F41DB4A}"/>
                </a:ext>
              </a:extLst>
            </p:cNvPr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63EB58-A192-47CB-88E6-A1E94052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56" y="2531031"/>
            <a:ext cx="1725318" cy="1664352"/>
          </a:xfrm>
          <a:prstGeom prst="rect">
            <a:avLst/>
          </a:prstGeom>
        </p:spPr>
      </p:pic>
      <p:sp>
        <p:nvSpPr>
          <p:cNvPr id="136" name="Google Shape;1693;p77">
            <a:extLst>
              <a:ext uri="{FF2B5EF4-FFF2-40B4-BE49-F238E27FC236}">
                <a16:creationId xmlns:a16="http://schemas.microsoft.com/office/drawing/2014/main" id="{004EED6D-98E3-4E62-8ACE-1E9F24087E60}"/>
              </a:ext>
            </a:extLst>
          </p:cNvPr>
          <p:cNvSpPr/>
          <p:nvPr/>
        </p:nvSpPr>
        <p:spPr>
          <a:xfrm>
            <a:off x="6590241" y="3896263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693;p77">
            <a:extLst>
              <a:ext uri="{FF2B5EF4-FFF2-40B4-BE49-F238E27FC236}">
                <a16:creationId xmlns:a16="http://schemas.microsoft.com/office/drawing/2014/main" id="{8F5F3B13-6884-4EB4-9B49-F8117F21C68F}"/>
              </a:ext>
            </a:extLst>
          </p:cNvPr>
          <p:cNvSpPr/>
          <p:nvPr/>
        </p:nvSpPr>
        <p:spPr>
          <a:xfrm>
            <a:off x="7295324" y="4139152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36CBF-24B0-45D5-8075-847252FB0AAC}"/>
              </a:ext>
            </a:extLst>
          </p:cNvPr>
          <p:cNvSpPr txBox="1"/>
          <p:nvPr/>
        </p:nvSpPr>
        <p:spPr>
          <a:xfrm>
            <a:off x="1352738" y="1044888"/>
            <a:ext cx="5445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two equations above, we subtract it and it will be produced as follows:</a:t>
            </a:r>
            <a:endParaRPr lang="en-ID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accent2"/>
                </a:solidFill>
              </a:rPr>
              <a:t>Sn = a + </a:t>
            </a:r>
            <a:r>
              <a:rPr lang="en-US" dirty="0" err="1">
                <a:solidFill>
                  <a:schemeClr val="accent2"/>
                </a:solidFill>
              </a:rPr>
              <a:t>a×r</a:t>
            </a:r>
            <a:r>
              <a:rPr lang="en-US" dirty="0">
                <a:solidFill>
                  <a:schemeClr val="accent2"/>
                </a:solidFill>
              </a:rPr>
              <a:t> + a×r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 + a×r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 + a×r</a:t>
            </a:r>
            <a:r>
              <a:rPr lang="en-US" baseline="30000" dirty="0">
                <a:solidFill>
                  <a:schemeClr val="accent2"/>
                </a:solidFill>
              </a:rPr>
              <a:t>4</a:t>
            </a:r>
            <a:r>
              <a:rPr lang="en-US" dirty="0">
                <a:solidFill>
                  <a:schemeClr val="accent2"/>
                </a:solidFill>
              </a:rPr>
              <a:t> + a×r</a:t>
            </a:r>
            <a:r>
              <a:rPr lang="en-US" baseline="30000" dirty="0">
                <a:solidFill>
                  <a:schemeClr val="accent2"/>
                </a:solidFill>
              </a:rPr>
              <a:t>5</a:t>
            </a:r>
            <a:r>
              <a:rPr lang="en-US" dirty="0">
                <a:solidFill>
                  <a:schemeClr val="accent2"/>
                </a:solidFill>
              </a:rPr>
              <a:t> ... a×r</a:t>
            </a:r>
            <a:r>
              <a:rPr lang="en-US" baseline="30000" dirty="0">
                <a:solidFill>
                  <a:schemeClr val="accent2"/>
                </a:solidFill>
              </a:rPr>
              <a:t>n-1</a:t>
            </a:r>
            <a:endParaRPr lang="en-ID" dirty="0">
              <a:solidFill>
                <a:schemeClr val="accent2"/>
              </a:solidFill>
            </a:endParaRPr>
          </a:p>
          <a:p>
            <a:pPr lvl="2"/>
            <a:r>
              <a:rPr lang="en-US" dirty="0" err="1">
                <a:solidFill>
                  <a:schemeClr val="accent2"/>
                </a:solidFill>
              </a:rPr>
              <a:t>rSn</a:t>
            </a:r>
            <a:r>
              <a:rPr lang="en-US" dirty="0">
                <a:solidFill>
                  <a:schemeClr val="accent2"/>
                </a:solidFill>
              </a:rPr>
              <a:t> =   </a:t>
            </a:r>
            <a:r>
              <a:rPr lang="en-US" dirty="0" err="1">
                <a:solidFill>
                  <a:schemeClr val="accent2"/>
                </a:solidFill>
              </a:rPr>
              <a:t>a×r</a:t>
            </a:r>
            <a:r>
              <a:rPr lang="en-US" dirty="0">
                <a:solidFill>
                  <a:schemeClr val="accent2"/>
                </a:solidFill>
              </a:rPr>
              <a:t> + a×r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 + a×r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 + a×r</a:t>
            </a:r>
            <a:r>
              <a:rPr lang="en-US" baseline="30000" dirty="0">
                <a:solidFill>
                  <a:schemeClr val="accent2"/>
                </a:solidFill>
              </a:rPr>
              <a:t>4</a:t>
            </a:r>
            <a:r>
              <a:rPr lang="en-US" dirty="0">
                <a:solidFill>
                  <a:schemeClr val="accent2"/>
                </a:solidFill>
              </a:rPr>
              <a:t> + a×r</a:t>
            </a:r>
            <a:r>
              <a:rPr lang="en-US" baseline="30000" dirty="0">
                <a:solidFill>
                  <a:schemeClr val="accent2"/>
                </a:solidFill>
              </a:rPr>
              <a:t>5</a:t>
            </a:r>
            <a:r>
              <a:rPr lang="en-US" dirty="0">
                <a:solidFill>
                  <a:schemeClr val="accent2"/>
                </a:solidFill>
              </a:rPr>
              <a:t> + a×r</a:t>
            </a:r>
            <a:r>
              <a:rPr lang="en-US" baseline="30000" dirty="0">
                <a:solidFill>
                  <a:schemeClr val="accent2"/>
                </a:solidFill>
              </a:rPr>
              <a:t>6</a:t>
            </a:r>
            <a:r>
              <a:rPr lang="en-US" dirty="0">
                <a:solidFill>
                  <a:schemeClr val="accent2"/>
                </a:solidFill>
              </a:rPr>
              <a:t> ... a×r</a:t>
            </a:r>
            <a:r>
              <a:rPr lang="en-US" baseline="30000" dirty="0">
                <a:solidFill>
                  <a:schemeClr val="accent2"/>
                </a:solidFill>
              </a:rPr>
              <a:t>n-1</a:t>
            </a:r>
            <a:r>
              <a:rPr lang="en-US" dirty="0">
                <a:solidFill>
                  <a:schemeClr val="accent2"/>
                </a:solidFill>
              </a:rPr>
              <a:t> + </a:t>
            </a:r>
            <a:r>
              <a:rPr lang="en-US" dirty="0" err="1">
                <a:solidFill>
                  <a:schemeClr val="accent2"/>
                </a:solidFill>
              </a:rPr>
              <a:t>a×rn</a:t>
            </a:r>
            <a:endParaRPr lang="en-ID" dirty="0">
              <a:solidFill>
                <a:schemeClr val="accent2"/>
              </a:solidFill>
            </a:endParaRPr>
          </a:p>
          <a:p>
            <a:pPr lvl="2"/>
            <a:r>
              <a:rPr lang="en-US" sz="1200" dirty="0">
                <a:solidFill>
                  <a:schemeClr val="accent2"/>
                </a:solidFill>
              </a:rPr>
              <a:t>___________________________________________________ _</a:t>
            </a:r>
            <a:endParaRPr lang="en-ID" sz="1200" dirty="0">
              <a:solidFill>
                <a:schemeClr val="accent2"/>
              </a:solidFill>
            </a:endParaRPr>
          </a:p>
          <a:p>
            <a:pPr lvl="2"/>
            <a:r>
              <a:rPr lang="en-US" sz="1200" dirty="0">
                <a:solidFill>
                  <a:schemeClr val="accent2"/>
                </a:solidFill>
              </a:rPr>
              <a:t>Sn – </a:t>
            </a:r>
            <a:r>
              <a:rPr lang="en-US" sz="1200" dirty="0" err="1">
                <a:solidFill>
                  <a:schemeClr val="accent2"/>
                </a:solidFill>
              </a:rPr>
              <a:t>rSn</a:t>
            </a:r>
            <a:r>
              <a:rPr lang="en-US" sz="1200" dirty="0">
                <a:solidFill>
                  <a:schemeClr val="accent2"/>
                </a:solidFill>
              </a:rPr>
              <a:t> = a –  </a:t>
            </a:r>
            <a:r>
              <a:rPr lang="en-US" sz="1200" dirty="0" err="1">
                <a:solidFill>
                  <a:schemeClr val="accent2"/>
                </a:solidFill>
              </a:rPr>
              <a:t>a×r</a:t>
            </a:r>
            <a:r>
              <a:rPr lang="en-US" sz="1200" baseline="30000" dirty="0" err="1">
                <a:solidFill>
                  <a:schemeClr val="accent2"/>
                </a:solidFill>
              </a:rPr>
              <a:t>n</a:t>
            </a:r>
            <a:endParaRPr lang="en-ID" sz="1200" dirty="0">
              <a:solidFill>
                <a:schemeClr val="accent2"/>
              </a:solidFill>
            </a:endParaRPr>
          </a:p>
          <a:p>
            <a:pPr lvl="2"/>
            <a:r>
              <a:rPr lang="en-US" sz="1200" dirty="0">
                <a:solidFill>
                  <a:schemeClr val="accent2"/>
                </a:solidFill>
              </a:rPr>
              <a:t>Sn ( 1 – r ) = a ( 1 – </a:t>
            </a:r>
            <a:r>
              <a:rPr lang="en-US" sz="1200" dirty="0" err="1">
                <a:solidFill>
                  <a:schemeClr val="accent2"/>
                </a:solidFill>
              </a:rPr>
              <a:t>r</a:t>
            </a:r>
            <a:r>
              <a:rPr lang="en-US" sz="1200" baseline="30000" dirty="0" err="1">
                <a:solidFill>
                  <a:schemeClr val="accent2"/>
                </a:solidFill>
              </a:rPr>
              <a:t>n</a:t>
            </a:r>
            <a:r>
              <a:rPr lang="en-US" sz="1200" dirty="0">
                <a:solidFill>
                  <a:schemeClr val="accent2"/>
                </a:solidFill>
              </a:rPr>
              <a:t> )</a:t>
            </a:r>
            <a:endParaRPr lang="en-ID" sz="1200" dirty="0">
              <a:solidFill>
                <a:schemeClr val="accent2"/>
              </a:solidFill>
            </a:endParaRPr>
          </a:p>
          <a:p>
            <a:pPr lvl="2"/>
            <a:r>
              <a:rPr lang="en-US" sz="1200" dirty="0">
                <a:solidFill>
                  <a:schemeClr val="accent2"/>
                </a:solidFill>
              </a:rPr>
              <a:t>Sn =  a – a </a:t>
            </a:r>
            <a:r>
              <a:rPr lang="en-US" sz="1200" dirty="0" err="1">
                <a:solidFill>
                  <a:schemeClr val="accent2"/>
                </a:solidFill>
              </a:rPr>
              <a:t>r</a:t>
            </a:r>
            <a:r>
              <a:rPr lang="en-US" sz="1200" baseline="30000" dirty="0" err="1">
                <a:solidFill>
                  <a:schemeClr val="accent2"/>
                </a:solidFill>
              </a:rPr>
              <a:t>n</a:t>
            </a:r>
            <a:r>
              <a:rPr lang="en-US" sz="1200" dirty="0">
                <a:solidFill>
                  <a:schemeClr val="accent2"/>
                </a:solidFill>
              </a:rPr>
              <a:t>  / 1 – r</a:t>
            </a:r>
            <a:endParaRPr lang="en-ID" sz="1200" dirty="0">
              <a:solidFill>
                <a:schemeClr val="accent2"/>
              </a:solidFill>
            </a:endParaRPr>
          </a:p>
          <a:p>
            <a:pPr lvl="2"/>
            <a:r>
              <a:rPr lang="en-US" sz="1200" dirty="0">
                <a:solidFill>
                  <a:schemeClr val="accent2"/>
                </a:solidFill>
              </a:rPr>
              <a:t>Sn = a ( 1 – </a:t>
            </a:r>
            <a:r>
              <a:rPr lang="en-US" sz="1200" dirty="0" err="1">
                <a:solidFill>
                  <a:schemeClr val="accent2"/>
                </a:solidFill>
              </a:rPr>
              <a:t>r</a:t>
            </a:r>
            <a:r>
              <a:rPr lang="en-US" sz="1200" baseline="30000" dirty="0" err="1">
                <a:solidFill>
                  <a:schemeClr val="accent2"/>
                </a:solidFill>
              </a:rPr>
              <a:t>n</a:t>
            </a:r>
            <a:r>
              <a:rPr lang="en-US" sz="1200" dirty="0">
                <a:solidFill>
                  <a:schemeClr val="accent2"/>
                </a:solidFill>
              </a:rPr>
              <a:t> ) / ( 1 – r )</a:t>
            </a:r>
            <a:endParaRPr lang="en-ID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en-ID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So, we can conclude that, the formula for the sum of the first n terms in a geometric series is:</a:t>
            </a:r>
            <a:endParaRPr lang="en-ID" sz="1200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rgbClr val="B0D68A"/>
                </a:solidFill>
              </a:rPr>
              <a:t>Sn = a – a </a:t>
            </a:r>
            <a:r>
              <a:rPr lang="en-US" sz="1200" b="1" dirty="0" err="1">
                <a:solidFill>
                  <a:srgbClr val="B0D68A"/>
                </a:solidFill>
              </a:rPr>
              <a:t>r</a:t>
            </a:r>
            <a:r>
              <a:rPr lang="en-US" sz="1200" b="1" baseline="30000" dirty="0" err="1">
                <a:solidFill>
                  <a:srgbClr val="B0D68A"/>
                </a:solidFill>
              </a:rPr>
              <a:t>n</a:t>
            </a:r>
            <a:r>
              <a:rPr lang="en-US" sz="1200" b="1" dirty="0">
                <a:solidFill>
                  <a:srgbClr val="B0D68A"/>
                </a:solidFill>
              </a:rPr>
              <a:t>  / 1 – r</a:t>
            </a:r>
            <a:endParaRPr lang="en-ID" sz="1200" b="1" dirty="0">
              <a:solidFill>
                <a:srgbClr val="B0D68A"/>
              </a:solidFill>
            </a:endParaRPr>
          </a:p>
          <a:p>
            <a:pPr algn="ctr"/>
            <a:r>
              <a:rPr lang="en-US" sz="1200" b="1" dirty="0">
                <a:solidFill>
                  <a:srgbClr val="B0D68A"/>
                </a:solidFill>
              </a:rPr>
              <a:t>Or</a:t>
            </a:r>
            <a:endParaRPr lang="en-ID" sz="1200" b="1" dirty="0">
              <a:solidFill>
                <a:srgbClr val="B0D68A"/>
              </a:solidFill>
            </a:endParaRPr>
          </a:p>
          <a:p>
            <a:pPr algn="ctr"/>
            <a:r>
              <a:rPr lang="en-US" sz="1200" b="1" dirty="0">
                <a:solidFill>
                  <a:srgbClr val="B0D68A"/>
                </a:solidFill>
              </a:rPr>
              <a:t>Sn = a ( 1 – </a:t>
            </a:r>
            <a:r>
              <a:rPr lang="en-US" sz="1200" b="1" dirty="0" err="1">
                <a:solidFill>
                  <a:srgbClr val="B0D68A"/>
                </a:solidFill>
              </a:rPr>
              <a:t>r</a:t>
            </a:r>
            <a:r>
              <a:rPr lang="en-US" sz="1200" b="1" baseline="30000" dirty="0" err="1">
                <a:solidFill>
                  <a:srgbClr val="B0D68A"/>
                </a:solidFill>
              </a:rPr>
              <a:t>n</a:t>
            </a:r>
            <a:r>
              <a:rPr lang="en-US" sz="1200" b="1" dirty="0">
                <a:solidFill>
                  <a:srgbClr val="B0D68A"/>
                </a:solidFill>
              </a:rPr>
              <a:t>) / 1 – r  , with r  ≠ 1</a:t>
            </a:r>
            <a:endParaRPr lang="en-ID" sz="1200" b="1" dirty="0">
              <a:solidFill>
                <a:srgbClr val="B0D68A"/>
              </a:solidFill>
            </a:endParaRPr>
          </a:p>
          <a:p>
            <a:pPr algn="ctr"/>
            <a:r>
              <a:rPr lang="en-US" b="1" dirty="0">
                <a:solidFill>
                  <a:srgbClr val="B0D68A"/>
                </a:solidFill>
              </a:rPr>
              <a:t> </a:t>
            </a:r>
            <a:endParaRPr lang="en-ID" b="1" dirty="0">
              <a:solidFill>
                <a:srgbClr val="B0D68A"/>
              </a:solidFill>
            </a:endParaRPr>
          </a:p>
          <a:p>
            <a:endParaRPr lang="en-ID" dirty="0"/>
          </a:p>
        </p:txBody>
      </p:sp>
      <p:grpSp>
        <p:nvGrpSpPr>
          <p:cNvPr id="133" name="Google Shape;1668;p77">
            <a:extLst>
              <a:ext uri="{FF2B5EF4-FFF2-40B4-BE49-F238E27FC236}">
                <a16:creationId xmlns:a16="http://schemas.microsoft.com/office/drawing/2014/main" id="{AA4CB824-68BD-4A1B-B264-5249ACAF86F1}"/>
              </a:ext>
            </a:extLst>
          </p:cNvPr>
          <p:cNvGrpSpPr/>
          <p:nvPr/>
        </p:nvGrpSpPr>
        <p:grpSpPr>
          <a:xfrm>
            <a:off x="8146723" y="2287788"/>
            <a:ext cx="850325" cy="523600"/>
            <a:chOff x="4073300" y="403025"/>
            <a:chExt cx="850325" cy="523600"/>
          </a:xfrm>
        </p:grpSpPr>
        <p:sp>
          <p:nvSpPr>
            <p:cNvPr id="134" name="Google Shape;1669;p77">
              <a:extLst>
                <a:ext uri="{FF2B5EF4-FFF2-40B4-BE49-F238E27FC236}">
                  <a16:creationId xmlns:a16="http://schemas.microsoft.com/office/drawing/2014/main" id="{7FC87844-4446-49EC-A83E-E75EA0C33020}"/>
                </a:ext>
              </a:extLst>
            </p:cNvPr>
            <p:cNvSpPr/>
            <p:nvPr/>
          </p:nvSpPr>
          <p:spPr>
            <a:xfrm>
              <a:off x="407330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70;p77">
              <a:extLst>
                <a:ext uri="{FF2B5EF4-FFF2-40B4-BE49-F238E27FC236}">
                  <a16:creationId xmlns:a16="http://schemas.microsoft.com/office/drawing/2014/main" id="{4BBEE1F6-AFB8-4EF4-ADA2-218BFFCB8EF1}"/>
                </a:ext>
              </a:extLst>
            </p:cNvPr>
            <p:cNvSpPr/>
            <p:nvPr/>
          </p:nvSpPr>
          <p:spPr>
            <a:xfrm>
              <a:off x="407330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71;p77">
              <a:extLst>
                <a:ext uri="{FF2B5EF4-FFF2-40B4-BE49-F238E27FC236}">
                  <a16:creationId xmlns:a16="http://schemas.microsoft.com/office/drawing/2014/main" id="{436C58F5-CAFA-4A89-887B-69621A76A23B}"/>
                </a:ext>
              </a:extLst>
            </p:cNvPr>
            <p:cNvSpPr/>
            <p:nvPr/>
          </p:nvSpPr>
          <p:spPr>
            <a:xfrm>
              <a:off x="407330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72;p77">
              <a:extLst>
                <a:ext uri="{FF2B5EF4-FFF2-40B4-BE49-F238E27FC236}">
                  <a16:creationId xmlns:a16="http://schemas.microsoft.com/office/drawing/2014/main" id="{FD79629F-F918-4A69-85E9-5AB9873C485D}"/>
                </a:ext>
              </a:extLst>
            </p:cNvPr>
            <p:cNvSpPr/>
            <p:nvPr/>
          </p:nvSpPr>
          <p:spPr>
            <a:xfrm>
              <a:off x="4180425" y="5094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73;p77">
              <a:extLst>
                <a:ext uri="{FF2B5EF4-FFF2-40B4-BE49-F238E27FC236}">
                  <a16:creationId xmlns:a16="http://schemas.microsoft.com/office/drawing/2014/main" id="{A54AD0D7-62C7-44EE-A6B4-98BAF85EFABE}"/>
                </a:ext>
              </a:extLst>
            </p:cNvPr>
            <p:cNvSpPr/>
            <p:nvPr/>
          </p:nvSpPr>
          <p:spPr>
            <a:xfrm>
              <a:off x="4180425" y="7138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74;p77">
              <a:extLst>
                <a:ext uri="{FF2B5EF4-FFF2-40B4-BE49-F238E27FC236}">
                  <a16:creationId xmlns:a16="http://schemas.microsoft.com/office/drawing/2014/main" id="{D09C85B9-B86A-4D17-BE73-09A388F9FC9D}"/>
                </a:ext>
              </a:extLst>
            </p:cNvPr>
            <p:cNvSpPr/>
            <p:nvPr/>
          </p:nvSpPr>
          <p:spPr>
            <a:xfrm>
              <a:off x="428682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75;p77">
              <a:extLst>
                <a:ext uri="{FF2B5EF4-FFF2-40B4-BE49-F238E27FC236}">
                  <a16:creationId xmlns:a16="http://schemas.microsoft.com/office/drawing/2014/main" id="{6199682A-8EE9-4545-BCF9-9F327F57FEA0}"/>
                </a:ext>
              </a:extLst>
            </p:cNvPr>
            <p:cNvSpPr/>
            <p:nvPr/>
          </p:nvSpPr>
          <p:spPr>
            <a:xfrm>
              <a:off x="428682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76;p77">
              <a:extLst>
                <a:ext uri="{FF2B5EF4-FFF2-40B4-BE49-F238E27FC236}">
                  <a16:creationId xmlns:a16="http://schemas.microsoft.com/office/drawing/2014/main" id="{1C8D5803-AAFA-46E1-9E0F-AC5C54E7BA5A}"/>
                </a:ext>
              </a:extLst>
            </p:cNvPr>
            <p:cNvSpPr/>
            <p:nvPr/>
          </p:nvSpPr>
          <p:spPr>
            <a:xfrm>
              <a:off x="428682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77;p77">
              <a:extLst>
                <a:ext uri="{FF2B5EF4-FFF2-40B4-BE49-F238E27FC236}">
                  <a16:creationId xmlns:a16="http://schemas.microsoft.com/office/drawing/2014/main" id="{4F8ADE84-A029-4C79-9814-115735CB02E2}"/>
                </a:ext>
              </a:extLst>
            </p:cNvPr>
            <p:cNvSpPr/>
            <p:nvPr/>
          </p:nvSpPr>
          <p:spPr>
            <a:xfrm>
              <a:off x="4391675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78;p77">
              <a:extLst>
                <a:ext uri="{FF2B5EF4-FFF2-40B4-BE49-F238E27FC236}">
                  <a16:creationId xmlns:a16="http://schemas.microsoft.com/office/drawing/2014/main" id="{DCBB5A7D-0FE0-4CF5-8879-9D10CD7F2B87}"/>
                </a:ext>
              </a:extLst>
            </p:cNvPr>
            <p:cNvSpPr/>
            <p:nvPr/>
          </p:nvSpPr>
          <p:spPr>
            <a:xfrm>
              <a:off x="4391675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79;p77">
              <a:extLst>
                <a:ext uri="{FF2B5EF4-FFF2-40B4-BE49-F238E27FC236}">
                  <a16:creationId xmlns:a16="http://schemas.microsoft.com/office/drawing/2014/main" id="{5FA36DB5-4D69-49B3-8A9C-27DFC04A7E8B}"/>
                </a:ext>
              </a:extLst>
            </p:cNvPr>
            <p:cNvSpPr/>
            <p:nvPr/>
          </p:nvSpPr>
          <p:spPr>
            <a:xfrm>
              <a:off x="449807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80;p77">
              <a:extLst>
                <a:ext uri="{FF2B5EF4-FFF2-40B4-BE49-F238E27FC236}">
                  <a16:creationId xmlns:a16="http://schemas.microsoft.com/office/drawing/2014/main" id="{7265EF2C-B86B-4A40-83F9-777E18516C31}"/>
                </a:ext>
              </a:extLst>
            </p:cNvPr>
            <p:cNvSpPr/>
            <p:nvPr/>
          </p:nvSpPr>
          <p:spPr>
            <a:xfrm>
              <a:off x="449807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81;p77">
              <a:extLst>
                <a:ext uri="{FF2B5EF4-FFF2-40B4-BE49-F238E27FC236}">
                  <a16:creationId xmlns:a16="http://schemas.microsoft.com/office/drawing/2014/main" id="{329C9BAB-48BC-4C1D-B34D-A0A71CD811BB}"/>
                </a:ext>
              </a:extLst>
            </p:cNvPr>
            <p:cNvSpPr/>
            <p:nvPr/>
          </p:nvSpPr>
          <p:spPr>
            <a:xfrm>
              <a:off x="449807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82;p77">
              <a:extLst>
                <a:ext uri="{FF2B5EF4-FFF2-40B4-BE49-F238E27FC236}">
                  <a16:creationId xmlns:a16="http://schemas.microsoft.com/office/drawing/2014/main" id="{D9086A4D-631A-4510-9E74-574C7A289953}"/>
                </a:ext>
              </a:extLst>
            </p:cNvPr>
            <p:cNvSpPr/>
            <p:nvPr/>
          </p:nvSpPr>
          <p:spPr>
            <a:xfrm>
              <a:off x="4604450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83;p77">
              <a:extLst>
                <a:ext uri="{FF2B5EF4-FFF2-40B4-BE49-F238E27FC236}">
                  <a16:creationId xmlns:a16="http://schemas.microsoft.com/office/drawing/2014/main" id="{34BCFA61-5C0E-41D7-91E9-9729C6F0773F}"/>
                </a:ext>
              </a:extLst>
            </p:cNvPr>
            <p:cNvSpPr/>
            <p:nvPr/>
          </p:nvSpPr>
          <p:spPr>
            <a:xfrm>
              <a:off x="4604450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84;p77">
              <a:extLst>
                <a:ext uri="{FF2B5EF4-FFF2-40B4-BE49-F238E27FC236}">
                  <a16:creationId xmlns:a16="http://schemas.microsoft.com/office/drawing/2014/main" id="{9682311A-4F49-4E90-95EE-30FECBFD93D7}"/>
                </a:ext>
              </a:extLst>
            </p:cNvPr>
            <p:cNvSpPr/>
            <p:nvPr/>
          </p:nvSpPr>
          <p:spPr>
            <a:xfrm>
              <a:off x="471085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85;p77">
              <a:extLst>
                <a:ext uri="{FF2B5EF4-FFF2-40B4-BE49-F238E27FC236}">
                  <a16:creationId xmlns:a16="http://schemas.microsoft.com/office/drawing/2014/main" id="{76C46A14-098B-43C0-A04E-9E256A2A3CF9}"/>
                </a:ext>
              </a:extLst>
            </p:cNvPr>
            <p:cNvSpPr/>
            <p:nvPr/>
          </p:nvSpPr>
          <p:spPr>
            <a:xfrm>
              <a:off x="471085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86;p77">
              <a:extLst>
                <a:ext uri="{FF2B5EF4-FFF2-40B4-BE49-F238E27FC236}">
                  <a16:creationId xmlns:a16="http://schemas.microsoft.com/office/drawing/2014/main" id="{BCEFEA32-D676-42A6-80A0-0C16AD581723}"/>
                </a:ext>
              </a:extLst>
            </p:cNvPr>
            <p:cNvSpPr/>
            <p:nvPr/>
          </p:nvSpPr>
          <p:spPr>
            <a:xfrm>
              <a:off x="471085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87;p77">
              <a:extLst>
                <a:ext uri="{FF2B5EF4-FFF2-40B4-BE49-F238E27FC236}">
                  <a16:creationId xmlns:a16="http://schemas.microsoft.com/office/drawing/2014/main" id="{C3E1A130-5C4B-4DD0-9A84-1691A7A10866}"/>
                </a:ext>
              </a:extLst>
            </p:cNvPr>
            <p:cNvSpPr/>
            <p:nvPr/>
          </p:nvSpPr>
          <p:spPr>
            <a:xfrm>
              <a:off x="4817225" y="5094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88;p77">
              <a:extLst>
                <a:ext uri="{FF2B5EF4-FFF2-40B4-BE49-F238E27FC236}">
                  <a16:creationId xmlns:a16="http://schemas.microsoft.com/office/drawing/2014/main" id="{8A6331FA-A03A-48D0-9693-38FB8F444B3D}"/>
                </a:ext>
              </a:extLst>
            </p:cNvPr>
            <p:cNvSpPr/>
            <p:nvPr/>
          </p:nvSpPr>
          <p:spPr>
            <a:xfrm>
              <a:off x="4817225" y="7138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2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5"/>
          <p:cNvSpPr txBox="1">
            <a:spLocks noGrp="1"/>
          </p:cNvSpPr>
          <p:nvPr>
            <p:ph type="title"/>
          </p:nvPr>
        </p:nvSpPr>
        <p:spPr>
          <a:xfrm>
            <a:off x="1083346" y="1439410"/>
            <a:ext cx="3264002" cy="105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/>
              <a:t>Example</a:t>
            </a:r>
            <a:r>
              <a:rPr lang="en-ID" sz="4000" dirty="0"/>
              <a:t> </a:t>
            </a:r>
            <a:endParaRPr sz="4000" dirty="0"/>
          </a:p>
        </p:txBody>
      </p:sp>
      <p:sp>
        <p:nvSpPr>
          <p:cNvPr id="948" name="Google Shape;948;p55"/>
          <p:cNvSpPr/>
          <p:nvPr/>
        </p:nvSpPr>
        <p:spPr>
          <a:xfrm>
            <a:off x="7850850" y="731079"/>
            <a:ext cx="2556602" cy="1635321"/>
          </a:xfrm>
          <a:custGeom>
            <a:avLst/>
            <a:gdLst/>
            <a:ahLst/>
            <a:cxnLst/>
            <a:rect l="l" t="t" r="r" b="b"/>
            <a:pathLst>
              <a:path w="84775" h="54226" extrusionOk="0">
                <a:moveTo>
                  <a:pt x="1" y="0"/>
                </a:moveTo>
                <a:lnTo>
                  <a:pt x="37266" y="54226"/>
                </a:lnTo>
                <a:lnTo>
                  <a:pt x="84774" y="1401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2000">
                <a:schemeClr val="lt2"/>
              </a:gs>
              <a:gs pos="64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5"/>
          <p:cNvSpPr/>
          <p:nvPr/>
        </p:nvSpPr>
        <p:spPr>
          <a:xfrm>
            <a:off x="-226330" y="2858263"/>
            <a:ext cx="2289009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  <p:grpSp>
        <p:nvGrpSpPr>
          <p:cNvPr id="953" name="Google Shape;953;p55"/>
          <p:cNvGrpSpPr/>
          <p:nvPr/>
        </p:nvGrpSpPr>
        <p:grpSpPr>
          <a:xfrm>
            <a:off x="7573850" y="374188"/>
            <a:ext cx="800175" cy="1724975"/>
            <a:chOff x="2579350" y="1912925"/>
            <a:chExt cx="800175" cy="1724975"/>
          </a:xfrm>
        </p:grpSpPr>
        <p:sp>
          <p:nvSpPr>
            <p:cNvPr id="954" name="Google Shape;954;p55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55"/>
          <p:cNvSpPr/>
          <p:nvPr/>
        </p:nvSpPr>
        <p:spPr>
          <a:xfrm>
            <a:off x="1470680" y="3079060"/>
            <a:ext cx="1692985" cy="1667555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2414E-2531-44B1-806F-E52989687FB2}"/>
              </a:ext>
            </a:extLst>
          </p:cNvPr>
          <p:cNvSpPr txBox="1"/>
          <p:nvPr/>
        </p:nvSpPr>
        <p:spPr>
          <a:xfrm>
            <a:off x="4346898" y="374188"/>
            <a:ext cx="32640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Given a geometric series,</a:t>
            </a:r>
          </a:p>
          <a:p>
            <a:r>
              <a:rPr lang="en-US" dirty="0">
                <a:solidFill>
                  <a:schemeClr val="bg1"/>
                </a:solidFill>
              </a:rPr>
              <a:t> where U3 = 18, and U6 = 486. Define:</a:t>
            </a:r>
            <a:endParaRPr lang="en-ID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- a and r</a:t>
            </a:r>
            <a:endParaRPr lang="en-ID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- S10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Answer</a:t>
            </a:r>
            <a:endParaRPr lang="en-ID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U6 = 486 –&gt; a×r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= 486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U3 = 18 –&gt; a×r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18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U6 / U3 = 486 / 18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a×r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 /   a×r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 = 486 / 18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 = 27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 = 3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a×r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 = 18  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a×3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 = 18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a×9 = 18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= 2</a:t>
            </a:r>
            <a:endParaRPr lang="en-ID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Sn = a ( 1 – </a:t>
            </a:r>
            <a:r>
              <a:rPr lang="en-US" dirty="0" err="1">
                <a:solidFill>
                  <a:schemeClr val="bg1"/>
                </a:solidFill>
              </a:rPr>
              <a:t>r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 ) / 1 – r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S10 = 2 ( 1 – 3</a:t>
            </a:r>
            <a:r>
              <a:rPr lang="en-US" baseline="30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 ) / ( 1 – 3 )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S10 = 2 ( -59048 ) / ( -2 )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S10 = 59048</a:t>
            </a:r>
            <a:endParaRPr lang="en-ID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6B590D-BBDB-4063-98C7-D5472117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294" y="-235492"/>
            <a:ext cx="1499623" cy="1446632"/>
          </a:xfrm>
          <a:prstGeom prst="rect">
            <a:avLst/>
          </a:prstGeom>
        </p:spPr>
      </p:pic>
      <p:grpSp>
        <p:nvGrpSpPr>
          <p:cNvPr id="36" name="Google Shape;950;p55">
            <a:extLst>
              <a:ext uri="{FF2B5EF4-FFF2-40B4-BE49-F238E27FC236}">
                <a16:creationId xmlns:a16="http://schemas.microsoft.com/office/drawing/2014/main" id="{35F1C158-F576-4D9D-9853-C44F9F5DC159}"/>
              </a:ext>
            </a:extLst>
          </p:cNvPr>
          <p:cNvGrpSpPr/>
          <p:nvPr/>
        </p:nvGrpSpPr>
        <p:grpSpPr>
          <a:xfrm rot="1105662">
            <a:off x="-1200478" y="-961214"/>
            <a:ext cx="3551688" cy="2376142"/>
            <a:chOff x="-1120225" y="-422050"/>
            <a:chExt cx="3551775" cy="2376200"/>
          </a:xfrm>
        </p:grpSpPr>
        <p:sp>
          <p:nvSpPr>
            <p:cNvPr id="37" name="Google Shape;951;p55">
              <a:extLst>
                <a:ext uri="{FF2B5EF4-FFF2-40B4-BE49-F238E27FC236}">
                  <a16:creationId xmlns:a16="http://schemas.microsoft.com/office/drawing/2014/main" id="{B4B03C09-AB0D-4178-A738-A727D8F15A4D}"/>
                </a:ext>
              </a:extLst>
            </p:cNvPr>
            <p:cNvSpPr/>
            <p:nvPr/>
          </p:nvSpPr>
          <p:spPr>
            <a:xfrm>
              <a:off x="-1120225" y="-422050"/>
              <a:ext cx="3551775" cy="2376200"/>
            </a:xfrm>
            <a:custGeom>
              <a:avLst/>
              <a:gdLst/>
              <a:ahLst/>
              <a:cxnLst/>
              <a:rect l="l" t="t" r="r" b="b"/>
              <a:pathLst>
                <a:path w="142071" h="95048" fill="none" extrusionOk="0">
                  <a:moveTo>
                    <a:pt x="29637" y="3009"/>
                  </a:moveTo>
                  <a:cubicBezTo>
                    <a:pt x="18451" y="8876"/>
                    <a:pt x="11795" y="20791"/>
                    <a:pt x="7691" y="32736"/>
                  </a:cubicBezTo>
                  <a:cubicBezTo>
                    <a:pt x="1794" y="49818"/>
                    <a:pt x="1" y="69484"/>
                    <a:pt x="8512" y="85442"/>
                  </a:cubicBezTo>
                  <a:cubicBezTo>
                    <a:pt x="10092" y="88482"/>
                    <a:pt x="12220" y="91430"/>
                    <a:pt x="15351" y="92828"/>
                  </a:cubicBezTo>
                  <a:cubicBezTo>
                    <a:pt x="20214" y="95047"/>
                    <a:pt x="25898" y="92767"/>
                    <a:pt x="30457" y="90001"/>
                  </a:cubicBezTo>
                  <a:cubicBezTo>
                    <a:pt x="41795" y="83041"/>
                    <a:pt x="50731" y="72828"/>
                    <a:pt x="58969" y="62372"/>
                  </a:cubicBezTo>
                  <a:cubicBezTo>
                    <a:pt x="66628" y="52645"/>
                    <a:pt x="73863" y="42554"/>
                    <a:pt x="80610" y="32159"/>
                  </a:cubicBezTo>
                  <a:cubicBezTo>
                    <a:pt x="85899" y="24013"/>
                    <a:pt x="91006" y="15502"/>
                    <a:pt x="93285" y="6079"/>
                  </a:cubicBezTo>
                  <a:cubicBezTo>
                    <a:pt x="93620" y="4772"/>
                    <a:pt x="93833" y="3192"/>
                    <a:pt x="93042" y="2067"/>
                  </a:cubicBezTo>
                  <a:cubicBezTo>
                    <a:pt x="92556" y="1337"/>
                    <a:pt x="91705" y="912"/>
                    <a:pt x="90854" y="730"/>
                  </a:cubicBezTo>
                  <a:cubicBezTo>
                    <a:pt x="87206" y="0"/>
                    <a:pt x="84045" y="3313"/>
                    <a:pt x="82069" y="6444"/>
                  </a:cubicBezTo>
                  <a:cubicBezTo>
                    <a:pt x="72100" y="22250"/>
                    <a:pt x="70975" y="42159"/>
                    <a:pt x="73711" y="60609"/>
                  </a:cubicBezTo>
                  <a:cubicBezTo>
                    <a:pt x="74592" y="66536"/>
                    <a:pt x="76051" y="72858"/>
                    <a:pt x="80550" y="76870"/>
                  </a:cubicBezTo>
                  <a:cubicBezTo>
                    <a:pt x="86538" y="82281"/>
                    <a:pt x="96264" y="81582"/>
                    <a:pt x="103103" y="77296"/>
                  </a:cubicBezTo>
                  <a:cubicBezTo>
                    <a:pt x="109942" y="73010"/>
                    <a:pt x="114502" y="65928"/>
                    <a:pt x="118483" y="58937"/>
                  </a:cubicBezTo>
                  <a:cubicBezTo>
                    <a:pt x="128575" y="41247"/>
                    <a:pt x="136508" y="22341"/>
                    <a:pt x="142071" y="273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2;p55">
              <a:extLst>
                <a:ext uri="{FF2B5EF4-FFF2-40B4-BE49-F238E27FC236}">
                  <a16:creationId xmlns:a16="http://schemas.microsoft.com/office/drawing/2014/main" id="{5842A6D2-4228-40BF-A618-CD257881EB53}"/>
                </a:ext>
              </a:extLst>
            </p:cNvPr>
            <p:cNvSpPr/>
            <p:nvPr/>
          </p:nvSpPr>
          <p:spPr>
            <a:xfrm rot="1739408">
              <a:off x="1739955" y="1030592"/>
              <a:ext cx="155367" cy="134679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04EF3BF-ECAC-4236-B2D3-EBFCDA872A3A}"/>
              </a:ext>
            </a:extLst>
          </p:cNvPr>
          <p:cNvSpPr/>
          <p:nvPr/>
        </p:nvSpPr>
        <p:spPr>
          <a:xfrm>
            <a:off x="470777" y="1573559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E06955"/>
                </a:solidFill>
                <a:highlight>
                  <a:srgbClr val="F3EA39"/>
                </a:highlight>
                <a:latin typeface="Poppins Black"/>
                <a:cs typeface="Poppins Black"/>
                <a:sym typeface="Poppins Black"/>
              </a:rPr>
              <a:t>03</a:t>
            </a:r>
            <a:endParaRPr lang="en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5"/>
          <p:cNvSpPr txBox="1">
            <a:spLocks noGrp="1"/>
          </p:cNvSpPr>
          <p:nvPr>
            <p:ph type="title"/>
          </p:nvPr>
        </p:nvSpPr>
        <p:spPr>
          <a:xfrm>
            <a:off x="1083346" y="1439410"/>
            <a:ext cx="3264002" cy="105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/>
              <a:t>Example</a:t>
            </a:r>
            <a:r>
              <a:rPr lang="en-ID" sz="4000" dirty="0"/>
              <a:t> </a:t>
            </a:r>
            <a:endParaRPr sz="4000" dirty="0"/>
          </a:p>
        </p:txBody>
      </p:sp>
      <p:sp>
        <p:nvSpPr>
          <p:cNvPr id="948" name="Google Shape;948;p55"/>
          <p:cNvSpPr/>
          <p:nvPr/>
        </p:nvSpPr>
        <p:spPr>
          <a:xfrm>
            <a:off x="7850850" y="731079"/>
            <a:ext cx="2556602" cy="1635321"/>
          </a:xfrm>
          <a:custGeom>
            <a:avLst/>
            <a:gdLst/>
            <a:ahLst/>
            <a:cxnLst/>
            <a:rect l="l" t="t" r="r" b="b"/>
            <a:pathLst>
              <a:path w="84775" h="54226" extrusionOk="0">
                <a:moveTo>
                  <a:pt x="1" y="0"/>
                </a:moveTo>
                <a:lnTo>
                  <a:pt x="37266" y="54226"/>
                </a:lnTo>
                <a:lnTo>
                  <a:pt x="84774" y="1401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2000">
                <a:schemeClr val="lt2"/>
              </a:gs>
              <a:gs pos="64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5"/>
          <p:cNvSpPr/>
          <p:nvPr/>
        </p:nvSpPr>
        <p:spPr>
          <a:xfrm>
            <a:off x="-226330" y="2858263"/>
            <a:ext cx="2289009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  <p:grpSp>
        <p:nvGrpSpPr>
          <p:cNvPr id="953" name="Google Shape;953;p55"/>
          <p:cNvGrpSpPr/>
          <p:nvPr/>
        </p:nvGrpSpPr>
        <p:grpSpPr>
          <a:xfrm>
            <a:off x="7573850" y="374188"/>
            <a:ext cx="800175" cy="1724975"/>
            <a:chOff x="2579350" y="1912925"/>
            <a:chExt cx="800175" cy="1724975"/>
          </a:xfrm>
        </p:grpSpPr>
        <p:sp>
          <p:nvSpPr>
            <p:cNvPr id="954" name="Google Shape;954;p55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55"/>
          <p:cNvSpPr/>
          <p:nvPr/>
        </p:nvSpPr>
        <p:spPr>
          <a:xfrm>
            <a:off x="1470680" y="3079060"/>
            <a:ext cx="1692985" cy="1667555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2414E-2531-44B1-806F-E52989687FB2}"/>
              </a:ext>
            </a:extLst>
          </p:cNvPr>
          <p:cNvSpPr txBox="1"/>
          <p:nvPr/>
        </p:nvSpPr>
        <p:spPr>
          <a:xfrm>
            <a:off x="4346898" y="374188"/>
            <a:ext cx="32640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Look at the following geometric series: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 + 6 + 18 + 54 + . . . . . + 1458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Sn!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Answer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 = 2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 = 3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 = a×r</a:t>
            </a:r>
            <a:r>
              <a:rPr lang="en-US" baseline="30000" dirty="0">
                <a:solidFill>
                  <a:schemeClr val="bg1"/>
                </a:solidFill>
              </a:rPr>
              <a:t>n-1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1458  = 2 × 3</a:t>
            </a:r>
            <a:r>
              <a:rPr lang="en-US" baseline="30000" dirty="0">
                <a:solidFill>
                  <a:schemeClr val="bg1"/>
                </a:solidFill>
              </a:rPr>
              <a:t>n-1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1458 / 2 = 3</a:t>
            </a:r>
            <a:r>
              <a:rPr lang="en-US" baseline="30000" dirty="0">
                <a:solidFill>
                  <a:schemeClr val="bg1"/>
                </a:solidFill>
              </a:rPr>
              <a:t>n-1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729 = 3</a:t>
            </a:r>
            <a:r>
              <a:rPr lang="en-US" baseline="30000" dirty="0">
                <a:solidFill>
                  <a:schemeClr val="bg1"/>
                </a:solidFill>
              </a:rPr>
              <a:t>n-1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36 = 3</a:t>
            </a:r>
            <a:r>
              <a:rPr lang="en-US" baseline="30000" dirty="0">
                <a:solidFill>
                  <a:schemeClr val="bg1"/>
                </a:solidFill>
              </a:rPr>
              <a:t>n-1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 – 1 = 6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 = 7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Insert n to the formula of Sn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Sn = a ( 1 – </a:t>
            </a:r>
            <a:r>
              <a:rPr lang="en-US" dirty="0" err="1">
                <a:solidFill>
                  <a:schemeClr val="bg1"/>
                </a:solidFill>
              </a:rPr>
              <a:t>r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 ) / 1 – r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S7 = 2 ( 1 – 37 ) / 1 – 3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S7 = 2 ( 1 – 2187 ) / -2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S7 = 2187</a:t>
            </a:r>
            <a:endParaRPr lang="en-ID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6B590D-BBDB-4063-98C7-D5472117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294" y="-235492"/>
            <a:ext cx="1499623" cy="1446632"/>
          </a:xfrm>
          <a:prstGeom prst="rect">
            <a:avLst/>
          </a:prstGeom>
        </p:spPr>
      </p:pic>
      <p:grpSp>
        <p:nvGrpSpPr>
          <p:cNvPr id="36" name="Google Shape;950;p55">
            <a:extLst>
              <a:ext uri="{FF2B5EF4-FFF2-40B4-BE49-F238E27FC236}">
                <a16:creationId xmlns:a16="http://schemas.microsoft.com/office/drawing/2014/main" id="{35F1C158-F576-4D9D-9853-C44F9F5DC159}"/>
              </a:ext>
            </a:extLst>
          </p:cNvPr>
          <p:cNvGrpSpPr/>
          <p:nvPr/>
        </p:nvGrpSpPr>
        <p:grpSpPr>
          <a:xfrm rot="1105662">
            <a:off x="-1200478" y="-961214"/>
            <a:ext cx="3551688" cy="2376142"/>
            <a:chOff x="-1120225" y="-422050"/>
            <a:chExt cx="3551775" cy="2376200"/>
          </a:xfrm>
        </p:grpSpPr>
        <p:sp>
          <p:nvSpPr>
            <p:cNvPr id="37" name="Google Shape;951;p55">
              <a:extLst>
                <a:ext uri="{FF2B5EF4-FFF2-40B4-BE49-F238E27FC236}">
                  <a16:creationId xmlns:a16="http://schemas.microsoft.com/office/drawing/2014/main" id="{B4B03C09-AB0D-4178-A738-A727D8F15A4D}"/>
                </a:ext>
              </a:extLst>
            </p:cNvPr>
            <p:cNvSpPr/>
            <p:nvPr/>
          </p:nvSpPr>
          <p:spPr>
            <a:xfrm>
              <a:off x="-1120225" y="-422050"/>
              <a:ext cx="3551775" cy="2376200"/>
            </a:xfrm>
            <a:custGeom>
              <a:avLst/>
              <a:gdLst/>
              <a:ahLst/>
              <a:cxnLst/>
              <a:rect l="l" t="t" r="r" b="b"/>
              <a:pathLst>
                <a:path w="142071" h="95048" fill="none" extrusionOk="0">
                  <a:moveTo>
                    <a:pt x="29637" y="3009"/>
                  </a:moveTo>
                  <a:cubicBezTo>
                    <a:pt x="18451" y="8876"/>
                    <a:pt x="11795" y="20791"/>
                    <a:pt x="7691" y="32736"/>
                  </a:cubicBezTo>
                  <a:cubicBezTo>
                    <a:pt x="1794" y="49818"/>
                    <a:pt x="1" y="69484"/>
                    <a:pt x="8512" y="85442"/>
                  </a:cubicBezTo>
                  <a:cubicBezTo>
                    <a:pt x="10092" y="88482"/>
                    <a:pt x="12220" y="91430"/>
                    <a:pt x="15351" y="92828"/>
                  </a:cubicBezTo>
                  <a:cubicBezTo>
                    <a:pt x="20214" y="95047"/>
                    <a:pt x="25898" y="92767"/>
                    <a:pt x="30457" y="90001"/>
                  </a:cubicBezTo>
                  <a:cubicBezTo>
                    <a:pt x="41795" y="83041"/>
                    <a:pt x="50731" y="72828"/>
                    <a:pt x="58969" y="62372"/>
                  </a:cubicBezTo>
                  <a:cubicBezTo>
                    <a:pt x="66628" y="52645"/>
                    <a:pt x="73863" y="42554"/>
                    <a:pt x="80610" y="32159"/>
                  </a:cubicBezTo>
                  <a:cubicBezTo>
                    <a:pt x="85899" y="24013"/>
                    <a:pt x="91006" y="15502"/>
                    <a:pt x="93285" y="6079"/>
                  </a:cubicBezTo>
                  <a:cubicBezTo>
                    <a:pt x="93620" y="4772"/>
                    <a:pt x="93833" y="3192"/>
                    <a:pt x="93042" y="2067"/>
                  </a:cubicBezTo>
                  <a:cubicBezTo>
                    <a:pt x="92556" y="1337"/>
                    <a:pt x="91705" y="912"/>
                    <a:pt x="90854" y="730"/>
                  </a:cubicBezTo>
                  <a:cubicBezTo>
                    <a:pt x="87206" y="0"/>
                    <a:pt x="84045" y="3313"/>
                    <a:pt x="82069" y="6444"/>
                  </a:cubicBezTo>
                  <a:cubicBezTo>
                    <a:pt x="72100" y="22250"/>
                    <a:pt x="70975" y="42159"/>
                    <a:pt x="73711" y="60609"/>
                  </a:cubicBezTo>
                  <a:cubicBezTo>
                    <a:pt x="74592" y="66536"/>
                    <a:pt x="76051" y="72858"/>
                    <a:pt x="80550" y="76870"/>
                  </a:cubicBezTo>
                  <a:cubicBezTo>
                    <a:pt x="86538" y="82281"/>
                    <a:pt x="96264" y="81582"/>
                    <a:pt x="103103" y="77296"/>
                  </a:cubicBezTo>
                  <a:cubicBezTo>
                    <a:pt x="109942" y="73010"/>
                    <a:pt x="114502" y="65928"/>
                    <a:pt x="118483" y="58937"/>
                  </a:cubicBezTo>
                  <a:cubicBezTo>
                    <a:pt x="128575" y="41247"/>
                    <a:pt x="136508" y="22341"/>
                    <a:pt x="142071" y="273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2;p55">
              <a:extLst>
                <a:ext uri="{FF2B5EF4-FFF2-40B4-BE49-F238E27FC236}">
                  <a16:creationId xmlns:a16="http://schemas.microsoft.com/office/drawing/2014/main" id="{5842A6D2-4228-40BF-A618-CD257881EB53}"/>
                </a:ext>
              </a:extLst>
            </p:cNvPr>
            <p:cNvSpPr/>
            <p:nvPr/>
          </p:nvSpPr>
          <p:spPr>
            <a:xfrm rot="1739408">
              <a:off x="1739955" y="1030592"/>
              <a:ext cx="155367" cy="134679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04EF3BF-ECAC-4236-B2D3-EBFCDA872A3A}"/>
              </a:ext>
            </a:extLst>
          </p:cNvPr>
          <p:cNvSpPr/>
          <p:nvPr/>
        </p:nvSpPr>
        <p:spPr>
          <a:xfrm>
            <a:off x="470777" y="1573559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E06955"/>
                </a:solidFill>
                <a:highlight>
                  <a:srgbClr val="F3EA39"/>
                </a:highlight>
                <a:latin typeface="Poppins Black"/>
                <a:cs typeface="Poppins Black"/>
                <a:sym typeface="Poppins Black"/>
              </a:rPr>
              <a:t>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994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5"/>
          <p:cNvSpPr txBox="1">
            <a:spLocks noGrp="1"/>
          </p:cNvSpPr>
          <p:nvPr>
            <p:ph type="title"/>
          </p:nvPr>
        </p:nvSpPr>
        <p:spPr>
          <a:xfrm>
            <a:off x="1083346" y="1439410"/>
            <a:ext cx="3264002" cy="105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/>
              <a:t>Example</a:t>
            </a:r>
            <a:r>
              <a:rPr lang="en-ID" sz="4000" dirty="0"/>
              <a:t> </a:t>
            </a:r>
            <a:endParaRPr sz="4000" dirty="0"/>
          </a:p>
        </p:txBody>
      </p:sp>
      <p:sp>
        <p:nvSpPr>
          <p:cNvPr id="948" name="Google Shape;948;p55"/>
          <p:cNvSpPr/>
          <p:nvPr/>
        </p:nvSpPr>
        <p:spPr>
          <a:xfrm>
            <a:off x="7850850" y="731079"/>
            <a:ext cx="2556602" cy="1635321"/>
          </a:xfrm>
          <a:custGeom>
            <a:avLst/>
            <a:gdLst/>
            <a:ahLst/>
            <a:cxnLst/>
            <a:rect l="l" t="t" r="r" b="b"/>
            <a:pathLst>
              <a:path w="84775" h="54226" extrusionOk="0">
                <a:moveTo>
                  <a:pt x="1" y="0"/>
                </a:moveTo>
                <a:lnTo>
                  <a:pt x="37266" y="54226"/>
                </a:lnTo>
                <a:lnTo>
                  <a:pt x="84774" y="1401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2000">
                <a:schemeClr val="lt2"/>
              </a:gs>
              <a:gs pos="64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5"/>
          <p:cNvSpPr/>
          <p:nvPr/>
        </p:nvSpPr>
        <p:spPr>
          <a:xfrm>
            <a:off x="-226330" y="2858263"/>
            <a:ext cx="2289009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  <p:grpSp>
        <p:nvGrpSpPr>
          <p:cNvPr id="953" name="Google Shape;953;p55"/>
          <p:cNvGrpSpPr/>
          <p:nvPr/>
        </p:nvGrpSpPr>
        <p:grpSpPr>
          <a:xfrm>
            <a:off x="7573850" y="374188"/>
            <a:ext cx="800175" cy="1724975"/>
            <a:chOff x="2579350" y="1912925"/>
            <a:chExt cx="800175" cy="1724975"/>
          </a:xfrm>
        </p:grpSpPr>
        <p:sp>
          <p:nvSpPr>
            <p:cNvPr id="954" name="Google Shape;954;p55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55"/>
          <p:cNvSpPr/>
          <p:nvPr/>
        </p:nvSpPr>
        <p:spPr>
          <a:xfrm>
            <a:off x="1470680" y="3079060"/>
            <a:ext cx="1692985" cy="1667555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2414E-2531-44B1-806F-E52989687FB2}"/>
              </a:ext>
            </a:extLst>
          </p:cNvPr>
          <p:cNvSpPr txBox="1"/>
          <p:nvPr/>
        </p:nvSpPr>
        <p:spPr>
          <a:xfrm>
            <a:off x="4395573" y="1157016"/>
            <a:ext cx="32640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The sum of the first 6 terms of the geometric series 2 + 6 + 18 + … is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Answer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 = 2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 = 3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Sn = </a:t>
            </a:r>
            <a:r>
              <a:rPr lang="en-US" dirty="0">
                <a:solidFill>
                  <a:schemeClr val="bg1"/>
                </a:solidFill>
              </a:rPr>
              <a:t>a ( </a:t>
            </a:r>
            <a:r>
              <a:rPr lang="en-US" dirty="0" err="1">
                <a:solidFill>
                  <a:schemeClr val="bg1"/>
                </a:solidFill>
              </a:rPr>
              <a:t>r</a:t>
            </a:r>
            <a:r>
              <a:rPr lang="en-US" baseline="30000" dirty="0" err="1">
                <a:solidFill>
                  <a:schemeClr val="bg1"/>
                </a:solidFill>
              </a:rPr>
              <a:t>n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1 ) / r – 1 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S6 = 2 ( 3</a:t>
            </a:r>
            <a:r>
              <a:rPr lang="en-US" b="1" baseline="30000" dirty="0">
                <a:solidFill>
                  <a:schemeClr val="bg1"/>
                </a:solidFill>
              </a:rPr>
              <a:t>6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1) / 3 – 1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S6 = 2 ( 729 – 1 ) / 2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S6 = 728</a:t>
            </a:r>
            <a:endParaRPr lang="en-ID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6B590D-BBDB-4063-98C7-D5472117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294" y="-235492"/>
            <a:ext cx="1499623" cy="1446632"/>
          </a:xfrm>
          <a:prstGeom prst="rect">
            <a:avLst/>
          </a:prstGeom>
        </p:spPr>
      </p:pic>
      <p:grpSp>
        <p:nvGrpSpPr>
          <p:cNvPr id="36" name="Google Shape;950;p55">
            <a:extLst>
              <a:ext uri="{FF2B5EF4-FFF2-40B4-BE49-F238E27FC236}">
                <a16:creationId xmlns:a16="http://schemas.microsoft.com/office/drawing/2014/main" id="{35F1C158-F576-4D9D-9853-C44F9F5DC159}"/>
              </a:ext>
            </a:extLst>
          </p:cNvPr>
          <p:cNvGrpSpPr/>
          <p:nvPr/>
        </p:nvGrpSpPr>
        <p:grpSpPr>
          <a:xfrm rot="1105662">
            <a:off x="-1200478" y="-961214"/>
            <a:ext cx="3551688" cy="2376142"/>
            <a:chOff x="-1120225" y="-422050"/>
            <a:chExt cx="3551775" cy="2376200"/>
          </a:xfrm>
        </p:grpSpPr>
        <p:sp>
          <p:nvSpPr>
            <p:cNvPr id="37" name="Google Shape;951;p55">
              <a:extLst>
                <a:ext uri="{FF2B5EF4-FFF2-40B4-BE49-F238E27FC236}">
                  <a16:creationId xmlns:a16="http://schemas.microsoft.com/office/drawing/2014/main" id="{B4B03C09-AB0D-4178-A738-A727D8F15A4D}"/>
                </a:ext>
              </a:extLst>
            </p:cNvPr>
            <p:cNvSpPr/>
            <p:nvPr/>
          </p:nvSpPr>
          <p:spPr>
            <a:xfrm>
              <a:off x="-1120225" y="-422050"/>
              <a:ext cx="3551775" cy="2376200"/>
            </a:xfrm>
            <a:custGeom>
              <a:avLst/>
              <a:gdLst/>
              <a:ahLst/>
              <a:cxnLst/>
              <a:rect l="l" t="t" r="r" b="b"/>
              <a:pathLst>
                <a:path w="142071" h="95048" fill="none" extrusionOk="0">
                  <a:moveTo>
                    <a:pt x="29637" y="3009"/>
                  </a:moveTo>
                  <a:cubicBezTo>
                    <a:pt x="18451" y="8876"/>
                    <a:pt x="11795" y="20791"/>
                    <a:pt x="7691" y="32736"/>
                  </a:cubicBezTo>
                  <a:cubicBezTo>
                    <a:pt x="1794" y="49818"/>
                    <a:pt x="1" y="69484"/>
                    <a:pt x="8512" y="85442"/>
                  </a:cubicBezTo>
                  <a:cubicBezTo>
                    <a:pt x="10092" y="88482"/>
                    <a:pt x="12220" y="91430"/>
                    <a:pt x="15351" y="92828"/>
                  </a:cubicBezTo>
                  <a:cubicBezTo>
                    <a:pt x="20214" y="95047"/>
                    <a:pt x="25898" y="92767"/>
                    <a:pt x="30457" y="90001"/>
                  </a:cubicBezTo>
                  <a:cubicBezTo>
                    <a:pt x="41795" y="83041"/>
                    <a:pt x="50731" y="72828"/>
                    <a:pt x="58969" y="62372"/>
                  </a:cubicBezTo>
                  <a:cubicBezTo>
                    <a:pt x="66628" y="52645"/>
                    <a:pt x="73863" y="42554"/>
                    <a:pt x="80610" y="32159"/>
                  </a:cubicBezTo>
                  <a:cubicBezTo>
                    <a:pt x="85899" y="24013"/>
                    <a:pt x="91006" y="15502"/>
                    <a:pt x="93285" y="6079"/>
                  </a:cubicBezTo>
                  <a:cubicBezTo>
                    <a:pt x="93620" y="4772"/>
                    <a:pt x="93833" y="3192"/>
                    <a:pt x="93042" y="2067"/>
                  </a:cubicBezTo>
                  <a:cubicBezTo>
                    <a:pt x="92556" y="1337"/>
                    <a:pt x="91705" y="912"/>
                    <a:pt x="90854" y="730"/>
                  </a:cubicBezTo>
                  <a:cubicBezTo>
                    <a:pt x="87206" y="0"/>
                    <a:pt x="84045" y="3313"/>
                    <a:pt x="82069" y="6444"/>
                  </a:cubicBezTo>
                  <a:cubicBezTo>
                    <a:pt x="72100" y="22250"/>
                    <a:pt x="70975" y="42159"/>
                    <a:pt x="73711" y="60609"/>
                  </a:cubicBezTo>
                  <a:cubicBezTo>
                    <a:pt x="74592" y="66536"/>
                    <a:pt x="76051" y="72858"/>
                    <a:pt x="80550" y="76870"/>
                  </a:cubicBezTo>
                  <a:cubicBezTo>
                    <a:pt x="86538" y="82281"/>
                    <a:pt x="96264" y="81582"/>
                    <a:pt x="103103" y="77296"/>
                  </a:cubicBezTo>
                  <a:cubicBezTo>
                    <a:pt x="109942" y="73010"/>
                    <a:pt x="114502" y="65928"/>
                    <a:pt x="118483" y="58937"/>
                  </a:cubicBezTo>
                  <a:cubicBezTo>
                    <a:pt x="128575" y="41247"/>
                    <a:pt x="136508" y="22341"/>
                    <a:pt x="142071" y="273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2;p55">
              <a:extLst>
                <a:ext uri="{FF2B5EF4-FFF2-40B4-BE49-F238E27FC236}">
                  <a16:creationId xmlns:a16="http://schemas.microsoft.com/office/drawing/2014/main" id="{5842A6D2-4228-40BF-A618-CD257881EB53}"/>
                </a:ext>
              </a:extLst>
            </p:cNvPr>
            <p:cNvSpPr/>
            <p:nvPr/>
          </p:nvSpPr>
          <p:spPr>
            <a:xfrm rot="1739408">
              <a:off x="1739955" y="1030592"/>
              <a:ext cx="155367" cy="134679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04EF3BF-ECAC-4236-B2D3-EBFCDA872A3A}"/>
              </a:ext>
            </a:extLst>
          </p:cNvPr>
          <p:cNvSpPr/>
          <p:nvPr/>
        </p:nvSpPr>
        <p:spPr>
          <a:xfrm>
            <a:off x="470777" y="1573559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E06955"/>
                </a:solidFill>
                <a:highlight>
                  <a:srgbClr val="F3EA39"/>
                </a:highlight>
                <a:latin typeface="Poppins Black"/>
                <a:cs typeface="Poppins Black"/>
                <a:sym typeface="Poppins Black"/>
              </a:rPr>
              <a:t>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80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82DA98F-3EDC-DDA9-C1E9-F392E58F75C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51113" y="1539316"/>
            <a:ext cx="4556644" cy="626100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>
              <a:buClr>
                <a:srgbClr val="000000"/>
              </a:buClr>
              <a:buFont typeface="Arial"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There are an arithmetic sequence with pattern of 1, 3, 5, … then, what is the 10</a:t>
            </a:r>
            <a:r>
              <a:rPr lang="en-US" sz="1400" baseline="300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pattern?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ACD123-BF11-AD7C-B450-DC056B25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317" y="1515566"/>
            <a:ext cx="1224000" cy="57270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5C0040-172B-70D3-500D-75F246412C0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393869" y="521225"/>
            <a:ext cx="4036855" cy="665100"/>
          </a:xfrm>
        </p:spPr>
        <p:txBody>
          <a:bodyPr/>
          <a:lstStyle/>
          <a:p>
            <a:pPr algn="l"/>
            <a:r>
              <a:rPr lang="en-US" dirty="0"/>
              <a:t>Questions!</a:t>
            </a:r>
          </a:p>
        </p:txBody>
      </p:sp>
      <p:sp>
        <p:nvSpPr>
          <p:cNvPr id="9" name="Google Shape;577;p42">
            <a:extLst>
              <a:ext uri="{FF2B5EF4-FFF2-40B4-BE49-F238E27FC236}">
                <a16:creationId xmlns:a16="http://schemas.microsoft.com/office/drawing/2014/main" id="{8EF65B18-A44C-62B0-356D-33C8214F54E7}"/>
              </a:ext>
            </a:extLst>
          </p:cNvPr>
          <p:cNvSpPr/>
          <p:nvPr/>
        </p:nvSpPr>
        <p:spPr>
          <a:xfrm>
            <a:off x="260267" y="-279950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78;p42">
            <a:extLst>
              <a:ext uri="{FF2B5EF4-FFF2-40B4-BE49-F238E27FC236}">
                <a16:creationId xmlns:a16="http://schemas.microsoft.com/office/drawing/2014/main" id="{529B3B3A-5665-3CCC-FDA8-E8B4C7B40D54}"/>
              </a:ext>
            </a:extLst>
          </p:cNvPr>
          <p:cNvGrpSpPr/>
          <p:nvPr/>
        </p:nvGrpSpPr>
        <p:grpSpPr>
          <a:xfrm>
            <a:off x="932867" y="394125"/>
            <a:ext cx="1435450" cy="449875"/>
            <a:chOff x="6728025" y="394125"/>
            <a:chExt cx="1435450" cy="449875"/>
          </a:xfrm>
        </p:grpSpPr>
        <p:sp>
          <p:nvSpPr>
            <p:cNvPr id="11" name="Google Shape;579;p42">
              <a:extLst>
                <a:ext uri="{FF2B5EF4-FFF2-40B4-BE49-F238E27FC236}">
                  <a16:creationId xmlns:a16="http://schemas.microsoft.com/office/drawing/2014/main" id="{EDD7EC18-B746-DCA5-B174-22BC89F4A87C}"/>
                </a:ext>
              </a:extLst>
            </p:cNvPr>
            <p:cNvSpPr/>
            <p:nvPr/>
          </p:nvSpPr>
          <p:spPr>
            <a:xfrm>
              <a:off x="6952950" y="394125"/>
              <a:ext cx="840450" cy="25"/>
            </a:xfrm>
            <a:custGeom>
              <a:avLst/>
              <a:gdLst/>
              <a:ahLst/>
              <a:cxnLst/>
              <a:rect l="l" t="t" r="r" b="b"/>
              <a:pathLst>
                <a:path w="33618" h="1" fill="none" extrusionOk="0">
                  <a:moveTo>
                    <a:pt x="0" y="1"/>
                  </a:moveTo>
                  <a:lnTo>
                    <a:pt x="336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0;p42">
              <a:extLst>
                <a:ext uri="{FF2B5EF4-FFF2-40B4-BE49-F238E27FC236}">
                  <a16:creationId xmlns:a16="http://schemas.microsoft.com/office/drawing/2014/main" id="{65669D99-D7CE-2BC2-EB28-344C4541B4B9}"/>
                </a:ext>
              </a:extLst>
            </p:cNvPr>
            <p:cNvSpPr/>
            <p:nvPr/>
          </p:nvSpPr>
          <p:spPr>
            <a:xfrm>
              <a:off x="6728025" y="619050"/>
              <a:ext cx="1435450" cy="25"/>
            </a:xfrm>
            <a:custGeom>
              <a:avLst/>
              <a:gdLst/>
              <a:ahLst/>
              <a:cxnLst/>
              <a:rect l="l" t="t" r="r" b="b"/>
              <a:pathLst>
                <a:path w="57418" h="1" fill="none" extrusionOk="0">
                  <a:moveTo>
                    <a:pt x="0" y="1"/>
                  </a:moveTo>
                  <a:lnTo>
                    <a:pt x="574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1;p42">
              <a:extLst>
                <a:ext uri="{FF2B5EF4-FFF2-40B4-BE49-F238E27FC236}">
                  <a16:creationId xmlns:a16="http://schemas.microsoft.com/office/drawing/2014/main" id="{22D880DC-8F4B-42BB-C6C0-5FA0FF17EA3D}"/>
                </a:ext>
              </a:extLst>
            </p:cNvPr>
            <p:cNvSpPr/>
            <p:nvPr/>
          </p:nvSpPr>
          <p:spPr>
            <a:xfrm>
              <a:off x="7109475" y="843975"/>
              <a:ext cx="940025" cy="25"/>
            </a:xfrm>
            <a:custGeom>
              <a:avLst/>
              <a:gdLst/>
              <a:ahLst/>
              <a:cxnLst/>
              <a:rect l="l" t="t" r="r" b="b"/>
              <a:pathLst>
                <a:path w="37601" h="1" fill="none" extrusionOk="0">
                  <a:moveTo>
                    <a:pt x="1" y="1"/>
                  </a:moveTo>
                  <a:lnTo>
                    <a:pt x="37600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62F05-0810-7862-45CB-7339E767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72" y="4311324"/>
            <a:ext cx="1725318" cy="1664352"/>
          </a:xfrm>
          <a:prstGeom prst="rect">
            <a:avLst/>
          </a:prstGeom>
        </p:spPr>
      </p:pic>
      <p:sp>
        <p:nvSpPr>
          <p:cNvPr id="15" name="Google Shape;1693;p77">
            <a:extLst>
              <a:ext uri="{FF2B5EF4-FFF2-40B4-BE49-F238E27FC236}">
                <a16:creationId xmlns:a16="http://schemas.microsoft.com/office/drawing/2014/main" id="{C17788F7-A654-0564-B7CB-B86045800A1B}"/>
              </a:ext>
            </a:extLst>
          </p:cNvPr>
          <p:cNvSpPr/>
          <p:nvPr/>
        </p:nvSpPr>
        <p:spPr>
          <a:xfrm>
            <a:off x="7207757" y="5676556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93;p77">
            <a:extLst>
              <a:ext uri="{FF2B5EF4-FFF2-40B4-BE49-F238E27FC236}">
                <a16:creationId xmlns:a16="http://schemas.microsoft.com/office/drawing/2014/main" id="{4A950357-103A-5755-E2E0-64DB1000A04F}"/>
              </a:ext>
            </a:extLst>
          </p:cNvPr>
          <p:cNvSpPr/>
          <p:nvPr/>
        </p:nvSpPr>
        <p:spPr>
          <a:xfrm>
            <a:off x="7912840" y="5919445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668;p77">
            <a:extLst>
              <a:ext uri="{FF2B5EF4-FFF2-40B4-BE49-F238E27FC236}">
                <a16:creationId xmlns:a16="http://schemas.microsoft.com/office/drawing/2014/main" id="{6070504E-E4B9-A2C2-775E-6A55D04046DE}"/>
              </a:ext>
            </a:extLst>
          </p:cNvPr>
          <p:cNvGrpSpPr/>
          <p:nvPr/>
        </p:nvGrpSpPr>
        <p:grpSpPr>
          <a:xfrm>
            <a:off x="8764239" y="4068081"/>
            <a:ext cx="850325" cy="523600"/>
            <a:chOff x="4073300" y="403025"/>
            <a:chExt cx="850325" cy="523600"/>
          </a:xfrm>
        </p:grpSpPr>
        <p:sp>
          <p:nvSpPr>
            <p:cNvPr id="18" name="Google Shape;1669;p77">
              <a:extLst>
                <a:ext uri="{FF2B5EF4-FFF2-40B4-BE49-F238E27FC236}">
                  <a16:creationId xmlns:a16="http://schemas.microsoft.com/office/drawing/2014/main" id="{847C9DB9-A508-0129-9426-A55B93C5D26C}"/>
                </a:ext>
              </a:extLst>
            </p:cNvPr>
            <p:cNvSpPr/>
            <p:nvPr/>
          </p:nvSpPr>
          <p:spPr>
            <a:xfrm>
              <a:off x="407330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0;p77">
              <a:extLst>
                <a:ext uri="{FF2B5EF4-FFF2-40B4-BE49-F238E27FC236}">
                  <a16:creationId xmlns:a16="http://schemas.microsoft.com/office/drawing/2014/main" id="{398AA8DF-D3E1-CE45-E3D5-47D7EDCA1833}"/>
                </a:ext>
              </a:extLst>
            </p:cNvPr>
            <p:cNvSpPr/>
            <p:nvPr/>
          </p:nvSpPr>
          <p:spPr>
            <a:xfrm>
              <a:off x="407330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1;p77">
              <a:extLst>
                <a:ext uri="{FF2B5EF4-FFF2-40B4-BE49-F238E27FC236}">
                  <a16:creationId xmlns:a16="http://schemas.microsoft.com/office/drawing/2014/main" id="{413BFC54-DD8E-271A-CBC5-A408B9503F3B}"/>
                </a:ext>
              </a:extLst>
            </p:cNvPr>
            <p:cNvSpPr/>
            <p:nvPr/>
          </p:nvSpPr>
          <p:spPr>
            <a:xfrm>
              <a:off x="407330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2;p77">
              <a:extLst>
                <a:ext uri="{FF2B5EF4-FFF2-40B4-BE49-F238E27FC236}">
                  <a16:creationId xmlns:a16="http://schemas.microsoft.com/office/drawing/2014/main" id="{B9FBD198-D2EB-99F0-6BBF-F6906956C14B}"/>
                </a:ext>
              </a:extLst>
            </p:cNvPr>
            <p:cNvSpPr/>
            <p:nvPr/>
          </p:nvSpPr>
          <p:spPr>
            <a:xfrm>
              <a:off x="4180425" y="5094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3;p77">
              <a:extLst>
                <a:ext uri="{FF2B5EF4-FFF2-40B4-BE49-F238E27FC236}">
                  <a16:creationId xmlns:a16="http://schemas.microsoft.com/office/drawing/2014/main" id="{5224836E-6FA3-C69A-F709-1843DDD5237F}"/>
                </a:ext>
              </a:extLst>
            </p:cNvPr>
            <p:cNvSpPr/>
            <p:nvPr/>
          </p:nvSpPr>
          <p:spPr>
            <a:xfrm>
              <a:off x="4180425" y="7138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4;p77">
              <a:extLst>
                <a:ext uri="{FF2B5EF4-FFF2-40B4-BE49-F238E27FC236}">
                  <a16:creationId xmlns:a16="http://schemas.microsoft.com/office/drawing/2014/main" id="{F4D252D7-D2FE-6C3B-01C4-6B3BB7793598}"/>
                </a:ext>
              </a:extLst>
            </p:cNvPr>
            <p:cNvSpPr/>
            <p:nvPr/>
          </p:nvSpPr>
          <p:spPr>
            <a:xfrm>
              <a:off x="428682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5;p77">
              <a:extLst>
                <a:ext uri="{FF2B5EF4-FFF2-40B4-BE49-F238E27FC236}">
                  <a16:creationId xmlns:a16="http://schemas.microsoft.com/office/drawing/2014/main" id="{20702DB9-B86C-2A76-B463-B9209E9EE6CD}"/>
                </a:ext>
              </a:extLst>
            </p:cNvPr>
            <p:cNvSpPr/>
            <p:nvPr/>
          </p:nvSpPr>
          <p:spPr>
            <a:xfrm>
              <a:off x="428682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6;p77">
              <a:extLst>
                <a:ext uri="{FF2B5EF4-FFF2-40B4-BE49-F238E27FC236}">
                  <a16:creationId xmlns:a16="http://schemas.microsoft.com/office/drawing/2014/main" id="{F6D9C12B-2470-6EA5-33FF-C3198A2576DF}"/>
                </a:ext>
              </a:extLst>
            </p:cNvPr>
            <p:cNvSpPr/>
            <p:nvPr/>
          </p:nvSpPr>
          <p:spPr>
            <a:xfrm>
              <a:off x="428682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7;p77">
              <a:extLst>
                <a:ext uri="{FF2B5EF4-FFF2-40B4-BE49-F238E27FC236}">
                  <a16:creationId xmlns:a16="http://schemas.microsoft.com/office/drawing/2014/main" id="{04A77AE4-8A13-99B8-4157-A65C3EC85A4E}"/>
                </a:ext>
              </a:extLst>
            </p:cNvPr>
            <p:cNvSpPr/>
            <p:nvPr/>
          </p:nvSpPr>
          <p:spPr>
            <a:xfrm>
              <a:off x="4391675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8;p77">
              <a:extLst>
                <a:ext uri="{FF2B5EF4-FFF2-40B4-BE49-F238E27FC236}">
                  <a16:creationId xmlns:a16="http://schemas.microsoft.com/office/drawing/2014/main" id="{1A776739-85D8-0F16-E3D5-920EFBD8C762}"/>
                </a:ext>
              </a:extLst>
            </p:cNvPr>
            <p:cNvSpPr/>
            <p:nvPr/>
          </p:nvSpPr>
          <p:spPr>
            <a:xfrm>
              <a:off x="4391675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9;p77">
              <a:extLst>
                <a:ext uri="{FF2B5EF4-FFF2-40B4-BE49-F238E27FC236}">
                  <a16:creationId xmlns:a16="http://schemas.microsoft.com/office/drawing/2014/main" id="{95DC3F57-76A9-1A37-2920-A68C323ED672}"/>
                </a:ext>
              </a:extLst>
            </p:cNvPr>
            <p:cNvSpPr/>
            <p:nvPr/>
          </p:nvSpPr>
          <p:spPr>
            <a:xfrm>
              <a:off x="449807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80;p77">
              <a:extLst>
                <a:ext uri="{FF2B5EF4-FFF2-40B4-BE49-F238E27FC236}">
                  <a16:creationId xmlns:a16="http://schemas.microsoft.com/office/drawing/2014/main" id="{3DB085FD-2887-957A-5B89-D2CF76953478}"/>
                </a:ext>
              </a:extLst>
            </p:cNvPr>
            <p:cNvSpPr/>
            <p:nvPr/>
          </p:nvSpPr>
          <p:spPr>
            <a:xfrm>
              <a:off x="449807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81;p77">
              <a:extLst>
                <a:ext uri="{FF2B5EF4-FFF2-40B4-BE49-F238E27FC236}">
                  <a16:creationId xmlns:a16="http://schemas.microsoft.com/office/drawing/2014/main" id="{B932ADBA-70CA-7D5D-8819-91583387E9E1}"/>
                </a:ext>
              </a:extLst>
            </p:cNvPr>
            <p:cNvSpPr/>
            <p:nvPr/>
          </p:nvSpPr>
          <p:spPr>
            <a:xfrm>
              <a:off x="449807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2;p77">
              <a:extLst>
                <a:ext uri="{FF2B5EF4-FFF2-40B4-BE49-F238E27FC236}">
                  <a16:creationId xmlns:a16="http://schemas.microsoft.com/office/drawing/2014/main" id="{6015D562-201C-7896-AEBD-42B09FB7167F}"/>
                </a:ext>
              </a:extLst>
            </p:cNvPr>
            <p:cNvSpPr/>
            <p:nvPr/>
          </p:nvSpPr>
          <p:spPr>
            <a:xfrm>
              <a:off x="4604450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3;p77">
              <a:extLst>
                <a:ext uri="{FF2B5EF4-FFF2-40B4-BE49-F238E27FC236}">
                  <a16:creationId xmlns:a16="http://schemas.microsoft.com/office/drawing/2014/main" id="{A4F10A09-7AEF-9F0D-958E-C3B763ADFD2B}"/>
                </a:ext>
              </a:extLst>
            </p:cNvPr>
            <p:cNvSpPr/>
            <p:nvPr/>
          </p:nvSpPr>
          <p:spPr>
            <a:xfrm>
              <a:off x="4604450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4;p77">
              <a:extLst>
                <a:ext uri="{FF2B5EF4-FFF2-40B4-BE49-F238E27FC236}">
                  <a16:creationId xmlns:a16="http://schemas.microsoft.com/office/drawing/2014/main" id="{ADF46265-2F72-DA41-F2EF-A51E79DB27CB}"/>
                </a:ext>
              </a:extLst>
            </p:cNvPr>
            <p:cNvSpPr/>
            <p:nvPr/>
          </p:nvSpPr>
          <p:spPr>
            <a:xfrm>
              <a:off x="471085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5;p77">
              <a:extLst>
                <a:ext uri="{FF2B5EF4-FFF2-40B4-BE49-F238E27FC236}">
                  <a16:creationId xmlns:a16="http://schemas.microsoft.com/office/drawing/2014/main" id="{93F19558-6122-85AF-CC68-C3D798C05C23}"/>
                </a:ext>
              </a:extLst>
            </p:cNvPr>
            <p:cNvSpPr/>
            <p:nvPr/>
          </p:nvSpPr>
          <p:spPr>
            <a:xfrm>
              <a:off x="471085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6;p77">
              <a:extLst>
                <a:ext uri="{FF2B5EF4-FFF2-40B4-BE49-F238E27FC236}">
                  <a16:creationId xmlns:a16="http://schemas.microsoft.com/office/drawing/2014/main" id="{D9D6CDFC-A90B-A0E4-2E64-13E2AC871A94}"/>
                </a:ext>
              </a:extLst>
            </p:cNvPr>
            <p:cNvSpPr/>
            <p:nvPr/>
          </p:nvSpPr>
          <p:spPr>
            <a:xfrm>
              <a:off x="471085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7;p77">
              <a:extLst>
                <a:ext uri="{FF2B5EF4-FFF2-40B4-BE49-F238E27FC236}">
                  <a16:creationId xmlns:a16="http://schemas.microsoft.com/office/drawing/2014/main" id="{26C22DBB-2810-AC4B-7F30-0A7C3FD6BE84}"/>
                </a:ext>
              </a:extLst>
            </p:cNvPr>
            <p:cNvSpPr/>
            <p:nvPr/>
          </p:nvSpPr>
          <p:spPr>
            <a:xfrm>
              <a:off x="4817225" y="5094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8;p77">
              <a:extLst>
                <a:ext uri="{FF2B5EF4-FFF2-40B4-BE49-F238E27FC236}">
                  <a16:creationId xmlns:a16="http://schemas.microsoft.com/office/drawing/2014/main" id="{ABD0679E-E02D-57B2-89D2-011A6A4D3AD5}"/>
                </a:ext>
              </a:extLst>
            </p:cNvPr>
            <p:cNvSpPr/>
            <p:nvPr/>
          </p:nvSpPr>
          <p:spPr>
            <a:xfrm>
              <a:off x="4817225" y="7138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3FFB874-3743-1379-0D71-4631581FAB23}"/>
              </a:ext>
            </a:extLst>
          </p:cNvPr>
          <p:cNvSpPr/>
          <p:nvPr/>
        </p:nvSpPr>
        <p:spPr>
          <a:xfrm>
            <a:off x="3324183" y="521225"/>
            <a:ext cx="9557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E06955"/>
                </a:solidFill>
                <a:highlight>
                  <a:srgbClr val="F3EA39"/>
                </a:highlight>
                <a:latin typeface="Poppins Black"/>
                <a:cs typeface="Poppins Black"/>
                <a:sym typeface="Poppins Black"/>
              </a:rPr>
              <a:t>04</a:t>
            </a:r>
            <a:endParaRPr lang="en-ID" dirty="0"/>
          </a:p>
        </p:txBody>
      </p:sp>
      <p:sp>
        <p:nvSpPr>
          <p:cNvPr id="39" name="Subtitle 3">
            <a:extLst>
              <a:ext uri="{FF2B5EF4-FFF2-40B4-BE49-F238E27FC236}">
                <a16:creationId xmlns:a16="http://schemas.microsoft.com/office/drawing/2014/main" id="{138E4579-754A-64D6-B46A-FEC9C2F4E7DB}"/>
              </a:ext>
            </a:extLst>
          </p:cNvPr>
          <p:cNvSpPr txBox="1">
            <a:spLocks/>
          </p:cNvSpPr>
          <p:nvPr/>
        </p:nvSpPr>
        <p:spPr>
          <a:xfrm>
            <a:off x="2651113" y="2605095"/>
            <a:ext cx="4556644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"/>
              <a:buNone/>
              <a:defRPr sz="15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>
              <a:buClr>
                <a:srgbClr val="000000"/>
              </a:buClr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 sequence has a first term of 5, while the difference is 6, what is the 10</a:t>
            </a:r>
            <a:r>
              <a:rPr lang="en-US" sz="1400" baseline="300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sequence?</a:t>
            </a:r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494C1FDE-104E-0DD7-7650-5FFABC5E8299}"/>
              </a:ext>
            </a:extLst>
          </p:cNvPr>
          <p:cNvSpPr txBox="1">
            <a:spLocks/>
          </p:cNvSpPr>
          <p:nvPr/>
        </p:nvSpPr>
        <p:spPr>
          <a:xfrm>
            <a:off x="1314317" y="2581345"/>
            <a:ext cx="122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3400" b="0" i="0" u="none" strike="noStrike" cap="none">
                <a:solidFill>
                  <a:schemeClr val="accent2"/>
                </a:solidFill>
                <a:highlight>
                  <a:schemeClr val="accent3"/>
                </a:highlight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9pPr>
          </a:lstStyle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18677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82DA98F-3EDC-DDA9-C1E9-F392E58F75C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51113" y="2595190"/>
            <a:ext cx="4556644" cy="626100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>
              <a:buClr>
                <a:srgbClr val="000000"/>
              </a:buClr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The third and fifth terms of the arithmetic sequence are 17 and 31. the 20th term of the sequence is…</a:t>
            </a:r>
            <a:endParaRPr lang="en-US" sz="140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ACD123-BF11-AD7C-B450-DC056B25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317" y="2571440"/>
            <a:ext cx="1224000" cy="57270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5C0040-172B-70D3-500D-75F246412C0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393869" y="521225"/>
            <a:ext cx="4036855" cy="665100"/>
          </a:xfrm>
        </p:spPr>
        <p:txBody>
          <a:bodyPr/>
          <a:lstStyle/>
          <a:p>
            <a:pPr algn="l"/>
            <a:r>
              <a:rPr lang="en-US" dirty="0"/>
              <a:t>Questions!</a:t>
            </a:r>
          </a:p>
        </p:txBody>
      </p:sp>
      <p:sp>
        <p:nvSpPr>
          <p:cNvPr id="9" name="Google Shape;577;p42">
            <a:extLst>
              <a:ext uri="{FF2B5EF4-FFF2-40B4-BE49-F238E27FC236}">
                <a16:creationId xmlns:a16="http://schemas.microsoft.com/office/drawing/2014/main" id="{8EF65B18-A44C-62B0-356D-33C8214F54E7}"/>
              </a:ext>
            </a:extLst>
          </p:cNvPr>
          <p:cNvSpPr/>
          <p:nvPr/>
        </p:nvSpPr>
        <p:spPr>
          <a:xfrm>
            <a:off x="260267" y="-279950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78;p42">
            <a:extLst>
              <a:ext uri="{FF2B5EF4-FFF2-40B4-BE49-F238E27FC236}">
                <a16:creationId xmlns:a16="http://schemas.microsoft.com/office/drawing/2014/main" id="{529B3B3A-5665-3CCC-FDA8-E8B4C7B40D54}"/>
              </a:ext>
            </a:extLst>
          </p:cNvPr>
          <p:cNvGrpSpPr/>
          <p:nvPr/>
        </p:nvGrpSpPr>
        <p:grpSpPr>
          <a:xfrm>
            <a:off x="932867" y="394125"/>
            <a:ext cx="1435450" cy="449875"/>
            <a:chOff x="6728025" y="394125"/>
            <a:chExt cx="1435450" cy="449875"/>
          </a:xfrm>
        </p:grpSpPr>
        <p:sp>
          <p:nvSpPr>
            <p:cNvPr id="11" name="Google Shape;579;p42">
              <a:extLst>
                <a:ext uri="{FF2B5EF4-FFF2-40B4-BE49-F238E27FC236}">
                  <a16:creationId xmlns:a16="http://schemas.microsoft.com/office/drawing/2014/main" id="{EDD7EC18-B746-DCA5-B174-22BC89F4A87C}"/>
                </a:ext>
              </a:extLst>
            </p:cNvPr>
            <p:cNvSpPr/>
            <p:nvPr/>
          </p:nvSpPr>
          <p:spPr>
            <a:xfrm>
              <a:off x="6952950" y="394125"/>
              <a:ext cx="840450" cy="25"/>
            </a:xfrm>
            <a:custGeom>
              <a:avLst/>
              <a:gdLst/>
              <a:ahLst/>
              <a:cxnLst/>
              <a:rect l="l" t="t" r="r" b="b"/>
              <a:pathLst>
                <a:path w="33618" h="1" fill="none" extrusionOk="0">
                  <a:moveTo>
                    <a:pt x="0" y="1"/>
                  </a:moveTo>
                  <a:lnTo>
                    <a:pt x="336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0;p42">
              <a:extLst>
                <a:ext uri="{FF2B5EF4-FFF2-40B4-BE49-F238E27FC236}">
                  <a16:creationId xmlns:a16="http://schemas.microsoft.com/office/drawing/2014/main" id="{65669D99-D7CE-2BC2-EB28-344C4541B4B9}"/>
                </a:ext>
              </a:extLst>
            </p:cNvPr>
            <p:cNvSpPr/>
            <p:nvPr/>
          </p:nvSpPr>
          <p:spPr>
            <a:xfrm>
              <a:off x="6728025" y="619050"/>
              <a:ext cx="1435450" cy="25"/>
            </a:xfrm>
            <a:custGeom>
              <a:avLst/>
              <a:gdLst/>
              <a:ahLst/>
              <a:cxnLst/>
              <a:rect l="l" t="t" r="r" b="b"/>
              <a:pathLst>
                <a:path w="57418" h="1" fill="none" extrusionOk="0">
                  <a:moveTo>
                    <a:pt x="0" y="1"/>
                  </a:moveTo>
                  <a:lnTo>
                    <a:pt x="574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1;p42">
              <a:extLst>
                <a:ext uri="{FF2B5EF4-FFF2-40B4-BE49-F238E27FC236}">
                  <a16:creationId xmlns:a16="http://schemas.microsoft.com/office/drawing/2014/main" id="{22D880DC-8F4B-42BB-C6C0-5FA0FF17EA3D}"/>
                </a:ext>
              </a:extLst>
            </p:cNvPr>
            <p:cNvSpPr/>
            <p:nvPr/>
          </p:nvSpPr>
          <p:spPr>
            <a:xfrm>
              <a:off x="7109475" y="843975"/>
              <a:ext cx="940025" cy="25"/>
            </a:xfrm>
            <a:custGeom>
              <a:avLst/>
              <a:gdLst/>
              <a:ahLst/>
              <a:cxnLst/>
              <a:rect l="l" t="t" r="r" b="b"/>
              <a:pathLst>
                <a:path w="37601" h="1" fill="none" extrusionOk="0">
                  <a:moveTo>
                    <a:pt x="1" y="1"/>
                  </a:moveTo>
                  <a:lnTo>
                    <a:pt x="37600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62F05-0810-7862-45CB-7339E767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72" y="4311324"/>
            <a:ext cx="1725318" cy="1664352"/>
          </a:xfrm>
          <a:prstGeom prst="rect">
            <a:avLst/>
          </a:prstGeom>
        </p:spPr>
      </p:pic>
      <p:sp>
        <p:nvSpPr>
          <p:cNvPr id="15" name="Google Shape;1693;p77">
            <a:extLst>
              <a:ext uri="{FF2B5EF4-FFF2-40B4-BE49-F238E27FC236}">
                <a16:creationId xmlns:a16="http://schemas.microsoft.com/office/drawing/2014/main" id="{C17788F7-A654-0564-B7CB-B86045800A1B}"/>
              </a:ext>
            </a:extLst>
          </p:cNvPr>
          <p:cNvSpPr/>
          <p:nvPr/>
        </p:nvSpPr>
        <p:spPr>
          <a:xfrm>
            <a:off x="7207757" y="5676556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93;p77">
            <a:extLst>
              <a:ext uri="{FF2B5EF4-FFF2-40B4-BE49-F238E27FC236}">
                <a16:creationId xmlns:a16="http://schemas.microsoft.com/office/drawing/2014/main" id="{4A950357-103A-5755-E2E0-64DB1000A04F}"/>
              </a:ext>
            </a:extLst>
          </p:cNvPr>
          <p:cNvSpPr/>
          <p:nvPr/>
        </p:nvSpPr>
        <p:spPr>
          <a:xfrm>
            <a:off x="7912840" y="5919445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668;p77">
            <a:extLst>
              <a:ext uri="{FF2B5EF4-FFF2-40B4-BE49-F238E27FC236}">
                <a16:creationId xmlns:a16="http://schemas.microsoft.com/office/drawing/2014/main" id="{6070504E-E4B9-A2C2-775E-6A55D04046DE}"/>
              </a:ext>
            </a:extLst>
          </p:cNvPr>
          <p:cNvGrpSpPr/>
          <p:nvPr/>
        </p:nvGrpSpPr>
        <p:grpSpPr>
          <a:xfrm>
            <a:off x="8764239" y="4068081"/>
            <a:ext cx="850325" cy="523600"/>
            <a:chOff x="4073300" y="403025"/>
            <a:chExt cx="850325" cy="523600"/>
          </a:xfrm>
        </p:grpSpPr>
        <p:sp>
          <p:nvSpPr>
            <p:cNvPr id="18" name="Google Shape;1669;p77">
              <a:extLst>
                <a:ext uri="{FF2B5EF4-FFF2-40B4-BE49-F238E27FC236}">
                  <a16:creationId xmlns:a16="http://schemas.microsoft.com/office/drawing/2014/main" id="{847C9DB9-A508-0129-9426-A55B93C5D26C}"/>
                </a:ext>
              </a:extLst>
            </p:cNvPr>
            <p:cNvSpPr/>
            <p:nvPr/>
          </p:nvSpPr>
          <p:spPr>
            <a:xfrm>
              <a:off x="407330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0;p77">
              <a:extLst>
                <a:ext uri="{FF2B5EF4-FFF2-40B4-BE49-F238E27FC236}">
                  <a16:creationId xmlns:a16="http://schemas.microsoft.com/office/drawing/2014/main" id="{398AA8DF-D3E1-CE45-E3D5-47D7EDCA1833}"/>
                </a:ext>
              </a:extLst>
            </p:cNvPr>
            <p:cNvSpPr/>
            <p:nvPr/>
          </p:nvSpPr>
          <p:spPr>
            <a:xfrm>
              <a:off x="407330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1;p77">
              <a:extLst>
                <a:ext uri="{FF2B5EF4-FFF2-40B4-BE49-F238E27FC236}">
                  <a16:creationId xmlns:a16="http://schemas.microsoft.com/office/drawing/2014/main" id="{413BFC54-DD8E-271A-CBC5-A408B9503F3B}"/>
                </a:ext>
              </a:extLst>
            </p:cNvPr>
            <p:cNvSpPr/>
            <p:nvPr/>
          </p:nvSpPr>
          <p:spPr>
            <a:xfrm>
              <a:off x="407330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2;p77">
              <a:extLst>
                <a:ext uri="{FF2B5EF4-FFF2-40B4-BE49-F238E27FC236}">
                  <a16:creationId xmlns:a16="http://schemas.microsoft.com/office/drawing/2014/main" id="{B9FBD198-D2EB-99F0-6BBF-F6906956C14B}"/>
                </a:ext>
              </a:extLst>
            </p:cNvPr>
            <p:cNvSpPr/>
            <p:nvPr/>
          </p:nvSpPr>
          <p:spPr>
            <a:xfrm>
              <a:off x="4180425" y="5094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3;p77">
              <a:extLst>
                <a:ext uri="{FF2B5EF4-FFF2-40B4-BE49-F238E27FC236}">
                  <a16:creationId xmlns:a16="http://schemas.microsoft.com/office/drawing/2014/main" id="{5224836E-6FA3-C69A-F709-1843DDD5237F}"/>
                </a:ext>
              </a:extLst>
            </p:cNvPr>
            <p:cNvSpPr/>
            <p:nvPr/>
          </p:nvSpPr>
          <p:spPr>
            <a:xfrm>
              <a:off x="4180425" y="7138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4;p77">
              <a:extLst>
                <a:ext uri="{FF2B5EF4-FFF2-40B4-BE49-F238E27FC236}">
                  <a16:creationId xmlns:a16="http://schemas.microsoft.com/office/drawing/2014/main" id="{F4D252D7-D2FE-6C3B-01C4-6B3BB7793598}"/>
                </a:ext>
              </a:extLst>
            </p:cNvPr>
            <p:cNvSpPr/>
            <p:nvPr/>
          </p:nvSpPr>
          <p:spPr>
            <a:xfrm>
              <a:off x="428682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5;p77">
              <a:extLst>
                <a:ext uri="{FF2B5EF4-FFF2-40B4-BE49-F238E27FC236}">
                  <a16:creationId xmlns:a16="http://schemas.microsoft.com/office/drawing/2014/main" id="{20702DB9-B86C-2A76-B463-B9209E9EE6CD}"/>
                </a:ext>
              </a:extLst>
            </p:cNvPr>
            <p:cNvSpPr/>
            <p:nvPr/>
          </p:nvSpPr>
          <p:spPr>
            <a:xfrm>
              <a:off x="428682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6;p77">
              <a:extLst>
                <a:ext uri="{FF2B5EF4-FFF2-40B4-BE49-F238E27FC236}">
                  <a16:creationId xmlns:a16="http://schemas.microsoft.com/office/drawing/2014/main" id="{F6D9C12B-2470-6EA5-33FF-C3198A2576DF}"/>
                </a:ext>
              </a:extLst>
            </p:cNvPr>
            <p:cNvSpPr/>
            <p:nvPr/>
          </p:nvSpPr>
          <p:spPr>
            <a:xfrm>
              <a:off x="428682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7;p77">
              <a:extLst>
                <a:ext uri="{FF2B5EF4-FFF2-40B4-BE49-F238E27FC236}">
                  <a16:creationId xmlns:a16="http://schemas.microsoft.com/office/drawing/2014/main" id="{04A77AE4-8A13-99B8-4157-A65C3EC85A4E}"/>
                </a:ext>
              </a:extLst>
            </p:cNvPr>
            <p:cNvSpPr/>
            <p:nvPr/>
          </p:nvSpPr>
          <p:spPr>
            <a:xfrm>
              <a:off x="4391675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8;p77">
              <a:extLst>
                <a:ext uri="{FF2B5EF4-FFF2-40B4-BE49-F238E27FC236}">
                  <a16:creationId xmlns:a16="http://schemas.microsoft.com/office/drawing/2014/main" id="{1A776739-85D8-0F16-E3D5-920EFBD8C762}"/>
                </a:ext>
              </a:extLst>
            </p:cNvPr>
            <p:cNvSpPr/>
            <p:nvPr/>
          </p:nvSpPr>
          <p:spPr>
            <a:xfrm>
              <a:off x="4391675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9;p77">
              <a:extLst>
                <a:ext uri="{FF2B5EF4-FFF2-40B4-BE49-F238E27FC236}">
                  <a16:creationId xmlns:a16="http://schemas.microsoft.com/office/drawing/2014/main" id="{95DC3F57-76A9-1A37-2920-A68C323ED672}"/>
                </a:ext>
              </a:extLst>
            </p:cNvPr>
            <p:cNvSpPr/>
            <p:nvPr/>
          </p:nvSpPr>
          <p:spPr>
            <a:xfrm>
              <a:off x="449807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80;p77">
              <a:extLst>
                <a:ext uri="{FF2B5EF4-FFF2-40B4-BE49-F238E27FC236}">
                  <a16:creationId xmlns:a16="http://schemas.microsoft.com/office/drawing/2014/main" id="{3DB085FD-2887-957A-5B89-D2CF76953478}"/>
                </a:ext>
              </a:extLst>
            </p:cNvPr>
            <p:cNvSpPr/>
            <p:nvPr/>
          </p:nvSpPr>
          <p:spPr>
            <a:xfrm>
              <a:off x="449807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81;p77">
              <a:extLst>
                <a:ext uri="{FF2B5EF4-FFF2-40B4-BE49-F238E27FC236}">
                  <a16:creationId xmlns:a16="http://schemas.microsoft.com/office/drawing/2014/main" id="{B932ADBA-70CA-7D5D-8819-91583387E9E1}"/>
                </a:ext>
              </a:extLst>
            </p:cNvPr>
            <p:cNvSpPr/>
            <p:nvPr/>
          </p:nvSpPr>
          <p:spPr>
            <a:xfrm>
              <a:off x="449807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2;p77">
              <a:extLst>
                <a:ext uri="{FF2B5EF4-FFF2-40B4-BE49-F238E27FC236}">
                  <a16:creationId xmlns:a16="http://schemas.microsoft.com/office/drawing/2014/main" id="{6015D562-201C-7896-AEBD-42B09FB7167F}"/>
                </a:ext>
              </a:extLst>
            </p:cNvPr>
            <p:cNvSpPr/>
            <p:nvPr/>
          </p:nvSpPr>
          <p:spPr>
            <a:xfrm>
              <a:off x="4604450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3;p77">
              <a:extLst>
                <a:ext uri="{FF2B5EF4-FFF2-40B4-BE49-F238E27FC236}">
                  <a16:creationId xmlns:a16="http://schemas.microsoft.com/office/drawing/2014/main" id="{A4F10A09-7AEF-9F0D-958E-C3B763ADFD2B}"/>
                </a:ext>
              </a:extLst>
            </p:cNvPr>
            <p:cNvSpPr/>
            <p:nvPr/>
          </p:nvSpPr>
          <p:spPr>
            <a:xfrm>
              <a:off x="4604450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4;p77">
              <a:extLst>
                <a:ext uri="{FF2B5EF4-FFF2-40B4-BE49-F238E27FC236}">
                  <a16:creationId xmlns:a16="http://schemas.microsoft.com/office/drawing/2014/main" id="{ADF46265-2F72-DA41-F2EF-A51E79DB27CB}"/>
                </a:ext>
              </a:extLst>
            </p:cNvPr>
            <p:cNvSpPr/>
            <p:nvPr/>
          </p:nvSpPr>
          <p:spPr>
            <a:xfrm>
              <a:off x="471085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5;p77">
              <a:extLst>
                <a:ext uri="{FF2B5EF4-FFF2-40B4-BE49-F238E27FC236}">
                  <a16:creationId xmlns:a16="http://schemas.microsoft.com/office/drawing/2014/main" id="{93F19558-6122-85AF-CC68-C3D798C05C23}"/>
                </a:ext>
              </a:extLst>
            </p:cNvPr>
            <p:cNvSpPr/>
            <p:nvPr/>
          </p:nvSpPr>
          <p:spPr>
            <a:xfrm>
              <a:off x="471085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6;p77">
              <a:extLst>
                <a:ext uri="{FF2B5EF4-FFF2-40B4-BE49-F238E27FC236}">
                  <a16:creationId xmlns:a16="http://schemas.microsoft.com/office/drawing/2014/main" id="{D9D6CDFC-A90B-A0E4-2E64-13E2AC871A94}"/>
                </a:ext>
              </a:extLst>
            </p:cNvPr>
            <p:cNvSpPr/>
            <p:nvPr/>
          </p:nvSpPr>
          <p:spPr>
            <a:xfrm>
              <a:off x="471085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7;p77">
              <a:extLst>
                <a:ext uri="{FF2B5EF4-FFF2-40B4-BE49-F238E27FC236}">
                  <a16:creationId xmlns:a16="http://schemas.microsoft.com/office/drawing/2014/main" id="{26C22DBB-2810-AC4B-7F30-0A7C3FD6BE84}"/>
                </a:ext>
              </a:extLst>
            </p:cNvPr>
            <p:cNvSpPr/>
            <p:nvPr/>
          </p:nvSpPr>
          <p:spPr>
            <a:xfrm>
              <a:off x="4817225" y="5094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8;p77">
              <a:extLst>
                <a:ext uri="{FF2B5EF4-FFF2-40B4-BE49-F238E27FC236}">
                  <a16:creationId xmlns:a16="http://schemas.microsoft.com/office/drawing/2014/main" id="{ABD0679E-E02D-57B2-89D2-011A6A4D3AD5}"/>
                </a:ext>
              </a:extLst>
            </p:cNvPr>
            <p:cNvSpPr/>
            <p:nvPr/>
          </p:nvSpPr>
          <p:spPr>
            <a:xfrm>
              <a:off x="4817225" y="7138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3FFB874-3743-1379-0D71-4631581FAB23}"/>
              </a:ext>
            </a:extLst>
          </p:cNvPr>
          <p:cNvSpPr/>
          <p:nvPr/>
        </p:nvSpPr>
        <p:spPr>
          <a:xfrm>
            <a:off x="3324183" y="521225"/>
            <a:ext cx="9557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E06955"/>
                </a:solidFill>
                <a:highlight>
                  <a:srgbClr val="F3EA39"/>
                </a:highlight>
                <a:latin typeface="Poppins Black"/>
                <a:cs typeface="Poppins Black"/>
                <a:sym typeface="Poppins Black"/>
              </a:rPr>
              <a:t>04</a:t>
            </a:r>
            <a:endParaRPr lang="en-ID" dirty="0"/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887E6BFC-AE5F-B3C1-E618-142CCD119BC6}"/>
              </a:ext>
            </a:extLst>
          </p:cNvPr>
          <p:cNvSpPr txBox="1">
            <a:spLocks/>
          </p:cNvSpPr>
          <p:nvPr/>
        </p:nvSpPr>
        <p:spPr>
          <a:xfrm>
            <a:off x="2651113" y="1544085"/>
            <a:ext cx="4556644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"/>
              <a:buNone/>
              <a:defRPr sz="15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>
              <a:buClr>
                <a:srgbClr val="000000"/>
              </a:buClr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Find the sum of the first 20 terms of 3+7+11+…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0F5BDE91-5993-EE59-999C-1B7B02D476C1}"/>
              </a:ext>
            </a:extLst>
          </p:cNvPr>
          <p:cNvSpPr txBox="1">
            <a:spLocks/>
          </p:cNvSpPr>
          <p:nvPr/>
        </p:nvSpPr>
        <p:spPr>
          <a:xfrm>
            <a:off x="1314317" y="1520335"/>
            <a:ext cx="122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3400" b="0" i="0" u="none" strike="noStrike" cap="none">
                <a:solidFill>
                  <a:schemeClr val="accent2"/>
                </a:solidFill>
                <a:highlight>
                  <a:schemeClr val="accent3"/>
                </a:highlight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xend Deca Black"/>
              <a:buNone/>
              <a:defRPr sz="1800" b="0" i="0" u="none" strike="noStrike" cap="none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9pPr>
          </a:lstStyle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681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40"/>
          <p:cNvGrpSpPr/>
          <p:nvPr/>
        </p:nvGrpSpPr>
        <p:grpSpPr>
          <a:xfrm>
            <a:off x="297025" y="2589163"/>
            <a:ext cx="1203700" cy="2240675"/>
            <a:chOff x="2434200" y="1397225"/>
            <a:chExt cx="1203700" cy="2240675"/>
          </a:xfrm>
        </p:grpSpPr>
        <p:sp>
          <p:nvSpPr>
            <p:cNvPr id="516" name="Google Shape;516;p40"/>
            <p:cNvSpPr/>
            <p:nvPr/>
          </p:nvSpPr>
          <p:spPr>
            <a:xfrm>
              <a:off x="2434200" y="1397225"/>
              <a:ext cx="957185" cy="2046850"/>
            </a:xfrm>
            <a:custGeom>
              <a:avLst/>
              <a:gdLst/>
              <a:ahLst/>
              <a:cxnLst/>
              <a:rect l="l" t="t" r="r" b="b"/>
              <a:pathLst>
                <a:path w="48300" h="103285" extrusionOk="0">
                  <a:moveTo>
                    <a:pt x="31855" y="1"/>
                  </a:moveTo>
                  <a:lnTo>
                    <a:pt x="1" y="50275"/>
                  </a:lnTo>
                  <a:cubicBezTo>
                    <a:pt x="1" y="50275"/>
                    <a:pt x="20943" y="99941"/>
                    <a:pt x="24287" y="103285"/>
                  </a:cubicBezTo>
                  <a:lnTo>
                    <a:pt x="40366" y="103285"/>
                  </a:lnTo>
                  <a:lnTo>
                    <a:pt x="28208" y="50731"/>
                  </a:lnTo>
                  <a:lnTo>
                    <a:pt x="4829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096075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21" y="68999"/>
                  </a:cubicBezTo>
                  <a:cubicBezTo>
                    <a:pt x="4864" y="68999"/>
                    <a:pt x="0" y="53527"/>
                    <a:pt x="0" y="34500"/>
                  </a:cubicBezTo>
                  <a:cubicBezTo>
                    <a:pt x="0" y="15442"/>
                    <a:pt x="4864" y="1"/>
                    <a:pt x="1082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40"/>
          <p:cNvSpPr/>
          <p:nvPr/>
        </p:nvSpPr>
        <p:spPr>
          <a:xfrm>
            <a:off x="7185550" y="2134500"/>
            <a:ext cx="3636059" cy="2290340"/>
          </a:xfrm>
          <a:custGeom>
            <a:avLst/>
            <a:gdLst/>
            <a:ahLst/>
            <a:cxnLst/>
            <a:rect l="l" t="t" r="r" b="b"/>
            <a:pathLst>
              <a:path w="166964" h="105170" extrusionOk="0">
                <a:moveTo>
                  <a:pt x="69029" y="0"/>
                </a:moveTo>
                <a:lnTo>
                  <a:pt x="0" y="105169"/>
                </a:lnTo>
                <a:lnTo>
                  <a:pt x="166964" y="82980"/>
                </a:lnTo>
                <a:lnTo>
                  <a:pt x="6902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>
            <a:off x="7588099" y="3281748"/>
            <a:ext cx="1037126" cy="2258072"/>
            <a:chOff x="7208104" y="3498739"/>
            <a:chExt cx="940107" cy="2046838"/>
          </a:xfrm>
        </p:grpSpPr>
        <p:sp>
          <p:nvSpPr>
            <p:cNvPr id="522" name="Google Shape;522;p40"/>
            <p:cNvSpPr/>
            <p:nvPr/>
          </p:nvSpPr>
          <p:spPr>
            <a:xfrm>
              <a:off x="7208104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483377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758650" y="3498739"/>
              <a:ext cx="115211" cy="2046838"/>
            </a:xfrm>
            <a:custGeom>
              <a:avLst/>
              <a:gdLst/>
              <a:ahLst/>
              <a:cxnLst/>
              <a:rect l="l" t="t" r="r" b="b"/>
              <a:pathLst>
                <a:path w="3740" h="66445" extrusionOk="0">
                  <a:moveTo>
                    <a:pt x="1" y="0"/>
                  </a:moveTo>
                  <a:lnTo>
                    <a:pt x="1" y="66445"/>
                  </a:lnTo>
                  <a:lnTo>
                    <a:pt x="3739" y="66445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5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8032076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 rot="5400000">
            <a:off x="207181" y="1527450"/>
            <a:ext cx="862648" cy="682968"/>
            <a:chOff x="550131" y="3442675"/>
            <a:chExt cx="862648" cy="682968"/>
          </a:xfrm>
        </p:grpSpPr>
        <p:sp>
          <p:nvSpPr>
            <p:cNvPr id="527" name="Google Shape;527;p40"/>
            <p:cNvSpPr/>
            <p:nvPr/>
          </p:nvSpPr>
          <p:spPr>
            <a:xfrm rot="10800000" flipH="1">
              <a:off x="55013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9" y="1733"/>
                    <a:pt x="1764" y="1369"/>
                    <a:pt x="1764" y="852"/>
                  </a:cubicBezTo>
                  <a:cubicBezTo>
                    <a:pt x="1764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10800000" flipH="1">
              <a:off x="82056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8" y="1733"/>
                    <a:pt x="1764" y="1369"/>
                    <a:pt x="1764" y="852"/>
                  </a:cubicBezTo>
                  <a:cubicBezTo>
                    <a:pt x="1764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10800000" flipH="1">
              <a:off x="1090086" y="4073350"/>
              <a:ext cx="52263" cy="52293"/>
            </a:xfrm>
            <a:custGeom>
              <a:avLst/>
              <a:gdLst/>
              <a:ahLst/>
              <a:cxnLst/>
              <a:rect l="l" t="t" r="r" b="b"/>
              <a:pathLst>
                <a:path w="1733" h="1734" extrusionOk="0">
                  <a:moveTo>
                    <a:pt x="88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69"/>
                    <a:pt x="365" y="1733"/>
                    <a:pt x="882" y="1733"/>
                  </a:cubicBezTo>
                  <a:cubicBezTo>
                    <a:pt x="1368" y="1733"/>
                    <a:pt x="1733" y="1369"/>
                    <a:pt x="1733" y="852"/>
                  </a:cubicBezTo>
                  <a:cubicBezTo>
                    <a:pt x="173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10800000" flipH="1">
              <a:off x="1360486" y="4073350"/>
              <a:ext cx="52293" cy="52293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2" y="1"/>
                  </a:moveTo>
                  <a:cubicBezTo>
                    <a:pt x="366" y="1"/>
                    <a:pt x="1" y="366"/>
                    <a:pt x="1" y="852"/>
                  </a:cubicBezTo>
                  <a:cubicBezTo>
                    <a:pt x="1" y="1369"/>
                    <a:pt x="366" y="1733"/>
                    <a:pt x="882" y="1733"/>
                  </a:cubicBezTo>
                  <a:cubicBezTo>
                    <a:pt x="1369" y="1733"/>
                    <a:pt x="1733" y="1369"/>
                    <a:pt x="1733" y="852"/>
                  </a:cubicBezTo>
                  <a:cubicBezTo>
                    <a:pt x="1733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10800000" flipH="1">
              <a:off x="55013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10800000" flipH="1">
              <a:off x="82056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10800000" flipH="1">
              <a:off x="1090086" y="3863446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10800000" flipH="1">
              <a:off x="1360486" y="3863446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10800000" flipH="1">
              <a:off x="55013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10800000" flipH="1">
              <a:off x="82056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10800000" flipH="1">
              <a:off x="1090086" y="3652608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10800000" flipH="1">
              <a:off x="1360486" y="3652608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10800000" flipH="1">
              <a:off x="55013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9" y="1763"/>
                    <a:pt x="1764" y="1368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10800000" flipH="1">
              <a:off x="82056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8" y="1763"/>
                    <a:pt x="1764" y="1368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10800000" flipH="1">
              <a:off x="1090086" y="3442675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8"/>
                    <a:pt x="365" y="1763"/>
                    <a:pt x="882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10800000" flipH="1">
              <a:off x="1360486" y="3442675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8"/>
                    <a:pt x="366" y="1763"/>
                    <a:pt x="882" y="1763"/>
                  </a:cubicBezTo>
                  <a:cubicBezTo>
                    <a:pt x="1369" y="1763"/>
                    <a:pt x="1733" y="1368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-675350" y="2167750"/>
            <a:ext cx="2052053" cy="1560414"/>
          </a:xfrm>
          <a:custGeom>
            <a:avLst/>
            <a:gdLst/>
            <a:ahLst/>
            <a:cxnLst/>
            <a:rect l="l" t="t" r="r" b="b"/>
            <a:pathLst>
              <a:path w="52637" h="40026" extrusionOk="0">
                <a:moveTo>
                  <a:pt x="25532" y="1"/>
                </a:moveTo>
                <a:cubicBezTo>
                  <a:pt x="24077" y="1"/>
                  <a:pt x="22524" y="763"/>
                  <a:pt x="21643" y="1974"/>
                </a:cubicBezTo>
                <a:cubicBezTo>
                  <a:pt x="20234" y="3919"/>
                  <a:pt x="20216" y="6578"/>
                  <a:pt x="20662" y="8969"/>
                </a:cubicBezTo>
                <a:cubicBezTo>
                  <a:pt x="21108" y="11360"/>
                  <a:pt x="21965" y="13679"/>
                  <a:pt x="22107" y="16106"/>
                </a:cubicBezTo>
                <a:cubicBezTo>
                  <a:pt x="22446" y="21958"/>
                  <a:pt x="17557" y="28328"/>
                  <a:pt x="11669" y="29291"/>
                </a:cubicBezTo>
                <a:cubicBezTo>
                  <a:pt x="9974" y="29559"/>
                  <a:pt x="8226" y="29416"/>
                  <a:pt x="6513" y="29595"/>
                </a:cubicBezTo>
                <a:cubicBezTo>
                  <a:pt x="2998" y="29987"/>
                  <a:pt x="0" y="32717"/>
                  <a:pt x="2695" y="36179"/>
                </a:cubicBezTo>
                <a:cubicBezTo>
                  <a:pt x="3587" y="37303"/>
                  <a:pt x="4871" y="38052"/>
                  <a:pt x="6174" y="38641"/>
                </a:cubicBezTo>
                <a:cubicBezTo>
                  <a:pt x="8342" y="39579"/>
                  <a:pt x="10683" y="40025"/>
                  <a:pt x="13030" y="40025"/>
                </a:cubicBezTo>
                <a:cubicBezTo>
                  <a:pt x="18853" y="40025"/>
                  <a:pt x="24715" y="37279"/>
                  <a:pt x="28085" y="32485"/>
                </a:cubicBezTo>
                <a:cubicBezTo>
                  <a:pt x="29601" y="30344"/>
                  <a:pt x="30654" y="27846"/>
                  <a:pt x="32278" y="25759"/>
                </a:cubicBezTo>
                <a:cubicBezTo>
                  <a:pt x="35222" y="22012"/>
                  <a:pt x="39736" y="19942"/>
                  <a:pt x="43768" y="17426"/>
                </a:cubicBezTo>
                <a:cubicBezTo>
                  <a:pt x="47819" y="14910"/>
                  <a:pt x="51798" y="11360"/>
                  <a:pt x="52368" y="6631"/>
                </a:cubicBezTo>
                <a:cubicBezTo>
                  <a:pt x="52636" y="4526"/>
                  <a:pt x="51869" y="1992"/>
                  <a:pt x="49835" y="1368"/>
                </a:cubicBezTo>
                <a:cubicBezTo>
                  <a:pt x="49536" y="1275"/>
                  <a:pt x="49231" y="1232"/>
                  <a:pt x="48925" y="1232"/>
                </a:cubicBezTo>
                <a:cubicBezTo>
                  <a:pt x="47881" y="1232"/>
                  <a:pt x="46835" y="1730"/>
                  <a:pt x="46034" y="2420"/>
                </a:cubicBezTo>
                <a:cubicBezTo>
                  <a:pt x="45017" y="3330"/>
                  <a:pt x="44304" y="4526"/>
                  <a:pt x="43590" y="5686"/>
                </a:cubicBezTo>
                <a:cubicBezTo>
                  <a:pt x="42002" y="8255"/>
                  <a:pt x="40146" y="10824"/>
                  <a:pt x="37398" y="12020"/>
                </a:cubicBezTo>
                <a:cubicBezTo>
                  <a:pt x="36556" y="12397"/>
                  <a:pt x="35607" y="12586"/>
                  <a:pt x="34662" y="12586"/>
                </a:cubicBezTo>
                <a:cubicBezTo>
                  <a:pt x="32564" y="12586"/>
                  <a:pt x="30486" y="11654"/>
                  <a:pt x="29637" y="9772"/>
                </a:cubicBezTo>
                <a:cubicBezTo>
                  <a:pt x="28388" y="6988"/>
                  <a:pt x="30083" y="3152"/>
                  <a:pt x="27942" y="957"/>
                </a:cubicBezTo>
                <a:cubicBezTo>
                  <a:pt x="27300" y="295"/>
                  <a:pt x="26435" y="1"/>
                  <a:pt x="2553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7607775" y="1673550"/>
            <a:ext cx="1512350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901B4-4DCE-4DC4-8684-BDB6C5CB497E}"/>
              </a:ext>
            </a:extLst>
          </p:cNvPr>
          <p:cNvSpPr/>
          <p:nvPr/>
        </p:nvSpPr>
        <p:spPr>
          <a:xfrm>
            <a:off x="3141542" y="1007170"/>
            <a:ext cx="3323613" cy="3163986"/>
          </a:xfrm>
          <a:prstGeom prst="ellipse">
            <a:avLst/>
          </a:prstGeom>
          <a:gradFill>
            <a:gsLst>
              <a:gs pos="27000">
                <a:srgbClr val="65E6F5"/>
              </a:gs>
              <a:gs pos="100000">
                <a:srgbClr val="3D64E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FFFFFF"/>
              </a:buClr>
              <a:buSzPts val="1800"/>
            </a:pPr>
            <a:endParaRPr lang="en-ID" sz="44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2E5A-BED4-42AE-8254-5D773C5F501F}"/>
              </a:ext>
            </a:extLst>
          </p:cNvPr>
          <p:cNvSpPr txBox="1"/>
          <p:nvPr/>
        </p:nvSpPr>
        <p:spPr>
          <a:xfrm>
            <a:off x="2983154" y="2246812"/>
            <a:ext cx="368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  <a:buSzPts val="1800"/>
            </a:pPr>
            <a:r>
              <a:rPr lang="en-ID" sz="3600" dirty="0">
                <a:solidFill>
                  <a:srgbClr val="DE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 Black"/>
                <a:sym typeface="Lexend Deca Black"/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293798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"/>
          <p:cNvSpPr/>
          <p:nvPr/>
        </p:nvSpPr>
        <p:spPr>
          <a:xfrm rot="6271106">
            <a:off x="1753017" y="-2731873"/>
            <a:ext cx="2965976" cy="5084623"/>
          </a:xfrm>
          <a:custGeom>
            <a:avLst/>
            <a:gdLst/>
            <a:ahLst/>
            <a:cxnLst/>
            <a:rect l="l" t="t" r="r" b="b"/>
            <a:pathLst>
              <a:path w="118635" h="203378" extrusionOk="0">
                <a:moveTo>
                  <a:pt x="11490" y="1"/>
                </a:moveTo>
                <a:lnTo>
                  <a:pt x="0" y="203378"/>
                </a:lnTo>
                <a:lnTo>
                  <a:pt x="118635" y="123589"/>
                </a:lnTo>
                <a:lnTo>
                  <a:pt x="1149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title"/>
          </p:nvPr>
        </p:nvSpPr>
        <p:spPr>
          <a:xfrm>
            <a:off x="1578554" y="1406996"/>
            <a:ext cx="5986891" cy="23295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Thank You</a:t>
            </a:r>
            <a:br>
              <a:rPr lang="en-ID" sz="4000" dirty="0"/>
            </a:br>
            <a:r>
              <a:rPr lang="en-ID" sz="4000" dirty="0">
                <a:solidFill>
                  <a:schemeClr val="accent1"/>
                </a:solidFill>
              </a:rPr>
              <a:t>for your attention!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589" name="Google Shape;589;p43"/>
          <p:cNvSpPr/>
          <p:nvPr/>
        </p:nvSpPr>
        <p:spPr>
          <a:xfrm>
            <a:off x="6298700" y="3871175"/>
            <a:ext cx="1576050" cy="1572350"/>
          </a:xfrm>
          <a:custGeom>
            <a:avLst/>
            <a:gdLst/>
            <a:ahLst/>
            <a:cxnLst/>
            <a:rect l="l" t="t" r="r" b="b"/>
            <a:pathLst>
              <a:path w="63042" h="62894" extrusionOk="0">
                <a:moveTo>
                  <a:pt x="31452" y="0"/>
                </a:moveTo>
                <a:cubicBezTo>
                  <a:pt x="31415" y="0"/>
                  <a:pt x="31377" y="1"/>
                  <a:pt x="31339" y="2"/>
                </a:cubicBezTo>
                <a:cubicBezTo>
                  <a:pt x="29728" y="124"/>
                  <a:pt x="28512" y="1492"/>
                  <a:pt x="28603" y="3103"/>
                </a:cubicBezTo>
                <a:lnTo>
                  <a:pt x="30123" y="28088"/>
                </a:lnTo>
                <a:lnTo>
                  <a:pt x="30123" y="28088"/>
                </a:lnTo>
                <a:lnTo>
                  <a:pt x="13527" y="9364"/>
                </a:lnTo>
                <a:cubicBezTo>
                  <a:pt x="13436" y="9273"/>
                  <a:pt x="13375" y="9182"/>
                  <a:pt x="13253" y="9091"/>
                </a:cubicBezTo>
                <a:cubicBezTo>
                  <a:pt x="12698" y="8605"/>
                  <a:pt x="12016" y="8366"/>
                  <a:pt x="11337" y="8366"/>
                </a:cubicBezTo>
                <a:cubicBezTo>
                  <a:pt x="10530" y="8366"/>
                  <a:pt x="9728" y="8704"/>
                  <a:pt x="9150" y="9364"/>
                </a:cubicBezTo>
                <a:cubicBezTo>
                  <a:pt x="8086" y="10580"/>
                  <a:pt x="8208" y="12404"/>
                  <a:pt x="9424" y="13468"/>
                </a:cubicBezTo>
                <a:lnTo>
                  <a:pt x="28147" y="30064"/>
                </a:lnTo>
                <a:lnTo>
                  <a:pt x="3162" y="28544"/>
                </a:lnTo>
                <a:lnTo>
                  <a:pt x="2797" y="28544"/>
                </a:lnTo>
                <a:cubicBezTo>
                  <a:pt x="1217" y="28665"/>
                  <a:pt x="1" y="30033"/>
                  <a:pt x="62" y="31614"/>
                </a:cubicBezTo>
                <a:cubicBezTo>
                  <a:pt x="179" y="33168"/>
                  <a:pt x="1456" y="34354"/>
                  <a:pt x="2992" y="34354"/>
                </a:cubicBezTo>
                <a:cubicBezTo>
                  <a:pt x="3049" y="34354"/>
                  <a:pt x="3105" y="34353"/>
                  <a:pt x="3162" y="34349"/>
                </a:cubicBezTo>
                <a:lnTo>
                  <a:pt x="28147" y="32830"/>
                </a:lnTo>
                <a:lnTo>
                  <a:pt x="9424" y="49456"/>
                </a:lnTo>
                <a:cubicBezTo>
                  <a:pt x="9332" y="49517"/>
                  <a:pt x="9241" y="49608"/>
                  <a:pt x="9150" y="49699"/>
                </a:cubicBezTo>
                <a:cubicBezTo>
                  <a:pt x="8086" y="50915"/>
                  <a:pt x="8208" y="52739"/>
                  <a:pt x="9424" y="53803"/>
                </a:cubicBezTo>
                <a:cubicBezTo>
                  <a:pt x="9983" y="54292"/>
                  <a:pt x="10672" y="54537"/>
                  <a:pt x="11357" y="54537"/>
                </a:cubicBezTo>
                <a:cubicBezTo>
                  <a:pt x="12158" y="54537"/>
                  <a:pt x="12953" y="54201"/>
                  <a:pt x="13527" y="53529"/>
                </a:cubicBezTo>
                <a:lnTo>
                  <a:pt x="30123" y="34805"/>
                </a:lnTo>
                <a:lnTo>
                  <a:pt x="28603" y="59821"/>
                </a:lnTo>
                <a:lnTo>
                  <a:pt x="28603" y="60155"/>
                </a:lnTo>
                <a:cubicBezTo>
                  <a:pt x="28722" y="61727"/>
                  <a:pt x="30026" y="62893"/>
                  <a:pt x="31557" y="62893"/>
                </a:cubicBezTo>
                <a:cubicBezTo>
                  <a:pt x="31596" y="62893"/>
                  <a:pt x="31634" y="62892"/>
                  <a:pt x="31673" y="62891"/>
                </a:cubicBezTo>
                <a:cubicBezTo>
                  <a:pt x="33284" y="62769"/>
                  <a:pt x="34500" y="61401"/>
                  <a:pt x="34409" y="59821"/>
                </a:cubicBezTo>
                <a:lnTo>
                  <a:pt x="32889" y="34805"/>
                </a:lnTo>
                <a:lnTo>
                  <a:pt x="49485" y="53529"/>
                </a:lnTo>
                <a:cubicBezTo>
                  <a:pt x="49576" y="53620"/>
                  <a:pt x="49667" y="53742"/>
                  <a:pt x="49759" y="53803"/>
                </a:cubicBezTo>
                <a:cubicBezTo>
                  <a:pt x="50319" y="54292"/>
                  <a:pt x="51007" y="54537"/>
                  <a:pt x="51692" y="54537"/>
                </a:cubicBezTo>
                <a:cubicBezTo>
                  <a:pt x="52493" y="54537"/>
                  <a:pt x="53288" y="54201"/>
                  <a:pt x="53862" y="53529"/>
                </a:cubicBezTo>
                <a:cubicBezTo>
                  <a:pt x="54926" y="52313"/>
                  <a:pt x="54835" y="50489"/>
                  <a:pt x="53619" y="49456"/>
                </a:cubicBezTo>
                <a:lnTo>
                  <a:pt x="34865" y="32830"/>
                </a:lnTo>
                <a:lnTo>
                  <a:pt x="59880" y="34349"/>
                </a:lnTo>
                <a:lnTo>
                  <a:pt x="60215" y="34349"/>
                </a:lnTo>
                <a:cubicBezTo>
                  <a:pt x="61826" y="34258"/>
                  <a:pt x="63042" y="32890"/>
                  <a:pt x="62950" y="31279"/>
                </a:cubicBezTo>
                <a:cubicBezTo>
                  <a:pt x="62834" y="29769"/>
                  <a:pt x="61580" y="28536"/>
                  <a:pt x="60089" y="28536"/>
                </a:cubicBezTo>
                <a:cubicBezTo>
                  <a:pt x="60020" y="28536"/>
                  <a:pt x="59950" y="28538"/>
                  <a:pt x="59880" y="28544"/>
                </a:cubicBezTo>
                <a:lnTo>
                  <a:pt x="34865" y="30064"/>
                </a:lnTo>
                <a:lnTo>
                  <a:pt x="53619" y="13468"/>
                </a:lnTo>
                <a:cubicBezTo>
                  <a:pt x="53680" y="13376"/>
                  <a:pt x="53801" y="13316"/>
                  <a:pt x="53862" y="13194"/>
                </a:cubicBezTo>
                <a:cubicBezTo>
                  <a:pt x="54926" y="11978"/>
                  <a:pt x="54835" y="10154"/>
                  <a:pt x="53619" y="9091"/>
                </a:cubicBezTo>
                <a:cubicBezTo>
                  <a:pt x="53064" y="8605"/>
                  <a:pt x="52381" y="8366"/>
                  <a:pt x="51700" y="8366"/>
                </a:cubicBezTo>
                <a:cubicBezTo>
                  <a:pt x="50889" y="8366"/>
                  <a:pt x="50080" y="8704"/>
                  <a:pt x="49485" y="9364"/>
                </a:cubicBezTo>
                <a:lnTo>
                  <a:pt x="32889" y="28088"/>
                </a:lnTo>
                <a:lnTo>
                  <a:pt x="34409" y="3103"/>
                </a:lnTo>
                <a:lnTo>
                  <a:pt x="34409" y="2738"/>
                </a:lnTo>
                <a:cubicBezTo>
                  <a:pt x="34290" y="1195"/>
                  <a:pt x="32984" y="0"/>
                  <a:pt x="31452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590;p43"/>
          <p:cNvGrpSpPr/>
          <p:nvPr/>
        </p:nvGrpSpPr>
        <p:grpSpPr>
          <a:xfrm>
            <a:off x="5797074" y="-1057502"/>
            <a:ext cx="734464" cy="2258072"/>
            <a:chOff x="7208104" y="3498739"/>
            <a:chExt cx="665758" cy="2046838"/>
          </a:xfrm>
        </p:grpSpPr>
        <p:sp>
          <p:nvSpPr>
            <p:cNvPr id="591" name="Google Shape;591;p43"/>
            <p:cNvSpPr/>
            <p:nvPr/>
          </p:nvSpPr>
          <p:spPr>
            <a:xfrm>
              <a:off x="7208104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7483377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7758650" y="3498739"/>
              <a:ext cx="115211" cy="2046838"/>
            </a:xfrm>
            <a:custGeom>
              <a:avLst/>
              <a:gdLst/>
              <a:ahLst/>
              <a:cxnLst/>
              <a:rect l="l" t="t" r="r" b="b"/>
              <a:pathLst>
                <a:path w="3740" h="66445" extrusionOk="0">
                  <a:moveTo>
                    <a:pt x="1" y="0"/>
                  </a:moveTo>
                  <a:lnTo>
                    <a:pt x="1" y="66445"/>
                  </a:lnTo>
                  <a:lnTo>
                    <a:pt x="3739" y="66445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5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43"/>
          <p:cNvGrpSpPr/>
          <p:nvPr/>
        </p:nvGrpSpPr>
        <p:grpSpPr>
          <a:xfrm>
            <a:off x="-1261975" y="-247775"/>
            <a:ext cx="3551775" cy="2376200"/>
            <a:chOff x="-1120225" y="-422050"/>
            <a:chExt cx="3551775" cy="2376200"/>
          </a:xfrm>
        </p:grpSpPr>
        <p:sp>
          <p:nvSpPr>
            <p:cNvPr id="595" name="Google Shape;595;p43"/>
            <p:cNvSpPr/>
            <p:nvPr/>
          </p:nvSpPr>
          <p:spPr>
            <a:xfrm>
              <a:off x="-1120225" y="-422050"/>
              <a:ext cx="3551775" cy="2376200"/>
            </a:xfrm>
            <a:custGeom>
              <a:avLst/>
              <a:gdLst/>
              <a:ahLst/>
              <a:cxnLst/>
              <a:rect l="l" t="t" r="r" b="b"/>
              <a:pathLst>
                <a:path w="142071" h="95048" fill="none" extrusionOk="0">
                  <a:moveTo>
                    <a:pt x="29637" y="3009"/>
                  </a:moveTo>
                  <a:cubicBezTo>
                    <a:pt x="18451" y="8876"/>
                    <a:pt x="11795" y="20791"/>
                    <a:pt x="7691" y="32736"/>
                  </a:cubicBezTo>
                  <a:cubicBezTo>
                    <a:pt x="1794" y="49818"/>
                    <a:pt x="1" y="69484"/>
                    <a:pt x="8512" y="85442"/>
                  </a:cubicBezTo>
                  <a:cubicBezTo>
                    <a:pt x="10092" y="88482"/>
                    <a:pt x="12220" y="91430"/>
                    <a:pt x="15351" y="92828"/>
                  </a:cubicBezTo>
                  <a:cubicBezTo>
                    <a:pt x="20214" y="95047"/>
                    <a:pt x="25898" y="92767"/>
                    <a:pt x="30457" y="90001"/>
                  </a:cubicBezTo>
                  <a:cubicBezTo>
                    <a:pt x="41795" y="83041"/>
                    <a:pt x="50731" y="72828"/>
                    <a:pt x="58969" y="62372"/>
                  </a:cubicBezTo>
                  <a:cubicBezTo>
                    <a:pt x="66628" y="52645"/>
                    <a:pt x="73863" y="42554"/>
                    <a:pt x="80610" y="32159"/>
                  </a:cubicBezTo>
                  <a:cubicBezTo>
                    <a:pt x="85899" y="24013"/>
                    <a:pt x="91006" y="15502"/>
                    <a:pt x="93285" y="6079"/>
                  </a:cubicBezTo>
                  <a:cubicBezTo>
                    <a:pt x="93620" y="4772"/>
                    <a:pt x="93833" y="3192"/>
                    <a:pt x="93042" y="2067"/>
                  </a:cubicBezTo>
                  <a:cubicBezTo>
                    <a:pt x="92556" y="1337"/>
                    <a:pt x="91705" y="912"/>
                    <a:pt x="90854" y="730"/>
                  </a:cubicBezTo>
                  <a:cubicBezTo>
                    <a:pt x="87206" y="0"/>
                    <a:pt x="84045" y="3313"/>
                    <a:pt x="82069" y="6444"/>
                  </a:cubicBezTo>
                  <a:cubicBezTo>
                    <a:pt x="72100" y="22250"/>
                    <a:pt x="70975" y="42159"/>
                    <a:pt x="73711" y="60609"/>
                  </a:cubicBezTo>
                  <a:cubicBezTo>
                    <a:pt x="74592" y="66536"/>
                    <a:pt x="76051" y="72858"/>
                    <a:pt x="80550" y="76870"/>
                  </a:cubicBezTo>
                  <a:cubicBezTo>
                    <a:pt x="86538" y="82281"/>
                    <a:pt x="96264" y="81582"/>
                    <a:pt x="103103" y="77296"/>
                  </a:cubicBezTo>
                  <a:cubicBezTo>
                    <a:pt x="109942" y="73010"/>
                    <a:pt x="114502" y="65928"/>
                    <a:pt x="118483" y="58937"/>
                  </a:cubicBezTo>
                  <a:cubicBezTo>
                    <a:pt x="128575" y="41247"/>
                    <a:pt x="136508" y="22341"/>
                    <a:pt x="142071" y="273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 rot="1739408">
              <a:off x="1739955" y="1030592"/>
              <a:ext cx="155367" cy="134679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40"/>
          <p:cNvGrpSpPr/>
          <p:nvPr/>
        </p:nvGrpSpPr>
        <p:grpSpPr>
          <a:xfrm>
            <a:off x="297025" y="2589163"/>
            <a:ext cx="1203700" cy="2240675"/>
            <a:chOff x="2434200" y="1397225"/>
            <a:chExt cx="1203700" cy="2240675"/>
          </a:xfrm>
        </p:grpSpPr>
        <p:sp>
          <p:nvSpPr>
            <p:cNvPr id="516" name="Google Shape;516;p40"/>
            <p:cNvSpPr/>
            <p:nvPr/>
          </p:nvSpPr>
          <p:spPr>
            <a:xfrm>
              <a:off x="2434200" y="1397225"/>
              <a:ext cx="957185" cy="2046850"/>
            </a:xfrm>
            <a:custGeom>
              <a:avLst/>
              <a:gdLst/>
              <a:ahLst/>
              <a:cxnLst/>
              <a:rect l="l" t="t" r="r" b="b"/>
              <a:pathLst>
                <a:path w="48300" h="103285" extrusionOk="0">
                  <a:moveTo>
                    <a:pt x="31855" y="1"/>
                  </a:moveTo>
                  <a:lnTo>
                    <a:pt x="1" y="50275"/>
                  </a:lnTo>
                  <a:cubicBezTo>
                    <a:pt x="1" y="50275"/>
                    <a:pt x="20943" y="99941"/>
                    <a:pt x="24287" y="103285"/>
                  </a:cubicBezTo>
                  <a:lnTo>
                    <a:pt x="40366" y="103285"/>
                  </a:lnTo>
                  <a:lnTo>
                    <a:pt x="28208" y="50731"/>
                  </a:lnTo>
                  <a:lnTo>
                    <a:pt x="4829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096075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21" y="68999"/>
                  </a:cubicBezTo>
                  <a:cubicBezTo>
                    <a:pt x="4864" y="68999"/>
                    <a:pt x="0" y="53527"/>
                    <a:pt x="0" y="34500"/>
                  </a:cubicBezTo>
                  <a:cubicBezTo>
                    <a:pt x="0" y="15442"/>
                    <a:pt x="4864" y="1"/>
                    <a:pt x="1082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40"/>
          <p:cNvSpPr/>
          <p:nvPr/>
        </p:nvSpPr>
        <p:spPr>
          <a:xfrm>
            <a:off x="7185550" y="2134500"/>
            <a:ext cx="3636059" cy="2290340"/>
          </a:xfrm>
          <a:custGeom>
            <a:avLst/>
            <a:gdLst/>
            <a:ahLst/>
            <a:cxnLst/>
            <a:rect l="l" t="t" r="r" b="b"/>
            <a:pathLst>
              <a:path w="166964" h="105170" extrusionOk="0">
                <a:moveTo>
                  <a:pt x="69029" y="0"/>
                </a:moveTo>
                <a:lnTo>
                  <a:pt x="0" y="105169"/>
                </a:lnTo>
                <a:lnTo>
                  <a:pt x="166964" y="82980"/>
                </a:lnTo>
                <a:lnTo>
                  <a:pt x="6902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>
            <a:off x="7588099" y="3281748"/>
            <a:ext cx="1037126" cy="2258072"/>
            <a:chOff x="7208104" y="3498739"/>
            <a:chExt cx="940107" cy="2046838"/>
          </a:xfrm>
        </p:grpSpPr>
        <p:sp>
          <p:nvSpPr>
            <p:cNvPr id="522" name="Google Shape;522;p40"/>
            <p:cNvSpPr/>
            <p:nvPr/>
          </p:nvSpPr>
          <p:spPr>
            <a:xfrm>
              <a:off x="7208104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483377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758650" y="3498739"/>
              <a:ext cx="115211" cy="2046838"/>
            </a:xfrm>
            <a:custGeom>
              <a:avLst/>
              <a:gdLst/>
              <a:ahLst/>
              <a:cxnLst/>
              <a:rect l="l" t="t" r="r" b="b"/>
              <a:pathLst>
                <a:path w="3740" h="66445" extrusionOk="0">
                  <a:moveTo>
                    <a:pt x="1" y="0"/>
                  </a:moveTo>
                  <a:lnTo>
                    <a:pt x="1" y="66445"/>
                  </a:lnTo>
                  <a:lnTo>
                    <a:pt x="3739" y="66445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5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8032076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 rot="5400000">
            <a:off x="207181" y="1527450"/>
            <a:ext cx="862648" cy="682968"/>
            <a:chOff x="550131" y="3442675"/>
            <a:chExt cx="862648" cy="682968"/>
          </a:xfrm>
        </p:grpSpPr>
        <p:sp>
          <p:nvSpPr>
            <p:cNvPr id="527" name="Google Shape;527;p40"/>
            <p:cNvSpPr/>
            <p:nvPr/>
          </p:nvSpPr>
          <p:spPr>
            <a:xfrm rot="10800000" flipH="1">
              <a:off x="55013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9" y="1733"/>
                    <a:pt x="1764" y="1369"/>
                    <a:pt x="1764" y="852"/>
                  </a:cubicBezTo>
                  <a:cubicBezTo>
                    <a:pt x="1764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10800000" flipH="1">
              <a:off x="82056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8" y="1733"/>
                    <a:pt x="1764" y="1369"/>
                    <a:pt x="1764" y="852"/>
                  </a:cubicBezTo>
                  <a:cubicBezTo>
                    <a:pt x="1764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10800000" flipH="1">
              <a:off x="1090086" y="4073350"/>
              <a:ext cx="52263" cy="52293"/>
            </a:xfrm>
            <a:custGeom>
              <a:avLst/>
              <a:gdLst/>
              <a:ahLst/>
              <a:cxnLst/>
              <a:rect l="l" t="t" r="r" b="b"/>
              <a:pathLst>
                <a:path w="1733" h="1734" extrusionOk="0">
                  <a:moveTo>
                    <a:pt x="88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69"/>
                    <a:pt x="365" y="1733"/>
                    <a:pt x="882" y="1733"/>
                  </a:cubicBezTo>
                  <a:cubicBezTo>
                    <a:pt x="1368" y="1733"/>
                    <a:pt x="1733" y="1369"/>
                    <a:pt x="1733" y="852"/>
                  </a:cubicBezTo>
                  <a:cubicBezTo>
                    <a:pt x="173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10800000" flipH="1">
              <a:off x="1360486" y="4073350"/>
              <a:ext cx="52293" cy="52293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2" y="1"/>
                  </a:moveTo>
                  <a:cubicBezTo>
                    <a:pt x="366" y="1"/>
                    <a:pt x="1" y="366"/>
                    <a:pt x="1" y="852"/>
                  </a:cubicBezTo>
                  <a:cubicBezTo>
                    <a:pt x="1" y="1369"/>
                    <a:pt x="366" y="1733"/>
                    <a:pt x="882" y="1733"/>
                  </a:cubicBezTo>
                  <a:cubicBezTo>
                    <a:pt x="1369" y="1733"/>
                    <a:pt x="1733" y="1369"/>
                    <a:pt x="1733" y="852"/>
                  </a:cubicBezTo>
                  <a:cubicBezTo>
                    <a:pt x="1733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10800000" flipH="1">
              <a:off x="55013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10800000" flipH="1">
              <a:off x="82056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10800000" flipH="1">
              <a:off x="1090086" y="3863446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10800000" flipH="1">
              <a:off x="1360486" y="3863446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10800000" flipH="1">
              <a:off x="55013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10800000" flipH="1">
              <a:off x="82056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10800000" flipH="1">
              <a:off x="1090086" y="3652608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10800000" flipH="1">
              <a:off x="1360486" y="3652608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10800000" flipH="1">
              <a:off x="55013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9" y="1763"/>
                    <a:pt x="1764" y="1368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10800000" flipH="1">
              <a:off x="82056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8" y="1763"/>
                    <a:pt x="1764" y="1368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10800000" flipH="1">
              <a:off x="1090086" y="3442675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8"/>
                    <a:pt x="365" y="1763"/>
                    <a:pt x="882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10800000" flipH="1">
              <a:off x="1360486" y="3442675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8"/>
                    <a:pt x="366" y="1763"/>
                    <a:pt x="882" y="1763"/>
                  </a:cubicBezTo>
                  <a:cubicBezTo>
                    <a:pt x="1369" y="1763"/>
                    <a:pt x="1733" y="1368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-675350" y="2167750"/>
            <a:ext cx="2052053" cy="1560414"/>
          </a:xfrm>
          <a:custGeom>
            <a:avLst/>
            <a:gdLst/>
            <a:ahLst/>
            <a:cxnLst/>
            <a:rect l="l" t="t" r="r" b="b"/>
            <a:pathLst>
              <a:path w="52637" h="40026" extrusionOk="0">
                <a:moveTo>
                  <a:pt x="25532" y="1"/>
                </a:moveTo>
                <a:cubicBezTo>
                  <a:pt x="24077" y="1"/>
                  <a:pt x="22524" y="763"/>
                  <a:pt x="21643" y="1974"/>
                </a:cubicBezTo>
                <a:cubicBezTo>
                  <a:pt x="20234" y="3919"/>
                  <a:pt x="20216" y="6578"/>
                  <a:pt x="20662" y="8969"/>
                </a:cubicBezTo>
                <a:cubicBezTo>
                  <a:pt x="21108" y="11360"/>
                  <a:pt x="21965" y="13679"/>
                  <a:pt x="22107" y="16106"/>
                </a:cubicBezTo>
                <a:cubicBezTo>
                  <a:pt x="22446" y="21958"/>
                  <a:pt x="17557" y="28328"/>
                  <a:pt x="11669" y="29291"/>
                </a:cubicBezTo>
                <a:cubicBezTo>
                  <a:pt x="9974" y="29559"/>
                  <a:pt x="8226" y="29416"/>
                  <a:pt x="6513" y="29595"/>
                </a:cubicBezTo>
                <a:cubicBezTo>
                  <a:pt x="2998" y="29987"/>
                  <a:pt x="0" y="32717"/>
                  <a:pt x="2695" y="36179"/>
                </a:cubicBezTo>
                <a:cubicBezTo>
                  <a:pt x="3587" y="37303"/>
                  <a:pt x="4871" y="38052"/>
                  <a:pt x="6174" y="38641"/>
                </a:cubicBezTo>
                <a:cubicBezTo>
                  <a:pt x="8342" y="39579"/>
                  <a:pt x="10683" y="40025"/>
                  <a:pt x="13030" y="40025"/>
                </a:cubicBezTo>
                <a:cubicBezTo>
                  <a:pt x="18853" y="40025"/>
                  <a:pt x="24715" y="37279"/>
                  <a:pt x="28085" y="32485"/>
                </a:cubicBezTo>
                <a:cubicBezTo>
                  <a:pt x="29601" y="30344"/>
                  <a:pt x="30654" y="27846"/>
                  <a:pt x="32278" y="25759"/>
                </a:cubicBezTo>
                <a:cubicBezTo>
                  <a:pt x="35222" y="22012"/>
                  <a:pt x="39736" y="19942"/>
                  <a:pt x="43768" y="17426"/>
                </a:cubicBezTo>
                <a:cubicBezTo>
                  <a:pt x="47819" y="14910"/>
                  <a:pt x="51798" y="11360"/>
                  <a:pt x="52368" y="6631"/>
                </a:cubicBezTo>
                <a:cubicBezTo>
                  <a:pt x="52636" y="4526"/>
                  <a:pt x="51869" y="1992"/>
                  <a:pt x="49835" y="1368"/>
                </a:cubicBezTo>
                <a:cubicBezTo>
                  <a:pt x="49536" y="1275"/>
                  <a:pt x="49231" y="1232"/>
                  <a:pt x="48925" y="1232"/>
                </a:cubicBezTo>
                <a:cubicBezTo>
                  <a:pt x="47881" y="1232"/>
                  <a:pt x="46835" y="1730"/>
                  <a:pt x="46034" y="2420"/>
                </a:cubicBezTo>
                <a:cubicBezTo>
                  <a:pt x="45017" y="3330"/>
                  <a:pt x="44304" y="4526"/>
                  <a:pt x="43590" y="5686"/>
                </a:cubicBezTo>
                <a:cubicBezTo>
                  <a:pt x="42002" y="8255"/>
                  <a:pt x="40146" y="10824"/>
                  <a:pt x="37398" y="12020"/>
                </a:cubicBezTo>
                <a:cubicBezTo>
                  <a:pt x="36556" y="12397"/>
                  <a:pt x="35607" y="12586"/>
                  <a:pt x="34662" y="12586"/>
                </a:cubicBezTo>
                <a:cubicBezTo>
                  <a:pt x="32564" y="12586"/>
                  <a:pt x="30486" y="11654"/>
                  <a:pt x="29637" y="9772"/>
                </a:cubicBezTo>
                <a:cubicBezTo>
                  <a:pt x="28388" y="6988"/>
                  <a:pt x="30083" y="3152"/>
                  <a:pt x="27942" y="957"/>
                </a:cubicBezTo>
                <a:cubicBezTo>
                  <a:pt x="27300" y="295"/>
                  <a:pt x="26435" y="1"/>
                  <a:pt x="2553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7607775" y="1673550"/>
            <a:ext cx="1512350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901B4-4DCE-4DC4-8684-BDB6C5CB497E}"/>
              </a:ext>
            </a:extLst>
          </p:cNvPr>
          <p:cNvSpPr/>
          <p:nvPr/>
        </p:nvSpPr>
        <p:spPr>
          <a:xfrm>
            <a:off x="-1013176" y="-2948003"/>
            <a:ext cx="11633050" cy="1107433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FFFFFF"/>
              </a:buClr>
              <a:buSzPts val="1800"/>
            </a:pPr>
            <a:endParaRPr lang="en-ID" sz="44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2E5A-BED4-42AE-8254-5D773C5F501F}"/>
              </a:ext>
            </a:extLst>
          </p:cNvPr>
          <p:cNvSpPr txBox="1"/>
          <p:nvPr/>
        </p:nvSpPr>
        <p:spPr>
          <a:xfrm>
            <a:off x="2731169" y="1141042"/>
            <a:ext cx="36816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  <a:buSzPts val="1800"/>
            </a:pPr>
            <a:r>
              <a:rPr lang="en-US" sz="3600" dirty="0">
                <a:solidFill>
                  <a:srgbClr val="00AF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 Black"/>
                <a:sym typeface="Lexend Deca Black"/>
              </a:rPr>
              <a:t>Members</a:t>
            </a:r>
            <a:endParaRPr lang="en-ID" sz="36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8C985-4244-4A2F-3A67-C6C2C8DCDCBF}"/>
              </a:ext>
            </a:extLst>
          </p:cNvPr>
          <p:cNvSpPr txBox="1"/>
          <p:nvPr/>
        </p:nvSpPr>
        <p:spPr>
          <a:xfrm>
            <a:off x="1868510" y="2132349"/>
            <a:ext cx="5484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Ayu Jovita </a:t>
            </a:r>
            <a:r>
              <a:rPr lang="en-US" sz="2000" dirty="0" err="1">
                <a:solidFill>
                  <a:schemeClr val="bg1"/>
                </a:solidFill>
              </a:rPr>
              <a:t>Widyadhari</a:t>
            </a:r>
            <a:r>
              <a:rPr lang="en-US" sz="2000" dirty="0">
                <a:solidFill>
                  <a:schemeClr val="bg1"/>
                </a:solidFill>
              </a:rPr>
              <a:t> (05)</a:t>
            </a:r>
            <a:endParaRPr lang="en-ID" sz="2000" dirty="0">
              <a:solidFill>
                <a:schemeClr val="bg1"/>
              </a:solidFill>
            </a:endParaRPr>
          </a:p>
          <a:p>
            <a:pPr algn="ctr"/>
            <a:r>
              <a:rPr lang="en-ID" sz="2000" dirty="0">
                <a:solidFill>
                  <a:schemeClr val="bg1"/>
                </a:solidFill>
              </a:rPr>
              <a:t>2241720219</a:t>
            </a:r>
          </a:p>
          <a:p>
            <a:pPr algn="ctr"/>
            <a:endParaRPr lang="en-ID" sz="2000" dirty="0">
              <a:solidFill>
                <a:schemeClr val="bg1"/>
              </a:solidFill>
            </a:endParaRPr>
          </a:p>
          <a:p>
            <a:pPr algn="ctr"/>
            <a:r>
              <a:rPr lang="en-ID" sz="2000" dirty="0">
                <a:solidFill>
                  <a:schemeClr val="bg1"/>
                </a:solidFill>
              </a:rPr>
              <a:t>Yanuar </a:t>
            </a:r>
            <a:r>
              <a:rPr lang="en-ID" sz="2000" dirty="0" err="1">
                <a:solidFill>
                  <a:schemeClr val="bg1"/>
                </a:solidFill>
              </a:rPr>
              <a:t>Thaif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Chalil</a:t>
            </a:r>
            <a:r>
              <a:rPr lang="en-ID" sz="2000" dirty="0">
                <a:solidFill>
                  <a:schemeClr val="bg1"/>
                </a:solidFill>
              </a:rPr>
              <a:t> Candra (29)</a:t>
            </a:r>
          </a:p>
          <a:p>
            <a:pPr algn="ctr"/>
            <a:r>
              <a:rPr lang="en-ID" sz="2000" dirty="0">
                <a:solidFill>
                  <a:schemeClr val="bg1"/>
                </a:solidFill>
              </a:rPr>
              <a:t>2241720004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40"/>
          <p:cNvGrpSpPr/>
          <p:nvPr/>
        </p:nvGrpSpPr>
        <p:grpSpPr>
          <a:xfrm>
            <a:off x="297025" y="2589163"/>
            <a:ext cx="1203700" cy="2240675"/>
            <a:chOff x="2434200" y="1397225"/>
            <a:chExt cx="1203700" cy="2240675"/>
          </a:xfrm>
        </p:grpSpPr>
        <p:sp>
          <p:nvSpPr>
            <p:cNvPr id="516" name="Google Shape;516;p40"/>
            <p:cNvSpPr/>
            <p:nvPr/>
          </p:nvSpPr>
          <p:spPr>
            <a:xfrm>
              <a:off x="2434200" y="1397225"/>
              <a:ext cx="957185" cy="2046850"/>
            </a:xfrm>
            <a:custGeom>
              <a:avLst/>
              <a:gdLst/>
              <a:ahLst/>
              <a:cxnLst/>
              <a:rect l="l" t="t" r="r" b="b"/>
              <a:pathLst>
                <a:path w="48300" h="103285" extrusionOk="0">
                  <a:moveTo>
                    <a:pt x="31855" y="1"/>
                  </a:moveTo>
                  <a:lnTo>
                    <a:pt x="1" y="50275"/>
                  </a:lnTo>
                  <a:cubicBezTo>
                    <a:pt x="1" y="50275"/>
                    <a:pt x="20943" y="99941"/>
                    <a:pt x="24287" y="103285"/>
                  </a:cubicBezTo>
                  <a:lnTo>
                    <a:pt x="40366" y="103285"/>
                  </a:lnTo>
                  <a:lnTo>
                    <a:pt x="28208" y="50731"/>
                  </a:lnTo>
                  <a:lnTo>
                    <a:pt x="4829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096075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21" y="68999"/>
                  </a:cubicBezTo>
                  <a:cubicBezTo>
                    <a:pt x="4864" y="68999"/>
                    <a:pt x="0" y="53527"/>
                    <a:pt x="0" y="34500"/>
                  </a:cubicBezTo>
                  <a:cubicBezTo>
                    <a:pt x="0" y="15442"/>
                    <a:pt x="4864" y="1"/>
                    <a:pt x="1082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40"/>
          <p:cNvSpPr/>
          <p:nvPr/>
        </p:nvSpPr>
        <p:spPr>
          <a:xfrm>
            <a:off x="7185550" y="2134500"/>
            <a:ext cx="3636059" cy="2290340"/>
          </a:xfrm>
          <a:custGeom>
            <a:avLst/>
            <a:gdLst/>
            <a:ahLst/>
            <a:cxnLst/>
            <a:rect l="l" t="t" r="r" b="b"/>
            <a:pathLst>
              <a:path w="166964" h="105170" extrusionOk="0">
                <a:moveTo>
                  <a:pt x="69029" y="0"/>
                </a:moveTo>
                <a:lnTo>
                  <a:pt x="0" y="105169"/>
                </a:lnTo>
                <a:lnTo>
                  <a:pt x="166964" y="82980"/>
                </a:lnTo>
                <a:lnTo>
                  <a:pt x="6902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>
            <a:off x="7588099" y="3281748"/>
            <a:ext cx="1037126" cy="2258072"/>
            <a:chOff x="7208104" y="3498739"/>
            <a:chExt cx="940107" cy="2046838"/>
          </a:xfrm>
        </p:grpSpPr>
        <p:sp>
          <p:nvSpPr>
            <p:cNvPr id="522" name="Google Shape;522;p40"/>
            <p:cNvSpPr/>
            <p:nvPr/>
          </p:nvSpPr>
          <p:spPr>
            <a:xfrm>
              <a:off x="7208104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483377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758650" y="3498739"/>
              <a:ext cx="115211" cy="2046838"/>
            </a:xfrm>
            <a:custGeom>
              <a:avLst/>
              <a:gdLst/>
              <a:ahLst/>
              <a:cxnLst/>
              <a:rect l="l" t="t" r="r" b="b"/>
              <a:pathLst>
                <a:path w="3740" h="66445" extrusionOk="0">
                  <a:moveTo>
                    <a:pt x="1" y="0"/>
                  </a:moveTo>
                  <a:lnTo>
                    <a:pt x="1" y="66445"/>
                  </a:lnTo>
                  <a:lnTo>
                    <a:pt x="3739" y="66445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5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8032076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 rot="5400000">
            <a:off x="207181" y="1527450"/>
            <a:ext cx="862648" cy="682968"/>
            <a:chOff x="550131" y="3442675"/>
            <a:chExt cx="862648" cy="682968"/>
          </a:xfrm>
        </p:grpSpPr>
        <p:sp>
          <p:nvSpPr>
            <p:cNvPr id="527" name="Google Shape;527;p40"/>
            <p:cNvSpPr/>
            <p:nvPr/>
          </p:nvSpPr>
          <p:spPr>
            <a:xfrm rot="10800000" flipH="1">
              <a:off x="55013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9" y="1733"/>
                    <a:pt x="1764" y="1369"/>
                    <a:pt x="1764" y="852"/>
                  </a:cubicBezTo>
                  <a:cubicBezTo>
                    <a:pt x="1764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10800000" flipH="1">
              <a:off x="82056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8" y="1733"/>
                    <a:pt x="1764" y="1369"/>
                    <a:pt x="1764" y="852"/>
                  </a:cubicBezTo>
                  <a:cubicBezTo>
                    <a:pt x="1764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10800000" flipH="1">
              <a:off x="1090086" y="4073350"/>
              <a:ext cx="52263" cy="52293"/>
            </a:xfrm>
            <a:custGeom>
              <a:avLst/>
              <a:gdLst/>
              <a:ahLst/>
              <a:cxnLst/>
              <a:rect l="l" t="t" r="r" b="b"/>
              <a:pathLst>
                <a:path w="1733" h="1734" extrusionOk="0">
                  <a:moveTo>
                    <a:pt x="88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69"/>
                    <a:pt x="365" y="1733"/>
                    <a:pt x="882" y="1733"/>
                  </a:cubicBezTo>
                  <a:cubicBezTo>
                    <a:pt x="1368" y="1733"/>
                    <a:pt x="1733" y="1369"/>
                    <a:pt x="1733" y="852"/>
                  </a:cubicBezTo>
                  <a:cubicBezTo>
                    <a:pt x="173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10800000" flipH="1">
              <a:off x="1360486" y="4073350"/>
              <a:ext cx="52293" cy="52293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2" y="1"/>
                  </a:moveTo>
                  <a:cubicBezTo>
                    <a:pt x="366" y="1"/>
                    <a:pt x="1" y="366"/>
                    <a:pt x="1" y="852"/>
                  </a:cubicBezTo>
                  <a:cubicBezTo>
                    <a:pt x="1" y="1369"/>
                    <a:pt x="366" y="1733"/>
                    <a:pt x="882" y="1733"/>
                  </a:cubicBezTo>
                  <a:cubicBezTo>
                    <a:pt x="1369" y="1733"/>
                    <a:pt x="1733" y="1369"/>
                    <a:pt x="1733" y="852"/>
                  </a:cubicBezTo>
                  <a:cubicBezTo>
                    <a:pt x="1733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10800000" flipH="1">
              <a:off x="55013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10800000" flipH="1">
              <a:off x="82056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10800000" flipH="1">
              <a:off x="1090086" y="3863446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10800000" flipH="1">
              <a:off x="1360486" y="3863446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10800000" flipH="1">
              <a:off x="55013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10800000" flipH="1">
              <a:off x="82056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10800000" flipH="1">
              <a:off x="1090086" y="3652608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10800000" flipH="1">
              <a:off x="1360486" y="3652608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10800000" flipH="1">
              <a:off x="55013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9" y="1763"/>
                    <a:pt x="1764" y="1368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10800000" flipH="1">
              <a:off x="82056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8" y="1763"/>
                    <a:pt x="1764" y="1368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10800000" flipH="1">
              <a:off x="1090086" y="3442675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8"/>
                    <a:pt x="365" y="1763"/>
                    <a:pt x="882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10800000" flipH="1">
              <a:off x="1360486" y="3442675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8"/>
                    <a:pt x="366" y="1763"/>
                    <a:pt x="882" y="1763"/>
                  </a:cubicBezTo>
                  <a:cubicBezTo>
                    <a:pt x="1369" y="1763"/>
                    <a:pt x="1733" y="1368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-675350" y="2167750"/>
            <a:ext cx="2052053" cy="1560414"/>
          </a:xfrm>
          <a:custGeom>
            <a:avLst/>
            <a:gdLst/>
            <a:ahLst/>
            <a:cxnLst/>
            <a:rect l="l" t="t" r="r" b="b"/>
            <a:pathLst>
              <a:path w="52637" h="40026" extrusionOk="0">
                <a:moveTo>
                  <a:pt x="25532" y="1"/>
                </a:moveTo>
                <a:cubicBezTo>
                  <a:pt x="24077" y="1"/>
                  <a:pt x="22524" y="763"/>
                  <a:pt x="21643" y="1974"/>
                </a:cubicBezTo>
                <a:cubicBezTo>
                  <a:pt x="20234" y="3919"/>
                  <a:pt x="20216" y="6578"/>
                  <a:pt x="20662" y="8969"/>
                </a:cubicBezTo>
                <a:cubicBezTo>
                  <a:pt x="21108" y="11360"/>
                  <a:pt x="21965" y="13679"/>
                  <a:pt x="22107" y="16106"/>
                </a:cubicBezTo>
                <a:cubicBezTo>
                  <a:pt x="22446" y="21958"/>
                  <a:pt x="17557" y="28328"/>
                  <a:pt x="11669" y="29291"/>
                </a:cubicBezTo>
                <a:cubicBezTo>
                  <a:pt x="9974" y="29559"/>
                  <a:pt x="8226" y="29416"/>
                  <a:pt x="6513" y="29595"/>
                </a:cubicBezTo>
                <a:cubicBezTo>
                  <a:pt x="2998" y="29987"/>
                  <a:pt x="0" y="32717"/>
                  <a:pt x="2695" y="36179"/>
                </a:cubicBezTo>
                <a:cubicBezTo>
                  <a:pt x="3587" y="37303"/>
                  <a:pt x="4871" y="38052"/>
                  <a:pt x="6174" y="38641"/>
                </a:cubicBezTo>
                <a:cubicBezTo>
                  <a:pt x="8342" y="39579"/>
                  <a:pt x="10683" y="40025"/>
                  <a:pt x="13030" y="40025"/>
                </a:cubicBezTo>
                <a:cubicBezTo>
                  <a:pt x="18853" y="40025"/>
                  <a:pt x="24715" y="37279"/>
                  <a:pt x="28085" y="32485"/>
                </a:cubicBezTo>
                <a:cubicBezTo>
                  <a:pt x="29601" y="30344"/>
                  <a:pt x="30654" y="27846"/>
                  <a:pt x="32278" y="25759"/>
                </a:cubicBezTo>
                <a:cubicBezTo>
                  <a:pt x="35222" y="22012"/>
                  <a:pt x="39736" y="19942"/>
                  <a:pt x="43768" y="17426"/>
                </a:cubicBezTo>
                <a:cubicBezTo>
                  <a:pt x="47819" y="14910"/>
                  <a:pt x="51798" y="11360"/>
                  <a:pt x="52368" y="6631"/>
                </a:cubicBezTo>
                <a:cubicBezTo>
                  <a:pt x="52636" y="4526"/>
                  <a:pt x="51869" y="1992"/>
                  <a:pt x="49835" y="1368"/>
                </a:cubicBezTo>
                <a:cubicBezTo>
                  <a:pt x="49536" y="1275"/>
                  <a:pt x="49231" y="1232"/>
                  <a:pt x="48925" y="1232"/>
                </a:cubicBezTo>
                <a:cubicBezTo>
                  <a:pt x="47881" y="1232"/>
                  <a:pt x="46835" y="1730"/>
                  <a:pt x="46034" y="2420"/>
                </a:cubicBezTo>
                <a:cubicBezTo>
                  <a:pt x="45017" y="3330"/>
                  <a:pt x="44304" y="4526"/>
                  <a:pt x="43590" y="5686"/>
                </a:cubicBezTo>
                <a:cubicBezTo>
                  <a:pt x="42002" y="8255"/>
                  <a:pt x="40146" y="10824"/>
                  <a:pt x="37398" y="12020"/>
                </a:cubicBezTo>
                <a:cubicBezTo>
                  <a:pt x="36556" y="12397"/>
                  <a:pt x="35607" y="12586"/>
                  <a:pt x="34662" y="12586"/>
                </a:cubicBezTo>
                <a:cubicBezTo>
                  <a:pt x="32564" y="12586"/>
                  <a:pt x="30486" y="11654"/>
                  <a:pt x="29637" y="9772"/>
                </a:cubicBezTo>
                <a:cubicBezTo>
                  <a:pt x="28388" y="6988"/>
                  <a:pt x="30083" y="3152"/>
                  <a:pt x="27942" y="957"/>
                </a:cubicBezTo>
                <a:cubicBezTo>
                  <a:pt x="27300" y="295"/>
                  <a:pt x="26435" y="1"/>
                  <a:pt x="2553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7607775" y="1673550"/>
            <a:ext cx="1512350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901B4-4DCE-4DC4-8684-BDB6C5CB497E}"/>
              </a:ext>
            </a:extLst>
          </p:cNvPr>
          <p:cNvSpPr/>
          <p:nvPr/>
        </p:nvSpPr>
        <p:spPr>
          <a:xfrm>
            <a:off x="3141542" y="1007170"/>
            <a:ext cx="3323613" cy="3163986"/>
          </a:xfrm>
          <a:prstGeom prst="ellipse">
            <a:avLst/>
          </a:prstGeom>
          <a:gradFill>
            <a:gsLst>
              <a:gs pos="27000">
                <a:srgbClr val="65E6F5"/>
              </a:gs>
              <a:gs pos="100000">
                <a:srgbClr val="3D64E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FFFFFF"/>
              </a:buClr>
              <a:buSzPts val="1800"/>
            </a:pPr>
            <a:endParaRPr lang="en-ID" sz="44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2E5A-BED4-42AE-8254-5D773C5F501F}"/>
              </a:ext>
            </a:extLst>
          </p:cNvPr>
          <p:cNvSpPr txBox="1"/>
          <p:nvPr/>
        </p:nvSpPr>
        <p:spPr>
          <a:xfrm>
            <a:off x="2962517" y="1971585"/>
            <a:ext cx="3681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  <a:buSzPts val="1800"/>
            </a:pPr>
            <a:r>
              <a:rPr lang="en-ID" sz="3600" dirty="0">
                <a:solidFill>
                  <a:srgbClr val="DE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 Black"/>
                <a:sym typeface="Lexend Deca Black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6742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subTitle" idx="1"/>
          </p:nvPr>
        </p:nvSpPr>
        <p:spPr>
          <a:xfrm>
            <a:off x="1879200" y="1230333"/>
            <a:ext cx="2607600" cy="1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Definition Series of Number</a:t>
            </a:r>
            <a:endParaRPr dirty="0"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2"/>
          </p:nvPr>
        </p:nvSpPr>
        <p:spPr>
          <a:xfrm>
            <a:off x="5584175" y="1448613"/>
            <a:ext cx="2607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err="1"/>
              <a:t>Arithmetics</a:t>
            </a:r>
            <a:r>
              <a:rPr lang="en-US" sz="2800" dirty="0"/>
              <a:t> </a:t>
            </a:r>
          </a:p>
        </p:txBody>
      </p:sp>
      <p:sp>
        <p:nvSpPr>
          <p:cNvPr id="566" name="Google Shape;566;p42"/>
          <p:cNvSpPr txBox="1">
            <a:spLocks noGrp="1"/>
          </p:cNvSpPr>
          <p:nvPr>
            <p:ph type="subTitle" idx="3"/>
          </p:nvPr>
        </p:nvSpPr>
        <p:spPr>
          <a:xfrm>
            <a:off x="1908611" y="3062836"/>
            <a:ext cx="2226067" cy="59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800" b="1" dirty="0"/>
              <a:t>Geometry</a:t>
            </a:r>
            <a:endParaRPr lang="en-ID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952200" y="1505198"/>
            <a:ext cx="927000" cy="6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3" name="Google Shape;573;p42"/>
          <p:cNvSpPr txBox="1">
            <a:spLocks noGrp="1"/>
          </p:cNvSpPr>
          <p:nvPr>
            <p:ph type="title" idx="9"/>
          </p:nvPr>
        </p:nvSpPr>
        <p:spPr>
          <a:xfrm>
            <a:off x="4657200" y="1505198"/>
            <a:ext cx="927000" cy="6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4" name="Google Shape;574;p42"/>
          <p:cNvSpPr txBox="1">
            <a:spLocks noGrp="1"/>
          </p:cNvSpPr>
          <p:nvPr>
            <p:ph type="title" idx="13"/>
          </p:nvPr>
        </p:nvSpPr>
        <p:spPr>
          <a:xfrm>
            <a:off x="952200" y="3059958"/>
            <a:ext cx="927000" cy="6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5" name="Google Shape;575;p42"/>
          <p:cNvSpPr txBox="1">
            <a:spLocks noGrp="1"/>
          </p:cNvSpPr>
          <p:nvPr>
            <p:ph type="title" idx="14"/>
          </p:nvPr>
        </p:nvSpPr>
        <p:spPr>
          <a:xfrm>
            <a:off x="4752616" y="3059958"/>
            <a:ext cx="927000" cy="6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76" name="Google Shape;576;p42"/>
          <p:cNvSpPr txBox="1">
            <a:spLocks noGrp="1"/>
          </p:cNvSpPr>
          <p:nvPr>
            <p:ph type="title" idx="15"/>
          </p:nvPr>
        </p:nvSpPr>
        <p:spPr>
          <a:xfrm>
            <a:off x="474275" y="468387"/>
            <a:ext cx="7717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77" name="Google Shape;577;p42"/>
          <p:cNvSpPr/>
          <p:nvPr/>
        </p:nvSpPr>
        <p:spPr>
          <a:xfrm>
            <a:off x="6055425" y="-279950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2"/>
          <p:cNvGrpSpPr/>
          <p:nvPr/>
        </p:nvGrpSpPr>
        <p:grpSpPr>
          <a:xfrm>
            <a:off x="6728025" y="394125"/>
            <a:ext cx="1435450" cy="449875"/>
            <a:chOff x="6728025" y="394125"/>
            <a:chExt cx="1435450" cy="449875"/>
          </a:xfrm>
        </p:grpSpPr>
        <p:sp>
          <p:nvSpPr>
            <p:cNvPr id="579" name="Google Shape;579;p42"/>
            <p:cNvSpPr/>
            <p:nvPr/>
          </p:nvSpPr>
          <p:spPr>
            <a:xfrm>
              <a:off x="6952950" y="394125"/>
              <a:ext cx="840450" cy="25"/>
            </a:xfrm>
            <a:custGeom>
              <a:avLst/>
              <a:gdLst/>
              <a:ahLst/>
              <a:cxnLst/>
              <a:rect l="l" t="t" r="r" b="b"/>
              <a:pathLst>
                <a:path w="33618" h="1" fill="none" extrusionOk="0">
                  <a:moveTo>
                    <a:pt x="0" y="1"/>
                  </a:moveTo>
                  <a:lnTo>
                    <a:pt x="336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6728025" y="619050"/>
              <a:ext cx="1435450" cy="25"/>
            </a:xfrm>
            <a:custGeom>
              <a:avLst/>
              <a:gdLst/>
              <a:ahLst/>
              <a:cxnLst/>
              <a:rect l="l" t="t" r="r" b="b"/>
              <a:pathLst>
                <a:path w="57418" h="1" fill="none" extrusionOk="0">
                  <a:moveTo>
                    <a:pt x="0" y="1"/>
                  </a:moveTo>
                  <a:lnTo>
                    <a:pt x="574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109475" y="843975"/>
              <a:ext cx="940025" cy="25"/>
            </a:xfrm>
            <a:custGeom>
              <a:avLst/>
              <a:gdLst/>
              <a:ahLst/>
              <a:cxnLst/>
              <a:rect l="l" t="t" r="r" b="b"/>
              <a:pathLst>
                <a:path w="37601" h="1" fill="none" extrusionOk="0">
                  <a:moveTo>
                    <a:pt x="1" y="1"/>
                  </a:moveTo>
                  <a:lnTo>
                    <a:pt x="37600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275;p72">
            <a:extLst>
              <a:ext uri="{FF2B5EF4-FFF2-40B4-BE49-F238E27FC236}">
                <a16:creationId xmlns:a16="http://schemas.microsoft.com/office/drawing/2014/main" id="{EE935A90-677E-49DB-ADC1-80519CB4DA3F}"/>
              </a:ext>
            </a:extLst>
          </p:cNvPr>
          <p:cNvGrpSpPr/>
          <p:nvPr/>
        </p:nvGrpSpPr>
        <p:grpSpPr>
          <a:xfrm>
            <a:off x="6935206" y="3627991"/>
            <a:ext cx="3067478" cy="1664162"/>
            <a:chOff x="2928925" y="640600"/>
            <a:chExt cx="2883525" cy="1500450"/>
          </a:xfrm>
        </p:grpSpPr>
        <p:sp>
          <p:nvSpPr>
            <p:cNvPr id="23" name="Google Shape;9276;p72">
              <a:extLst>
                <a:ext uri="{FF2B5EF4-FFF2-40B4-BE49-F238E27FC236}">
                  <a16:creationId xmlns:a16="http://schemas.microsoft.com/office/drawing/2014/main" id="{ADBE49BF-0D0A-4E9E-AEA3-3BB3D656F7CB}"/>
                </a:ext>
              </a:extLst>
            </p:cNvPr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77;p72">
              <a:extLst>
                <a:ext uri="{FF2B5EF4-FFF2-40B4-BE49-F238E27FC236}">
                  <a16:creationId xmlns:a16="http://schemas.microsoft.com/office/drawing/2014/main" id="{88053FBC-12C2-47D2-AD82-8604C457117D}"/>
                </a:ext>
              </a:extLst>
            </p:cNvPr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78;p72">
              <a:extLst>
                <a:ext uri="{FF2B5EF4-FFF2-40B4-BE49-F238E27FC236}">
                  <a16:creationId xmlns:a16="http://schemas.microsoft.com/office/drawing/2014/main" id="{BC9E2854-9EE2-4827-8FF5-1302964DBE41}"/>
                </a:ext>
              </a:extLst>
            </p:cNvPr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79;p72">
              <a:extLst>
                <a:ext uri="{FF2B5EF4-FFF2-40B4-BE49-F238E27FC236}">
                  <a16:creationId xmlns:a16="http://schemas.microsoft.com/office/drawing/2014/main" id="{79DEECB6-6E02-453A-8612-199885792818}"/>
                </a:ext>
              </a:extLst>
            </p:cNvPr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80;p72">
              <a:extLst>
                <a:ext uri="{FF2B5EF4-FFF2-40B4-BE49-F238E27FC236}">
                  <a16:creationId xmlns:a16="http://schemas.microsoft.com/office/drawing/2014/main" id="{BBACFDDA-93BC-47B9-B091-0E60C5EB0223}"/>
                </a:ext>
              </a:extLst>
            </p:cNvPr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81;p72">
              <a:extLst>
                <a:ext uri="{FF2B5EF4-FFF2-40B4-BE49-F238E27FC236}">
                  <a16:creationId xmlns:a16="http://schemas.microsoft.com/office/drawing/2014/main" id="{5A0C6620-44E6-45C7-AAE6-FC9F6740DF80}"/>
                </a:ext>
              </a:extLst>
            </p:cNvPr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82;p72">
              <a:extLst>
                <a:ext uri="{FF2B5EF4-FFF2-40B4-BE49-F238E27FC236}">
                  <a16:creationId xmlns:a16="http://schemas.microsoft.com/office/drawing/2014/main" id="{705F31BC-2718-4BF1-B3B3-A5B92C1F8BE7}"/>
                </a:ext>
              </a:extLst>
            </p:cNvPr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83;p72">
              <a:extLst>
                <a:ext uri="{FF2B5EF4-FFF2-40B4-BE49-F238E27FC236}">
                  <a16:creationId xmlns:a16="http://schemas.microsoft.com/office/drawing/2014/main" id="{6CF087CD-0081-477F-8714-07F6548184B6}"/>
                </a:ext>
              </a:extLst>
            </p:cNvPr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84;p72">
              <a:extLst>
                <a:ext uri="{FF2B5EF4-FFF2-40B4-BE49-F238E27FC236}">
                  <a16:creationId xmlns:a16="http://schemas.microsoft.com/office/drawing/2014/main" id="{4CE41E6E-ECFD-414E-96BF-EF6C51075461}"/>
                </a:ext>
              </a:extLst>
            </p:cNvPr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85;p72">
              <a:extLst>
                <a:ext uri="{FF2B5EF4-FFF2-40B4-BE49-F238E27FC236}">
                  <a16:creationId xmlns:a16="http://schemas.microsoft.com/office/drawing/2014/main" id="{AAD2763E-F1CC-41D9-83BE-409920A9DF35}"/>
                </a:ext>
              </a:extLst>
            </p:cNvPr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86;p72">
              <a:extLst>
                <a:ext uri="{FF2B5EF4-FFF2-40B4-BE49-F238E27FC236}">
                  <a16:creationId xmlns:a16="http://schemas.microsoft.com/office/drawing/2014/main" id="{4CB8FB87-7CA8-493F-A196-A8E38C47F23E}"/>
                </a:ext>
              </a:extLst>
            </p:cNvPr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87;p72">
              <a:extLst>
                <a:ext uri="{FF2B5EF4-FFF2-40B4-BE49-F238E27FC236}">
                  <a16:creationId xmlns:a16="http://schemas.microsoft.com/office/drawing/2014/main" id="{65B08BD0-49AF-48F4-BAC1-0C77B75EB3FE}"/>
                </a:ext>
              </a:extLst>
            </p:cNvPr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88;p72">
              <a:extLst>
                <a:ext uri="{FF2B5EF4-FFF2-40B4-BE49-F238E27FC236}">
                  <a16:creationId xmlns:a16="http://schemas.microsoft.com/office/drawing/2014/main" id="{E795FECA-6E46-4A35-A636-E6EB7D3805E5}"/>
                </a:ext>
              </a:extLst>
            </p:cNvPr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89;p72">
              <a:extLst>
                <a:ext uri="{FF2B5EF4-FFF2-40B4-BE49-F238E27FC236}">
                  <a16:creationId xmlns:a16="http://schemas.microsoft.com/office/drawing/2014/main" id="{5BB2F692-8FE7-447E-BD35-C654FA36E406}"/>
                </a:ext>
              </a:extLst>
            </p:cNvPr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90;p72">
              <a:extLst>
                <a:ext uri="{FF2B5EF4-FFF2-40B4-BE49-F238E27FC236}">
                  <a16:creationId xmlns:a16="http://schemas.microsoft.com/office/drawing/2014/main" id="{27297F52-9AB3-4440-9B68-3C78EAB72D76}"/>
                </a:ext>
              </a:extLst>
            </p:cNvPr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91;p72">
              <a:extLst>
                <a:ext uri="{FF2B5EF4-FFF2-40B4-BE49-F238E27FC236}">
                  <a16:creationId xmlns:a16="http://schemas.microsoft.com/office/drawing/2014/main" id="{82CE6C6F-3D6F-474A-9A95-20C502C8DEB2}"/>
                </a:ext>
              </a:extLst>
            </p:cNvPr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92;p72">
              <a:extLst>
                <a:ext uri="{FF2B5EF4-FFF2-40B4-BE49-F238E27FC236}">
                  <a16:creationId xmlns:a16="http://schemas.microsoft.com/office/drawing/2014/main" id="{C4CD9E5D-1F7D-42C0-B389-7C7A336F9D4E}"/>
                </a:ext>
              </a:extLst>
            </p:cNvPr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93;p72">
              <a:extLst>
                <a:ext uri="{FF2B5EF4-FFF2-40B4-BE49-F238E27FC236}">
                  <a16:creationId xmlns:a16="http://schemas.microsoft.com/office/drawing/2014/main" id="{15C08777-E0AD-4872-9B34-D503921BAD75}"/>
                </a:ext>
              </a:extLst>
            </p:cNvPr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94;p72">
              <a:extLst>
                <a:ext uri="{FF2B5EF4-FFF2-40B4-BE49-F238E27FC236}">
                  <a16:creationId xmlns:a16="http://schemas.microsoft.com/office/drawing/2014/main" id="{6F2CCF27-9CA0-4739-A884-AD1210885FA8}"/>
                </a:ext>
              </a:extLst>
            </p:cNvPr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95;p72">
              <a:extLst>
                <a:ext uri="{FF2B5EF4-FFF2-40B4-BE49-F238E27FC236}">
                  <a16:creationId xmlns:a16="http://schemas.microsoft.com/office/drawing/2014/main" id="{A72195D2-9ADD-45D1-AB02-68A082A42AFE}"/>
                </a:ext>
              </a:extLst>
            </p:cNvPr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96;p72">
              <a:extLst>
                <a:ext uri="{FF2B5EF4-FFF2-40B4-BE49-F238E27FC236}">
                  <a16:creationId xmlns:a16="http://schemas.microsoft.com/office/drawing/2014/main" id="{10599453-797C-4F92-A3D2-85C0F8A2AD27}"/>
                </a:ext>
              </a:extLst>
            </p:cNvPr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97;p72">
              <a:extLst>
                <a:ext uri="{FF2B5EF4-FFF2-40B4-BE49-F238E27FC236}">
                  <a16:creationId xmlns:a16="http://schemas.microsoft.com/office/drawing/2014/main" id="{9F07EDC0-6BFF-45C7-8FA2-5BC6A0B54337}"/>
                </a:ext>
              </a:extLst>
            </p:cNvPr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98;p72">
              <a:extLst>
                <a:ext uri="{FF2B5EF4-FFF2-40B4-BE49-F238E27FC236}">
                  <a16:creationId xmlns:a16="http://schemas.microsoft.com/office/drawing/2014/main" id="{C267115A-FCF3-44D7-ACFB-2EBFE75DC619}"/>
                </a:ext>
              </a:extLst>
            </p:cNvPr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99;p72">
              <a:extLst>
                <a:ext uri="{FF2B5EF4-FFF2-40B4-BE49-F238E27FC236}">
                  <a16:creationId xmlns:a16="http://schemas.microsoft.com/office/drawing/2014/main" id="{47BEE39A-8D03-48FB-A86A-3F0E289F1484}"/>
                </a:ext>
              </a:extLst>
            </p:cNvPr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0;p72">
              <a:extLst>
                <a:ext uri="{FF2B5EF4-FFF2-40B4-BE49-F238E27FC236}">
                  <a16:creationId xmlns:a16="http://schemas.microsoft.com/office/drawing/2014/main" id="{916FE7A1-84B0-4DAF-B781-7ACBD19742C1}"/>
                </a:ext>
              </a:extLst>
            </p:cNvPr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1;p72">
              <a:extLst>
                <a:ext uri="{FF2B5EF4-FFF2-40B4-BE49-F238E27FC236}">
                  <a16:creationId xmlns:a16="http://schemas.microsoft.com/office/drawing/2014/main" id="{23832F62-8229-41F4-A3B3-B2F04B4217CB}"/>
                </a:ext>
              </a:extLst>
            </p:cNvPr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2;p72">
              <a:extLst>
                <a:ext uri="{FF2B5EF4-FFF2-40B4-BE49-F238E27FC236}">
                  <a16:creationId xmlns:a16="http://schemas.microsoft.com/office/drawing/2014/main" id="{5A138A3B-9C61-4859-A36A-7F9C45D7E5C7}"/>
                </a:ext>
              </a:extLst>
            </p:cNvPr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3;p72">
              <a:extLst>
                <a:ext uri="{FF2B5EF4-FFF2-40B4-BE49-F238E27FC236}">
                  <a16:creationId xmlns:a16="http://schemas.microsoft.com/office/drawing/2014/main" id="{E4B8FEB5-39A3-4093-BF3E-21F6094EE29A}"/>
                </a:ext>
              </a:extLst>
            </p:cNvPr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4;p72">
              <a:extLst>
                <a:ext uri="{FF2B5EF4-FFF2-40B4-BE49-F238E27FC236}">
                  <a16:creationId xmlns:a16="http://schemas.microsoft.com/office/drawing/2014/main" id="{F429E470-5E4D-4FEC-BDDA-3A9DC8DDAFD0}"/>
                </a:ext>
              </a:extLst>
            </p:cNvPr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5;p72">
              <a:extLst>
                <a:ext uri="{FF2B5EF4-FFF2-40B4-BE49-F238E27FC236}">
                  <a16:creationId xmlns:a16="http://schemas.microsoft.com/office/drawing/2014/main" id="{0196965B-5541-4097-B809-EDA15C3C8142}"/>
                </a:ext>
              </a:extLst>
            </p:cNvPr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6;p72">
              <a:extLst>
                <a:ext uri="{FF2B5EF4-FFF2-40B4-BE49-F238E27FC236}">
                  <a16:creationId xmlns:a16="http://schemas.microsoft.com/office/drawing/2014/main" id="{EFEFFCA2-DAE2-4289-BBF3-4929EEEB75B3}"/>
                </a:ext>
              </a:extLst>
            </p:cNvPr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7;p72">
              <a:extLst>
                <a:ext uri="{FF2B5EF4-FFF2-40B4-BE49-F238E27FC236}">
                  <a16:creationId xmlns:a16="http://schemas.microsoft.com/office/drawing/2014/main" id="{82D4FE00-2993-4C21-B72A-F034A078C73D}"/>
                </a:ext>
              </a:extLst>
            </p:cNvPr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8;p72">
              <a:extLst>
                <a:ext uri="{FF2B5EF4-FFF2-40B4-BE49-F238E27FC236}">
                  <a16:creationId xmlns:a16="http://schemas.microsoft.com/office/drawing/2014/main" id="{31053FD0-C3BA-4E19-99A6-D233DF3D7B91}"/>
                </a:ext>
              </a:extLst>
            </p:cNvPr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09;p72">
              <a:extLst>
                <a:ext uri="{FF2B5EF4-FFF2-40B4-BE49-F238E27FC236}">
                  <a16:creationId xmlns:a16="http://schemas.microsoft.com/office/drawing/2014/main" id="{F735B257-1BD7-4C7B-8BD6-1ACEBAD5AEF1}"/>
                </a:ext>
              </a:extLst>
            </p:cNvPr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0;p72">
              <a:extLst>
                <a:ext uri="{FF2B5EF4-FFF2-40B4-BE49-F238E27FC236}">
                  <a16:creationId xmlns:a16="http://schemas.microsoft.com/office/drawing/2014/main" id="{CE5E155D-B4A0-4130-9CBD-FD80F7E43CC9}"/>
                </a:ext>
              </a:extLst>
            </p:cNvPr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1;p72">
              <a:extLst>
                <a:ext uri="{FF2B5EF4-FFF2-40B4-BE49-F238E27FC236}">
                  <a16:creationId xmlns:a16="http://schemas.microsoft.com/office/drawing/2014/main" id="{DAA58E61-696F-49DD-BA56-8C67ED1AAF76}"/>
                </a:ext>
              </a:extLst>
            </p:cNvPr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2;p72">
              <a:extLst>
                <a:ext uri="{FF2B5EF4-FFF2-40B4-BE49-F238E27FC236}">
                  <a16:creationId xmlns:a16="http://schemas.microsoft.com/office/drawing/2014/main" id="{4401855F-23EF-4AAD-B094-6AEC564C0A12}"/>
                </a:ext>
              </a:extLst>
            </p:cNvPr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3;p72">
              <a:extLst>
                <a:ext uri="{FF2B5EF4-FFF2-40B4-BE49-F238E27FC236}">
                  <a16:creationId xmlns:a16="http://schemas.microsoft.com/office/drawing/2014/main" id="{88A1A530-9E87-4CCE-831F-BDE107543314}"/>
                </a:ext>
              </a:extLst>
            </p:cNvPr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527;p72">
            <a:extLst>
              <a:ext uri="{FF2B5EF4-FFF2-40B4-BE49-F238E27FC236}">
                <a16:creationId xmlns:a16="http://schemas.microsoft.com/office/drawing/2014/main" id="{DC3EF9A9-4275-4065-BA26-CE7C85704E1F}"/>
              </a:ext>
            </a:extLst>
          </p:cNvPr>
          <p:cNvGrpSpPr/>
          <p:nvPr/>
        </p:nvGrpSpPr>
        <p:grpSpPr>
          <a:xfrm>
            <a:off x="748945" y="4100819"/>
            <a:ext cx="877904" cy="697728"/>
            <a:chOff x="1175400" y="2578675"/>
            <a:chExt cx="1038325" cy="825225"/>
          </a:xfrm>
        </p:grpSpPr>
        <p:sp>
          <p:nvSpPr>
            <p:cNvPr id="63" name="Google Shape;9528;p72">
              <a:extLst>
                <a:ext uri="{FF2B5EF4-FFF2-40B4-BE49-F238E27FC236}">
                  <a16:creationId xmlns:a16="http://schemas.microsoft.com/office/drawing/2014/main" id="{72B3EB48-32A8-48C9-805C-6F1759D35FFF}"/>
                </a:ext>
              </a:extLst>
            </p:cNvPr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29;p72">
              <a:extLst>
                <a:ext uri="{FF2B5EF4-FFF2-40B4-BE49-F238E27FC236}">
                  <a16:creationId xmlns:a16="http://schemas.microsoft.com/office/drawing/2014/main" id="{9DB1CDF1-5934-478D-A28D-2F91F18D8797}"/>
                </a:ext>
              </a:extLst>
            </p:cNvPr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30;p72">
              <a:extLst>
                <a:ext uri="{FF2B5EF4-FFF2-40B4-BE49-F238E27FC236}">
                  <a16:creationId xmlns:a16="http://schemas.microsoft.com/office/drawing/2014/main" id="{889CD5DB-22A0-44BB-976F-A93C3174AD5D}"/>
                </a:ext>
              </a:extLst>
            </p:cNvPr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31;p72">
              <a:extLst>
                <a:ext uri="{FF2B5EF4-FFF2-40B4-BE49-F238E27FC236}">
                  <a16:creationId xmlns:a16="http://schemas.microsoft.com/office/drawing/2014/main" id="{EC54B4BC-947B-4B06-8110-F77BCB9DCFC9}"/>
                </a:ext>
              </a:extLst>
            </p:cNvPr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32;p72">
              <a:extLst>
                <a:ext uri="{FF2B5EF4-FFF2-40B4-BE49-F238E27FC236}">
                  <a16:creationId xmlns:a16="http://schemas.microsoft.com/office/drawing/2014/main" id="{C998C569-FB00-4A79-ADD4-E84FE8D65074}"/>
                </a:ext>
              </a:extLst>
            </p:cNvPr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33;p72">
              <a:extLst>
                <a:ext uri="{FF2B5EF4-FFF2-40B4-BE49-F238E27FC236}">
                  <a16:creationId xmlns:a16="http://schemas.microsoft.com/office/drawing/2014/main" id="{FBE313DF-6691-463D-B966-829C99348D31}"/>
                </a:ext>
              </a:extLst>
            </p:cNvPr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34;p72">
              <a:extLst>
                <a:ext uri="{FF2B5EF4-FFF2-40B4-BE49-F238E27FC236}">
                  <a16:creationId xmlns:a16="http://schemas.microsoft.com/office/drawing/2014/main" id="{0AAFF52F-9A4D-4C79-8796-B914CF34F1BA}"/>
                </a:ext>
              </a:extLst>
            </p:cNvPr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35;p72">
              <a:extLst>
                <a:ext uri="{FF2B5EF4-FFF2-40B4-BE49-F238E27FC236}">
                  <a16:creationId xmlns:a16="http://schemas.microsoft.com/office/drawing/2014/main" id="{74051AB6-757A-4E59-8212-1727F9CD146D}"/>
                </a:ext>
              </a:extLst>
            </p:cNvPr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6;p72">
              <a:extLst>
                <a:ext uri="{FF2B5EF4-FFF2-40B4-BE49-F238E27FC236}">
                  <a16:creationId xmlns:a16="http://schemas.microsoft.com/office/drawing/2014/main" id="{030A93E5-413F-4F5A-98BA-01E7D2E3D476}"/>
                </a:ext>
              </a:extLst>
            </p:cNvPr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37;p72">
              <a:extLst>
                <a:ext uri="{FF2B5EF4-FFF2-40B4-BE49-F238E27FC236}">
                  <a16:creationId xmlns:a16="http://schemas.microsoft.com/office/drawing/2014/main" id="{BD1F88F2-590E-4EDF-9974-77C7E7FF530E}"/>
                </a:ext>
              </a:extLst>
            </p:cNvPr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38;p72">
              <a:extLst>
                <a:ext uri="{FF2B5EF4-FFF2-40B4-BE49-F238E27FC236}">
                  <a16:creationId xmlns:a16="http://schemas.microsoft.com/office/drawing/2014/main" id="{45F92703-07C0-4A82-839B-35570A9826FC}"/>
                </a:ext>
              </a:extLst>
            </p:cNvPr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39;p72">
              <a:extLst>
                <a:ext uri="{FF2B5EF4-FFF2-40B4-BE49-F238E27FC236}">
                  <a16:creationId xmlns:a16="http://schemas.microsoft.com/office/drawing/2014/main" id="{3F2B8E06-606C-4AA4-9369-66C8BE4AE396}"/>
                </a:ext>
              </a:extLst>
            </p:cNvPr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40;p72">
              <a:extLst>
                <a:ext uri="{FF2B5EF4-FFF2-40B4-BE49-F238E27FC236}">
                  <a16:creationId xmlns:a16="http://schemas.microsoft.com/office/drawing/2014/main" id="{398BFB20-49E5-4752-8931-EC40D7653F8C}"/>
                </a:ext>
              </a:extLst>
            </p:cNvPr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41;p72">
              <a:extLst>
                <a:ext uri="{FF2B5EF4-FFF2-40B4-BE49-F238E27FC236}">
                  <a16:creationId xmlns:a16="http://schemas.microsoft.com/office/drawing/2014/main" id="{5927A531-A710-4FF8-BAFB-A3A59AF6A227}"/>
                </a:ext>
              </a:extLst>
            </p:cNvPr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42;p72">
              <a:extLst>
                <a:ext uri="{FF2B5EF4-FFF2-40B4-BE49-F238E27FC236}">
                  <a16:creationId xmlns:a16="http://schemas.microsoft.com/office/drawing/2014/main" id="{1E0F5921-C8C1-43D1-BCF2-CFED1A703A63}"/>
                </a:ext>
              </a:extLst>
            </p:cNvPr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43;p72">
              <a:extLst>
                <a:ext uri="{FF2B5EF4-FFF2-40B4-BE49-F238E27FC236}">
                  <a16:creationId xmlns:a16="http://schemas.microsoft.com/office/drawing/2014/main" id="{30079A2D-F721-485E-A82E-ABD6DA728721}"/>
                </a:ext>
              </a:extLst>
            </p:cNvPr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44;p72">
              <a:extLst>
                <a:ext uri="{FF2B5EF4-FFF2-40B4-BE49-F238E27FC236}">
                  <a16:creationId xmlns:a16="http://schemas.microsoft.com/office/drawing/2014/main" id="{6DCAD17C-F4A5-40D0-9B23-4797D1AC6E98}"/>
                </a:ext>
              </a:extLst>
            </p:cNvPr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45;p72">
              <a:extLst>
                <a:ext uri="{FF2B5EF4-FFF2-40B4-BE49-F238E27FC236}">
                  <a16:creationId xmlns:a16="http://schemas.microsoft.com/office/drawing/2014/main" id="{42C1712F-A988-4166-8079-566851E299C2}"/>
                </a:ext>
              </a:extLst>
            </p:cNvPr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46;p72">
              <a:extLst>
                <a:ext uri="{FF2B5EF4-FFF2-40B4-BE49-F238E27FC236}">
                  <a16:creationId xmlns:a16="http://schemas.microsoft.com/office/drawing/2014/main" id="{92D89ECF-02C5-4F63-8D0E-C706CCB846F1}"/>
                </a:ext>
              </a:extLst>
            </p:cNvPr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47;p72">
              <a:extLst>
                <a:ext uri="{FF2B5EF4-FFF2-40B4-BE49-F238E27FC236}">
                  <a16:creationId xmlns:a16="http://schemas.microsoft.com/office/drawing/2014/main" id="{CD507FE4-9509-440F-8D67-0AD82154A8C0}"/>
                </a:ext>
              </a:extLst>
            </p:cNvPr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48;p72">
              <a:extLst>
                <a:ext uri="{FF2B5EF4-FFF2-40B4-BE49-F238E27FC236}">
                  <a16:creationId xmlns:a16="http://schemas.microsoft.com/office/drawing/2014/main" id="{3153D694-00F3-4534-83F7-CF7332A4ACD8}"/>
                </a:ext>
              </a:extLst>
            </p:cNvPr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49;p72">
              <a:extLst>
                <a:ext uri="{FF2B5EF4-FFF2-40B4-BE49-F238E27FC236}">
                  <a16:creationId xmlns:a16="http://schemas.microsoft.com/office/drawing/2014/main" id="{F3398CCF-9D5D-4973-BBB6-A48BC786356B}"/>
                </a:ext>
              </a:extLst>
            </p:cNvPr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50;p72">
              <a:extLst>
                <a:ext uri="{FF2B5EF4-FFF2-40B4-BE49-F238E27FC236}">
                  <a16:creationId xmlns:a16="http://schemas.microsoft.com/office/drawing/2014/main" id="{5EFF6E18-F096-49AC-B75A-D58B9BFAD597}"/>
                </a:ext>
              </a:extLst>
            </p:cNvPr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51;p72">
              <a:extLst>
                <a:ext uri="{FF2B5EF4-FFF2-40B4-BE49-F238E27FC236}">
                  <a16:creationId xmlns:a16="http://schemas.microsoft.com/office/drawing/2014/main" id="{0A14DDF9-BC4C-4F78-A3EA-A66590F70E7E}"/>
                </a:ext>
              </a:extLst>
            </p:cNvPr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52;p72">
              <a:extLst>
                <a:ext uri="{FF2B5EF4-FFF2-40B4-BE49-F238E27FC236}">
                  <a16:creationId xmlns:a16="http://schemas.microsoft.com/office/drawing/2014/main" id="{77F310BE-A6C6-486D-A362-56E72F0B27E6}"/>
                </a:ext>
              </a:extLst>
            </p:cNvPr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53;p72">
              <a:extLst>
                <a:ext uri="{FF2B5EF4-FFF2-40B4-BE49-F238E27FC236}">
                  <a16:creationId xmlns:a16="http://schemas.microsoft.com/office/drawing/2014/main" id="{5084ADD0-6FDC-44D6-A105-1A9BF7D32D62}"/>
                </a:ext>
              </a:extLst>
            </p:cNvPr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54;p72">
              <a:extLst>
                <a:ext uri="{FF2B5EF4-FFF2-40B4-BE49-F238E27FC236}">
                  <a16:creationId xmlns:a16="http://schemas.microsoft.com/office/drawing/2014/main" id="{CDF12823-01A9-4492-8CB6-72BF1BE765E4}"/>
                </a:ext>
              </a:extLst>
            </p:cNvPr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55;p72">
              <a:extLst>
                <a:ext uri="{FF2B5EF4-FFF2-40B4-BE49-F238E27FC236}">
                  <a16:creationId xmlns:a16="http://schemas.microsoft.com/office/drawing/2014/main" id="{4018380E-35C9-4335-909B-036A1A0CE512}"/>
                </a:ext>
              </a:extLst>
            </p:cNvPr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56;p72">
              <a:extLst>
                <a:ext uri="{FF2B5EF4-FFF2-40B4-BE49-F238E27FC236}">
                  <a16:creationId xmlns:a16="http://schemas.microsoft.com/office/drawing/2014/main" id="{4E7C538A-81F6-4DAD-8E2C-EEB8627769B7}"/>
                </a:ext>
              </a:extLst>
            </p:cNvPr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57;p72">
              <a:extLst>
                <a:ext uri="{FF2B5EF4-FFF2-40B4-BE49-F238E27FC236}">
                  <a16:creationId xmlns:a16="http://schemas.microsoft.com/office/drawing/2014/main" id="{6EB82B04-1C79-44C2-B9A5-060F5CE2ADEB}"/>
                </a:ext>
              </a:extLst>
            </p:cNvPr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58;p72">
              <a:extLst>
                <a:ext uri="{FF2B5EF4-FFF2-40B4-BE49-F238E27FC236}">
                  <a16:creationId xmlns:a16="http://schemas.microsoft.com/office/drawing/2014/main" id="{93336226-6FC5-492D-93B0-FA7A020B656B}"/>
                </a:ext>
              </a:extLst>
            </p:cNvPr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9;p72">
              <a:extLst>
                <a:ext uri="{FF2B5EF4-FFF2-40B4-BE49-F238E27FC236}">
                  <a16:creationId xmlns:a16="http://schemas.microsoft.com/office/drawing/2014/main" id="{72358E0B-EE6A-40DD-945D-B52779E05A2C}"/>
                </a:ext>
              </a:extLst>
            </p:cNvPr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0;p72">
              <a:extLst>
                <a:ext uri="{FF2B5EF4-FFF2-40B4-BE49-F238E27FC236}">
                  <a16:creationId xmlns:a16="http://schemas.microsoft.com/office/drawing/2014/main" id="{E779B00B-083B-4A40-AE4C-5A487C92A46E}"/>
                </a:ext>
              </a:extLst>
            </p:cNvPr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61;p72">
              <a:extLst>
                <a:ext uri="{FF2B5EF4-FFF2-40B4-BE49-F238E27FC236}">
                  <a16:creationId xmlns:a16="http://schemas.microsoft.com/office/drawing/2014/main" id="{703265D8-B3D6-4FF4-B141-545A581F0BC5}"/>
                </a:ext>
              </a:extLst>
            </p:cNvPr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62;p72">
              <a:extLst>
                <a:ext uri="{FF2B5EF4-FFF2-40B4-BE49-F238E27FC236}">
                  <a16:creationId xmlns:a16="http://schemas.microsoft.com/office/drawing/2014/main" id="{10EE1C2E-D2B4-48F1-BC4C-44ADBF3CE167}"/>
                </a:ext>
              </a:extLst>
            </p:cNvPr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63;p72">
              <a:extLst>
                <a:ext uri="{FF2B5EF4-FFF2-40B4-BE49-F238E27FC236}">
                  <a16:creationId xmlns:a16="http://schemas.microsoft.com/office/drawing/2014/main" id="{882399F1-DD53-47FF-8FEF-5FB4C4B63DC4}"/>
                </a:ext>
              </a:extLst>
            </p:cNvPr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64;p72">
              <a:extLst>
                <a:ext uri="{FF2B5EF4-FFF2-40B4-BE49-F238E27FC236}">
                  <a16:creationId xmlns:a16="http://schemas.microsoft.com/office/drawing/2014/main" id="{92B53D8D-E004-4308-9604-5D3E398CE842}"/>
                </a:ext>
              </a:extLst>
            </p:cNvPr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65;p72">
              <a:extLst>
                <a:ext uri="{FF2B5EF4-FFF2-40B4-BE49-F238E27FC236}">
                  <a16:creationId xmlns:a16="http://schemas.microsoft.com/office/drawing/2014/main" id="{BE01AAB0-BBC4-4703-AD33-7CD7959B6F84}"/>
                </a:ext>
              </a:extLst>
            </p:cNvPr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6;p72">
              <a:extLst>
                <a:ext uri="{FF2B5EF4-FFF2-40B4-BE49-F238E27FC236}">
                  <a16:creationId xmlns:a16="http://schemas.microsoft.com/office/drawing/2014/main" id="{586D75B7-C100-499C-A0D8-73E523743421}"/>
                </a:ext>
              </a:extLst>
            </p:cNvPr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67;p72">
              <a:extLst>
                <a:ext uri="{FF2B5EF4-FFF2-40B4-BE49-F238E27FC236}">
                  <a16:creationId xmlns:a16="http://schemas.microsoft.com/office/drawing/2014/main" id="{A031DE8A-CCF9-4751-9465-15087D5F6A7D}"/>
                </a:ext>
              </a:extLst>
            </p:cNvPr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68;p72">
              <a:extLst>
                <a:ext uri="{FF2B5EF4-FFF2-40B4-BE49-F238E27FC236}">
                  <a16:creationId xmlns:a16="http://schemas.microsoft.com/office/drawing/2014/main" id="{3E703A25-37B2-40B2-88BD-A7B572CFC45D}"/>
                </a:ext>
              </a:extLst>
            </p:cNvPr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9;p72">
              <a:extLst>
                <a:ext uri="{FF2B5EF4-FFF2-40B4-BE49-F238E27FC236}">
                  <a16:creationId xmlns:a16="http://schemas.microsoft.com/office/drawing/2014/main" id="{E4F0D884-A71B-46C5-9C71-53A6C97B3D01}"/>
                </a:ext>
              </a:extLst>
            </p:cNvPr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70;p72">
              <a:extLst>
                <a:ext uri="{FF2B5EF4-FFF2-40B4-BE49-F238E27FC236}">
                  <a16:creationId xmlns:a16="http://schemas.microsoft.com/office/drawing/2014/main" id="{3E5B8D75-EB9C-4F98-AEC4-D378CCDA7C43}"/>
                </a:ext>
              </a:extLst>
            </p:cNvPr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1;p72">
              <a:extLst>
                <a:ext uri="{FF2B5EF4-FFF2-40B4-BE49-F238E27FC236}">
                  <a16:creationId xmlns:a16="http://schemas.microsoft.com/office/drawing/2014/main" id="{55465346-0824-41CF-BD65-AE673DD670E6}"/>
                </a:ext>
              </a:extLst>
            </p:cNvPr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2;p72">
              <a:extLst>
                <a:ext uri="{FF2B5EF4-FFF2-40B4-BE49-F238E27FC236}">
                  <a16:creationId xmlns:a16="http://schemas.microsoft.com/office/drawing/2014/main" id="{A9B3F1A6-F90E-4118-90B7-8354268D228D}"/>
                </a:ext>
              </a:extLst>
            </p:cNvPr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73;p72">
              <a:extLst>
                <a:ext uri="{FF2B5EF4-FFF2-40B4-BE49-F238E27FC236}">
                  <a16:creationId xmlns:a16="http://schemas.microsoft.com/office/drawing/2014/main" id="{28F5D11B-1167-4DC6-B848-A5E74C0FFAA8}"/>
                </a:ext>
              </a:extLst>
            </p:cNvPr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574;p72">
              <a:extLst>
                <a:ext uri="{FF2B5EF4-FFF2-40B4-BE49-F238E27FC236}">
                  <a16:creationId xmlns:a16="http://schemas.microsoft.com/office/drawing/2014/main" id="{309EC6B2-ECE3-4874-AA0F-45B65F6B8B36}"/>
                </a:ext>
              </a:extLst>
            </p:cNvPr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575;p72">
              <a:extLst>
                <a:ext uri="{FF2B5EF4-FFF2-40B4-BE49-F238E27FC236}">
                  <a16:creationId xmlns:a16="http://schemas.microsoft.com/office/drawing/2014/main" id="{D8C8B7AE-EDA4-4EF5-A526-CA6136835DBF}"/>
                </a:ext>
              </a:extLst>
            </p:cNvPr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76;p72">
              <a:extLst>
                <a:ext uri="{FF2B5EF4-FFF2-40B4-BE49-F238E27FC236}">
                  <a16:creationId xmlns:a16="http://schemas.microsoft.com/office/drawing/2014/main" id="{DEE60F48-3183-415B-B926-ACFD67085E36}"/>
                </a:ext>
              </a:extLst>
            </p:cNvPr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77;p72">
              <a:extLst>
                <a:ext uri="{FF2B5EF4-FFF2-40B4-BE49-F238E27FC236}">
                  <a16:creationId xmlns:a16="http://schemas.microsoft.com/office/drawing/2014/main" id="{B044050C-2EF5-4528-88CD-9C7A2AE89830}"/>
                </a:ext>
              </a:extLst>
            </p:cNvPr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578;p72">
              <a:extLst>
                <a:ext uri="{FF2B5EF4-FFF2-40B4-BE49-F238E27FC236}">
                  <a16:creationId xmlns:a16="http://schemas.microsoft.com/office/drawing/2014/main" id="{50E50EAB-35E2-4DB4-BF31-F68C68EBB2AB}"/>
                </a:ext>
              </a:extLst>
            </p:cNvPr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79;p72">
              <a:extLst>
                <a:ext uri="{FF2B5EF4-FFF2-40B4-BE49-F238E27FC236}">
                  <a16:creationId xmlns:a16="http://schemas.microsoft.com/office/drawing/2014/main" id="{517EB30E-78E4-4EB8-BE04-F70162F68FCE}"/>
                </a:ext>
              </a:extLst>
            </p:cNvPr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80;p72">
              <a:extLst>
                <a:ext uri="{FF2B5EF4-FFF2-40B4-BE49-F238E27FC236}">
                  <a16:creationId xmlns:a16="http://schemas.microsoft.com/office/drawing/2014/main" id="{841A0F53-14CF-411F-8369-C7B95CD37E18}"/>
                </a:ext>
              </a:extLst>
            </p:cNvPr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81;p72">
              <a:extLst>
                <a:ext uri="{FF2B5EF4-FFF2-40B4-BE49-F238E27FC236}">
                  <a16:creationId xmlns:a16="http://schemas.microsoft.com/office/drawing/2014/main" id="{E5164389-7D3A-48DA-B758-AC308A1A10E1}"/>
                </a:ext>
              </a:extLst>
            </p:cNvPr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82;p72">
              <a:extLst>
                <a:ext uri="{FF2B5EF4-FFF2-40B4-BE49-F238E27FC236}">
                  <a16:creationId xmlns:a16="http://schemas.microsoft.com/office/drawing/2014/main" id="{173ABBB4-ADF8-4AC4-A637-A914410ECE79}"/>
                </a:ext>
              </a:extLst>
            </p:cNvPr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83;p72">
              <a:extLst>
                <a:ext uri="{FF2B5EF4-FFF2-40B4-BE49-F238E27FC236}">
                  <a16:creationId xmlns:a16="http://schemas.microsoft.com/office/drawing/2014/main" id="{60150482-EDB1-46BE-8427-C6AC441C5D59}"/>
                </a:ext>
              </a:extLst>
            </p:cNvPr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84;p72">
              <a:extLst>
                <a:ext uri="{FF2B5EF4-FFF2-40B4-BE49-F238E27FC236}">
                  <a16:creationId xmlns:a16="http://schemas.microsoft.com/office/drawing/2014/main" id="{8B4469F9-E87C-4693-8050-18ACB57C9478}"/>
                </a:ext>
              </a:extLst>
            </p:cNvPr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85;p72">
              <a:extLst>
                <a:ext uri="{FF2B5EF4-FFF2-40B4-BE49-F238E27FC236}">
                  <a16:creationId xmlns:a16="http://schemas.microsoft.com/office/drawing/2014/main" id="{96DD0F1D-AD11-4C7C-8A94-1FDBC66B75D9}"/>
                </a:ext>
              </a:extLst>
            </p:cNvPr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86;p72">
              <a:extLst>
                <a:ext uri="{FF2B5EF4-FFF2-40B4-BE49-F238E27FC236}">
                  <a16:creationId xmlns:a16="http://schemas.microsoft.com/office/drawing/2014/main" id="{EDF0A8F4-E0C9-46A5-9316-908C751BA370}"/>
                </a:ext>
              </a:extLst>
            </p:cNvPr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87;p72">
              <a:extLst>
                <a:ext uri="{FF2B5EF4-FFF2-40B4-BE49-F238E27FC236}">
                  <a16:creationId xmlns:a16="http://schemas.microsoft.com/office/drawing/2014/main" id="{DF687702-2AF2-41D0-A826-C8DD3331C441}"/>
                </a:ext>
              </a:extLst>
            </p:cNvPr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88;p72">
              <a:extLst>
                <a:ext uri="{FF2B5EF4-FFF2-40B4-BE49-F238E27FC236}">
                  <a16:creationId xmlns:a16="http://schemas.microsoft.com/office/drawing/2014/main" id="{6D2E0EAE-4458-48B0-83B5-06272909859B}"/>
                </a:ext>
              </a:extLst>
            </p:cNvPr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89;p72">
              <a:extLst>
                <a:ext uri="{FF2B5EF4-FFF2-40B4-BE49-F238E27FC236}">
                  <a16:creationId xmlns:a16="http://schemas.microsoft.com/office/drawing/2014/main" id="{FE3823F9-058A-41EB-A130-11D593326196}"/>
                </a:ext>
              </a:extLst>
            </p:cNvPr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90;p72">
              <a:extLst>
                <a:ext uri="{FF2B5EF4-FFF2-40B4-BE49-F238E27FC236}">
                  <a16:creationId xmlns:a16="http://schemas.microsoft.com/office/drawing/2014/main" id="{0E4A57CF-7030-4A99-BCDF-C6BE2139FF1D}"/>
                </a:ext>
              </a:extLst>
            </p:cNvPr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1;p72">
              <a:extLst>
                <a:ext uri="{FF2B5EF4-FFF2-40B4-BE49-F238E27FC236}">
                  <a16:creationId xmlns:a16="http://schemas.microsoft.com/office/drawing/2014/main" id="{920F186A-471F-45AC-9EBF-30C448AF2E3B}"/>
                </a:ext>
              </a:extLst>
            </p:cNvPr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92;p72">
              <a:extLst>
                <a:ext uri="{FF2B5EF4-FFF2-40B4-BE49-F238E27FC236}">
                  <a16:creationId xmlns:a16="http://schemas.microsoft.com/office/drawing/2014/main" id="{FDF61197-1078-4FE2-B178-0D1D10E548F9}"/>
                </a:ext>
              </a:extLst>
            </p:cNvPr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93;p72">
              <a:extLst>
                <a:ext uri="{FF2B5EF4-FFF2-40B4-BE49-F238E27FC236}">
                  <a16:creationId xmlns:a16="http://schemas.microsoft.com/office/drawing/2014/main" id="{815FF605-14AB-4257-B679-917A4C678CCA}"/>
                </a:ext>
              </a:extLst>
            </p:cNvPr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94;p72">
              <a:extLst>
                <a:ext uri="{FF2B5EF4-FFF2-40B4-BE49-F238E27FC236}">
                  <a16:creationId xmlns:a16="http://schemas.microsoft.com/office/drawing/2014/main" id="{DAF6D483-306D-4556-9D16-99416BEFCE5E}"/>
                </a:ext>
              </a:extLst>
            </p:cNvPr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95;p72">
              <a:extLst>
                <a:ext uri="{FF2B5EF4-FFF2-40B4-BE49-F238E27FC236}">
                  <a16:creationId xmlns:a16="http://schemas.microsoft.com/office/drawing/2014/main" id="{1530F783-DFF2-482F-80D2-2F3E7F717EAB}"/>
                </a:ext>
              </a:extLst>
            </p:cNvPr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96;p72">
              <a:extLst>
                <a:ext uri="{FF2B5EF4-FFF2-40B4-BE49-F238E27FC236}">
                  <a16:creationId xmlns:a16="http://schemas.microsoft.com/office/drawing/2014/main" id="{6FE00C0E-1917-4039-BE8D-0915F89C00FA}"/>
                </a:ext>
              </a:extLst>
            </p:cNvPr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97;p72">
              <a:extLst>
                <a:ext uri="{FF2B5EF4-FFF2-40B4-BE49-F238E27FC236}">
                  <a16:creationId xmlns:a16="http://schemas.microsoft.com/office/drawing/2014/main" id="{CE19B5CF-1741-412F-885E-4E6F0F41DB4A}"/>
                </a:ext>
              </a:extLst>
            </p:cNvPr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CC20684E-764E-4715-ACD1-460EFBB29C76}"/>
              </a:ext>
            </a:extLst>
          </p:cNvPr>
          <p:cNvSpPr/>
          <p:nvPr/>
        </p:nvSpPr>
        <p:spPr>
          <a:xfrm>
            <a:off x="7215471" y="2066430"/>
            <a:ext cx="2633841" cy="2571019"/>
          </a:xfrm>
          <a:prstGeom prst="ellipse">
            <a:avLst/>
          </a:prstGeom>
          <a:gradFill>
            <a:gsLst>
              <a:gs pos="27000">
                <a:srgbClr val="65E6F5"/>
              </a:gs>
              <a:gs pos="100000">
                <a:srgbClr val="3D64E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FFFFFF"/>
              </a:buClr>
              <a:buSzPts val="1800"/>
            </a:pPr>
            <a:endParaRPr lang="en-ID" sz="44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  <p:sp>
        <p:nvSpPr>
          <p:cNvPr id="134" name="Google Shape;1693;p77">
            <a:extLst>
              <a:ext uri="{FF2B5EF4-FFF2-40B4-BE49-F238E27FC236}">
                <a16:creationId xmlns:a16="http://schemas.microsoft.com/office/drawing/2014/main" id="{AFD2976A-4529-4E72-A3E0-14F5F9E0871C}"/>
              </a:ext>
            </a:extLst>
          </p:cNvPr>
          <p:cNvSpPr/>
          <p:nvPr/>
        </p:nvSpPr>
        <p:spPr>
          <a:xfrm>
            <a:off x="6590241" y="3896263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693;p77">
            <a:extLst>
              <a:ext uri="{FF2B5EF4-FFF2-40B4-BE49-F238E27FC236}">
                <a16:creationId xmlns:a16="http://schemas.microsoft.com/office/drawing/2014/main" id="{2E32246F-EF0D-4FDC-BAC1-812B4E650E10}"/>
              </a:ext>
            </a:extLst>
          </p:cNvPr>
          <p:cNvSpPr/>
          <p:nvPr/>
        </p:nvSpPr>
        <p:spPr>
          <a:xfrm>
            <a:off x="7295758" y="4138292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 txBox="1">
            <a:spLocks noGrp="1"/>
          </p:cNvSpPr>
          <p:nvPr>
            <p:ph type="subTitle" idx="4"/>
          </p:nvPr>
        </p:nvSpPr>
        <p:spPr>
          <a:xfrm>
            <a:off x="5649150" y="3011677"/>
            <a:ext cx="2607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Questions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40"/>
          <p:cNvGrpSpPr/>
          <p:nvPr/>
        </p:nvGrpSpPr>
        <p:grpSpPr>
          <a:xfrm>
            <a:off x="297025" y="2589163"/>
            <a:ext cx="1203700" cy="2240675"/>
            <a:chOff x="2434200" y="1397225"/>
            <a:chExt cx="1203700" cy="2240675"/>
          </a:xfrm>
        </p:grpSpPr>
        <p:sp>
          <p:nvSpPr>
            <p:cNvPr id="516" name="Google Shape;516;p40"/>
            <p:cNvSpPr/>
            <p:nvPr/>
          </p:nvSpPr>
          <p:spPr>
            <a:xfrm>
              <a:off x="2434200" y="1397225"/>
              <a:ext cx="957185" cy="2046850"/>
            </a:xfrm>
            <a:custGeom>
              <a:avLst/>
              <a:gdLst/>
              <a:ahLst/>
              <a:cxnLst/>
              <a:rect l="l" t="t" r="r" b="b"/>
              <a:pathLst>
                <a:path w="48300" h="103285" extrusionOk="0">
                  <a:moveTo>
                    <a:pt x="31855" y="1"/>
                  </a:moveTo>
                  <a:lnTo>
                    <a:pt x="1" y="50275"/>
                  </a:lnTo>
                  <a:cubicBezTo>
                    <a:pt x="1" y="50275"/>
                    <a:pt x="20943" y="99941"/>
                    <a:pt x="24287" y="103285"/>
                  </a:cubicBezTo>
                  <a:lnTo>
                    <a:pt x="40366" y="103285"/>
                  </a:lnTo>
                  <a:lnTo>
                    <a:pt x="28208" y="50731"/>
                  </a:lnTo>
                  <a:lnTo>
                    <a:pt x="4829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096075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21" y="68999"/>
                  </a:cubicBezTo>
                  <a:cubicBezTo>
                    <a:pt x="4864" y="68999"/>
                    <a:pt x="0" y="53527"/>
                    <a:pt x="0" y="34500"/>
                  </a:cubicBezTo>
                  <a:cubicBezTo>
                    <a:pt x="0" y="15442"/>
                    <a:pt x="4864" y="1"/>
                    <a:pt x="1082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40"/>
          <p:cNvSpPr/>
          <p:nvPr/>
        </p:nvSpPr>
        <p:spPr>
          <a:xfrm>
            <a:off x="7185550" y="2134500"/>
            <a:ext cx="3636059" cy="2290340"/>
          </a:xfrm>
          <a:custGeom>
            <a:avLst/>
            <a:gdLst/>
            <a:ahLst/>
            <a:cxnLst/>
            <a:rect l="l" t="t" r="r" b="b"/>
            <a:pathLst>
              <a:path w="166964" h="105170" extrusionOk="0">
                <a:moveTo>
                  <a:pt x="69029" y="0"/>
                </a:moveTo>
                <a:lnTo>
                  <a:pt x="0" y="105169"/>
                </a:lnTo>
                <a:lnTo>
                  <a:pt x="166964" y="82980"/>
                </a:lnTo>
                <a:lnTo>
                  <a:pt x="6902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>
            <a:off x="7588099" y="3281748"/>
            <a:ext cx="1037126" cy="2258072"/>
            <a:chOff x="7208104" y="3498739"/>
            <a:chExt cx="940107" cy="2046838"/>
          </a:xfrm>
        </p:grpSpPr>
        <p:sp>
          <p:nvSpPr>
            <p:cNvPr id="522" name="Google Shape;522;p40"/>
            <p:cNvSpPr/>
            <p:nvPr/>
          </p:nvSpPr>
          <p:spPr>
            <a:xfrm>
              <a:off x="7208104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483377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758650" y="3498739"/>
              <a:ext cx="115211" cy="2046838"/>
            </a:xfrm>
            <a:custGeom>
              <a:avLst/>
              <a:gdLst/>
              <a:ahLst/>
              <a:cxnLst/>
              <a:rect l="l" t="t" r="r" b="b"/>
              <a:pathLst>
                <a:path w="3740" h="66445" extrusionOk="0">
                  <a:moveTo>
                    <a:pt x="1" y="0"/>
                  </a:moveTo>
                  <a:lnTo>
                    <a:pt x="1" y="66445"/>
                  </a:lnTo>
                  <a:lnTo>
                    <a:pt x="3739" y="66445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5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8032076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 rot="5400000">
            <a:off x="207181" y="1527450"/>
            <a:ext cx="862648" cy="682968"/>
            <a:chOff x="550131" y="3442675"/>
            <a:chExt cx="862648" cy="682968"/>
          </a:xfrm>
        </p:grpSpPr>
        <p:sp>
          <p:nvSpPr>
            <p:cNvPr id="527" name="Google Shape;527;p40"/>
            <p:cNvSpPr/>
            <p:nvPr/>
          </p:nvSpPr>
          <p:spPr>
            <a:xfrm rot="10800000" flipH="1">
              <a:off x="55013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9" y="1733"/>
                    <a:pt x="1764" y="1369"/>
                    <a:pt x="1764" y="852"/>
                  </a:cubicBezTo>
                  <a:cubicBezTo>
                    <a:pt x="1764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10800000" flipH="1">
              <a:off x="82056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8" y="1733"/>
                    <a:pt x="1764" y="1369"/>
                    <a:pt x="1764" y="852"/>
                  </a:cubicBezTo>
                  <a:cubicBezTo>
                    <a:pt x="1764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10800000" flipH="1">
              <a:off x="1090086" y="4073350"/>
              <a:ext cx="52263" cy="52293"/>
            </a:xfrm>
            <a:custGeom>
              <a:avLst/>
              <a:gdLst/>
              <a:ahLst/>
              <a:cxnLst/>
              <a:rect l="l" t="t" r="r" b="b"/>
              <a:pathLst>
                <a:path w="1733" h="1734" extrusionOk="0">
                  <a:moveTo>
                    <a:pt x="88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69"/>
                    <a:pt x="365" y="1733"/>
                    <a:pt x="882" y="1733"/>
                  </a:cubicBezTo>
                  <a:cubicBezTo>
                    <a:pt x="1368" y="1733"/>
                    <a:pt x="1733" y="1369"/>
                    <a:pt x="1733" y="852"/>
                  </a:cubicBezTo>
                  <a:cubicBezTo>
                    <a:pt x="173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10800000" flipH="1">
              <a:off x="1360486" y="4073350"/>
              <a:ext cx="52293" cy="52293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2" y="1"/>
                  </a:moveTo>
                  <a:cubicBezTo>
                    <a:pt x="366" y="1"/>
                    <a:pt x="1" y="366"/>
                    <a:pt x="1" y="852"/>
                  </a:cubicBezTo>
                  <a:cubicBezTo>
                    <a:pt x="1" y="1369"/>
                    <a:pt x="366" y="1733"/>
                    <a:pt x="882" y="1733"/>
                  </a:cubicBezTo>
                  <a:cubicBezTo>
                    <a:pt x="1369" y="1733"/>
                    <a:pt x="1733" y="1369"/>
                    <a:pt x="1733" y="852"/>
                  </a:cubicBezTo>
                  <a:cubicBezTo>
                    <a:pt x="1733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10800000" flipH="1">
              <a:off x="55013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10800000" flipH="1">
              <a:off x="82056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10800000" flipH="1">
              <a:off x="1090086" y="3863446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10800000" flipH="1">
              <a:off x="1360486" y="3863446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10800000" flipH="1">
              <a:off x="55013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10800000" flipH="1">
              <a:off x="82056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10800000" flipH="1">
              <a:off x="1090086" y="3652608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10800000" flipH="1">
              <a:off x="1360486" y="3652608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10800000" flipH="1">
              <a:off x="55013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9" y="1763"/>
                    <a:pt x="1764" y="1368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10800000" flipH="1">
              <a:off x="82056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8" y="1763"/>
                    <a:pt x="1764" y="1368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10800000" flipH="1">
              <a:off x="1090086" y="3442675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8"/>
                    <a:pt x="365" y="1763"/>
                    <a:pt x="882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10800000" flipH="1">
              <a:off x="1360486" y="3442675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8"/>
                    <a:pt x="366" y="1763"/>
                    <a:pt x="882" y="1763"/>
                  </a:cubicBezTo>
                  <a:cubicBezTo>
                    <a:pt x="1369" y="1763"/>
                    <a:pt x="1733" y="1368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-675350" y="2167750"/>
            <a:ext cx="2052053" cy="1560414"/>
          </a:xfrm>
          <a:custGeom>
            <a:avLst/>
            <a:gdLst/>
            <a:ahLst/>
            <a:cxnLst/>
            <a:rect l="l" t="t" r="r" b="b"/>
            <a:pathLst>
              <a:path w="52637" h="40026" extrusionOk="0">
                <a:moveTo>
                  <a:pt x="25532" y="1"/>
                </a:moveTo>
                <a:cubicBezTo>
                  <a:pt x="24077" y="1"/>
                  <a:pt x="22524" y="763"/>
                  <a:pt x="21643" y="1974"/>
                </a:cubicBezTo>
                <a:cubicBezTo>
                  <a:pt x="20234" y="3919"/>
                  <a:pt x="20216" y="6578"/>
                  <a:pt x="20662" y="8969"/>
                </a:cubicBezTo>
                <a:cubicBezTo>
                  <a:pt x="21108" y="11360"/>
                  <a:pt x="21965" y="13679"/>
                  <a:pt x="22107" y="16106"/>
                </a:cubicBezTo>
                <a:cubicBezTo>
                  <a:pt x="22446" y="21958"/>
                  <a:pt x="17557" y="28328"/>
                  <a:pt x="11669" y="29291"/>
                </a:cubicBezTo>
                <a:cubicBezTo>
                  <a:pt x="9974" y="29559"/>
                  <a:pt x="8226" y="29416"/>
                  <a:pt x="6513" y="29595"/>
                </a:cubicBezTo>
                <a:cubicBezTo>
                  <a:pt x="2998" y="29987"/>
                  <a:pt x="0" y="32717"/>
                  <a:pt x="2695" y="36179"/>
                </a:cubicBezTo>
                <a:cubicBezTo>
                  <a:pt x="3587" y="37303"/>
                  <a:pt x="4871" y="38052"/>
                  <a:pt x="6174" y="38641"/>
                </a:cubicBezTo>
                <a:cubicBezTo>
                  <a:pt x="8342" y="39579"/>
                  <a:pt x="10683" y="40025"/>
                  <a:pt x="13030" y="40025"/>
                </a:cubicBezTo>
                <a:cubicBezTo>
                  <a:pt x="18853" y="40025"/>
                  <a:pt x="24715" y="37279"/>
                  <a:pt x="28085" y="32485"/>
                </a:cubicBezTo>
                <a:cubicBezTo>
                  <a:pt x="29601" y="30344"/>
                  <a:pt x="30654" y="27846"/>
                  <a:pt x="32278" y="25759"/>
                </a:cubicBezTo>
                <a:cubicBezTo>
                  <a:pt x="35222" y="22012"/>
                  <a:pt x="39736" y="19942"/>
                  <a:pt x="43768" y="17426"/>
                </a:cubicBezTo>
                <a:cubicBezTo>
                  <a:pt x="47819" y="14910"/>
                  <a:pt x="51798" y="11360"/>
                  <a:pt x="52368" y="6631"/>
                </a:cubicBezTo>
                <a:cubicBezTo>
                  <a:pt x="52636" y="4526"/>
                  <a:pt x="51869" y="1992"/>
                  <a:pt x="49835" y="1368"/>
                </a:cubicBezTo>
                <a:cubicBezTo>
                  <a:pt x="49536" y="1275"/>
                  <a:pt x="49231" y="1232"/>
                  <a:pt x="48925" y="1232"/>
                </a:cubicBezTo>
                <a:cubicBezTo>
                  <a:pt x="47881" y="1232"/>
                  <a:pt x="46835" y="1730"/>
                  <a:pt x="46034" y="2420"/>
                </a:cubicBezTo>
                <a:cubicBezTo>
                  <a:pt x="45017" y="3330"/>
                  <a:pt x="44304" y="4526"/>
                  <a:pt x="43590" y="5686"/>
                </a:cubicBezTo>
                <a:cubicBezTo>
                  <a:pt x="42002" y="8255"/>
                  <a:pt x="40146" y="10824"/>
                  <a:pt x="37398" y="12020"/>
                </a:cubicBezTo>
                <a:cubicBezTo>
                  <a:pt x="36556" y="12397"/>
                  <a:pt x="35607" y="12586"/>
                  <a:pt x="34662" y="12586"/>
                </a:cubicBezTo>
                <a:cubicBezTo>
                  <a:pt x="32564" y="12586"/>
                  <a:pt x="30486" y="11654"/>
                  <a:pt x="29637" y="9772"/>
                </a:cubicBezTo>
                <a:cubicBezTo>
                  <a:pt x="28388" y="6988"/>
                  <a:pt x="30083" y="3152"/>
                  <a:pt x="27942" y="957"/>
                </a:cubicBezTo>
                <a:cubicBezTo>
                  <a:pt x="27300" y="295"/>
                  <a:pt x="26435" y="1"/>
                  <a:pt x="2553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7607775" y="1673550"/>
            <a:ext cx="1512350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901B4-4DCE-4DC4-8684-BDB6C5CB497E}"/>
              </a:ext>
            </a:extLst>
          </p:cNvPr>
          <p:cNvSpPr/>
          <p:nvPr/>
        </p:nvSpPr>
        <p:spPr>
          <a:xfrm>
            <a:off x="3223493" y="1007170"/>
            <a:ext cx="3323613" cy="3163986"/>
          </a:xfrm>
          <a:prstGeom prst="ellipse">
            <a:avLst/>
          </a:prstGeom>
          <a:gradFill>
            <a:gsLst>
              <a:gs pos="27000">
                <a:srgbClr val="65E6F5"/>
              </a:gs>
              <a:gs pos="100000">
                <a:srgbClr val="3D64E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FFFFFF"/>
              </a:buClr>
              <a:buSzPts val="1800"/>
            </a:pPr>
            <a:endParaRPr lang="en-ID" sz="44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2E5A-BED4-42AE-8254-5D773C5F501F}"/>
              </a:ext>
            </a:extLst>
          </p:cNvPr>
          <p:cNvSpPr txBox="1"/>
          <p:nvPr/>
        </p:nvSpPr>
        <p:spPr>
          <a:xfrm>
            <a:off x="3044470" y="2339424"/>
            <a:ext cx="3681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  <a:buSzPts val="1800"/>
            </a:pPr>
            <a:r>
              <a:rPr lang="en-ID" sz="2800" dirty="0">
                <a:solidFill>
                  <a:srgbClr val="DE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 Black"/>
                <a:sym typeface="Lexend Deca Black"/>
              </a:rPr>
              <a:t>Definition </a:t>
            </a:r>
          </a:p>
          <a:p>
            <a:pPr lvl="0" algn="ctr">
              <a:buClr>
                <a:srgbClr val="FFFFFF"/>
              </a:buClr>
              <a:buSzPts val="1800"/>
            </a:pPr>
            <a:r>
              <a:rPr lang="en-ID" sz="2800" dirty="0">
                <a:solidFill>
                  <a:srgbClr val="DE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 Black"/>
                <a:sym typeface="Lexend Deca Black"/>
              </a:rPr>
              <a:t>Series of </a:t>
            </a:r>
          </a:p>
          <a:p>
            <a:pPr lvl="0" algn="ctr">
              <a:buClr>
                <a:srgbClr val="FFFFFF"/>
              </a:buClr>
              <a:buSzPts val="1800"/>
            </a:pPr>
            <a:r>
              <a:rPr lang="en-ID" sz="2800" dirty="0">
                <a:solidFill>
                  <a:srgbClr val="DE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 Black"/>
                <a:sym typeface="Lexend Deca Black"/>
              </a:rPr>
              <a:t>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2AAFF-9BC3-4011-829A-D3E690B94103}"/>
              </a:ext>
            </a:extLst>
          </p:cNvPr>
          <p:cNvSpPr txBox="1"/>
          <p:nvPr/>
        </p:nvSpPr>
        <p:spPr>
          <a:xfrm>
            <a:off x="4335109" y="1463858"/>
            <a:ext cx="936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400" dirty="0">
                <a:solidFill>
                  <a:srgbClr val="E06955"/>
                </a:solidFill>
                <a:highlight>
                  <a:srgbClr val="F3EA39"/>
                </a:highlight>
                <a:latin typeface="Lexend Deca Black"/>
                <a:sym typeface="Lexend Deca Black"/>
              </a:rPr>
              <a:t>01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92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subTitle" idx="1"/>
          </p:nvPr>
        </p:nvSpPr>
        <p:spPr>
          <a:xfrm>
            <a:off x="1150748" y="551354"/>
            <a:ext cx="4623201" cy="776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Definition Series of Number</a:t>
            </a:r>
            <a:endParaRPr sz="2400" dirty="0"/>
          </a:p>
        </p:txBody>
      </p:sp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310140" y="726721"/>
            <a:ext cx="927000" cy="6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7" name="Google Shape;577;p42"/>
          <p:cNvSpPr/>
          <p:nvPr/>
        </p:nvSpPr>
        <p:spPr>
          <a:xfrm>
            <a:off x="6055425" y="-279950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2"/>
          <p:cNvGrpSpPr/>
          <p:nvPr/>
        </p:nvGrpSpPr>
        <p:grpSpPr>
          <a:xfrm>
            <a:off x="6728025" y="394125"/>
            <a:ext cx="1435450" cy="449875"/>
            <a:chOff x="6728025" y="394125"/>
            <a:chExt cx="1435450" cy="449875"/>
          </a:xfrm>
        </p:grpSpPr>
        <p:sp>
          <p:nvSpPr>
            <p:cNvPr id="579" name="Google Shape;579;p42"/>
            <p:cNvSpPr/>
            <p:nvPr/>
          </p:nvSpPr>
          <p:spPr>
            <a:xfrm>
              <a:off x="6952950" y="394125"/>
              <a:ext cx="840450" cy="25"/>
            </a:xfrm>
            <a:custGeom>
              <a:avLst/>
              <a:gdLst/>
              <a:ahLst/>
              <a:cxnLst/>
              <a:rect l="l" t="t" r="r" b="b"/>
              <a:pathLst>
                <a:path w="33618" h="1" fill="none" extrusionOk="0">
                  <a:moveTo>
                    <a:pt x="0" y="1"/>
                  </a:moveTo>
                  <a:lnTo>
                    <a:pt x="336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6728025" y="619050"/>
              <a:ext cx="1435450" cy="25"/>
            </a:xfrm>
            <a:custGeom>
              <a:avLst/>
              <a:gdLst/>
              <a:ahLst/>
              <a:cxnLst/>
              <a:rect l="l" t="t" r="r" b="b"/>
              <a:pathLst>
                <a:path w="57418" h="1" fill="none" extrusionOk="0">
                  <a:moveTo>
                    <a:pt x="0" y="1"/>
                  </a:moveTo>
                  <a:lnTo>
                    <a:pt x="574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109475" y="843975"/>
              <a:ext cx="940025" cy="25"/>
            </a:xfrm>
            <a:custGeom>
              <a:avLst/>
              <a:gdLst/>
              <a:ahLst/>
              <a:cxnLst/>
              <a:rect l="l" t="t" r="r" b="b"/>
              <a:pathLst>
                <a:path w="37601" h="1" fill="none" extrusionOk="0">
                  <a:moveTo>
                    <a:pt x="1" y="1"/>
                  </a:moveTo>
                  <a:lnTo>
                    <a:pt x="37600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275;p72">
            <a:extLst>
              <a:ext uri="{FF2B5EF4-FFF2-40B4-BE49-F238E27FC236}">
                <a16:creationId xmlns:a16="http://schemas.microsoft.com/office/drawing/2014/main" id="{EE935A90-677E-49DB-ADC1-80519CB4DA3F}"/>
              </a:ext>
            </a:extLst>
          </p:cNvPr>
          <p:cNvGrpSpPr/>
          <p:nvPr/>
        </p:nvGrpSpPr>
        <p:grpSpPr>
          <a:xfrm>
            <a:off x="6728025" y="2430309"/>
            <a:ext cx="3067478" cy="1785343"/>
            <a:chOff x="2928925" y="640600"/>
            <a:chExt cx="2883525" cy="1500450"/>
          </a:xfrm>
        </p:grpSpPr>
        <p:sp>
          <p:nvSpPr>
            <p:cNvPr id="23" name="Google Shape;9276;p72">
              <a:extLst>
                <a:ext uri="{FF2B5EF4-FFF2-40B4-BE49-F238E27FC236}">
                  <a16:creationId xmlns:a16="http://schemas.microsoft.com/office/drawing/2014/main" id="{ADBE49BF-0D0A-4E9E-AEA3-3BB3D656F7CB}"/>
                </a:ext>
              </a:extLst>
            </p:cNvPr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77;p72">
              <a:extLst>
                <a:ext uri="{FF2B5EF4-FFF2-40B4-BE49-F238E27FC236}">
                  <a16:creationId xmlns:a16="http://schemas.microsoft.com/office/drawing/2014/main" id="{88053FBC-12C2-47D2-AD82-8604C457117D}"/>
                </a:ext>
              </a:extLst>
            </p:cNvPr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78;p72">
              <a:extLst>
                <a:ext uri="{FF2B5EF4-FFF2-40B4-BE49-F238E27FC236}">
                  <a16:creationId xmlns:a16="http://schemas.microsoft.com/office/drawing/2014/main" id="{BC9E2854-9EE2-4827-8FF5-1302964DBE41}"/>
                </a:ext>
              </a:extLst>
            </p:cNvPr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79;p72">
              <a:extLst>
                <a:ext uri="{FF2B5EF4-FFF2-40B4-BE49-F238E27FC236}">
                  <a16:creationId xmlns:a16="http://schemas.microsoft.com/office/drawing/2014/main" id="{79DEECB6-6E02-453A-8612-199885792818}"/>
                </a:ext>
              </a:extLst>
            </p:cNvPr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80;p72">
              <a:extLst>
                <a:ext uri="{FF2B5EF4-FFF2-40B4-BE49-F238E27FC236}">
                  <a16:creationId xmlns:a16="http://schemas.microsoft.com/office/drawing/2014/main" id="{BBACFDDA-93BC-47B9-B091-0E60C5EB0223}"/>
                </a:ext>
              </a:extLst>
            </p:cNvPr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81;p72">
              <a:extLst>
                <a:ext uri="{FF2B5EF4-FFF2-40B4-BE49-F238E27FC236}">
                  <a16:creationId xmlns:a16="http://schemas.microsoft.com/office/drawing/2014/main" id="{5A0C6620-44E6-45C7-AAE6-FC9F6740DF80}"/>
                </a:ext>
              </a:extLst>
            </p:cNvPr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82;p72">
              <a:extLst>
                <a:ext uri="{FF2B5EF4-FFF2-40B4-BE49-F238E27FC236}">
                  <a16:creationId xmlns:a16="http://schemas.microsoft.com/office/drawing/2014/main" id="{705F31BC-2718-4BF1-B3B3-A5B92C1F8BE7}"/>
                </a:ext>
              </a:extLst>
            </p:cNvPr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83;p72">
              <a:extLst>
                <a:ext uri="{FF2B5EF4-FFF2-40B4-BE49-F238E27FC236}">
                  <a16:creationId xmlns:a16="http://schemas.microsoft.com/office/drawing/2014/main" id="{6CF087CD-0081-477F-8714-07F6548184B6}"/>
                </a:ext>
              </a:extLst>
            </p:cNvPr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84;p72">
              <a:extLst>
                <a:ext uri="{FF2B5EF4-FFF2-40B4-BE49-F238E27FC236}">
                  <a16:creationId xmlns:a16="http://schemas.microsoft.com/office/drawing/2014/main" id="{4CE41E6E-ECFD-414E-96BF-EF6C51075461}"/>
                </a:ext>
              </a:extLst>
            </p:cNvPr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85;p72">
              <a:extLst>
                <a:ext uri="{FF2B5EF4-FFF2-40B4-BE49-F238E27FC236}">
                  <a16:creationId xmlns:a16="http://schemas.microsoft.com/office/drawing/2014/main" id="{AAD2763E-F1CC-41D9-83BE-409920A9DF35}"/>
                </a:ext>
              </a:extLst>
            </p:cNvPr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86;p72">
              <a:extLst>
                <a:ext uri="{FF2B5EF4-FFF2-40B4-BE49-F238E27FC236}">
                  <a16:creationId xmlns:a16="http://schemas.microsoft.com/office/drawing/2014/main" id="{4CB8FB87-7CA8-493F-A196-A8E38C47F23E}"/>
                </a:ext>
              </a:extLst>
            </p:cNvPr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87;p72">
              <a:extLst>
                <a:ext uri="{FF2B5EF4-FFF2-40B4-BE49-F238E27FC236}">
                  <a16:creationId xmlns:a16="http://schemas.microsoft.com/office/drawing/2014/main" id="{65B08BD0-49AF-48F4-BAC1-0C77B75EB3FE}"/>
                </a:ext>
              </a:extLst>
            </p:cNvPr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88;p72">
              <a:extLst>
                <a:ext uri="{FF2B5EF4-FFF2-40B4-BE49-F238E27FC236}">
                  <a16:creationId xmlns:a16="http://schemas.microsoft.com/office/drawing/2014/main" id="{E795FECA-6E46-4A35-A636-E6EB7D3805E5}"/>
                </a:ext>
              </a:extLst>
            </p:cNvPr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89;p72">
              <a:extLst>
                <a:ext uri="{FF2B5EF4-FFF2-40B4-BE49-F238E27FC236}">
                  <a16:creationId xmlns:a16="http://schemas.microsoft.com/office/drawing/2014/main" id="{5BB2F692-8FE7-447E-BD35-C654FA36E406}"/>
                </a:ext>
              </a:extLst>
            </p:cNvPr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90;p72">
              <a:extLst>
                <a:ext uri="{FF2B5EF4-FFF2-40B4-BE49-F238E27FC236}">
                  <a16:creationId xmlns:a16="http://schemas.microsoft.com/office/drawing/2014/main" id="{27297F52-9AB3-4440-9B68-3C78EAB72D76}"/>
                </a:ext>
              </a:extLst>
            </p:cNvPr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91;p72">
              <a:extLst>
                <a:ext uri="{FF2B5EF4-FFF2-40B4-BE49-F238E27FC236}">
                  <a16:creationId xmlns:a16="http://schemas.microsoft.com/office/drawing/2014/main" id="{82CE6C6F-3D6F-474A-9A95-20C502C8DEB2}"/>
                </a:ext>
              </a:extLst>
            </p:cNvPr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92;p72">
              <a:extLst>
                <a:ext uri="{FF2B5EF4-FFF2-40B4-BE49-F238E27FC236}">
                  <a16:creationId xmlns:a16="http://schemas.microsoft.com/office/drawing/2014/main" id="{C4CD9E5D-1F7D-42C0-B389-7C7A336F9D4E}"/>
                </a:ext>
              </a:extLst>
            </p:cNvPr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93;p72">
              <a:extLst>
                <a:ext uri="{FF2B5EF4-FFF2-40B4-BE49-F238E27FC236}">
                  <a16:creationId xmlns:a16="http://schemas.microsoft.com/office/drawing/2014/main" id="{15C08777-E0AD-4872-9B34-D503921BAD75}"/>
                </a:ext>
              </a:extLst>
            </p:cNvPr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94;p72">
              <a:extLst>
                <a:ext uri="{FF2B5EF4-FFF2-40B4-BE49-F238E27FC236}">
                  <a16:creationId xmlns:a16="http://schemas.microsoft.com/office/drawing/2014/main" id="{6F2CCF27-9CA0-4739-A884-AD1210885FA8}"/>
                </a:ext>
              </a:extLst>
            </p:cNvPr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95;p72">
              <a:extLst>
                <a:ext uri="{FF2B5EF4-FFF2-40B4-BE49-F238E27FC236}">
                  <a16:creationId xmlns:a16="http://schemas.microsoft.com/office/drawing/2014/main" id="{A72195D2-9ADD-45D1-AB02-68A082A42AFE}"/>
                </a:ext>
              </a:extLst>
            </p:cNvPr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96;p72">
              <a:extLst>
                <a:ext uri="{FF2B5EF4-FFF2-40B4-BE49-F238E27FC236}">
                  <a16:creationId xmlns:a16="http://schemas.microsoft.com/office/drawing/2014/main" id="{10599453-797C-4F92-A3D2-85C0F8A2AD27}"/>
                </a:ext>
              </a:extLst>
            </p:cNvPr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97;p72">
              <a:extLst>
                <a:ext uri="{FF2B5EF4-FFF2-40B4-BE49-F238E27FC236}">
                  <a16:creationId xmlns:a16="http://schemas.microsoft.com/office/drawing/2014/main" id="{9F07EDC0-6BFF-45C7-8FA2-5BC6A0B54337}"/>
                </a:ext>
              </a:extLst>
            </p:cNvPr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98;p72">
              <a:extLst>
                <a:ext uri="{FF2B5EF4-FFF2-40B4-BE49-F238E27FC236}">
                  <a16:creationId xmlns:a16="http://schemas.microsoft.com/office/drawing/2014/main" id="{C267115A-FCF3-44D7-ACFB-2EBFE75DC619}"/>
                </a:ext>
              </a:extLst>
            </p:cNvPr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99;p72">
              <a:extLst>
                <a:ext uri="{FF2B5EF4-FFF2-40B4-BE49-F238E27FC236}">
                  <a16:creationId xmlns:a16="http://schemas.microsoft.com/office/drawing/2014/main" id="{47BEE39A-8D03-48FB-A86A-3F0E289F1484}"/>
                </a:ext>
              </a:extLst>
            </p:cNvPr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0;p72">
              <a:extLst>
                <a:ext uri="{FF2B5EF4-FFF2-40B4-BE49-F238E27FC236}">
                  <a16:creationId xmlns:a16="http://schemas.microsoft.com/office/drawing/2014/main" id="{916FE7A1-84B0-4DAF-B781-7ACBD19742C1}"/>
                </a:ext>
              </a:extLst>
            </p:cNvPr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1;p72">
              <a:extLst>
                <a:ext uri="{FF2B5EF4-FFF2-40B4-BE49-F238E27FC236}">
                  <a16:creationId xmlns:a16="http://schemas.microsoft.com/office/drawing/2014/main" id="{23832F62-8229-41F4-A3B3-B2F04B4217CB}"/>
                </a:ext>
              </a:extLst>
            </p:cNvPr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2;p72">
              <a:extLst>
                <a:ext uri="{FF2B5EF4-FFF2-40B4-BE49-F238E27FC236}">
                  <a16:creationId xmlns:a16="http://schemas.microsoft.com/office/drawing/2014/main" id="{5A138A3B-9C61-4859-A36A-7F9C45D7E5C7}"/>
                </a:ext>
              </a:extLst>
            </p:cNvPr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3;p72">
              <a:extLst>
                <a:ext uri="{FF2B5EF4-FFF2-40B4-BE49-F238E27FC236}">
                  <a16:creationId xmlns:a16="http://schemas.microsoft.com/office/drawing/2014/main" id="{E4B8FEB5-39A3-4093-BF3E-21F6094EE29A}"/>
                </a:ext>
              </a:extLst>
            </p:cNvPr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4;p72">
              <a:extLst>
                <a:ext uri="{FF2B5EF4-FFF2-40B4-BE49-F238E27FC236}">
                  <a16:creationId xmlns:a16="http://schemas.microsoft.com/office/drawing/2014/main" id="{F429E470-5E4D-4FEC-BDDA-3A9DC8DDAFD0}"/>
                </a:ext>
              </a:extLst>
            </p:cNvPr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5;p72">
              <a:extLst>
                <a:ext uri="{FF2B5EF4-FFF2-40B4-BE49-F238E27FC236}">
                  <a16:creationId xmlns:a16="http://schemas.microsoft.com/office/drawing/2014/main" id="{0196965B-5541-4097-B809-EDA15C3C8142}"/>
                </a:ext>
              </a:extLst>
            </p:cNvPr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6;p72">
              <a:extLst>
                <a:ext uri="{FF2B5EF4-FFF2-40B4-BE49-F238E27FC236}">
                  <a16:creationId xmlns:a16="http://schemas.microsoft.com/office/drawing/2014/main" id="{EFEFFCA2-DAE2-4289-BBF3-4929EEEB75B3}"/>
                </a:ext>
              </a:extLst>
            </p:cNvPr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7;p72">
              <a:extLst>
                <a:ext uri="{FF2B5EF4-FFF2-40B4-BE49-F238E27FC236}">
                  <a16:creationId xmlns:a16="http://schemas.microsoft.com/office/drawing/2014/main" id="{82D4FE00-2993-4C21-B72A-F034A078C73D}"/>
                </a:ext>
              </a:extLst>
            </p:cNvPr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8;p72">
              <a:extLst>
                <a:ext uri="{FF2B5EF4-FFF2-40B4-BE49-F238E27FC236}">
                  <a16:creationId xmlns:a16="http://schemas.microsoft.com/office/drawing/2014/main" id="{31053FD0-C3BA-4E19-99A6-D233DF3D7B91}"/>
                </a:ext>
              </a:extLst>
            </p:cNvPr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09;p72">
              <a:extLst>
                <a:ext uri="{FF2B5EF4-FFF2-40B4-BE49-F238E27FC236}">
                  <a16:creationId xmlns:a16="http://schemas.microsoft.com/office/drawing/2014/main" id="{F735B257-1BD7-4C7B-8BD6-1ACEBAD5AEF1}"/>
                </a:ext>
              </a:extLst>
            </p:cNvPr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0;p72">
              <a:extLst>
                <a:ext uri="{FF2B5EF4-FFF2-40B4-BE49-F238E27FC236}">
                  <a16:creationId xmlns:a16="http://schemas.microsoft.com/office/drawing/2014/main" id="{CE5E155D-B4A0-4130-9CBD-FD80F7E43CC9}"/>
                </a:ext>
              </a:extLst>
            </p:cNvPr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1;p72">
              <a:extLst>
                <a:ext uri="{FF2B5EF4-FFF2-40B4-BE49-F238E27FC236}">
                  <a16:creationId xmlns:a16="http://schemas.microsoft.com/office/drawing/2014/main" id="{DAA58E61-696F-49DD-BA56-8C67ED1AAF76}"/>
                </a:ext>
              </a:extLst>
            </p:cNvPr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2;p72">
              <a:extLst>
                <a:ext uri="{FF2B5EF4-FFF2-40B4-BE49-F238E27FC236}">
                  <a16:creationId xmlns:a16="http://schemas.microsoft.com/office/drawing/2014/main" id="{4401855F-23EF-4AAD-B094-6AEC564C0A12}"/>
                </a:ext>
              </a:extLst>
            </p:cNvPr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3;p72">
              <a:extLst>
                <a:ext uri="{FF2B5EF4-FFF2-40B4-BE49-F238E27FC236}">
                  <a16:creationId xmlns:a16="http://schemas.microsoft.com/office/drawing/2014/main" id="{88A1A530-9E87-4CCE-831F-BDE107543314}"/>
                </a:ext>
              </a:extLst>
            </p:cNvPr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527;p72">
            <a:extLst>
              <a:ext uri="{FF2B5EF4-FFF2-40B4-BE49-F238E27FC236}">
                <a16:creationId xmlns:a16="http://schemas.microsoft.com/office/drawing/2014/main" id="{DC3EF9A9-4275-4065-BA26-CE7C85704E1F}"/>
              </a:ext>
            </a:extLst>
          </p:cNvPr>
          <p:cNvGrpSpPr/>
          <p:nvPr/>
        </p:nvGrpSpPr>
        <p:grpSpPr>
          <a:xfrm>
            <a:off x="748945" y="4100819"/>
            <a:ext cx="877904" cy="697728"/>
            <a:chOff x="1175400" y="2578675"/>
            <a:chExt cx="1038325" cy="825225"/>
          </a:xfrm>
        </p:grpSpPr>
        <p:sp>
          <p:nvSpPr>
            <p:cNvPr id="63" name="Google Shape;9528;p72">
              <a:extLst>
                <a:ext uri="{FF2B5EF4-FFF2-40B4-BE49-F238E27FC236}">
                  <a16:creationId xmlns:a16="http://schemas.microsoft.com/office/drawing/2014/main" id="{72B3EB48-32A8-48C9-805C-6F1759D35FFF}"/>
                </a:ext>
              </a:extLst>
            </p:cNvPr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29;p72">
              <a:extLst>
                <a:ext uri="{FF2B5EF4-FFF2-40B4-BE49-F238E27FC236}">
                  <a16:creationId xmlns:a16="http://schemas.microsoft.com/office/drawing/2014/main" id="{9DB1CDF1-5934-478D-A28D-2F91F18D8797}"/>
                </a:ext>
              </a:extLst>
            </p:cNvPr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30;p72">
              <a:extLst>
                <a:ext uri="{FF2B5EF4-FFF2-40B4-BE49-F238E27FC236}">
                  <a16:creationId xmlns:a16="http://schemas.microsoft.com/office/drawing/2014/main" id="{889CD5DB-22A0-44BB-976F-A93C3174AD5D}"/>
                </a:ext>
              </a:extLst>
            </p:cNvPr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31;p72">
              <a:extLst>
                <a:ext uri="{FF2B5EF4-FFF2-40B4-BE49-F238E27FC236}">
                  <a16:creationId xmlns:a16="http://schemas.microsoft.com/office/drawing/2014/main" id="{EC54B4BC-947B-4B06-8110-F77BCB9DCFC9}"/>
                </a:ext>
              </a:extLst>
            </p:cNvPr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32;p72">
              <a:extLst>
                <a:ext uri="{FF2B5EF4-FFF2-40B4-BE49-F238E27FC236}">
                  <a16:creationId xmlns:a16="http://schemas.microsoft.com/office/drawing/2014/main" id="{C998C569-FB00-4A79-ADD4-E84FE8D65074}"/>
                </a:ext>
              </a:extLst>
            </p:cNvPr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33;p72">
              <a:extLst>
                <a:ext uri="{FF2B5EF4-FFF2-40B4-BE49-F238E27FC236}">
                  <a16:creationId xmlns:a16="http://schemas.microsoft.com/office/drawing/2014/main" id="{FBE313DF-6691-463D-B966-829C99348D31}"/>
                </a:ext>
              </a:extLst>
            </p:cNvPr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34;p72">
              <a:extLst>
                <a:ext uri="{FF2B5EF4-FFF2-40B4-BE49-F238E27FC236}">
                  <a16:creationId xmlns:a16="http://schemas.microsoft.com/office/drawing/2014/main" id="{0AAFF52F-9A4D-4C79-8796-B914CF34F1BA}"/>
                </a:ext>
              </a:extLst>
            </p:cNvPr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35;p72">
              <a:extLst>
                <a:ext uri="{FF2B5EF4-FFF2-40B4-BE49-F238E27FC236}">
                  <a16:creationId xmlns:a16="http://schemas.microsoft.com/office/drawing/2014/main" id="{74051AB6-757A-4E59-8212-1727F9CD146D}"/>
                </a:ext>
              </a:extLst>
            </p:cNvPr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6;p72">
              <a:extLst>
                <a:ext uri="{FF2B5EF4-FFF2-40B4-BE49-F238E27FC236}">
                  <a16:creationId xmlns:a16="http://schemas.microsoft.com/office/drawing/2014/main" id="{030A93E5-413F-4F5A-98BA-01E7D2E3D476}"/>
                </a:ext>
              </a:extLst>
            </p:cNvPr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37;p72">
              <a:extLst>
                <a:ext uri="{FF2B5EF4-FFF2-40B4-BE49-F238E27FC236}">
                  <a16:creationId xmlns:a16="http://schemas.microsoft.com/office/drawing/2014/main" id="{BD1F88F2-590E-4EDF-9974-77C7E7FF530E}"/>
                </a:ext>
              </a:extLst>
            </p:cNvPr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38;p72">
              <a:extLst>
                <a:ext uri="{FF2B5EF4-FFF2-40B4-BE49-F238E27FC236}">
                  <a16:creationId xmlns:a16="http://schemas.microsoft.com/office/drawing/2014/main" id="{45F92703-07C0-4A82-839B-35570A9826FC}"/>
                </a:ext>
              </a:extLst>
            </p:cNvPr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39;p72">
              <a:extLst>
                <a:ext uri="{FF2B5EF4-FFF2-40B4-BE49-F238E27FC236}">
                  <a16:creationId xmlns:a16="http://schemas.microsoft.com/office/drawing/2014/main" id="{3F2B8E06-606C-4AA4-9369-66C8BE4AE396}"/>
                </a:ext>
              </a:extLst>
            </p:cNvPr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40;p72">
              <a:extLst>
                <a:ext uri="{FF2B5EF4-FFF2-40B4-BE49-F238E27FC236}">
                  <a16:creationId xmlns:a16="http://schemas.microsoft.com/office/drawing/2014/main" id="{398BFB20-49E5-4752-8931-EC40D7653F8C}"/>
                </a:ext>
              </a:extLst>
            </p:cNvPr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41;p72">
              <a:extLst>
                <a:ext uri="{FF2B5EF4-FFF2-40B4-BE49-F238E27FC236}">
                  <a16:creationId xmlns:a16="http://schemas.microsoft.com/office/drawing/2014/main" id="{5927A531-A710-4FF8-BAFB-A3A59AF6A227}"/>
                </a:ext>
              </a:extLst>
            </p:cNvPr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42;p72">
              <a:extLst>
                <a:ext uri="{FF2B5EF4-FFF2-40B4-BE49-F238E27FC236}">
                  <a16:creationId xmlns:a16="http://schemas.microsoft.com/office/drawing/2014/main" id="{1E0F5921-C8C1-43D1-BCF2-CFED1A703A63}"/>
                </a:ext>
              </a:extLst>
            </p:cNvPr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43;p72">
              <a:extLst>
                <a:ext uri="{FF2B5EF4-FFF2-40B4-BE49-F238E27FC236}">
                  <a16:creationId xmlns:a16="http://schemas.microsoft.com/office/drawing/2014/main" id="{30079A2D-F721-485E-A82E-ABD6DA728721}"/>
                </a:ext>
              </a:extLst>
            </p:cNvPr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44;p72">
              <a:extLst>
                <a:ext uri="{FF2B5EF4-FFF2-40B4-BE49-F238E27FC236}">
                  <a16:creationId xmlns:a16="http://schemas.microsoft.com/office/drawing/2014/main" id="{6DCAD17C-F4A5-40D0-9B23-4797D1AC6E98}"/>
                </a:ext>
              </a:extLst>
            </p:cNvPr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45;p72">
              <a:extLst>
                <a:ext uri="{FF2B5EF4-FFF2-40B4-BE49-F238E27FC236}">
                  <a16:creationId xmlns:a16="http://schemas.microsoft.com/office/drawing/2014/main" id="{42C1712F-A988-4166-8079-566851E299C2}"/>
                </a:ext>
              </a:extLst>
            </p:cNvPr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46;p72">
              <a:extLst>
                <a:ext uri="{FF2B5EF4-FFF2-40B4-BE49-F238E27FC236}">
                  <a16:creationId xmlns:a16="http://schemas.microsoft.com/office/drawing/2014/main" id="{92D89ECF-02C5-4F63-8D0E-C706CCB846F1}"/>
                </a:ext>
              </a:extLst>
            </p:cNvPr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47;p72">
              <a:extLst>
                <a:ext uri="{FF2B5EF4-FFF2-40B4-BE49-F238E27FC236}">
                  <a16:creationId xmlns:a16="http://schemas.microsoft.com/office/drawing/2014/main" id="{CD507FE4-9509-440F-8D67-0AD82154A8C0}"/>
                </a:ext>
              </a:extLst>
            </p:cNvPr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48;p72">
              <a:extLst>
                <a:ext uri="{FF2B5EF4-FFF2-40B4-BE49-F238E27FC236}">
                  <a16:creationId xmlns:a16="http://schemas.microsoft.com/office/drawing/2014/main" id="{3153D694-00F3-4534-83F7-CF7332A4ACD8}"/>
                </a:ext>
              </a:extLst>
            </p:cNvPr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49;p72">
              <a:extLst>
                <a:ext uri="{FF2B5EF4-FFF2-40B4-BE49-F238E27FC236}">
                  <a16:creationId xmlns:a16="http://schemas.microsoft.com/office/drawing/2014/main" id="{F3398CCF-9D5D-4973-BBB6-A48BC786356B}"/>
                </a:ext>
              </a:extLst>
            </p:cNvPr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50;p72">
              <a:extLst>
                <a:ext uri="{FF2B5EF4-FFF2-40B4-BE49-F238E27FC236}">
                  <a16:creationId xmlns:a16="http://schemas.microsoft.com/office/drawing/2014/main" id="{5EFF6E18-F096-49AC-B75A-D58B9BFAD597}"/>
                </a:ext>
              </a:extLst>
            </p:cNvPr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51;p72">
              <a:extLst>
                <a:ext uri="{FF2B5EF4-FFF2-40B4-BE49-F238E27FC236}">
                  <a16:creationId xmlns:a16="http://schemas.microsoft.com/office/drawing/2014/main" id="{0A14DDF9-BC4C-4F78-A3EA-A66590F70E7E}"/>
                </a:ext>
              </a:extLst>
            </p:cNvPr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52;p72">
              <a:extLst>
                <a:ext uri="{FF2B5EF4-FFF2-40B4-BE49-F238E27FC236}">
                  <a16:creationId xmlns:a16="http://schemas.microsoft.com/office/drawing/2014/main" id="{77F310BE-A6C6-486D-A362-56E72F0B27E6}"/>
                </a:ext>
              </a:extLst>
            </p:cNvPr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53;p72">
              <a:extLst>
                <a:ext uri="{FF2B5EF4-FFF2-40B4-BE49-F238E27FC236}">
                  <a16:creationId xmlns:a16="http://schemas.microsoft.com/office/drawing/2014/main" id="{5084ADD0-6FDC-44D6-A105-1A9BF7D32D62}"/>
                </a:ext>
              </a:extLst>
            </p:cNvPr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54;p72">
              <a:extLst>
                <a:ext uri="{FF2B5EF4-FFF2-40B4-BE49-F238E27FC236}">
                  <a16:creationId xmlns:a16="http://schemas.microsoft.com/office/drawing/2014/main" id="{CDF12823-01A9-4492-8CB6-72BF1BE765E4}"/>
                </a:ext>
              </a:extLst>
            </p:cNvPr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55;p72">
              <a:extLst>
                <a:ext uri="{FF2B5EF4-FFF2-40B4-BE49-F238E27FC236}">
                  <a16:creationId xmlns:a16="http://schemas.microsoft.com/office/drawing/2014/main" id="{4018380E-35C9-4335-909B-036A1A0CE512}"/>
                </a:ext>
              </a:extLst>
            </p:cNvPr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56;p72">
              <a:extLst>
                <a:ext uri="{FF2B5EF4-FFF2-40B4-BE49-F238E27FC236}">
                  <a16:creationId xmlns:a16="http://schemas.microsoft.com/office/drawing/2014/main" id="{4E7C538A-81F6-4DAD-8E2C-EEB8627769B7}"/>
                </a:ext>
              </a:extLst>
            </p:cNvPr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57;p72">
              <a:extLst>
                <a:ext uri="{FF2B5EF4-FFF2-40B4-BE49-F238E27FC236}">
                  <a16:creationId xmlns:a16="http://schemas.microsoft.com/office/drawing/2014/main" id="{6EB82B04-1C79-44C2-B9A5-060F5CE2ADEB}"/>
                </a:ext>
              </a:extLst>
            </p:cNvPr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58;p72">
              <a:extLst>
                <a:ext uri="{FF2B5EF4-FFF2-40B4-BE49-F238E27FC236}">
                  <a16:creationId xmlns:a16="http://schemas.microsoft.com/office/drawing/2014/main" id="{93336226-6FC5-492D-93B0-FA7A020B656B}"/>
                </a:ext>
              </a:extLst>
            </p:cNvPr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9;p72">
              <a:extLst>
                <a:ext uri="{FF2B5EF4-FFF2-40B4-BE49-F238E27FC236}">
                  <a16:creationId xmlns:a16="http://schemas.microsoft.com/office/drawing/2014/main" id="{72358E0B-EE6A-40DD-945D-B52779E05A2C}"/>
                </a:ext>
              </a:extLst>
            </p:cNvPr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0;p72">
              <a:extLst>
                <a:ext uri="{FF2B5EF4-FFF2-40B4-BE49-F238E27FC236}">
                  <a16:creationId xmlns:a16="http://schemas.microsoft.com/office/drawing/2014/main" id="{E779B00B-083B-4A40-AE4C-5A487C92A46E}"/>
                </a:ext>
              </a:extLst>
            </p:cNvPr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61;p72">
              <a:extLst>
                <a:ext uri="{FF2B5EF4-FFF2-40B4-BE49-F238E27FC236}">
                  <a16:creationId xmlns:a16="http://schemas.microsoft.com/office/drawing/2014/main" id="{703265D8-B3D6-4FF4-B141-545A581F0BC5}"/>
                </a:ext>
              </a:extLst>
            </p:cNvPr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62;p72">
              <a:extLst>
                <a:ext uri="{FF2B5EF4-FFF2-40B4-BE49-F238E27FC236}">
                  <a16:creationId xmlns:a16="http://schemas.microsoft.com/office/drawing/2014/main" id="{10EE1C2E-D2B4-48F1-BC4C-44ADBF3CE167}"/>
                </a:ext>
              </a:extLst>
            </p:cNvPr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63;p72">
              <a:extLst>
                <a:ext uri="{FF2B5EF4-FFF2-40B4-BE49-F238E27FC236}">
                  <a16:creationId xmlns:a16="http://schemas.microsoft.com/office/drawing/2014/main" id="{882399F1-DD53-47FF-8FEF-5FB4C4B63DC4}"/>
                </a:ext>
              </a:extLst>
            </p:cNvPr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64;p72">
              <a:extLst>
                <a:ext uri="{FF2B5EF4-FFF2-40B4-BE49-F238E27FC236}">
                  <a16:creationId xmlns:a16="http://schemas.microsoft.com/office/drawing/2014/main" id="{92B53D8D-E004-4308-9604-5D3E398CE842}"/>
                </a:ext>
              </a:extLst>
            </p:cNvPr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65;p72">
              <a:extLst>
                <a:ext uri="{FF2B5EF4-FFF2-40B4-BE49-F238E27FC236}">
                  <a16:creationId xmlns:a16="http://schemas.microsoft.com/office/drawing/2014/main" id="{BE01AAB0-BBC4-4703-AD33-7CD7959B6F84}"/>
                </a:ext>
              </a:extLst>
            </p:cNvPr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6;p72">
              <a:extLst>
                <a:ext uri="{FF2B5EF4-FFF2-40B4-BE49-F238E27FC236}">
                  <a16:creationId xmlns:a16="http://schemas.microsoft.com/office/drawing/2014/main" id="{586D75B7-C100-499C-A0D8-73E523743421}"/>
                </a:ext>
              </a:extLst>
            </p:cNvPr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67;p72">
              <a:extLst>
                <a:ext uri="{FF2B5EF4-FFF2-40B4-BE49-F238E27FC236}">
                  <a16:creationId xmlns:a16="http://schemas.microsoft.com/office/drawing/2014/main" id="{A031DE8A-CCF9-4751-9465-15087D5F6A7D}"/>
                </a:ext>
              </a:extLst>
            </p:cNvPr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68;p72">
              <a:extLst>
                <a:ext uri="{FF2B5EF4-FFF2-40B4-BE49-F238E27FC236}">
                  <a16:creationId xmlns:a16="http://schemas.microsoft.com/office/drawing/2014/main" id="{3E703A25-37B2-40B2-88BD-A7B572CFC45D}"/>
                </a:ext>
              </a:extLst>
            </p:cNvPr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9;p72">
              <a:extLst>
                <a:ext uri="{FF2B5EF4-FFF2-40B4-BE49-F238E27FC236}">
                  <a16:creationId xmlns:a16="http://schemas.microsoft.com/office/drawing/2014/main" id="{E4F0D884-A71B-46C5-9C71-53A6C97B3D01}"/>
                </a:ext>
              </a:extLst>
            </p:cNvPr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70;p72">
              <a:extLst>
                <a:ext uri="{FF2B5EF4-FFF2-40B4-BE49-F238E27FC236}">
                  <a16:creationId xmlns:a16="http://schemas.microsoft.com/office/drawing/2014/main" id="{3E5B8D75-EB9C-4F98-AEC4-D378CCDA7C43}"/>
                </a:ext>
              </a:extLst>
            </p:cNvPr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1;p72">
              <a:extLst>
                <a:ext uri="{FF2B5EF4-FFF2-40B4-BE49-F238E27FC236}">
                  <a16:creationId xmlns:a16="http://schemas.microsoft.com/office/drawing/2014/main" id="{55465346-0824-41CF-BD65-AE673DD670E6}"/>
                </a:ext>
              </a:extLst>
            </p:cNvPr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2;p72">
              <a:extLst>
                <a:ext uri="{FF2B5EF4-FFF2-40B4-BE49-F238E27FC236}">
                  <a16:creationId xmlns:a16="http://schemas.microsoft.com/office/drawing/2014/main" id="{A9B3F1A6-F90E-4118-90B7-8354268D228D}"/>
                </a:ext>
              </a:extLst>
            </p:cNvPr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73;p72">
              <a:extLst>
                <a:ext uri="{FF2B5EF4-FFF2-40B4-BE49-F238E27FC236}">
                  <a16:creationId xmlns:a16="http://schemas.microsoft.com/office/drawing/2014/main" id="{28F5D11B-1167-4DC6-B848-A5E74C0FFAA8}"/>
                </a:ext>
              </a:extLst>
            </p:cNvPr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574;p72">
              <a:extLst>
                <a:ext uri="{FF2B5EF4-FFF2-40B4-BE49-F238E27FC236}">
                  <a16:creationId xmlns:a16="http://schemas.microsoft.com/office/drawing/2014/main" id="{309EC6B2-ECE3-4874-AA0F-45B65F6B8B36}"/>
                </a:ext>
              </a:extLst>
            </p:cNvPr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575;p72">
              <a:extLst>
                <a:ext uri="{FF2B5EF4-FFF2-40B4-BE49-F238E27FC236}">
                  <a16:creationId xmlns:a16="http://schemas.microsoft.com/office/drawing/2014/main" id="{D8C8B7AE-EDA4-4EF5-A526-CA6136835DBF}"/>
                </a:ext>
              </a:extLst>
            </p:cNvPr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76;p72">
              <a:extLst>
                <a:ext uri="{FF2B5EF4-FFF2-40B4-BE49-F238E27FC236}">
                  <a16:creationId xmlns:a16="http://schemas.microsoft.com/office/drawing/2014/main" id="{DEE60F48-3183-415B-B926-ACFD67085E36}"/>
                </a:ext>
              </a:extLst>
            </p:cNvPr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77;p72">
              <a:extLst>
                <a:ext uri="{FF2B5EF4-FFF2-40B4-BE49-F238E27FC236}">
                  <a16:creationId xmlns:a16="http://schemas.microsoft.com/office/drawing/2014/main" id="{B044050C-2EF5-4528-88CD-9C7A2AE89830}"/>
                </a:ext>
              </a:extLst>
            </p:cNvPr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578;p72">
              <a:extLst>
                <a:ext uri="{FF2B5EF4-FFF2-40B4-BE49-F238E27FC236}">
                  <a16:creationId xmlns:a16="http://schemas.microsoft.com/office/drawing/2014/main" id="{50E50EAB-35E2-4DB4-BF31-F68C68EBB2AB}"/>
                </a:ext>
              </a:extLst>
            </p:cNvPr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79;p72">
              <a:extLst>
                <a:ext uri="{FF2B5EF4-FFF2-40B4-BE49-F238E27FC236}">
                  <a16:creationId xmlns:a16="http://schemas.microsoft.com/office/drawing/2014/main" id="{517EB30E-78E4-4EB8-BE04-F70162F68FCE}"/>
                </a:ext>
              </a:extLst>
            </p:cNvPr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80;p72">
              <a:extLst>
                <a:ext uri="{FF2B5EF4-FFF2-40B4-BE49-F238E27FC236}">
                  <a16:creationId xmlns:a16="http://schemas.microsoft.com/office/drawing/2014/main" id="{841A0F53-14CF-411F-8369-C7B95CD37E18}"/>
                </a:ext>
              </a:extLst>
            </p:cNvPr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81;p72">
              <a:extLst>
                <a:ext uri="{FF2B5EF4-FFF2-40B4-BE49-F238E27FC236}">
                  <a16:creationId xmlns:a16="http://schemas.microsoft.com/office/drawing/2014/main" id="{E5164389-7D3A-48DA-B758-AC308A1A10E1}"/>
                </a:ext>
              </a:extLst>
            </p:cNvPr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82;p72">
              <a:extLst>
                <a:ext uri="{FF2B5EF4-FFF2-40B4-BE49-F238E27FC236}">
                  <a16:creationId xmlns:a16="http://schemas.microsoft.com/office/drawing/2014/main" id="{173ABBB4-ADF8-4AC4-A637-A914410ECE79}"/>
                </a:ext>
              </a:extLst>
            </p:cNvPr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83;p72">
              <a:extLst>
                <a:ext uri="{FF2B5EF4-FFF2-40B4-BE49-F238E27FC236}">
                  <a16:creationId xmlns:a16="http://schemas.microsoft.com/office/drawing/2014/main" id="{60150482-EDB1-46BE-8427-C6AC441C5D59}"/>
                </a:ext>
              </a:extLst>
            </p:cNvPr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84;p72">
              <a:extLst>
                <a:ext uri="{FF2B5EF4-FFF2-40B4-BE49-F238E27FC236}">
                  <a16:creationId xmlns:a16="http://schemas.microsoft.com/office/drawing/2014/main" id="{8B4469F9-E87C-4693-8050-18ACB57C9478}"/>
                </a:ext>
              </a:extLst>
            </p:cNvPr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85;p72">
              <a:extLst>
                <a:ext uri="{FF2B5EF4-FFF2-40B4-BE49-F238E27FC236}">
                  <a16:creationId xmlns:a16="http://schemas.microsoft.com/office/drawing/2014/main" id="{96DD0F1D-AD11-4C7C-8A94-1FDBC66B75D9}"/>
                </a:ext>
              </a:extLst>
            </p:cNvPr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86;p72">
              <a:extLst>
                <a:ext uri="{FF2B5EF4-FFF2-40B4-BE49-F238E27FC236}">
                  <a16:creationId xmlns:a16="http://schemas.microsoft.com/office/drawing/2014/main" id="{EDF0A8F4-E0C9-46A5-9316-908C751BA370}"/>
                </a:ext>
              </a:extLst>
            </p:cNvPr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87;p72">
              <a:extLst>
                <a:ext uri="{FF2B5EF4-FFF2-40B4-BE49-F238E27FC236}">
                  <a16:creationId xmlns:a16="http://schemas.microsoft.com/office/drawing/2014/main" id="{DF687702-2AF2-41D0-A826-C8DD3331C441}"/>
                </a:ext>
              </a:extLst>
            </p:cNvPr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88;p72">
              <a:extLst>
                <a:ext uri="{FF2B5EF4-FFF2-40B4-BE49-F238E27FC236}">
                  <a16:creationId xmlns:a16="http://schemas.microsoft.com/office/drawing/2014/main" id="{6D2E0EAE-4458-48B0-83B5-06272909859B}"/>
                </a:ext>
              </a:extLst>
            </p:cNvPr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89;p72">
              <a:extLst>
                <a:ext uri="{FF2B5EF4-FFF2-40B4-BE49-F238E27FC236}">
                  <a16:creationId xmlns:a16="http://schemas.microsoft.com/office/drawing/2014/main" id="{FE3823F9-058A-41EB-A130-11D593326196}"/>
                </a:ext>
              </a:extLst>
            </p:cNvPr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90;p72">
              <a:extLst>
                <a:ext uri="{FF2B5EF4-FFF2-40B4-BE49-F238E27FC236}">
                  <a16:creationId xmlns:a16="http://schemas.microsoft.com/office/drawing/2014/main" id="{0E4A57CF-7030-4A99-BCDF-C6BE2139FF1D}"/>
                </a:ext>
              </a:extLst>
            </p:cNvPr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1;p72">
              <a:extLst>
                <a:ext uri="{FF2B5EF4-FFF2-40B4-BE49-F238E27FC236}">
                  <a16:creationId xmlns:a16="http://schemas.microsoft.com/office/drawing/2014/main" id="{920F186A-471F-45AC-9EBF-30C448AF2E3B}"/>
                </a:ext>
              </a:extLst>
            </p:cNvPr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92;p72">
              <a:extLst>
                <a:ext uri="{FF2B5EF4-FFF2-40B4-BE49-F238E27FC236}">
                  <a16:creationId xmlns:a16="http://schemas.microsoft.com/office/drawing/2014/main" id="{FDF61197-1078-4FE2-B178-0D1D10E548F9}"/>
                </a:ext>
              </a:extLst>
            </p:cNvPr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93;p72">
              <a:extLst>
                <a:ext uri="{FF2B5EF4-FFF2-40B4-BE49-F238E27FC236}">
                  <a16:creationId xmlns:a16="http://schemas.microsoft.com/office/drawing/2014/main" id="{815FF605-14AB-4257-B679-917A4C678CCA}"/>
                </a:ext>
              </a:extLst>
            </p:cNvPr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94;p72">
              <a:extLst>
                <a:ext uri="{FF2B5EF4-FFF2-40B4-BE49-F238E27FC236}">
                  <a16:creationId xmlns:a16="http://schemas.microsoft.com/office/drawing/2014/main" id="{DAF6D483-306D-4556-9D16-99416BEFCE5E}"/>
                </a:ext>
              </a:extLst>
            </p:cNvPr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95;p72">
              <a:extLst>
                <a:ext uri="{FF2B5EF4-FFF2-40B4-BE49-F238E27FC236}">
                  <a16:creationId xmlns:a16="http://schemas.microsoft.com/office/drawing/2014/main" id="{1530F783-DFF2-482F-80D2-2F3E7F717EAB}"/>
                </a:ext>
              </a:extLst>
            </p:cNvPr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96;p72">
              <a:extLst>
                <a:ext uri="{FF2B5EF4-FFF2-40B4-BE49-F238E27FC236}">
                  <a16:creationId xmlns:a16="http://schemas.microsoft.com/office/drawing/2014/main" id="{6FE00C0E-1917-4039-BE8D-0915F89C00FA}"/>
                </a:ext>
              </a:extLst>
            </p:cNvPr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97;p72">
              <a:extLst>
                <a:ext uri="{FF2B5EF4-FFF2-40B4-BE49-F238E27FC236}">
                  <a16:creationId xmlns:a16="http://schemas.microsoft.com/office/drawing/2014/main" id="{CE19B5CF-1741-412F-885E-4E6F0F41DB4A}"/>
                </a:ext>
              </a:extLst>
            </p:cNvPr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B24E1B-F31C-4708-B42C-9E4C8782A575}"/>
              </a:ext>
            </a:extLst>
          </p:cNvPr>
          <p:cNvSpPr txBox="1"/>
          <p:nvPr/>
        </p:nvSpPr>
        <p:spPr>
          <a:xfrm>
            <a:off x="1320355" y="1566778"/>
            <a:ext cx="5484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Series of Number is the sum of the terms of a sequence.</a:t>
            </a:r>
            <a:endParaRPr lang="en-ID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If U1, U2, U3, U4, … and so on is called line of numbers, then series of number is U1 + U2 + U3 + U4 + … etc.</a:t>
            </a:r>
            <a:endParaRPr lang="en-ID" sz="2000" dirty="0">
              <a:solidFill>
                <a:schemeClr val="bg1"/>
              </a:solidFill>
            </a:endParaRPr>
          </a:p>
          <a:p>
            <a:endParaRPr lang="en-ID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33F6F62-F62B-4837-98D4-1357A0641AEF}"/>
              </a:ext>
            </a:extLst>
          </p:cNvPr>
          <p:cNvSpPr/>
          <p:nvPr/>
        </p:nvSpPr>
        <p:spPr>
          <a:xfrm>
            <a:off x="7545053" y="1296225"/>
            <a:ext cx="2638662" cy="2466388"/>
          </a:xfrm>
          <a:prstGeom prst="ellipse">
            <a:avLst/>
          </a:prstGeom>
          <a:gradFill>
            <a:gsLst>
              <a:gs pos="27000">
                <a:srgbClr val="65E6F5"/>
              </a:gs>
              <a:gs pos="100000">
                <a:srgbClr val="3D64E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FFFFFF"/>
              </a:buClr>
              <a:buSzPts val="1800"/>
            </a:pPr>
            <a:endParaRPr lang="en-ID" sz="44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  <p:sp>
        <p:nvSpPr>
          <p:cNvPr id="134" name="Google Shape;1693;p77">
            <a:extLst>
              <a:ext uri="{FF2B5EF4-FFF2-40B4-BE49-F238E27FC236}">
                <a16:creationId xmlns:a16="http://schemas.microsoft.com/office/drawing/2014/main" id="{722992ED-7FDA-4AA0-81B3-BA231DAC8409}"/>
              </a:ext>
            </a:extLst>
          </p:cNvPr>
          <p:cNvSpPr/>
          <p:nvPr/>
        </p:nvSpPr>
        <p:spPr>
          <a:xfrm>
            <a:off x="6667885" y="3089555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693;p77">
            <a:extLst>
              <a:ext uri="{FF2B5EF4-FFF2-40B4-BE49-F238E27FC236}">
                <a16:creationId xmlns:a16="http://schemas.microsoft.com/office/drawing/2014/main" id="{E66B78D9-CF3B-44B7-AD1C-3461714C3322}"/>
              </a:ext>
            </a:extLst>
          </p:cNvPr>
          <p:cNvSpPr/>
          <p:nvPr/>
        </p:nvSpPr>
        <p:spPr>
          <a:xfrm>
            <a:off x="7328289" y="3378163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8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40"/>
          <p:cNvGrpSpPr/>
          <p:nvPr/>
        </p:nvGrpSpPr>
        <p:grpSpPr>
          <a:xfrm>
            <a:off x="297025" y="2589163"/>
            <a:ext cx="1203700" cy="2240675"/>
            <a:chOff x="2434200" y="1397225"/>
            <a:chExt cx="1203700" cy="2240675"/>
          </a:xfrm>
        </p:grpSpPr>
        <p:sp>
          <p:nvSpPr>
            <p:cNvPr id="516" name="Google Shape;516;p40"/>
            <p:cNvSpPr/>
            <p:nvPr/>
          </p:nvSpPr>
          <p:spPr>
            <a:xfrm>
              <a:off x="2434200" y="1397225"/>
              <a:ext cx="957185" cy="2046850"/>
            </a:xfrm>
            <a:custGeom>
              <a:avLst/>
              <a:gdLst/>
              <a:ahLst/>
              <a:cxnLst/>
              <a:rect l="l" t="t" r="r" b="b"/>
              <a:pathLst>
                <a:path w="48300" h="103285" extrusionOk="0">
                  <a:moveTo>
                    <a:pt x="31855" y="1"/>
                  </a:moveTo>
                  <a:lnTo>
                    <a:pt x="1" y="50275"/>
                  </a:lnTo>
                  <a:cubicBezTo>
                    <a:pt x="1" y="50275"/>
                    <a:pt x="20943" y="99941"/>
                    <a:pt x="24287" y="103285"/>
                  </a:cubicBezTo>
                  <a:lnTo>
                    <a:pt x="40366" y="103285"/>
                  </a:lnTo>
                  <a:lnTo>
                    <a:pt x="28208" y="50731"/>
                  </a:lnTo>
                  <a:lnTo>
                    <a:pt x="4829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7935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51" y="68999"/>
                  </a:cubicBezTo>
                  <a:cubicBezTo>
                    <a:pt x="4863" y="68999"/>
                    <a:pt x="0" y="53527"/>
                    <a:pt x="0" y="34500"/>
                  </a:cubicBezTo>
                  <a:cubicBezTo>
                    <a:pt x="0" y="15442"/>
                    <a:pt x="4863" y="1"/>
                    <a:pt x="1085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837700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3" y="34500"/>
                  </a:moveTo>
                  <a:cubicBezTo>
                    <a:pt x="21673" y="53527"/>
                    <a:pt x="16810" y="68999"/>
                    <a:pt x="10852" y="68999"/>
                  </a:cubicBezTo>
                  <a:cubicBezTo>
                    <a:pt x="4864" y="68999"/>
                    <a:pt x="1" y="53527"/>
                    <a:pt x="1" y="34500"/>
                  </a:cubicBezTo>
                  <a:cubicBezTo>
                    <a:pt x="1" y="15442"/>
                    <a:pt x="4864" y="1"/>
                    <a:pt x="10852" y="1"/>
                  </a:cubicBezTo>
                  <a:cubicBezTo>
                    <a:pt x="16810" y="1"/>
                    <a:pt x="21673" y="15442"/>
                    <a:pt x="21673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096075" y="1912925"/>
              <a:ext cx="541825" cy="1724975"/>
            </a:xfrm>
            <a:custGeom>
              <a:avLst/>
              <a:gdLst/>
              <a:ahLst/>
              <a:cxnLst/>
              <a:rect l="l" t="t" r="r" b="b"/>
              <a:pathLst>
                <a:path w="21673" h="68999" fill="none" extrusionOk="0">
                  <a:moveTo>
                    <a:pt x="21672" y="34500"/>
                  </a:moveTo>
                  <a:cubicBezTo>
                    <a:pt x="21672" y="53527"/>
                    <a:pt x="16809" y="68999"/>
                    <a:pt x="10821" y="68999"/>
                  </a:cubicBezTo>
                  <a:cubicBezTo>
                    <a:pt x="4864" y="68999"/>
                    <a:pt x="0" y="53527"/>
                    <a:pt x="0" y="34500"/>
                  </a:cubicBezTo>
                  <a:cubicBezTo>
                    <a:pt x="0" y="15442"/>
                    <a:pt x="4864" y="1"/>
                    <a:pt x="10821" y="1"/>
                  </a:cubicBezTo>
                  <a:cubicBezTo>
                    <a:pt x="16809" y="1"/>
                    <a:pt x="21672" y="15442"/>
                    <a:pt x="21672" y="345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40"/>
          <p:cNvSpPr/>
          <p:nvPr/>
        </p:nvSpPr>
        <p:spPr>
          <a:xfrm>
            <a:off x="7185550" y="2134500"/>
            <a:ext cx="3636059" cy="2290340"/>
          </a:xfrm>
          <a:custGeom>
            <a:avLst/>
            <a:gdLst/>
            <a:ahLst/>
            <a:cxnLst/>
            <a:rect l="l" t="t" r="r" b="b"/>
            <a:pathLst>
              <a:path w="166964" h="105170" extrusionOk="0">
                <a:moveTo>
                  <a:pt x="69029" y="0"/>
                </a:moveTo>
                <a:lnTo>
                  <a:pt x="0" y="105169"/>
                </a:lnTo>
                <a:lnTo>
                  <a:pt x="166964" y="82980"/>
                </a:lnTo>
                <a:lnTo>
                  <a:pt x="6902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>
            <a:off x="7588099" y="3281748"/>
            <a:ext cx="1037126" cy="2258072"/>
            <a:chOff x="7208104" y="3498739"/>
            <a:chExt cx="940107" cy="2046838"/>
          </a:xfrm>
        </p:grpSpPr>
        <p:sp>
          <p:nvSpPr>
            <p:cNvPr id="522" name="Google Shape;522;p40"/>
            <p:cNvSpPr/>
            <p:nvPr/>
          </p:nvSpPr>
          <p:spPr>
            <a:xfrm>
              <a:off x="7208104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483377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2000">
                  <a:schemeClr val="lt2"/>
                </a:gs>
                <a:gs pos="64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758650" y="3498739"/>
              <a:ext cx="115211" cy="2046838"/>
            </a:xfrm>
            <a:custGeom>
              <a:avLst/>
              <a:gdLst/>
              <a:ahLst/>
              <a:cxnLst/>
              <a:rect l="l" t="t" r="r" b="b"/>
              <a:pathLst>
                <a:path w="3740" h="66445" extrusionOk="0">
                  <a:moveTo>
                    <a:pt x="1" y="0"/>
                  </a:moveTo>
                  <a:lnTo>
                    <a:pt x="1" y="66445"/>
                  </a:lnTo>
                  <a:lnTo>
                    <a:pt x="3739" y="66445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5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8032076" y="3498739"/>
              <a:ext cx="116135" cy="2046838"/>
            </a:xfrm>
            <a:custGeom>
              <a:avLst/>
              <a:gdLst/>
              <a:ahLst/>
              <a:cxnLst/>
              <a:rect l="l" t="t" r="r" b="b"/>
              <a:pathLst>
                <a:path w="3770" h="66445" extrusionOk="0">
                  <a:moveTo>
                    <a:pt x="0" y="0"/>
                  </a:moveTo>
                  <a:lnTo>
                    <a:pt x="0" y="66445"/>
                  </a:lnTo>
                  <a:lnTo>
                    <a:pt x="3769" y="66445"/>
                  </a:lnTo>
                  <a:lnTo>
                    <a:pt x="37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 rot="5400000">
            <a:off x="207181" y="1527450"/>
            <a:ext cx="862648" cy="682968"/>
            <a:chOff x="550131" y="3442675"/>
            <a:chExt cx="862648" cy="682968"/>
          </a:xfrm>
        </p:grpSpPr>
        <p:sp>
          <p:nvSpPr>
            <p:cNvPr id="527" name="Google Shape;527;p40"/>
            <p:cNvSpPr/>
            <p:nvPr/>
          </p:nvSpPr>
          <p:spPr>
            <a:xfrm rot="10800000" flipH="1">
              <a:off x="55013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9" y="1733"/>
                    <a:pt x="1764" y="1369"/>
                    <a:pt x="1764" y="852"/>
                  </a:cubicBezTo>
                  <a:cubicBezTo>
                    <a:pt x="1764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10800000" flipH="1">
              <a:off x="820561" y="4073350"/>
              <a:ext cx="53198" cy="52293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69"/>
                    <a:pt x="396" y="1733"/>
                    <a:pt x="882" y="1733"/>
                  </a:cubicBezTo>
                  <a:cubicBezTo>
                    <a:pt x="1368" y="1733"/>
                    <a:pt x="1764" y="1369"/>
                    <a:pt x="1764" y="852"/>
                  </a:cubicBezTo>
                  <a:cubicBezTo>
                    <a:pt x="1764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10800000" flipH="1">
              <a:off x="1090086" y="4073350"/>
              <a:ext cx="52263" cy="52293"/>
            </a:xfrm>
            <a:custGeom>
              <a:avLst/>
              <a:gdLst/>
              <a:ahLst/>
              <a:cxnLst/>
              <a:rect l="l" t="t" r="r" b="b"/>
              <a:pathLst>
                <a:path w="1733" h="1734" extrusionOk="0">
                  <a:moveTo>
                    <a:pt x="88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69"/>
                    <a:pt x="365" y="1733"/>
                    <a:pt x="882" y="1733"/>
                  </a:cubicBezTo>
                  <a:cubicBezTo>
                    <a:pt x="1368" y="1733"/>
                    <a:pt x="1733" y="1369"/>
                    <a:pt x="1733" y="852"/>
                  </a:cubicBezTo>
                  <a:cubicBezTo>
                    <a:pt x="173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10800000" flipH="1">
              <a:off x="1360486" y="4073350"/>
              <a:ext cx="52293" cy="52293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2" y="1"/>
                  </a:moveTo>
                  <a:cubicBezTo>
                    <a:pt x="366" y="1"/>
                    <a:pt x="1" y="366"/>
                    <a:pt x="1" y="852"/>
                  </a:cubicBezTo>
                  <a:cubicBezTo>
                    <a:pt x="1" y="1369"/>
                    <a:pt x="366" y="1733"/>
                    <a:pt x="882" y="1733"/>
                  </a:cubicBezTo>
                  <a:cubicBezTo>
                    <a:pt x="1369" y="1733"/>
                    <a:pt x="1733" y="1369"/>
                    <a:pt x="1733" y="852"/>
                  </a:cubicBezTo>
                  <a:cubicBezTo>
                    <a:pt x="1733" y="36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10800000" flipH="1">
              <a:off x="55013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10800000" flipH="1">
              <a:off x="820561" y="3863446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10800000" flipH="1">
              <a:off x="1090086" y="3863446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10800000" flipH="1">
              <a:off x="1360486" y="3863446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10800000" flipH="1">
              <a:off x="55013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9" y="1764"/>
                    <a:pt x="1764" y="1369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10800000" flipH="1">
              <a:off x="820561" y="3652608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9"/>
                    <a:pt x="396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10800000" flipH="1">
              <a:off x="1090086" y="3652608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9"/>
                    <a:pt x="365" y="1764"/>
                    <a:pt x="882" y="1764"/>
                  </a:cubicBezTo>
                  <a:cubicBezTo>
                    <a:pt x="1368" y="1764"/>
                    <a:pt x="1733" y="1369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10800000" flipH="1">
              <a:off x="1360486" y="3652608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9"/>
                    <a:pt x="366" y="1764"/>
                    <a:pt x="882" y="1764"/>
                  </a:cubicBezTo>
                  <a:cubicBezTo>
                    <a:pt x="1369" y="1764"/>
                    <a:pt x="1733" y="1369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10800000" flipH="1">
              <a:off x="55013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9" y="1763"/>
                    <a:pt x="1764" y="1368"/>
                    <a:pt x="1764" y="882"/>
                  </a:cubicBezTo>
                  <a:cubicBezTo>
                    <a:pt x="176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10800000" flipH="1">
              <a:off x="820561" y="3442675"/>
              <a:ext cx="53198" cy="53198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68" y="1763"/>
                    <a:pt x="1764" y="1368"/>
                    <a:pt x="1764" y="882"/>
                  </a:cubicBezTo>
                  <a:cubicBezTo>
                    <a:pt x="1764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10800000" flipH="1">
              <a:off x="1090086" y="3442675"/>
              <a:ext cx="52263" cy="53198"/>
            </a:xfrm>
            <a:custGeom>
              <a:avLst/>
              <a:gdLst/>
              <a:ahLst/>
              <a:cxnLst/>
              <a:rect l="l" t="t" r="r" b="b"/>
              <a:pathLst>
                <a:path w="1733" h="1764" extrusionOk="0">
                  <a:moveTo>
                    <a:pt x="882" y="1"/>
                  </a:moveTo>
                  <a:cubicBezTo>
                    <a:pt x="365" y="1"/>
                    <a:pt x="0" y="396"/>
                    <a:pt x="0" y="882"/>
                  </a:cubicBezTo>
                  <a:cubicBezTo>
                    <a:pt x="0" y="1368"/>
                    <a:pt x="365" y="1763"/>
                    <a:pt x="882" y="1763"/>
                  </a:cubicBezTo>
                  <a:cubicBezTo>
                    <a:pt x="1368" y="1763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10800000" flipH="1">
              <a:off x="1360486" y="3442675"/>
              <a:ext cx="52293" cy="53198"/>
            </a:xfrm>
            <a:custGeom>
              <a:avLst/>
              <a:gdLst/>
              <a:ahLst/>
              <a:cxnLst/>
              <a:rect l="l" t="t" r="r" b="b"/>
              <a:pathLst>
                <a:path w="1734" h="1764" extrusionOk="0">
                  <a:moveTo>
                    <a:pt x="882" y="1"/>
                  </a:moveTo>
                  <a:cubicBezTo>
                    <a:pt x="366" y="1"/>
                    <a:pt x="1" y="396"/>
                    <a:pt x="1" y="882"/>
                  </a:cubicBezTo>
                  <a:cubicBezTo>
                    <a:pt x="1" y="1368"/>
                    <a:pt x="366" y="1763"/>
                    <a:pt x="882" y="1763"/>
                  </a:cubicBezTo>
                  <a:cubicBezTo>
                    <a:pt x="1369" y="1763"/>
                    <a:pt x="1733" y="1368"/>
                    <a:pt x="1733" y="882"/>
                  </a:cubicBezTo>
                  <a:cubicBezTo>
                    <a:pt x="1733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-675350" y="2167750"/>
            <a:ext cx="2052053" cy="1560414"/>
          </a:xfrm>
          <a:custGeom>
            <a:avLst/>
            <a:gdLst/>
            <a:ahLst/>
            <a:cxnLst/>
            <a:rect l="l" t="t" r="r" b="b"/>
            <a:pathLst>
              <a:path w="52637" h="40026" extrusionOk="0">
                <a:moveTo>
                  <a:pt x="25532" y="1"/>
                </a:moveTo>
                <a:cubicBezTo>
                  <a:pt x="24077" y="1"/>
                  <a:pt x="22524" y="763"/>
                  <a:pt x="21643" y="1974"/>
                </a:cubicBezTo>
                <a:cubicBezTo>
                  <a:pt x="20234" y="3919"/>
                  <a:pt x="20216" y="6578"/>
                  <a:pt x="20662" y="8969"/>
                </a:cubicBezTo>
                <a:cubicBezTo>
                  <a:pt x="21108" y="11360"/>
                  <a:pt x="21965" y="13679"/>
                  <a:pt x="22107" y="16106"/>
                </a:cubicBezTo>
                <a:cubicBezTo>
                  <a:pt x="22446" y="21958"/>
                  <a:pt x="17557" y="28328"/>
                  <a:pt x="11669" y="29291"/>
                </a:cubicBezTo>
                <a:cubicBezTo>
                  <a:pt x="9974" y="29559"/>
                  <a:pt x="8226" y="29416"/>
                  <a:pt x="6513" y="29595"/>
                </a:cubicBezTo>
                <a:cubicBezTo>
                  <a:pt x="2998" y="29987"/>
                  <a:pt x="0" y="32717"/>
                  <a:pt x="2695" y="36179"/>
                </a:cubicBezTo>
                <a:cubicBezTo>
                  <a:pt x="3587" y="37303"/>
                  <a:pt x="4871" y="38052"/>
                  <a:pt x="6174" y="38641"/>
                </a:cubicBezTo>
                <a:cubicBezTo>
                  <a:pt x="8342" y="39579"/>
                  <a:pt x="10683" y="40025"/>
                  <a:pt x="13030" y="40025"/>
                </a:cubicBezTo>
                <a:cubicBezTo>
                  <a:pt x="18853" y="40025"/>
                  <a:pt x="24715" y="37279"/>
                  <a:pt x="28085" y="32485"/>
                </a:cubicBezTo>
                <a:cubicBezTo>
                  <a:pt x="29601" y="30344"/>
                  <a:pt x="30654" y="27846"/>
                  <a:pt x="32278" y="25759"/>
                </a:cubicBezTo>
                <a:cubicBezTo>
                  <a:pt x="35222" y="22012"/>
                  <a:pt x="39736" y="19942"/>
                  <a:pt x="43768" y="17426"/>
                </a:cubicBezTo>
                <a:cubicBezTo>
                  <a:pt x="47819" y="14910"/>
                  <a:pt x="51798" y="11360"/>
                  <a:pt x="52368" y="6631"/>
                </a:cubicBezTo>
                <a:cubicBezTo>
                  <a:pt x="52636" y="4526"/>
                  <a:pt x="51869" y="1992"/>
                  <a:pt x="49835" y="1368"/>
                </a:cubicBezTo>
                <a:cubicBezTo>
                  <a:pt x="49536" y="1275"/>
                  <a:pt x="49231" y="1232"/>
                  <a:pt x="48925" y="1232"/>
                </a:cubicBezTo>
                <a:cubicBezTo>
                  <a:pt x="47881" y="1232"/>
                  <a:pt x="46835" y="1730"/>
                  <a:pt x="46034" y="2420"/>
                </a:cubicBezTo>
                <a:cubicBezTo>
                  <a:pt x="45017" y="3330"/>
                  <a:pt x="44304" y="4526"/>
                  <a:pt x="43590" y="5686"/>
                </a:cubicBezTo>
                <a:cubicBezTo>
                  <a:pt x="42002" y="8255"/>
                  <a:pt x="40146" y="10824"/>
                  <a:pt x="37398" y="12020"/>
                </a:cubicBezTo>
                <a:cubicBezTo>
                  <a:pt x="36556" y="12397"/>
                  <a:pt x="35607" y="12586"/>
                  <a:pt x="34662" y="12586"/>
                </a:cubicBezTo>
                <a:cubicBezTo>
                  <a:pt x="32564" y="12586"/>
                  <a:pt x="30486" y="11654"/>
                  <a:pt x="29637" y="9772"/>
                </a:cubicBezTo>
                <a:cubicBezTo>
                  <a:pt x="28388" y="6988"/>
                  <a:pt x="30083" y="3152"/>
                  <a:pt x="27942" y="957"/>
                </a:cubicBezTo>
                <a:cubicBezTo>
                  <a:pt x="27300" y="295"/>
                  <a:pt x="26435" y="1"/>
                  <a:pt x="2553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7607775" y="1673550"/>
            <a:ext cx="1512350" cy="1535375"/>
          </a:xfrm>
          <a:custGeom>
            <a:avLst/>
            <a:gdLst/>
            <a:ahLst/>
            <a:cxnLst/>
            <a:rect l="l" t="t" r="r" b="b"/>
            <a:pathLst>
              <a:path w="60494" h="61415" extrusionOk="0">
                <a:moveTo>
                  <a:pt x="0" y="61415"/>
                </a:moveTo>
                <a:lnTo>
                  <a:pt x="39613" y="0"/>
                </a:lnTo>
                <a:lnTo>
                  <a:pt x="60494" y="1934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901B4-4DCE-4DC4-8684-BDB6C5CB497E}"/>
              </a:ext>
            </a:extLst>
          </p:cNvPr>
          <p:cNvSpPr/>
          <p:nvPr/>
        </p:nvSpPr>
        <p:spPr>
          <a:xfrm>
            <a:off x="3141542" y="1007170"/>
            <a:ext cx="3323613" cy="3163986"/>
          </a:xfrm>
          <a:prstGeom prst="ellipse">
            <a:avLst/>
          </a:prstGeom>
          <a:gradFill>
            <a:gsLst>
              <a:gs pos="27000">
                <a:srgbClr val="65E6F5"/>
              </a:gs>
              <a:gs pos="100000">
                <a:srgbClr val="3D64E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FFFFFF"/>
              </a:buClr>
              <a:buSzPts val="1800"/>
            </a:pPr>
            <a:endParaRPr lang="en-ID" sz="44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2E5A-BED4-42AE-8254-5D773C5F501F}"/>
              </a:ext>
            </a:extLst>
          </p:cNvPr>
          <p:cNvSpPr txBox="1"/>
          <p:nvPr/>
        </p:nvSpPr>
        <p:spPr>
          <a:xfrm>
            <a:off x="2983154" y="2247965"/>
            <a:ext cx="368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  <a:buSzPts val="1800"/>
            </a:pPr>
            <a:r>
              <a:rPr lang="en-ID" sz="3600" dirty="0" err="1">
                <a:solidFill>
                  <a:srgbClr val="DE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 Black"/>
                <a:sym typeface="Lexend Deca Black"/>
              </a:rPr>
              <a:t>Arithmetics</a:t>
            </a:r>
            <a:endParaRPr lang="en-ID" sz="3600" dirty="0">
              <a:solidFill>
                <a:srgbClr val="DE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 Black"/>
              <a:sym typeface="Lexend Deca Black"/>
            </a:endParaRPr>
          </a:p>
        </p:txBody>
      </p:sp>
    </p:spTree>
    <p:extLst>
      <p:ext uri="{BB962C8B-B14F-4D97-AF65-F5344CB8AC3E}">
        <p14:creationId xmlns:p14="http://schemas.microsoft.com/office/powerpoint/2010/main" val="172023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 txBox="1">
            <a:spLocks noGrp="1"/>
          </p:cNvSpPr>
          <p:nvPr>
            <p:ph type="subTitle" idx="2"/>
          </p:nvPr>
        </p:nvSpPr>
        <p:spPr>
          <a:xfrm>
            <a:off x="1415558" y="350878"/>
            <a:ext cx="3712908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400" dirty="0" err="1"/>
              <a:t>Arithmetics</a:t>
            </a:r>
            <a:r>
              <a:rPr lang="en-US" sz="4400" dirty="0"/>
              <a:t> </a:t>
            </a:r>
          </a:p>
        </p:txBody>
      </p:sp>
      <p:sp>
        <p:nvSpPr>
          <p:cNvPr id="573" name="Google Shape;573;p42"/>
          <p:cNvSpPr txBox="1">
            <a:spLocks noGrp="1"/>
          </p:cNvSpPr>
          <p:nvPr>
            <p:ph type="title" idx="9"/>
          </p:nvPr>
        </p:nvSpPr>
        <p:spPr>
          <a:xfrm>
            <a:off x="25875" y="137258"/>
            <a:ext cx="1725317" cy="1413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577" name="Google Shape;577;p42"/>
          <p:cNvSpPr/>
          <p:nvPr/>
        </p:nvSpPr>
        <p:spPr>
          <a:xfrm>
            <a:off x="6055425" y="-279950"/>
            <a:ext cx="1257600" cy="1257600"/>
          </a:xfrm>
          <a:prstGeom prst="ellipse">
            <a:avLst/>
          </a:prstGeom>
          <a:gradFill>
            <a:gsLst>
              <a:gs pos="0">
                <a:schemeClr val="accent3"/>
              </a:gs>
              <a:gs pos="36000">
                <a:schemeClr val="accen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2"/>
          <p:cNvGrpSpPr/>
          <p:nvPr/>
        </p:nvGrpSpPr>
        <p:grpSpPr>
          <a:xfrm>
            <a:off x="6728025" y="394125"/>
            <a:ext cx="1435450" cy="449875"/>
            <a:chOff x="6728025" y="394125"/>
            <a:chExt cx="1435450" cy="449875"/>
          </a:xfrm>
        </p:grpSpPr>
        <p:sp>
          <p:nvSpPr>
            <p:cNvPr id="579" name="Google Shape;579;p42"/>
            <p:cNvSpPr/>
            <p:nvPr/>
          </p:nvSpPr>
          <p:spPr>
            <a:xfrm>
              <a:off x="6952950" y="394125"/>
              <a:ext cx="840450" cy="25"/>
            </a:xfrm>
            <a:custGeom>
              <a:avLst/>
              <a:gdLst/>
              <a:ahLst/>
              <a:cxnLst/>
              <a:rect l="l" t="t" r="r" b="b"/>
              <a:pathLst>
                <a:path w="33618" h="1" fill="none" extrusionOk="0">
                  <a:moveTo>
                    <a:pt x="0" y="1"/>
                  </a:moveTo>
                  <a:lnTo>
                    <a:pt x="336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6728025" y="619050"/>
              <a:ext cx="1435450" cy="25"/>
            </a:xfrm>
            <a:custGeom>
              <a:avLst/>
              <a:gdLst/>
              <a:ahLst/>
              <a:cxnLst/>
              <a:rect l="l" t="t" r="r" b="b"/>
              <a:pathLst>
                <a:path w="57418" h="1" fill="none" extrusionOk="0">
                  <a:moveTo>
                    <a:pt x="0" y="1"/>
                  </a:moveTo>
                  <a:lnTo>
                    <a:pt x="57418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109475" y="843975"/>
              <a:ext cx="940025" cy="25"/>
            </a:xfrm>
            <a:custGeom>
              <a:avLst/>
              <a:gdLst/>
              <a:ahLst/>
              <a:cxnLst/>
              <a:rect l="l" t="t" r="r" b="b"/>
              <a:pathLst>
                <a:path w="37601" h="1" fill="none" extrusionOk="0">
                  <a:moveTo>
                    <a:pt x="1" y="1"/>
                  </a:moveTo>
                  <a:lnTo>
                    <a:pt x="37600" y="1"/>
                  </a:lnTo>
                </a:path>
              </a:pathLst>
            </a:custGeom>
            <a:solidFill>
              <a:schemeClr val="lt1"/>
            </a:solidFill>
            <a:ln w="85875" cap="rnd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275;p72">
            <a:extLst>
              <a:ext uri="{FF2B5EF4-FFF2-40B4-BE49-F238E27FC236}">
                <a16:creationId xmlns:a16="http://schemas.microsoft.com/office/drawing/2014/main" id="{EE935A90-677E-49DB-ADC1-80519CB4DA3F}"/>
              </a:ext>
            </a:extLst>
          </p:cNvPr>
          <p:cNvGrpSpPr/>
          <p:nvPr/>
        </p:nvGrpSpPr>
        <p:grpSpPr>
          <a:xfrm>
            <a:off x="6935206" y="3627991"/>
            <a:ext cx="3067478" cy="1664162"/>
            <a:chOff x="2928925" y="640600"/>
            <a:chExt cx="2883525" cy="1500450"/>
          </a:xfrm>
        </p:grpSpPr>
        <p:sp>
          <p:nvSpPr>
            <p:cNvPr id="23" name="Google Shape;9276;p72">
              <a:extLst>
                <a:ext uri="{FF2B5EF4-FFF2-40B4-BE49-F238E27FC236}">
                  <a16:creationId xmlns:a16="http://schemas.microsoft.com/office/drawing/2014/main" id="{ADBE49BF-0D0A-4E9E-AEA3-3BB3D656F7CB}"/>
                </a:ext>
              </a:extLst>
            </p:cNvPr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77;p72">
              <a:extLst>
                <a:ext uri="{FF2B5EF4-FFF2-40B4-BE49-F238E27FC236}">
                  <a16:creationId xmlns:a16="http://schemas.microsoft.com/office/drawing/2014/main" id="{88053FBC-12C2-47D2-AD82-8604C457117D}"/>
                </a:ext>
              </a:extLst>
            </p:cNvPr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78;p72">
              <a:extLst>
                <a:ext uri="{FF2B5EF4-FFF2-40B4-BE49-F238E27FC236}">
                  <a16:creationId xmlns:a16="http://schemas.microsoft.com/office/drawing/2014/main" id="{BC9E2854-9EE2-4827-8FF5-1302964DBE41}"/>
                </a:ext>
              </a:extLst>
            </p:cNvPr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79;p72">
              <a:extLst>
                <a:ext uri="{FF2B5EF4-FFF2-40B4-BE49-F238E27FC236}">
                  <a16:creationId xmlns:a16="http://schemas.microsoft.com/office/drawing/2014/main" id="{79DEECB6-6E02-453A-8612-199885792818}"/>
                </a:ext>
              </a:extLst>
            </p:cNvPr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80;p72">
              <a:extLst>
                <a:ext uri="{FF2B5EF4-FFF2-40B4-BE49-F238E27FC236}">
                  <a16:creationId xmlns:a16="http://schemas.microsoft.com/office/drawing/2014/main" id="{BBACFDDA-93BC-47B9-B091-0E60C5EB0223}"/>
                </a:ext>
              </a:extLst>
            </p:cNvPr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81;p72">
              <a:extLst>
                <a:ext uri="{FF2B5EF4-FFF2-40B4-BE49-F238E27FC236}">
                  <a16:creationId xmlns:a16="http://schemas.microsoft.com/office/drawing/2014/main" id="{5A0C6620-44E6-45C7-AAE6-FC9F6740DF80}"/>
                </a:ext>
              </a:extLst>
            </p:cNvPr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82;p72">
              <a:extLst>
                <a:ext uri="{FF2B5EF4-FFF2-40B4-BE49-F238E27FC236}">
                  <a16:creationId xmlns:a16="http://schemas.microsoft.com/office/drawing/2014/main" id="{705F31BC-2718-4BF1-B3B3-A5B92C1F8BE7}"/>
                </a:ext>
              </a:extLst>
            </p:cNvPr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83;p72">
              <a:extLst>
                <a:ext uri="{FF2B5EF4-FFF2-40B4-BE49-F238E27FC236}">
                  <a16:creationId xmlns:a16="http://schemas.microsoft.com/office/drawing/2014/main" id="{6CF087CD-0081-477F-8714-07F6548184B6}"/>
                </a:ext>
              </a:extLst>
            </p:cNvPr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84;p72">
              <a:extLst>
                <a:ext uri="{FF2B5EF4-FFF2-40B4-BE49-F238E27FC236}">
                  <a16:creationId xmlns:a16="http://schemas.microsoft.com/office/drawing/2014/main" id="{4CE41E6E-ECFD-414E-96BF-EF6C51075461}"/>
                </a:ext>
              </a:extLst>
            </p:cNvPr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85;p72">
              <a:extLst>
                <a:ext uri="{FF2B5EF4-FFF2-40B4-BE49-F238E27FC236}">
                  <a16:creationId xmlns:a16="http://schemas.microsoft.com/office/drawing/2014/main" id="{AAD2763E-F1CC-41D9-83BE-409920A9DF35}"/>
                </a:ext>
              </a:extLst>
            </p:cNvPr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86;p72">
              <a:extLst>
                <a:ext uri="{FF2B5EF4-FFF2-40B4-BE49-F238E27FC236}">
                  <a16:creationId xmlns:a16="http://schemas.microsoft.com/office/drawing/2014/main" id="{4CB8FB87-7CA8-493F-A196-A8E38C47F23E}"/>
                </a:ext>
              </a:extLst>
            </p:cNvPr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87;p72">
              <a:extLst>
                <a:ext uri="{FF2B5EF4-FFF2-40B4-BE49-F238E27FC236}">
                  <a16:creationId xmlns:a16="http://schemas.microsoft.com/office/drawing/2014/main" id="{65B08BD0-49AF-48F4-BAC1-0C77B75EB3FE}"/>
                </a:ext>
              </a:extLst>
            </p:cNvPr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88;p72">
              <a:extLst>
                <a:ext uri="{FF2B5EF4-FFF2-40B4-BE49-F238E27FC236}">
                  <a16:creationId xmlns:a16="http://schemas.microsoft.com/office/drawing/2014/main" id="{E795FECA-6E46-4A35-A636-E6EB7D3805E5}"/>
                </a:ext>
              </a:extLst>
            </p:cNvPr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89;p72">
              <a:extLst>
                <a:ext uri="{FF2B5EF4-FFF2-40B4-BE49-F238E27FC236}">
                  <a16:creationId xmlns:a16="http://schemas.microsoft.com/office/drawing/2014/main" id="{5BB2F692-8FE7-447E-BD35-C654FA36E406}"/>
                </a:ext>
              </a:extLst>
            </p:cNvPr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90;p72">
              <a:extLst>
                <a:ext uri="{FF2B5EF4-FFF2-40B4-BE49-F238E27FC236}">
                  <a16:creationId xmlns:a16="http://schemas.microsoft.com/office/drawing/2014/main" id="{27297F52-9AB3-4440-9B68-3C78EAB72D76}"/>
                </a:ext>
              </a:extLst>
            </p:cNvPr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91;p72">
              <a:extLst>
                <a:ext uri="{FF2B5EF4-FFF2-40B4-BE49-F238E27FC236}">
                  <a16:creationId xmlns:a16="http://schemas.microsoft.com/office/drawing/2014/main" id="{82CE6C6F-3D6F-474A-9A95-20C502C8DEB2}"/>
                </a:ext>
              </a:extLst>
            </p:cNvPr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92;p72">
              <a:extLst>
                <a:ext uri="{FF2B5EF4-FFF2-40B4-BE49-F238E27FC236}">
                  <a16:creationId xmlns:a16="http://schemas.microsoft.com/office/drawing/2014/main" id="{C4CD9E5D-1F7D-42C0-B389-7C7A336F9D4E}"/>
                </a:ext>
              </a:extLst>
            </p:cNvPr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93;p72">
              <a:extLst>
                <a:ext uri="{FF2B5EF4-FFF2-40B4-BE49-F238E27FC236}">
                  <a16:creationId xmlns:a16="http://schemas.microsoft.com/office/drawing/2014/main" id="{15C08777-E0AD-4872-9B34-D503921BAD75}"/>
                </a:ext>
              </a:extLst>
            </p:cNvPr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94;p72">
              <a:extLst>
                <a:ext uri="{FF2B5EF4-FFF2-40B4-BE49-F238E27FC236}">
                  <a16:creationId xmlns:a16="http://schemas.microsoft.com/office/drawing/2014/main" id="{6F2CCF27-9CA0-4739-A884-AD1210885FA8}"/>
                </a:ext>
              </a:extLst>
            </p:cNvPr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95;p72">
              <a:extLst>
                <a:ext uri="{FF2B5EF4-FFF2-40B4-BE49-F238E27FC236}">
                  <a16:creationId xmlns:a16="http://schemas.microsoft.com/office/drawing/2014/main" id="{A72195D2-9ADD-45D1-AB02-68A082A42AFE}"/>
                </a:ext>
              </a:extLst>
            </p:cNvPr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96;p72">
              <a:extLst>
                <a:ext uri="{FF2B5EF4-FFF2-40B4-BE49-F238E27FC236}">
                  <a16:creationId xmlns:a16="http://schemas.microsoft.com/office/drawing/2014/main" id="{10599453-797C-4F92-A3D2-85C0F8A2AD27}"/>
                </a:ext>
              </a:extLst>
            </p:cNvPr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97;p72">
              <a:extLst>
                <a:ext uri="{FF2B5EF4-FFF2-40B4-BE49-F238E27FC236}">
                  <a16:creationId xmlns:a16="http://schemas.microsoft.com/office/drawing/2014/main" id="{9F07EDC0-6BFF-45C7-8FA2-5BC6A0B54337}"/>
                </a:ext>
              </a:extLst>
            </p:cNvPr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98;p72">
              <a:extLst>
                <a:ext uri="{FF2B5EF4-FFF2-40B4-BE49-F238E27FC236}">
                  <a16:creationId xmlns:a16="http://schemas.microsoft.com/office/drawing/2014/main" id="{C267115A-FCF3-44D7-ACFB-2EBFE75DC619}"/>
                </a:ext>
              </a:extLst>
            </p:cNvPr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99;p72">
              <a:extLst>
                <a:ext uri="{FF2B5EF4-FFF2-40B4-BE49-F238E27FC236}">
                  <a16:creationId xmlns:a16="http://schemas.microsoft.com/office/drawing/2014/main" id="{47BEE39A-8D03-48FB-A86A-3F0E289F1484}"/>
                </a:ext>
              </a:extLst>
            </p:cNvPr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0;p72">
              <a:extLst>
                <a:ext uri="{FF2B5EF4-FFF2-40B4-BE49-F238E27FC236}">
                  <a16:creationId xmlns:a16="http://schemas.microsoft.com/office/drawing/2014/main" id="{916FE7A1-84B0-4DAF-B781-7ACBD19742C1}"/>
                </a:ext>
              </a:extLst>
            </p:cNvPr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1;p72">
              <a:extLst>
                <a:ext uri="{FF2B5EF4-FFF2-40B4-BE49-F238E27FC236}">
                  <a16:creationId xmlns:a16="http://schemas.microsoft.com/office/drawing/2014/main" id="{23832F62-8229-41F4-A3B3-B2F04B4217CB}"/>
                </a:ext>
              </a:extLst>
            </p:cNvPr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2;p72">
              <a:extLst>
                <a:ext uri="{FF2B5EF4-FFF2-40B4-BE49-F238E27FC236}">
                  <a16:creationId xmlns:a16="http://schemas.microsoft.com/office/drawing/2014/main" id="{5A138A3B-9C61-4859-A36A-7F9C45D7E5C7}"/>
                </a:ext>
              </a:extLst>
            </p:cNvPr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3;p72">
              <a:extLst>
                <a:ext uri="{FF2B5EF4-FFF2-40B4-BE49-F238E27FC236}">
                  <a16:creationId xmlns:a16="http://schemas.microsoft.com/office/drawing/2014/main" id="{E4B8FEB5-39A3-4093-BF3E-21F6094EE29A}"/>
                </a:ext>
              </a:extLst>
            </p:cNvPr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4;p72">
              <a:extLst>
                <a:ext uri="{FF2B5EF4-FFF2-40B4-BE49-F238E27FC236}">
                  <a16:creationId xmlns:a16="http://schemas.microsoft.com/office/drawing/2014/main" id="{F429E470-5E4D-4FEC-BDDA-3A9DC8DDAFD0}"/>
                </a:ext>
              </a:extLst>
            </p:cNvPr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5;p72">
              <a:extLst>
                <a:ext uri="{FF2B5EF4-FFF2-40B4-BE49-F238E27FC236}">
                  <a16:creationId xmlns:a16="http://schemas.microsoft.com/office/drawing/2014/main" id="{0196965B-5541-4097-B809-EDA15C3C8142}"/>
                </a:ext>
              </a:extLst>
            </p:cNvPr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6;p72">
              <a:extLst>
                <a:ext uri="{FF2B5EF4-FFF2-40B4-BE49-F238E27FC236}">
                  <a16:creationId xmlns:a16="http://schemas.microsoft.com/office/drawing/2014/main" id="{EFEFFCA2-DAE2-4289-BBF3-4929EEEB75B3}"/>
                </a:ext>
              </a:extLst>
            </p:cNvPr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7;p72">
              <a:extLst>
                <a:ext uri="{FF2B5EF4-FFF2-40B4-BE49-F238E27FC236}">
                  <a16:creationId xmlns:a16="http://schemas.microsoft.com/office/drawing/2014/main" id="{82D4FE00-2993-4C21-B72A-F034A078C73D}"/>
                </a:ext>
              </a:extLst>
            </p:cNvPr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8;p72">
              <a:extLst>
                <a:ext uri="{FF2B5EF4-FFF2-40B4-BE49-F238E27FC236}">
                  <a16:creationId xmlns:a16="http://schemas.microsoft.com/office/drawing/2014/main" id="{31053FD0-C3BA-4E19-99A6-D233DF3D7B91}"/>
                </a:ext>
              </a:extLst>
            </p:cNvPr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09;p72">
              <a:extLst>
                <a:ext uri="{FF2B5EF4-FFF2-40B4-BE49-F238E27FC236}">
                  <a16:creationId xmlns:a16="http://schemas.microsoft.com/office/drawing/2014/main" id="{F735B257-1BD7-4C7B-8BD6-1ACEBAD5AEF1}"/>
                </a:ext>
              </a:extLst>
            </p:cNvPr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0;p72">
              <a:extLst>
                <a:ext uri="{FF2B5EF4-FFF2-40B4-BE49-F238E27FC236}">
                  <a16:creationId xmlns:a16="http://schemas.microsoft.com/office/drawing/2014/main" id="{CE5E155D-B4A0-4130-9CBD-FD80F7E43CC9}"/>
                </a:ext>
              </a:extLst>
            </p:cNvPr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1;p72">
              <a:extLst>
                <a:ext uri="{FF2B5EF4-FFF2-40B4-BE49-F238E27FC236}">
                  <a16:creationId xmlns:a16="http://schemas.microsoft.com/office/drawing/2014/main" id="{DAA58E61-696F-49DD-BA56-8C67ED1AAF76}"/>
                </a:ext>
              </a:extLst>
            </p:cNvPr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2;p72">
              <a:extLst>
                <a:ext uri="{FF2B5EF4-FFF2-40B4-BE49-F238E27FC236}">
                  <a16:creationId xmlns:a16="http://schemas.microsoft.com/office/drawing/2014/main" id="{4401855F-23EF-4AAD-B094-6AEC564C0A12}"/>
                </a:ext>
              </a:extLst>
            </p:cNvPr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3;p72">
              <a:extLst>
                <a:ext uri="{FF2B5EF4-FFF2-40B4-BE49-F238E27FC236}">
                  <a16:creationId xmlns:a16="http://schemas.microsoft.com/office/drawing/2014/main" id="{88A1A530-9E87-4CCE-831F-BDE107543314}"/>
                </a:ext>
              </a:extLst>
            </p:cNvPr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527;p72">
            <a:extLst>
              <a:ext uri="{FF2B5EF4-FFF2-40B4-BE49-F238E27FC236}">
                <a16:creationId xmlns:a16="http://schemas.microsoft.com/office/drawing/2014/main" id="{DC3EF9A9-4275-4065-BA26-CE7C85704E1F}"/>
              </a:ext>
            </a:extLst>
          </p:cNvPr>
          <p:cNvGrpSpPr/>
          <p:nvPr/>
        </p:nvGrpSpPr>
        <p:grpSpPr>
          <a:xfrm>
            <a:off x="748945" y="4100819"/>
            <a:ext cx="877904" cy="697728"/>
            <a:chOff x="1175400" y="2578675"/>
            <a:chExt cx="1038325" cy="825225"/>
          </a:xfrm>
        </p:grpSpPr>
        <p:sp>
          <p:nvSpPr>
            <p:cNvPr id="63" name="Google Shape;9528;p72">
              <a:extLst>
                <a:ext uri="{FF2B5EF4-FFF2-40B4-BE49-F238E27FC236}">
                  <a16:creationId xmlns:a16="http://schemas.microsoft.com/office/drawing/2014/main" id="{72B3EB48-32A8-48C9-805C-6F1759D35FFF}"/>
                </a:ext>
              </a:extLst>
            </p:cNvPr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29;p72">
              <a:extLst>
                <a:ext uri="{FF2B5EF4-FFF2-40B4-BE49-F238E27FC236}">
                  <a16:creationId xmlns:a16="http://schemas.microsoft.com/office/drawing/2014/main" id="{9DB1CDF1-5934-478D-A28D-2F91F18D8797}"/>
                </a:ext>
              </a:extLst>
            </p:cNvPr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30;p72">
              <a:extLst>
                <a:ext uri="{FF2B5EF4-FFF2-40B4-BE49-F238E27FC236}">
                  <a16:creationId xmlns:a16="http://schemas.microsoft.com/office/drawing/2014/main" id="{889CD5DB-22A0-44BB-976F-A93C3174AD5D}"/>
                </a:ext>
              </a:extLst>
            </p:cNvPr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31;p72">
              <a:extLst>
                <a:ext uri="{FF2B5EF4-FFF2-40B4-BE49-F238E27FC236}">
                  <a16:creationId xmlns:a16="http://schemas.microsoft.com/office/drawing/2014/main" id="{EC54B4BC-947B-4B06-8110-F77BCB9DCFC9}"/>
                </a:ext>
              </a:extLst>
            </p:cNvPr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32;p72">
              <a:extLst>
                <a:ext uri="{FF2B5EF4-FFF2-40B4-BE49-F238E27FC236}">
                  <a16:creationId xmlns:a16="http://schemas.microsoft.com/office/drawing/2014/main" id="{C998C569-FB00-4A79-ADD4-E84FE8D65074}"/>
                </a:ext>
              </a:extLst>
            </p:cNvPr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33;p72">
              <a:extLst>
                <a:ext uri="{FF2B5EF4-FFF2-40B4-BE49-F238E27FC236}">
                  <a16:creationId xmlns:a16="http://schemas.microsoft.com/office/drawing/2014/main" id="{FBE313DF-6691-463D-B966-829C99348D31}"/>
                </a:ext>
              </a:extLst>
            </p:cNvPr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34;p72">
              <a:extLst>
                <a:ext uri="{FF2B5EF4-FFF2-40B4-BE49-F238E27FC236}">
                  <a16:creationId xmlns:a16="http://schemas.microsoft.com/office/drawing/2014/main" id="{0AAFF52F-9A4D-4C79-8796-B914CF34F1BA}"/>
                </a:ext>
              </a:extLst>
            </p:cNvPr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35;p72">
              <a:extLst>
                <a:ext uri="{FF2B5EF4-FFF2-40B4-BE49-F238E27FC236}">
                  <a16:creationId xmlns:a16="http://schemas.microsoft.com/office/drawing/2014/main" id="{74051AB6-757A-4E59-8212-1727F9CD146D}"/>
                </a:ext>
              </a:extLst>
            </p:cNvPr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6;p72">
              <a:extLst>
                <a:ext uri="{FF2B5EF4-FFF2-40B4-BE49-F238E27FC236}">
                  <a16:creationId xmlns:a16="http://schemas.microsoft.com/office/drawing/2014/main" id="{030A93E5-413F-4F5A-98BA-01E7D2E3D476}"/>
                </a:ext>
              </a:extLst>
            </p:cNvPr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37;p72">
              <a:extLst>
                <a:ext uri="{FF2B5EF4-FFF2-40B4-BE49-F238E27FC236}">
                  <a16:creationId xmlns:a16="http://schemas.microsoft.com/office/drawing/2014/main" id="{BD1F88F2-590E-4EDF-9974-77C7E7FF530E}"/>
                </a:ext>
              </a:extLst>
            </p:cNvPr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38;p72">
              <a:extLst>
                <a:ext uri="{FF2B5EF4-FFF2-40B4-BE49-F238E27FC236}">
                  <a16:creationId xmlns:a16="http://schemas.microsoft.com/office/drawing/2014/main" id="{45F92703-07C0-4A82-839B-35570A9826FC}"/>
                </a:ext>
              </a:extLst>
            </p:cNvPr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39;p72">
              <a:extLst>
                <a:ext uri="{FF2B5EF4-FFF2-40B4-BE49-F238E27FC236}">
                  <a16:creationId xmlns:a16="http://schemas.microsoft.com/office/drawing/2014/main" id="{3F2B8E06-606C-4AA4-9369-66C8BE4AE396}"/>
                </a:ext>
              </a:extLst>
            </p:cNvPr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40;p72">
              <a:extLst>
                <a:ext uri="{FF2B5EF4-FFF2-40B4-BE49-F238E27FC236}">
                  <a16:creationId xmlns:a16="http://schemas.microsoft.com/office/drawing/2014/main" id="{398BFB20-49E5-4752-8931-EC40D7653F8C}"/>
                </a:ext>
              </a:extLst>
            </p:cNvPr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41;p72">
              <a:extLst>
                <a:ext uri="{FF2B5EF4-FFF2-40B4-BE49-F238E27FC236}">
                  <a16:creationId xmlns:a16="http://schemas.microsoft.com/office/drawing/2014/main" id="{5927A531-A710-4FF8-BAFB-A3A59AF6A227}"/>
                </a:ext>
              </a:extLst>
            </p:cNvPr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42;p72">
              <a:extLst>
                <a:ext uri="{FF2B5EF4-FFF2-40B4-BE49-F238E27FC236}">
                  <a16:creationId xmlns:a16="http://schemas.microsoft.com/office/drawing/2014/main" id="{1E0F5921-C8C1-43D1-BCF2-CFED1A703A63}"/>
                </a:ext>
              </a:extLst>
            </p:cNvPr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43;p72">
              <a:extLst>
                <a:ext uri="{FF2B5EF4-FFF2-40B4-BE49-F238E27FC236}">
                  <a16:creationId xmlns:a16="http://schemas.microsoft.com/office/drawing/2014/main" id="{30079A2D-F721-485E-A82E-ABD6DA728721}"/>
                </a:ext>
              </a:extLst>
            </p:cNvPr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44;p72">
              <a:extLst>
                <a:ext uri="{FF2B5EF4-FFF2-40B4-BE49-F238E27FC236}">
                  <a16:creationId xmlns:a16="http://schemas.microsoft.com/office/drawing/2014/main" id="{6DCAD17C-F4A5-40D0-9B23-4797D1AC6E98}"/>
                </a:ext>
              </a:extLst>
            </p:cNvPr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45;p72">
              <a:extLst>
                <a:ext uri="{FF2B5EF4-FFF2-40B4-BE49-F238E27FC236}">
                  <a16:creationId xmlns:a16="http://schemas.microsoft.com/office/drawing/2014/main" id="{42C1712F-A988-4166-8079-566851E299C2}"/>
                </a:ext>
              </a:extLst>
            </p:cNvPr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46;p72">
              <a:extLst>
                <a:ext uri="{FF2B5EF4-FFF2-40B4-BE49-F238E27FC236}">
                  <a16:creationId xmlns:a16="http://schemas.microsoft.com/office/drawing/2014/main" id="{92D89ECF-02C5-4F63-8D0E-C706CCB846F1}"/>
                </a:ext>
              </a:extLst>
            </p:cNvPr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47;p72">
              <a:extLst>
                <a:ext uri="{FF2B5EF4-FFF2-40B4-BE49-F238E27FC236}">
                  <a16:creationId xmlns:a16="http://schemas.microsoft.com/office/drawing/2014/main" id="{CD507FE4-9509-440F-8D67-0AD82154A8C0}"/>
                </a:ext>
              </a:extLst>
            </p:cNvPr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48;p72">
              <a:extLst>
                <a:ext uri="{FF2B5EF4-FFF2-40B4-BE49-F238E27FC236}">
                  <a16:creationId xmlns:a16="http://schemas.microsoft.com/office/drawing/2014/main" id="{3153D694-00F3-4534-83F7-CF7332A4ACD8}"/>
                </a:ext>
              </a:extLst>
            </p:cNvPr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49;p72">
              <a:extLst>
                <a:ext uri="{FF2B5EF4-FFF2-40B4-BE49-F238E27FC236}">
                  <a16:creationId xmlns:a16="http://schemas.microsoft.com/office/drawing/2014/main" id="{F3398CCF-9D5D-4973-BBB6-A48BC786356B}"/>
                </a:ext>
              </a:extLst>
            </p:cNvPr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50;p72">
              <a:extLst>
                <a:ext uri="{FF2B5EF4-FFF2-40B4-BE49-F238E27FC236}">
                  <a16:creationId xmlns:a16="http://schemas.microsoft.com/office/drawing/2014/main" id="{5EFF6E18-F096-49AC-B75A-D58B9BFAD597}"/>
                </a:ext>
              </a:extLst>
            </p:cNvPr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51;p72">
              <a:extLst>
                <a:ext uri="{FF2B5EF4-FFF2-40B4-BE49-F238E27FC236}">
                  <a16:creationId xmlns:a16="http://schemas.microsoft.com/office/drawing/2014/main" id="{0A14DDF9-BC4C-4F78-A3EA-A66590F70E7E}"/>
                </a:ext>
              </a:extLst>
            </p:cNvPr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52;p72">
              <a:extLst>
                <a:ext uri="{FF2B5EF4-FFF2-40B4-BE49-F238E27FC236}">
                  <a16:creationId xmlns:a16="http://schemas.microsoft.com/office/drawing/2014/main" id="{77F310BE-A6C6-486D-A362-56E72F0B27E6}"/>
                </a:ext>
              </a:extLst>
            </p:cNvPr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53;p72">
              <a:extLst>
                <a:ext uri="{FF2B5EF4-FFF2-40B4-BE49-F238E27FC236}">
                  <a16:creationId xmlns:a16="http://schemas.microsoft.com/office/drawing/2014/main" id="{5084ADD0-6FDC-44D6-A105-1A9BF7D32D62}"/>
                </a:ext>
              </a:extLst>
            </p:cNvPr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54;p72">
              <a:extLst>
                <a:ext uri="{FF2B5EF4-FFF2-40B4-BE49-F238E27FC236}">
                  <a16:creationId xmlns:a16="http://schemas.microsoft.com/office/drawing/2014/main" id="{CDF12823-01A9-4492-8CB6-72BF1BE765E4}"/>
                </a:ext>
              </a:extLst>
            </p:cNvPr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55;p72">
              <a:extLst>
                <a:ext uri="{FF2B5EF4-FFF2-40B4-BE49-F238E27FC236}">
                  <a16:creationId xmlns:a16="http://schemas.microsoft.com/office/drawing/2014/main" id="{4018380E-35C9-4335-909B-036A1A0CE512}"/>
                </a:ext>
              </a:extLst>
            </p:cNvPr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56;p72">
              <a:extLst>
                <a:ext uri="{FF2B5EF4-FFF2-40B4-BE49-F238E27FC236}">
                  <a16:creationId xmlns:a16="http://schemas.microsoft.com/office/drawing/2014/main" id="{4E7C538A-81F6-4DAD-8E2C-EEB8627769B7}"/>
                </a:ext>
              </a:extLst>
            </p:cNvPr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57;p72">
              <a:extLst>
                <a:ext uri="{FF2B5EF4-FFF2-40B4-BE49-F238E27FC236}">
                  <a16:creationId xmlns:a16="http://schemas.microsoft.com/office/drawing/2014/main" id="{6EB82B04-1C79-44C2-B9A5-060F5CE2ADEB}"/>
                </a:ext>
              </a:extLst>
            </p:cNvPr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58;p72">
              <a:extLst>
                <a:ext uri="{FF2B5EF4-FFF2-40B4-BE49-F238E27FC236}">
                  <a16:creationId xmlns:a16="http://schemas.microsoft.com/office/drawing/2014/main" id="{93336226-6FC5-492D-93B0-FA7A020B656B}"/>
                </a:ext>
              </a:extLst>
            </p:cNvPr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9;p72">
              <a:extLst>
                <a:ext uri="{FF2B5EF4-FFF2-40B4-BE49-F238E27FC236}">
                  <a16:creationId xmlns:a16="http://schemas.microsoft.com/office/drawing/2014/main" id="{72358E0B-EE6A-40DD-945D-B52779E05A2C}"/>
                </a:ext>
              </a:extLst>
            </p:cNvPr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0;p72">
              <a:extLst>
                <a:ext uri="{FF2B5EF4-FFF2-40B4-BE49-F238E27FC236}">
                  <a16:creationId xmlns:a16="http://schemas.microsoft.com/office/drawing/2014/main" id="{E779B00B-083B-4A40-AE4C-5A487C92A46E}"/>
                </a:ext>
              </a:extLst>
            </p:cNvPr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61;p72">
              <a:extLst>
                <a:ext uri="{FF2B5EF4-FFF2-40B4-BE49-F238E27FC236}">
                  <a16:creationId xmlns:a16="http://schemas.microsoft.com/office/drawing/2014/main" id="{703265D8-B3D6-4FF4-B141-545A581F0BC5}"/>
                </a:ext>
              </a:extLst>
            </p:cNvPr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62;p72">
              <a:extLst>
                <a:ext uri="{FF2B5EF4-FFF2-40B4-BE49-F238E27FC236}">
                  <a16:creationId xmlns:a16="http://schemas.microsoft.com/office/drawing/2014/main" id="{10EE1C2E-D2B4-48F1-BC4C-44ADBF3CE167}"/>
                </a:ext>
              </a:extLst>
            </p:cNvPr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63;p72">
              <a:extLst>
                <a:ext uri="{FF2B5EF4-FFF2-40B4-BE49-F238E27FC236}">
                  <a16:creationId xmlns:a16="http://schemas.microsoft.com/office/drawing/2014/main" id="{882399F1-DD53-47FF-8FEF-5FB4C4B63DC4}"/>
                </a:ext>
              </a:extLst>
            </p:cNvPr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64;p72">
              <a:extLst>
                <a:ext uri="{FF2B5EF4-FFF2-40B4-BE49-F238E27FC236}">
                  <a16:creationId xmlns:a16="http://schemas.microsoft.com/office/drawing/2014/main" id="{92B53D8D-E004-4308-9604-5D3E398CE842}"/>
                </a:ext>
              </a:extLst>
            </p:cNvPr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65;p72">
              <a:extLst>
                <a:ext uri="{FF2B5EF4-FFF2-40B4-BE49-F238E27FC236}">
                  <a16:creationId xmlns:a16="http://schemas.microsoft.com/office/drawing/2014/main" id="{BE01AAB0-BBC4-4703-AD33-7CD7959B6F84}"/>
                </a:ext>
              </a:extLst>
            </p:cNvPr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6;p72">
              <a:extLst>
                <a:ext uri="{FF2B5EF4-FFF2-40B4-BE49-F238E27FC236}">
                  <a16:creationId xmlns:a16="http://schemas.microsoft.com/office/drawing/2014/main" id="{586D75B7-C100-499C-A0D8-73E523743421}"/>
                </a:ext>
              </a:extLst>
            </p:cNvPr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67;p72">
              <a:extLst>
                <a:ext uri="{FF2B5EF4-FFF2-40B4-BE49-F238E27FC236}">
                  <a16:creationId xmlns:a16="http://schemas.microsoft.com/office/drawing/2014/main" id="{A031DE8A-CCF9-4751-9465-15087D5F6A7D}"/>
                </a:ext>
              </a:extLst>
            </p:cNvPr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68;p72">
              <a:extLst>
                <a:ext uri="{FF2B5EF4-FFF2-40B4-BE49-F238E27FC236}">
                  <a16:creationId xmlns:a16="http://schemas.microsoft.com/office/drawing/2014/main" id="{3E703A25-37B2-40B2-88BD-A7B572CFC45D}"/>
                </a:ext>
              </a:extLst>
            </p:cNvPr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9;p72">
              <a:extLst>
                <a:ext uri="{FF2B5EF4-FFF2-40B4-BE49-F238E27FC236}">
                  <a16:creationId xmlns:a16="http://schemas.microsoft.com/office/drawing/2014/main" id="{E4F0D884-A71B-46C5-9C71-53A6C97B3D01}"/>
                </a:ext>
              </a:extLst>
            </p:cNvPr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70;p72">
              <a:extLst>
                <a:ext uri="{FF2B5EF4-FFF2-40B4-BE49-F238E27FC236}">
                  <a16:creationId xmlns:a16="http://schemas.microsoft.com/office/drawing/2014/main" id="{3E5B8D75-EB9C-4F98-AEC4-D378CCDA7C43}"/>
                </a:ext>
              </a:extLst>
            </p:cNvPr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1;p72">
              <a:extLst>
                <a:ext uri="{FF2B5EF4-FFF2-40B4-BE49-F238E27FC236}">
                  <a16:creationId xmlns:a16="http://schemas.microsoft.com/office/drawing/2014/main" id="{55465346-0824-41CF-BD65-AE673DD670E6}"/>
                </a:ext>
              </a:extLst>
            </p:cNvPr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72;p72">
              <a:extLst>
                <a:ext uri="{FF2B5EF4-FFF2-40B4-BE49-F238E27FC236}">
                  <a16:creationId xmlns:a16="http://schemas.microsoft.com/office/drawing/2014/main" id="{A9B3F1A6-F90E-4118-90B7-8354268D228D}"/>
                </a:ext>
              </a:extLst>
            </p:cNvPr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73;p72">
              <a:extLst>
                <a:ext uri="{FF2B5EF4-FFF2-40B4-BE49-F238E27FC236}">
                  <a16:creationId xmlns:a16="http://schemas.microsoft.com/office/drawing/2014/main" id="{28F5D11B-1167-4DC6-B848-A5E74C0FFAA8}"/>
                </a:ext>
              </a:extLst>
            </p:cNvPr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574;p72">
              <a:extLst>
                <a:ext uri="{FF2B5EF4-FFF2-40B4-BE49-F238E27FC236}">
                  <a16:creationId xmlns:a16="http://schemas.microsoft.com/office/drawing/2014/main" id="{309EC6B2-ECE3-4874-AA0F-45B65F6B8B36}"/>
                </a:ext>
              </a:extLst>
            </p:cNvPr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575;p72">
              <a:extLst>
                <a:ext uri="{FF2B5EF4-FFF2-40B4-BE49-F238E27FC236}">
                  <a16:creationId xmlns:a16="http://schemas.microsoft.com/office/drawing/2014/main" id="{D8C8B7AE-EDA4-4EF5-A526-CA6136835DBF}"/>
                </a:ext>
              </a:extLst>
            </p:cNvPr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76;p72">
              <a:extLst>
                <a:ext uri="{FF2B5EF4-FFF2-40B4-BE49-F238E27FC236}">
                  <a16:creationId xmlns:a16="http://schemas.microsoft.com/office/drawing/2014/main" id="{DEE60F48-3183-415B-B926-ACFD67085E36}"/>
                </a:ext>
              </a:extLst>
            </p:cNvPr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77;p72">
              <a:extLst>
                <a:ext uri="{FF2B5EF4-FFF2-40B4-BE49-F238E27FC236}">
                  <a16:creationId xmlns:a16="http://schemas.microsoft.com/office/drawing/2014/main" id="{B044050C-2EF5-4528-88CD-9C7A2AE89830}"/>
                </a:ext>
              </a:extLst>
            </p:cNvPr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578;p72">
              <a:extLst>
                <a:ext uri="{FF2B5EF4-FFF2-40B4-BE49-F238E27FC236}">
                  <a16:creationId xmlns:a16="http://schemas.microsoft.com/office/drawing/2014/main" id="{50E50EAB-35E2-4DB4-BF31-F68C68EBB2AB}"/>
                </a:ext>
              </a:extLst>
            </p:cNvPr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79;p72">
              <a:extLst>
                <a:ext uri="{FF2B5EF4-FFF2-40B4-BE49-F238E27FC236}">
                  <a16:creationId xmlns:a16="http://schemas.microsoft.com/office/drawing/2014/main" id="{517EB30E-78E4-4EB8-BE04-F70162F68FCE}"/>
                </a:ext>
              </a:extLst>
            </p:cNvPr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80;p72">
              <a:extLst>
                <a:ext uri="{FF2B5EF4-FFF2-40B4-BE49-F238E27FC236}">
                  <a16:creationId xmlns:a16="http://schemas.microsoft.com/office/drawing/2014/main" id="{841A0F53-14CF-411F-8369-C7B95CD37E18}"/>
                </a:ext>
              </a:extLst>
            </p:cNvPr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81;p72">
              <a:extLst>
                <a:ext uri="{FF2B5EF4-FFF2-40B4-BE49-F238E27FC236}">
                  <a16:creationId xmlns:a16="http://schemas.microsoft.com/office/drawing/2014/main" id="{E5164389-7D3A-48DA-B758-AC308A1A10E1}"/>
                </a:ext>
              </a:extLst>
            </p:cNvPr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82;p72">
              <a:extLst>
                <a:ext uri="{FF2B5EF4-FFF2-40B4-BE49-F238E27FC236}">
                  <a16:creationId xmlns:a16="http://schemas.microsoft.com/office/drawing/2014/main" id="{173ABBB4-ADF8-4AC4-A637-A914410ECE79}"/>
                </a:ext>
              </a:extLst>
            </p:cNvPr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83;p72">
              <a:extLst>
                <a:ext uri="{FF2B5EF4-FFF2-40B4-BE49-F238E27FC236}">
                  <a16:creationId xmlns:a16="http://schemas.microsoft.com/office/drawing/2014/main" id="{60150482-EDB1-46BE-8427-C6AC441C5D59}"/>
                </a:ext>
              </a:extLst>
            </p:cNvPr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84;p72">
              <a:extLst>
                <a:ext uri="{FF2B5EF4-FFF2-40B4-BE49-F238E27FC236}">
                  <a16:creationId xmlns:a16="http://schemas.microsoft.com/office/drawing/2014/main" id="{8B4469F9-E87C-4693-8050-18ACB57C9478}"/>
                </a:ext>
              </a:extLst>
            </p:cNvPr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85;p72">
              <a:extLst>
                <a:ext uri="{FF2B5EF4-FFF2-40B4-BE49-F238E27FC236}">
                  <a16:creationId xmlns:a16="http://schemas.microsoft.com/office/drawing/2014/main" id="{96DD0F1D-AD11-4C7C-8A94-1FDBC66B75D9}"/>
                </a:ext>
              </a:extLst>
            </p:cNvPr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86;p72">
              <a:extLst>
                <a:ext uri="{FF2B5EF4-FFF2-40B4-BE49-F238E27FC236}">
                  <a16:creationId xmlns:a16="http://schemas.microsoft.com/office/drawing/2014/main" id="{EDF0A8F4-E0C9-46A5-9316-908C751BA370}"/>
                </a:ext>
              </a:extLst>
            </p:cNvPr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87;p72">
              <a:extLst>
                <a:ext uri="{FF2B5EF4-FFF2-40B4-BE49-F238E27FC236}">
                  <a16:creationId xmlns:a16="http://schemas.microsoft.com/office/drawing/2014/main" id="{DF687702-2AF2-41D0-A826-C8DD3331C441}"/>
                </a:ext>
              </a:extLst>
            </p:cNvPr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88;p72">
              <a:extLst>
                <a:ext uri="{FF2B5EF4-FFF2-40B4-BE49-F238E27FC236}">
                  <a16:creationId xmlns:a16="http://schemas.microsoft.com/office/drawing/2014/main" id="{6D2E0EAE-4458-48B0-83B5-06272909859B}"/>
                </a:ext>
              </a:extLst>
            </p:cNvPr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89;p72">
              <a:extLst>
                <a:ext uri="{FF2B5EF4-FFF2-40B4-BE49-F238E27FC236}">
                  <a16:creationId xmlns:a16="http://schemas.microsoft.com/office/drawing/2014/main" id="{FE3823F9-058A-41EB-A130-11D593326196}"/>
                </a:ext>
              </a:extLst>
            </p:cNvPr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90;p72">
              <a:extLst>
                <a:ext uri="{FF2B5EF4-FFF2-40B4-BE49-F238E27FC236}">
                  <a16:creationId xmlns:a16="http://schemas.microsoft.com/office/drawing/2014/main" id="{0E4A57CF-7030-4A99-BCDF-C6BE2139FF1D}"/>
                </a:ext>
              </a:extLst>
            </p:cNvPr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1;p72">
              <a:extLst>
                <a:ext uri="{FF2B5EF4-FFF2-40B4-BE49-F238E27FC236}">
                  <a16:creationId xmlns:a16="http://schemas.microsoft.com/office/drawing/2014/main" id="{920F186A-471F-45AC-9EBF-30C448AF2E3B}"/>
                </a:ext>
              </a:extLst>
            </p:cNvPr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92;p72">
              <a:extLst>
                <a:ext uri="{FF2B5EF4-FFF2-40B4-BE49-F238E27FC236}">
                  <a16:creationId xmlns:a16="http://schemas.microsoft.com/office/drawing/2014/main" id="{FDF61197-1078-4FE2-B178-0D1D10E548F9}"/>
                </a:ext>
              </a:extLst>
            </p:cNvPr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93;p72">
              <a:extLst>
                <a:ext uri="{FF2B5EF4-FFF2-40B4-BE49-F238E27FC236}">
                  <a16:creationId xmlns:a16="http://schemas.microsoft.com/office/drawing/2014/main" id="{815FF605-14AB-4257-B679-917A4C678CCA}"/>
                </a:ext>
              </a:extLst>
            </p:cNvPr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94;p72">
              <a:extLst>
                <a:ext uri="{FF2B5EF4-FFF2-40B4-BE49-F238E27FC236}">
                  <a16:creationId xmlns:a16="http://schemas.microsoft.com/office/drawing/2014/main" id="{DAF6D483-306D-4556-9D16-99416BEFCE5E}"/>
                </a:ext>
              </a:extLst>
            </p:cNvPr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95;p72">
              <a:extLst>
                <a:ext uri="{FF2B5EF4-FFF2-40B4-BE49-F238E27FC236}">
                  <a16:creationId xmlns:a16="http://schemas.microsoft.com/office/drawing/2014/main" id="{1530F783-DFF2-482F-80D2-2F3E7F717EAB}"/>
                </a:ext>
              </a:extLst>
            </p:cNvPr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96;p72">
              <a:extLst>
                <a:ext uri="{FF2B5EF4-FFF2-40B4-BE49-F238E27FC236}">
                  <a16:creationId xmlns:a16="http://schemas.microsoft.com/office/drawing/2014/main" id="{6FE00C0E-1917-4039-BE8D-0915F89C00FA}"/>
                </a:ext>
              </a:extLst>
            </p:cNvPr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97;p72">
              <a:extLst>
                <a:ext uri="{FF2B5EF4-FFF2-40B4-BE49-F238E27FC236}">
                  <a16:creationId xmlns:a16="http://schemas.microsoft.com/office/drawing/2014/main" id="{CE19B5CF-1741-412F-885E-4E6F0F41DB4A}"/>
                </a:ext>
              </a:extLst>
            </p:cNvPr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63EB58-A192-47CB-88E6-A1E94052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56" y="2531031"/>
            <a:ext cx="1725318" cy="1664352"/>
          </a:xfrm>
          <a:prstGeom prst="rect">
            <a:avLst/>
          </a:prstGeom>
        </p:spPr>
      </p:pic>
      <p:sp>
        <p:nvSpPr>
          <p:cNvPr id="136" name="Google Shape;1693;p77">
            <a:extLst>
              <a:ext uri="{FF2B5EF4-FFF2-40B4-BE49-F238E27FC236}">
                <a16:creationId xmlns:a16="http://schemas.microsoft.com/office/drawing/2014/main" id="{004EED6D-98E3-4E62-8ACE-1E9F24087E60}"/>
              </a:ext>
            </a:extLst>
          </p:cNvPr>
          <p:cNvSpPr/>
          <p:nvPr/>
        </p:nvSpPr>
        <p:spPr>
          <a:xfrm>
            <a:off x="6590241" y="3896263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693;p77">
            <a:extLst>
              <a:ext uri="{FF2B5EF4-FFF2-40B4-BE49-F238E27FC236}">
                <a16:creationId xmlns:a16="http://schemas.microsoft.com/office/drawing/2014/main" id="{8F5F3B13-6884-4EB4-9B49-F8117F21C68F}"/>
              </a:ext>
            </a:extLst>
          </p:cNvPr>
          <p:cNvSpPr/>
          <p:nvPr/>
        </p:nvSpPr>
        <p:spPr>
          <a:xfrm>
            <a:off x="7295324" y="4139152"/>
            <a:ext cx="1435450" cy="25"/>
          </a:xfrm>
          <a:custGeom>
            <a:avLst/>
            <a:gdLst/>
            <a:ahLst/>
            <a:cxnLst/>
            <a:rect l="l" t="t" r="r" b="b"/>
            <a:pathLst>
              <a:path w="57418" h="1" fill="none" extrusionOk="0">
                <a:moveTo>
                  <a:pt x="0" y="1"/>
                </a:moveTo>
                <a:lnTo>
                  <a:pt x="57418" y="1"/>
                </a:lnTo>
              </a:path>
            </a:pathLst>
          </a:custGeom>
          <a:solidFill>
            <a:schemeClr val="lt1"/>
          </a:solidFill>
          <a:ln w="85875" cap="rnd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36CBF-24B0-45D5-8075-847252FB0AAC}"/>
              </a:ext>
            </a:extLst>
          </p:cNvPr>
          <p:cNvSpPr txBox="1"/>
          <p:nvPr/>
        </p:nvSpPr>
        <p:spPr>
          <a:xfrm>
            <a:off x="1359798" y="1079374"/>
            <a:ext cx="49679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Arithmetic series, which is a sum of the terms of an arithmetic series of numbers.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a , </a:t>
            </a:r>
            <a:r>
              <a:rPr lang="en-US" dirty="0" err="1">
                <a:solidFill>
                  <a:schemeClr val="bg1"/>
                </a:solidFill>
              </a:rPr>
              <a:t>a+b</a:t>
            </a:r>
            <a:r>
              <a:rPr lang="en-US" dirty="0">
                <a:solidFill>
                  <a:schemeClr val="bg1"/>
                </a:solidFill>
              </a:rPr>
              <a:t> , a+2b , a+3b , a+4b , .... a+(n-1)b is line of numbers arithmetic then the shape of arithmetic is a+ (</a:t>
            </a:r>
            <a:r>
              <a:rPr lang="en-US" dirty="0" err="1">
                <a:solidFill>
                  <a:schemeClr val="bg1"/>
                </a:solidFill>
              </a:rPr>
              <a:t>a+b</a:t>
            </a:r>
            <a:r>
              <a:rPr lang="en-US" dirty="0">
                <a:solidFill>
                  <a:schemeClr val="bg1"/>
                </a:solidFill>
              </a:rPr>
              <a:t>) + ( a+2b) + (a+3b) + (a+4b) + … etc.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formula for the sum of the arithmetic series of the n terms is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Sn = ½ n ( a + Un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Sn = 1/2 n ( 2a + ( n – 1 ) b )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Description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Sn = number of terms to n 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 = number of terms 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 = ratio or difference</a:t>
            </a:r>
            <a:endParaRPr lang="en-ID" dirty="0">
              <a:solidFill>
                <a:schemeClr val="bg1"/>
              </a:solidFill>
            </a:endParaRPr>
          </a:p>
          <a:p>
            <a:endParaRPr lang="en-ID" dirty="0"/>
          </a:p>
        </p:txBody>
      </p:sp>
      <p:grpSp>
        <p:nvGrpSpPr>
          <p:cNvPr id="133" name="Google Shape;1668;p77">
            <a:extLst>
              <a:ext uri="{FF2B5EF4-FFF2-40B4-BE49-F238E27FC236}">
                <a16:creationId xmlns:a16="http://schemas.microsoft.com/office/drawing/2014/main" id="{AA4CB824-68BD-4A1B-B264-5249ACAF86F1}"/>
              </a:ext>
            </a:extLst>
          </p:cNvPr>
          <p:cNvGrpSpPr/>
          <p:nvPr/>
        </p:nvGrpSpPr>
        <p:grpSpPr>
          <a:xfrm>
            <a:off x="4856009" y="3388739"/>
            <a:ext cx="850325" cy="523600"/>
            <a:chOff x="4073300" y="403025"/>
            <a:chExt cx="850325" cy="523600"/>
          </a:xfrm>
        </p:grpSpPr>
        <p:sp>
          <p:nvSpPr>
            <p:cNvPr id="134" name="Google Shape;1669;p77">
              <a:extLst>
                <a:ext uri="{FF2B5EF4-FFF2-40B4-BE49-F238E27FC236}">
                  <a16:creationId xmlns:a16="http://schemas.microsoft.com/office/drawing/2014/main" id="{7FC87844-4446-49EC-A83E-E75EA0C33020}"/>
                </a:ext>
              </a:extLst>
            </p:cNvPr>
            <p:cNvSpPr/>
            <p:nvPr/>
          </p:nvSpPr>
          <p:spPr>
            <a:xfrm>
              <a:off x="407330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70;p77">
              <a:extLst>
                <a:ext uri="{FF2B5EF4-FFF2-40B4-BE49-F238E27FC236}">
                  <a16:creationId xmlns:a16="http://schemas.microsoft.com/office/drawing/2014/main" id="{4BBEE1F6-AFB8-4EF4-ADA2-218BFFCB8EF1}"/>
                </a:ext>
              </a:extLst>
            </p:cNvPr>
            <p:cNvSpPr/>
            <p:nvPr/>
          </p:nvSpPr>
          <p:spPr>
            <a:xfrm>
              <a:off x="407330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71;p77">
              <a:extLst>
                <a:ext uri="{FF2B5EF4-FFF2-40B4-BE49-F238E27FC236}">
                  <a16:creationId xmlns:a16="http://schemas.microsoft.com/office/drawing/2014/main" id="{436C58F5-CAFA-4A89-887B-69621A76A23B}"/>
                </a:ext>
              </a:extLst>
            </p:cNvPr>
            <p:cNvSpPr/>
            <p:nvPr/>
          </p:nvSpPr>
          <p:spPr>
            <a:xfrm>
              <a:off x="407330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72;p77">
              <a:extLst>
                <a:ext uri="{FF2B5EF4-FFF2-40B4-BE49-F238E27FC236}">
                  <a16:creationId xmlns:a16="http://schemas.microsoft.com/office/drawing/2014/main" id="{FD79629F-F918-4A69-85E9-5AB9873C485D}"/>
                </a:ext>
              </a:extLst>
            </p:cNvPr>
            <p:cNvSpPr/>
            <p:nvPr/>
          </p:nvSpPr>
          <p:spPr>
            <a:xfrm>
              <a:off x="4180425" y="5094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73;p77">
              <a:extLst>
                <a:ext uri="{FF2B5EF4-FFF2-40B4-BE49-F238E27FC236}">
                  <a16:creationId xmlns:a16="http://schemas.microsoft.com/office/drawing/2014/main" id="{A54AD0D7-62C7-44EE-A6B4-98BAF85EFABE}"/>
                </a:ext>
              </a:extLst>
            </p:cNvPr>
            <p:cNvSpPr/>
            <p:nvPr/>
          </p:nvSpPr>
          <p:spPr>
            <a:xfrm>
              <a:off x="4180425" y="713825"/>
              <a:ext cx="105650" cy="106400"/>
            </a:xfrm>
            <a:custGeom>
              <a:avLst/>
              <a:gdLst/>
              <a:ahLst/>
              <a:cxnLst/>
              <a:rect l="l" t="t" r="r" b="b"/>
              <a:pathLst>
                <a:path w="422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26" y="4256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74;p77">
              <a:extLst>
                <a:ext uri="{FF2B5EF4-FFF2-40B4-BE49-F238E27FC236}">
                  <a16:creationId xmlns:a16="http://schemas.microsoft.com/office/drawing/2014/main" id="{D09C85B9-B86A-4D17-BE73-09A388F9FC9D}"/>
                </a:ext>
              </a:extLst>
            </p:cNvPr>
            <p:cNvSpPr/>
            <p:nvPr/>
          </p:nvSpPr>
          <p:spPr>
            <a:xfrm>
              <a:off x="428682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75;p77">
              <a:extLst>
                <a:ext uri="{FF2B5EF4-FFF2-40B4-BE49-F238E27FC236}">
                  <a16:creationId xmlns:a16="http://schemas.microsoft.com/office/drawing/2014/main" id="{6199682A-8EE9-4545-BCF9-9F327F57FEA0}"/>
                </a:ext>
              </a:extLst>
            </p:cNvPr>
            <p:cNvSpPr/>
            <p:nvPr/>
          </p:nvSpPr>
          <p:spPr>
            <a:xfrm>
              <a:off x="428682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76;p77">
              <a:extLst>
                <a:ext uri="{FF2B5EF4-FFF2-40B4-BE49-F238E27FC236}">
                  <a16:creationId xmlns:a16="http://schemas.microsoft.com/office/drawing/2014/main" id="{1C8D5803-AAFA-46E1-9E0F-AC5C54E7BA5A}"/>
                </a:ext>
              </a:extLst>
            </p:cNvPr>
            <p:cNvSpPr/>
            <p:nvPr/>
          </p:nvSpPr>
          <p:spPr>
            <a:xfrm>
              <a:off x="428682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77;p77">
              <a:extLst>
                <a:ext uri="{FF2B5EF4-FFF2-40B4-BE49-F238E27FC236}">
                  <a16:creationId xmlns:a16="http://schemas.microsoft.com/office/drawing/2014/main" id="{4F8ADE84-A029-4C79-9814-115735CB02E2}"/>
                </a:ext>
              </a:extLst>
            </p:cNvPr>
            <p:cNvSpPr/>
            <p:nvPr/>
          </p:nvSpPr>
          <p:spPr>
            <a:xfrm>
              <a:off x="4391675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78;p77">
              <a:extLst>
                <a:ext uri="{FF2B5EF4-FFF2-40B4-BE49-F238E27FC236}">
                  <a16:creationId xmlns:a16="http://schemas.microsoft.com/office/drawing/2014/main" id="{DCBB5A7D-0FE0-4CF5-8879-9D10CD7F2B87}"/>
                </a:ext>
              </a:extLst>
            </p:cNvPr>
            <p:cNvSpPr/>
            <p:nvPr/>
          </p:nvSpPr>
          <p:spPr>
            <a:xfrm>
              <a:off x="4391675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79;p77">
              <a:extLst>
                <a:ext uri="{FF2B5EF4-FFF2-40B4-BE49-F238E27FC236}">
                  <a16:creationId xmlns:a16="http://schemas.microsoft.com/office/drawing/2014/main" id="{5FA36DB5-4D69-49B3-8A9C-27DFC04A7E8B}"/>
                </a:ext>
              </a:extLst>
            </p:cNvPr>
            <p:cNvSpPr/>
            <p:nvPr/>
          </p:nvSpPr>
          <p:spPr>
            <a:xfrm>
              <a:off x="4498075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80;p77">
              <a:extLst>
                <a:ext uri="{FF2B5EF4-FFF2-40B4-BE49-F238E27FC236}">
                  <a16:creationId xmlns:a16="http://schemas.microsoft.com/office/drawing/2014/main" id="{7265EF2C-B86B-4A40-83F9-777E18516C31}"/>
                </a:ext>
              </a:extLst>
            </p:cNvPr>
            <p:cNvSpPr/>
            <p:nvPr/>
          </p:nvSpPr>
          <p:spPr>
            <a:xfrm>
              <a:off x="4498075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81;p77">
              <a:extLst>
                <a:ext uri="{FF2B5EF4-FFF2-40B4-BE49-F238E27FC236}">
                  <a16:creationId xmlns:a16="http://schemas.microsoft.com/office/drawing/2014/main" id="{329C9BAB-48BC-4C1D-B34D-A0A71CD811BB}"/>
                </a:ext>
              </a:extLst>
            </p:cNvPr>
            <p:cNvSpPr/>
            <p:nvPr/>
          </p:nvSpPr>
          <p:spPr>
            <a:xfrm>
              <a:off x="4498075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82;p77">
              <a:extLst>
                <a:ext uri="{FF2B5EF4-FFF2-40B4-BE49-F238E27FC236}">
                  <a16:creationId xmlns:a16="http://schemas.microsoft.com/office/drawing/2014/main" id="{D9086A4D-631A-4510-9E74-574C7A289953}"/>
                </a:ext>
              </a:extLst>
            </p:cNvPr>
            <p:cNvSpPr/>
            <p:nvPr/>
          </p:nvSpPr>
          <p:spPr>
            <a:xfrm>
              <a:off x="4604450" y="5094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83;p77">
              <a:extLst>
                <a:ext uri="{FF2B5EF4-FFF2-40B4-BE49-F238E27FC236}">
                  <a16:creationId xmlns:a16="http://schemas.microsoft.com/office/drawing/2014/main" id="{34BCFA61-5C0E-41D7-91E9-9729C6F0773F}"/>
                </a:ext>
              </a:extLst>
            </p:cNvPr>
            <p:cNvSpPr/>
            <p:nvPr/>
          </p:nvSpPr>
          <p:spPr>
            <a:xfrm>
              <a:off x="4604450" y="71382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84;p77">
              <a:extLst>
                <a:ext uri="{FF2B5EF4-FFF2-40B4-BE49-F238E27FC236}">
                  <a16:creationId xmlns:a16="http://schemas.microsoft.com/office/drawing/2014/main" id="{9682311A-4F49-4E90-95EE-30FECBFD93D7}"/>
                </a:ext>
              </a:extLst>
            </p:cNvPr>
            <p:cNvSpPr/>
            <p:nvPr/>
          </p:nvSpPr>
          <p:spPr>
            <a:xfrm>
              <a:off x="4710850" y="40302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85;p77">
              <a:extLst>
                <a:ext uri="{FF2B5EF4-FFF2-40B4-BE49-F238E27FC236}">
                  <a16:creationId xmlns:a16="http://schemas.microsoft.com/office/drawing/2014/main" id="{76C46A14-098B-43C0-A04E-9E256A2A3CF9}"/>
                </a:ext>
              </a:extLst>
            </p:cNvPr>
            <p:cNvSpPr/>
            <p:nvPr/>
          </p:nvSpPr>
          <p:spPr>
            <a:xfrm>
              <a:off x="4710850" y="606675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86;p77">
              <a:extLst>
                <a:ext uri="{FF2B5EF4-FFF2-40B4-BE49-F238E27FC236}">
                  <a16:creationId xmlns:a16="http://schemas.microsoft.com/office/drawing/2014/main" id="{BCEFEA32-D676-42A6-80A0-0C16AD581723}"/>
                </a:ext>
              </a:extLst>
            </p:cNvPr>
            <p:cNvSpPr/>
            <p:nvPr/>
          </p:nvSpPr>
          <p:spPr>
            <a:xfrm>
              <a:off x="4710850" y="820200"/>
              <a:ext cx="106400" cy="106425"/>
            </a:xfrm>
            <a:custGeom>
              <a:avLst/>
              <a:gdLst/>
              <a:ahLst/>
              <a:cxnLst/>
              <a:rect l="l" t="t" r="r" b="b"/>
              <a:pathLst>
                <a:path w="4256" h="4257" extrusionOk="0">
                  <a:moveTo>
                    <a:pt x="0" y="1"/>
                  </a:moveTo>
                  <a:lnTo>
                    <a:pt x="0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87;p77">
              <a:extLst>
                <a:ext uri="{FF2B5EF4-FFF2-40B4-BE49-F238E27FC236}">
                  <a16:creationId xmlns:a16="http://schemas.microsoft.com/office/drawing/2014/main" id="{C3E1A130-5C4B-4DD0-9A84-1691A7A10866}"/>
                </a:ext>
              </a:extLst>
            </p:cNvPr>
            <p:cNvSpPr/>
            <p:nvPr/>
          </p:nvSpPr>
          <p:spPr>
            <a:xfrm>
              <a:off x="4817225" y="5094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0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88;p77">
              <a:extLst>
                <a:ext uri="{FF2B5EF4-FFF2-40B4-BE49-F238E27FC236}">
                  <a16:creationId xmlns:a16="http://schemas.microsoft.com/office/drawing/2014/main" id="{8A6331FA-A03A-48D0-9693-38FB8F444B3D}"/>
                </a:ext>
              </a:extLst>
            </p:cNvPr>
            <p:cNvSpPr/>
            <p:nvPr/>
          </p:nvSpPr>
          <p:spPr>
            <a:xfrm>
              <a:off x="4817225" y="713825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1" y="1"/>
                  </a:moveTo>
                  <a:lnTo>
                    <a:pt x="1" y="4256"/>
                  </a:lnTo>
                  <a:lnTo>
                    <a:pt x="4256" y="425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7382509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Middle School - 8th Grade: Advanced Transformations by Slidesgo">
  <a:themeElements>
    <a:clrScheme name="Simple Light">
      <a:dk1>
        <a:srgbClr val="000000"/>
      </a:dk1>
      <a:lt1>
        <a:srgbClr val="FFFFFF"/>
      </a:lt1>
      <a:dk2>
        <a:srgbClr val="C387AD"/>
      </a:dk2>
      <a:lt2>
        <a:srgbClr val="DE72A2"/>
      </a:lt2>
      <a:accent1>
        <a:srgbClr val="E99595"/>
      </a:accent1>
      <a:accent2>
        <a:srgbClr val="E06955"/>
      </a:accent2>
      <a:accent3>
        <a:srgbClr val="F3EA39"/>
      </a:accent3>
      <a:accent4>
        <a:srgbClr val="A1D19C"/>
      </a:accent4>
      <a:accent5>
        <a:srgbClr val="00AFD5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1308</Words>
  <Application>Microsoft Office PowerPoint</Application>
  <PresentationFormat>On-screen Show (16:9)</PresentationFormat>
  <Paragraphs>194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Archivo</vt:lpstr>
      <vt:lpstr>Montserrat Black</vt:lpstr>
      <vt:lpstr>Poppins Black</vt:lpstr>
      <vt:lpstr>Lexend Deca Black</vt:lpstr>
      <vt:lpstr>Lexend Deca</vt:lpstr>
      <vt:lpstr>Math Subject for Middle School - 8th Grade: Advanced Transformations by Slidesgo</vt:lpstr>
      <vt:lpstr>Math Subject : Series of Number</vt:lpstr>
      <vt:lpstr>PowerPoint Presentation</vt:lpstr>
      <vt:lpstr>PowerPoint Presentation</vt:lpstr>
      <vt:lpstr>PowerPoint Presentation</vt:lpstr>
      <vt:lpstr>01</vt:lpstr>
      <vt:lpstr>PowerPoint Presentation</vt:lpstr>
      <vt:lpstr>01</vt:lpstr>
      <vt:lpstr>PowerPoint Presentation</vt:lpstr>
      <vt:lpstr>02</vt:lpstr>
      <vt:lpstr>02</vt:lpstr>
      <vt:lpstr>02</vt:lpstr>
      <vt:lpstr>PowerPoint Presentation</vt:lpstr>
      <vt:lpstr>03</vt:lpstr>
      <vt:lpstr>03</vt:lpstr>
      <vt:lpstr>Example </vt:lpstr>
      <vt:lpstr>Example </vt:lpstr>
      <vt:lpstr>Example </vt:lpstr>
      <vt:lpstr>01</vt:lpstr>
      <vt:lpstr>04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Subject : Series of Number</dc:title>
  <dc:creator>ASUS</dc:creator>
  <cp:lastModifiedBy>Yanuar Candra</cp:lastModifiedBy>
  <cp:revision>37</cp:revision>
  <dcterms:modified xsi:type="dcterms:W3CDTF">2022-12-06T02:09:12Z</dcterms:modified>
</cp:coreProperties>
</file>