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60" r:id="rId5"/>
    <p:sldId id="270" r:id="rId6"/>
    <p:sldId id="263" r:id="rId7"/>
    <p:sldId id="264" r:id="rId8"/>
    <p:sldId id="265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4" r:id="rId30"/>
    <p:sldId id="292" r:id="rId31"/>
    <p:sldId id="296" r:id="rId32"/>
    <p:sldId id="297" r:id="rId33"/>
    <p:sldId id="298" r:id="rId34"/>
    <p:sldId id="299" r:id="rId35"/>
    <p:sldId id="293" r:id="rId36"/>
    <p:sldId id="295" r:id="rId37"/>
    <p:sldId id="300" r:id="rId38"/>
    <p:sldId id="301" r:id="rId39"/>
    <p:sldId id="302" r:id="rId40"/>
    <p:sldId id="303" r:id="rId41"/>
    <p:sldId id="312" r:id="rId42"/>
    <p:sldId id="304" r:id="rId43"/>
    <p:sldId id="305" r:id="rId44"/>
    <p:sldId id="306" r:id="rId45"/>
    <p:sldId id="307" r:id="rId46"/>
    <p:sldId id="308" r:id="rId47"/>
    <p:sldId id="313" r:id="rId48"/>
    <p:sldId id="309" r:id="rId49"/>
    <p:sldId id="310" r:id="rId50"/>
    <p:sldId id="311" r:id="rId51"/>
    <p:sldId id="314" r:id="rId5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62" autoAdjust="0"/>
    <p:restoredTop sz="94660"/>
  </p:normalViewPr>
  <p:slideViewPr>
    <p:cSldViewPr snapToGrid="0">
      <p:cViewPr varScale="1">
        <p:scale>
          <a:sx n="77" d="100"/>
          <a:sy n="77" d="100"/>
        </p:scale>
        <p:origin x="4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6/11/relationships/changesInfo" Target="changesInfos/changesInfo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cha Arkana" userId="b4f4b186328639f5" providerId="LiveId" clId="{289D86DA-ABFA-43C4-9988-D65B3C9593A4}"/>
    <pc:docChg chg="undo redo custSel addSld delSld modSld">
      <pc:chgData name="Dicha Arkana" userId="b4f4b186328639f5" providerId="LiveId" clId="{289D86DA-ABFA-43C4-9988-D65B3C9593A4}" dt="2022-11-12T14:26:11.583" v="614" actId="1076"/>
      <pc:docMkLst>
        <pc:docMk/>
      </pc:docMkLst>
      <pc:sldChg chg="addSp delSp modSp mod modTransition">
        <pc:chgData name="Dicha Arkana" userId="b4f4b186328639f5" providerId="LiveId" clId="{289D86DA-ABFA-43C4-9988-D65B3C9593A4}" dt="2022-11-12T13:40:30.061" v="353"/>
        <pc:sldMkLst>
          <pc:docMk/>
          <pc:sldMk cId="2876146789" sldId="256"/>
        </pc:sldMkLst>
        <pc:picChg chg="add mod">
          <ac:chgData name="Dicha Arkana" userId="b4f4b186328639f5" providerId="LiveId" clId="{289D86DA-ABFA-43C4-9988-D65B3C9593A4}" dt="2022-11-07T22:31:13.557" v="1"/>
          <ac:picMkLst>
            <pc:docMk/>
            <pc:sldMk cId="2876146789" sldId="256"/>
            <ac:picMk id="3" creationId="{E6B88E46-5AAC-5CED-8688-5D76304B4059}"/>
          </ac:picMkLst>
        </pc:picChg>
        <pc:picChg chg="del">
          <ac:chgData name="Dicha Arkana" userId="b4f4b186328639f5" providerId="LiveId" clId="{289D86DA-ABFA-43C4-9988-D65B3C9593A4}" dt="2022-11-07T22:31:11.240" v="0" actId="478"/>
          <ac:picMkLst>
            <pc:docMk/>
            <pc:sldMk cId="2876146789" sldId="256"/>
            <ac:picMk id="4" creationId="{128EC2C8-282B-EA7D-A4FF-788D5D16777D}"/>
          </ac:picMkLst>
        </pc:picChg>
      </pc:sldChg>
      <pc:sldChg chg="modTransition">
        <pc:chgData name="Dicha Arkana" userId="b4f4b186328639f5" providerId="LiveId" clId="{289D86DA-ABFA-43C4-9988-D65B3C9593A4}" dt="2022-11-12T13:40:31.056" v="354"/>
        <pc:sldMkLst>
          <pc:docMk/>
          <pc:sldMk cId="2251078377" sldId="257"/>
        </pc:sldMkLst>
      </pc:sldChg>
      <pc:sldChg chg="del">
        <pc:chgData name="Dicha Arkana" userId="b4f4b186328639f5" providerId="LiveId" clId="{289D86DA-ABFA-43C4-9988-D65B3C9593A4}" dt="2022-11-07T22:35:11.875" v="4" actId="47"/>
        <pc:sldMkLst>
          <pc:docMk/>
          <pc:sldMk cId="2951969762" sldId="258"/>
        </pc:sldMkLst>
      </pc:sldChg>
      <pc:sldChg chg="add modTransition">
        <pc:chgData name="Dicha Arkana" userId="b4f4b186328639f5" providerId="LiveId" clId="{289D86DA-ABFA-43C4-9988-D65B3C9593A4}" dt="2022-11-12T13:40:32.175" v="355"/>
        <pc:sldMkLst>
          <pc:docMk/>
          <pc:sldMk cId="4284267846" sldId="259"/>
        </pc:sldMkLst>
      </pc:sldChg>
      <pc:sldChg chg="addSp delSp modSp add mod modTransition">
        <pc:chgData name="Dicha Arkana" userId="b4f4b186328639f5" providerId="LiveId" clId="{289D86DA-ABFA-43C4-9988-D65B3C9593A4}" dt="2022-11-12T13:40:33.351" v="356"/>
        <pc:sldMkLst>
          <pc:docMk/>
          <pc:sldMk cId="1771786250" sldId="260"/>
        </pc:sldMkLst>
        <pc:picChg chg="add del mod">
          <ac:chgData name="Dicha Arkana" userId="b4f4b186328639f5" providerId="LiveId" clId="{289D86DA-ABFA-43C4-9988-D65B3C9593A4}" dt="2022-11-07T22:41:23.634" v="66" actId="478"/>
          <ac:picMkLst>
            <pc:docMk/>
            <pc:sldMk cId="1771786250" sldId="260"/>
            <ac:picMk id="3" creationId="{BA9BC951-2E67-1C13-2949-0FCFD7319ADC}"/>
          </ac:picMkLst>
        </pc:picChg>
        <pc:picChg chg="del">
          <ac:chgData name="Dicha Arkana" userId="b4f4b186328639f5" providerId="LiveId" clId="{289D86DA-ABFA-43C4-9988-D65B3C9593A4}" dt="2022-11-07T22:35:25.336" v="6" actId="478"/>
          <ac:picMkLst>
            <pc:docMk/>
            <pc:sldMk cId="1771786250" sldId="260"/>
            <ac:picMk id="5" creationId="{571FD113-6A28-2920-1B00-50AE217277EF}"/>
          </ac:picMkLst>
        </pc:picChg>
        <pc:picChg chg="del">
          <ac:chgData name="Dicha Arkana" userId="b4f4b186328639f5" providerId="LiveId" clId="{289D86DA-ABFA-43C4-9988-D65B3C9593A4}" dt="2022-11-07T22:35:26.553" v="7" actId="478"/>
          <ac:picMkLst>
            <pc:docMk/>
            <pc:sldMk cId="1771786250" sldId="260"/>
            <ac:picMk id="6" creationId="{10A0191F-E847-996D-725F-F10930CC9A87}"/>
          </ac:picMkLst>
        </pc:picChg>
        <pc:picChg chg="add del mod">
          <ac:chgData name="Dicha Arkana" userId="b4f4b186328639f5" providerId="LiveId" clId="{289D86DA-ABFA-43C4-9988-D65B3C9593A4}" dt="2022-11-07T22:45:45.579" v="204" actId="478"/>
          <ac:picMkLst>
            <pc:docMk/>
            <pc:sldMk cId="1771786250" sldId="260"/>
            <ac:picMk id="7" creationId="{DC50E49F-3284-2FA4-F33D-6624395BC836}"/>
          </ac:picMkLst>
        </pc:picChg>
        <pc:picChg chg="add del mod">
          <ac:chgData name="Dicha Arkana" userId="b4f4b186328639f5" providerId="LiveId" clId="{289D86DA-ABFA-43C4-9988-D65B3C9593A4}" dt="2022-11-07T22:41:42.996" v="69"/>
          <ac:picMkLst>
            <pc:docMk/>
            <pc:sldMk cId="1771786250" sldId="260"/>
            <ac:picMk id="9" creationId="{E14F68A2-691D-91F7-7242-57EB7AD858B0}"/>
          </ac:picMkLst>
        </pc:picChg>
        <pc:picChg chg="add del mod">
          <ac:chgData name="Dicha Arkana" userId="b4f4b186328639f5" providerId="LiveId" clId="{289D86DA-ABFA-43C4-9988-D65B3C9593A4}" dt="2022-11-07T22:41:45.953" v="71" actId="478"/>
          <ac:picMkLst>
            <pc:docMk/>
            <pc:sldMk cId="1771786250" sldId="260"/>
            <ac:picMk id="10" creationId="{57683EDF-DF34-5A23-8242-BD91CA5207E2}"/>
          </ac:picMkLst>
        </pc:picChg>
        <pc:picChg chg="add mod">
          <ac:chgData name="Dicha Arkana" userId="b4f4b186328639f5" providerId="LiveId" clId="{289D86DA-ABFA-43C4-9988-D65B3C9593A4}" dt="2022-11-07T22:46:45.569" v="205"/>
          <ac:picMkLst>
            <pc:docMk/>
            <pc:sldMk cId="1771786250" sldId="260"/>
            <ac:picMk id="12" creationId="{29EB01BA-1D6B-CCC3-489D-EC1F2EAB01EC}"/>
          </ac:picMkLst>
        </pc:picChg>
      </pc:sldChg>
      <pc:sldChg chg="del">
        <pc:chgData name="Dicha Arkana" userId="b4f4b186328639f5" providerId="LiveId" clId="{289D86DA-ABFA-43C4-9988-D65B3C9593A4}" dt="2022-11-07T22:35:08.762" v="2" actId="47"/>
        <pc:sldMkLst>
          <pc:docMk/>
          <pc:sldMk cId="1197417845" sldId="261"/>
        </pc:sldMkLst>
      </pc:sldChg>
      <pc:sldChg chg="addSp delSp modSp add del mod modTransition">
        <pc:chgData name="Dicha Arkana" userId="b4f4b186328639f5" providerId="LiveId" clId="{289D86DA-ABFA-43C4-9988-D65B3C9593A4}" dt="2022-11-07T22:42:39.639" v="169" actId="47"/>
        <pc:sldMkLst>
          <pc:docMk/>
          <pc:sldMk cId="3962691698" sldId="261"/>
        </pc:sldMkLst>
        <pc:picChg chg="mod">
          <ac:chgData name="Dicha Arkana" userId="b4f4b186328639f5" providerId="LiveId" clId="{289D86DA-ABFA-43C4-9988-D65B3C9593A4}" dt="2022-11-07T22:38:07.013" v="42" actId="1076"/>
          <ac:picMkLst>
            <pc:docMk/>
            <pc:sldMk cId="3962691698" sldId="261"/>
            <ac:picMk id="3" creationId="{BA9BC951-2E67-1C13-2949-0FCFD7319ADC}"/>
          </ac:picMkLst>
        </pc:picChg>
        <pc:picChg chg="add del mod">
          <ac:chgData name="Dicha Arkana" userId="b4f4b186328639f5" providerId="LiveId" clId="{289D86DA-ABFA-43C4-9988-D65B3C9593A4}" dt="2022-11-07T22:37:06.337" v="26" actId="478"/>
          <ac:picMkLst>
            <pc:docMk/>
            <pc:sldMk cId="3962691698" sldId="261"/>
            <ac:picMk id="4" creationId="{ADB5E892-3D8D-A00A-9C49-73949DDCB226}"/>
          </ac:picMkLst>
        </pc:picChg>
        <pc:picChg chg="add mod">
          <ac:chgData name="Dicha Arkana" userId="b4f4b186328639f5" providerId="LiveId" clId="{289D86DA-ABFA-43C4-9988-D65B3C9593A4}" dt="2022-11-07T22:38:07.013" v="42" actId="1076"/>
          <ac:picMkLst>
            <pc:docMk/>
            <pc:sldMk cId="3962691698" sldId="261"/>
            <ac:picMk id="6" creationId="{F7C57798-D865-1297-F513-071653AD8D9A}"/>
          </ac:picMkLst>
        </pc:picChg>
        <pc:picChg chg="add mod">
          <ac:chgData name="Dicha Arkana" userId="b4f4b186328639f5" providerId="LiveId" clId="{289D86DA-ABFA-43C4-9988-D65B3C9593A4}" dt="2022-11-07T22:38:07.013" v="42" actId="1076"/>
          <ac:picMkLst>
            <pc:docMk/>
            <pc:sldMk cId="3962691698" sldId="261"/>
            <ac:picMk id="7" creationId="{BB0BFBFF-8694-DF33-EAA2-D2EAB5A2CEFB}"/>
          </ac:picMkLst>
        </pc:picChg>
        <pc:picChg chg="add mod">
          <ac:chgData name="Dicha Arkana" userId="b4f4b186328639f5" providerId="LiveId" clId="{289D86DA-ABFA-43C4-9988-D65B3C9593A4}" dt="2022-11-07T22:38:07.013" v="42" actId="1076"/>
          <ac:picMkLst>
            <pc:docMk/>
            <pc:sldMk cId="3962691698" sldId="261"/>
            <ac:picMk id="9" creationId="{3F9066DC-D924-310B-4321-271095F36953}"/>
          </ac:picMkLst>
        </pc:picChg>
      </pc:sldChg>
      <pc:sldChg chg="addSp delSp modSp add del mod modTransition">
        <pc:chgData name="Dicha Arkana" userId="b4f4b186328639f5" providerId="LiveId" clId="{289D86DA-ABFA-43C4-9988-D65B3C9593A4}" dt="2022-11-07T22:42:56.787" v="177" actId="47"/>
        <pc:sldMkLst>
          <pc:docMk/>
          <pc:sldMk cId="49133820" sldId="262"/>
        </pc:sldMkLst>
        <pc:picChg chg="del">
          <ac:chgData name="Dicha Arkana" userId="b4f4b186328639f5" providerId="LiveId" clId="{289D86DA-ABFA-43C4-9988-D65B3C9593A4}" dt="2022-11-07T22:38:14.495" v="45" actId="478"/>
          <ac:picMkLst>
            <pc:docMk/>
            <pc:sldMk cId="49133820" sldId="262"/>
            <ac:picMk id="3" creationId="{BA9BC951-2E67-1C13-2949-0FCFD7319ADC}"/>
          </ac:picMkLst>
        </pc:picChg>
        <pc:picChg chg="add mod">
          <ac:chgData name="Dicha Arkana" userId="b4f4b186328639f5" providerId="LiveId" clId="{289D86DA-ABFA-43C4-9988-D65B3C9593A4}" dt="2022-11-07T22:38:49.599" v="57" actId="1076"/>
          <ac:picMkLst>
            <pc:docMk/>
            <pc:sldMk cId="49133820" sldId="262"/>
            <ac:picMk id="4" creationId="{19722BB8-B08E-E927-5EF0-1679EB037E4F}"/>
          </ac:picMkLst>
        </pc:picChg>
        <pc:picChg chg="del">
          <ac:chgData name="Dicha Arkana" userId="b4f4b186328639f5" providerId="LiveId" clId="{289D86DA-ABFA-43C4-9988-D65B3C9593A4}" dt="2022-11-07T22:38:15.766" v="46" actId="478"/>
          <ac:picMkLst>
            <pc:docMk/>
            <pc:sldMk cId="49133820" sldId="262"/>
            <ac:picMk id="6" creationId="{F7C57798-D865-1297-F513-071653AD8D9A}"/>
          </ac:picMkLst>
        </pc:picChg>
        <pc:picChg chg="mod">
          <ac:chgData name="Dicha Arkana" userId="b4f4b186328639f5" providerId="LiveId" clId="{289D86DA-ABFA-43C4-9988-D65B3C9593A4}" dt="2022-11-07T22:38:32.125" v="55" actId="1076"/>
          <ac:picMkLst>
            <pc:docMk/>
            <pc:sldMk cId="49133820" sldId="262"/>
            <ac:picMk id="7" creationId="{BB0BFBFF-8694-DF33-EAA2-D2EAB5A2CEFB}"/>
          </ac:picMkLst>
        </pc:picChg>
        <pc:picChg chg="mod">
          <ac:chgData name="Dicha Arkana" userId="b4f4b186328639f5" providerId="LiveId" clId="{289D86DA-ABFA-43C4-9988-D65B3C9593A4}" dt="2022-11-07T22:38:32.125" v="55" actId="1076"/>
          <ac:picMkLst>
            <pc:docMk/>
            <pc:sldMk cId="49133820" sldId="262"/>
            <ac:picMk id="9" creationId="{3F9066DC-D924-310B-4321-271095F36953}"/>
          </ac:picMkLst>
        </pc:picChg>
      </pc:sldChg>
      <pc:sldChg chg="addSp delSp modSp add del mod">
        <pc:chgData name="Dicha Arkana" userId="b4f4b186328639f5" providerId="LiveId" clId="{289D86DA-ABFA-43C4-9988-D65B3C9593A4}" dt="2022-11-07T22:38:10.742" v="43" actId="47"/>
        <pc:sldMkLst>
          <pc:docMk/>
          <pc:sldMk cId="1757967311" sldId="262"/>
        </pc:sldMkLst>
        <pc:picChg chg="add del mod">
          <ac:chgData name="Dicha Arkana" userId="b4f4b186328639f5" providerId="LiveId" clId="{289D86DA-ABFA-43C4-9988-D65B3C9593A4}" dt="2022-11-07T22:37:35.718" v="32" actId="21"/>
          <ac:picMkLst>
            <pc:docMk/>
            <pc:sldMk cId="1757967311" sldId="262"/>
            <ac:picMk id="5" creationId="{8CB9A5C8-AEA4-801A-2227-7E40637FB7BB}"/>
          </ac:picMkLst>
        </pc:picChg>
      </pc:sldChg>
      <pc:sldChg chg="del">
        <pc:chgData name="Dicha Arkana" userId="b4f4b186328639f5" providerId="LiveId" clId="{289D86DA-ABFA-43C4-9988-D65B3C9593A4}" dt="2022-11-07T22:35:08.762" v="2" actId="47"/>
        <pc:sldMkLst>
          <pc:docMk/>
          <pc:sldMk cId="2860898018" sldId="262"/>
        </pc:sldMkLst>
      </pc:sldChg>
      <pc:sldChg chg="del">
        <pc:chgData name="Dicha Arkana" userId="b4f4b186328639f5" providerId="LiveId" clId="{289D86DA-ABFA-43C4-9988-D65B3C9593A4}" dt="2022-11-07T22:35:08.762" v="2" actId="47"/>
        <pc:sldMkLst>
          <pc:docMk/>
          <pc:sldMk cId="1298047126" sldId="263"/>
        </pc:sldMkLst>
      </pc:sldChg>
      <pc:sldChg chg="addSp delSp modSp add mod modTransition">
        <pc:chgData name="Dicha Arkana" userId="b4f4b186328639f5" providerId="LiveId" clId="{289D86DA-ABFA-43C4-9988-D65B3C9593A4}" dt="2022-11-07T22:42:51.077" v="176"/>
        <pc:sldMkLst>
          <pc:docMk/>
          <pc:sldMk cId="4015791559" sldId="263"/>
        </pc:sldMkLst>
        <pc:picChg chg="add del mod">
          <ac:chgData name="Dicha Arkana" userId="b4f4b186328639f5" providerId="LiveId" clId="{289D86DA-ABFA-43C4-9988-D65B3C9593A4}" dt="2022-11-07T22:41:49.802" v="74"/>
          <ac:picMkLst>
            <pc:docMk/>
            <pc:sldMk cId="4015791559" sldId="263"/>
            <ac:picMk id="2" creationId="{0D7AF92F-B369-C205-8859-D010F3310AAD}"/>
          </ac:picMkLst>
        </pc:picChg>
        <pc:picChg chg="add mod">
          <ac:chgData name="Dicha Arkana" userId="b4f4b186328639f5" providerId="LiveId" clId="{289D86DA-ABFA-43C4-9988-D65B3C9593A4}" dt="2022-11-07T22:42:03.779" v="164" actId="1035"/>
          <ac:picMkLst>
            <pc:docMk/>
            <pc:sldMk cId="4015791559" sldId="263"/>
            <ac:picMk id="4" creationId="{FE4827B7-6EA3-1C32-7E41-5E2AE0E381DB}"/>
          </ac:picMkLst>
        </pc:picChg>
        <pc:picChg chg="add mod">
          <ac:chgData name="Dicha Arkana" userId="b4f4b186328639f5" providerId="LiveId" clId="{289D86DA-ABFA-43C4-9988-D65B3C9593A4}" dt="2022-11-07T22:42:20.221" v="166" actId="1076"/>
          <ac:picMkLst>
            <pc:docMk/>
            <pc:sldMk cId="4015791559" sldId="263"/>
            <ac:picMk id="6" creationId="{0E6337B3-7AF3-24CE-3FEC-B3F93FF090FE}"/>
          </ac:picMkLst>
        </pc:picChg>
        <pc:picChg chg="mod">
          <ac:chgData name="Dicha Arkana" userId="b4f4b186328639f5" providerId="LiveId" clId="{289D86DA-ABFA-43C4-9988-D65B3C9593A4}" dt="2022-11-07T22:41:57.065" v="111" actId="1035"/>
          <ac:picMkLst>
            <pc:docMk/>
            <pc:sldMk cId="4015791559" sldId="263"/>
            <ac:picMk id="7" creationId="{DC50E49F-3284-2FA4-F33D-6624395BC836}"/>
          </ac:picMkLst>
        </pc:picChg>
        <pc:picChg chg="add mod">
          <ac:chgData name="Dicha Arkana" userId="b4f4b186328639f5" providerId="LiveId" clId="{289D86DA-ABFA-43C4-9988-D65B3C9593A4}" dt="2022-11-07T22:42:26.308" v="168" actId="1076"/>
          <ac:picMkLst>
            <pc:docMk/>
            <pc:sldMk cId="4015791559" sldId="263"/>
            <ac:picMk id="9" creationId="{84D891F0-E4AF-69C1-AB38-B51D62EF5B83}"/>
          </ac:picMkLst>
        </pc:picChg>
      </pc:sldChg>
      <pc:sldChg chg="addSp delSp modSp add mod">
        <pc:chgData name="Dicha Arkana" userId="b4f4b186328639f5" providerId="LiveId" clId="{289D86DA-ABFA-43C4-9988-D65B3C9593A4}" dt="2022-11-07T22:43:38.134" v="186" actId="478"/>
        <pc:sldMkLst>
          <pc:docMk/>
          <pc:sldMk cId="756939975" sldId="264"/>
        </pc:sldMkLst>
        <pc:picChg chg="add mod">
          <ac:chgData name="Dicha Arkana" userId="b4f4b186328639f5" providerId="LiveId" clId="{289D86DA-ABFA-43C4-9988-D65B3C9593A4}" dt="2022-11-07T22:43:28.783" v="181" actId="1076"/>
          <ac:picMkLst>
            <pc:docMk/>
            <pc:sldMk cId="756939975" sldId="264"/>
            <ac:picMk id="3" creationId="{5DA047CB-52AA-B2F0-62A2-BFC1F0840FB3}"/>
          </ac:picMkLst>
        </pc:picChg>
        <pc:picChg chg="del">
          <ac:chgData name="Dicha Arkana" userId="b4f4b186328639f5" providerId="LiveId" clId="{289D86DA-ABFA-43C4-9988-D65B3C9593A4}" dt="2022-11-07T22:43:24.557" v="179" actId="478"/>
          <ac:picMkLst>
            <pc:docMk/>
            <pc:sldMk cId="756939975" sldId="264"/>
            <ac:picMk id="6" creationId="{0E6337B3-7AF3-24CE-3FEC-B3F93FF090FE}"/>
          </ac:picMkLst>
        </pc:picChg>
        <pc:picChg chg="add mod">
          <ac:chgData name="Dicha Arkana" userId="b4f4b186328639f5" providerId="LiveId" clId="{289D86DA-ABFA-43C4-9988-D65B3C9593A4}" dt="2022-11-07T22:43:35.323" v="184" actId="1076"/>
          <ac:picMkLst>
            <pc:docMk/>
            <pc:sldMk cId="756939975" sldId="264"/>
            <ac:picMk id="8" creationId="{E5467CC3-E599-AA51-312D-59F00A328D92}"/>
          </ac:picMkLst>
        </pc:picChg>
        <pc:picChg chg="del">
          <ac:chgData name="Dicha Arkana" userId="b4f4b186328639f5" providerId="LiveId" clId="{289D86DA-ABFA-43C4-9988-D65B3C9593A4}" dt="2022-11-07T22:43:32.218" v="183" actId="478"/>
          <ac:picMkLst>
            <pc:docMk/>
            <pc:sldMk cId="756939975" sldId="264"/>
            <ac:picMk id="9" creationId="{84D891F0-E4AF-69C1-AB38-B51D62EF5B83}"/>
          </ac:picMkLst>
        </pc:picChg>
        <pc:picChg chg="add del mod">
          <ac:chgData name="Dicha Arkana" userId="b4f4b186328639f5" providerId="LiveId" clId="{289D86DA-ABFA-43C4-9988-D65B3C9593A4}" dt="2022-11-07T22:43:38.134" v="186" actId="478"/>
          <ac:picMkLst>
            <pc:docMk/>
            <pc:sldMk cId="756939975" sldId="264"/>
            <ac:picMk id="10" creationId="{886BA345-3A99-9AD4-1889-71B7F2EA7D5D}"/>
          </ac:picMkLst>
        </pc:picChg>
      </pc:sldChg>
      <pc:sldChg chg="del">
        <pc:chgData name="Dicha Arkana" userId="b4f4b186328639f5" providerId="LiveId" clId="{289D86DA-ABFA-43C4-9988-D65B3C9593A4}" dt="2022-11-07T22:35:08.762" v="2" actId="47"/>
        <pc:sldMkLst>
          <pc:docMk/>
          <pc:sldMk cId="3615738161" sldId="264"/>
        </pc:sldMkLst>
      </pc:sldChg>
      <pc:sldChg chg="del">
        <pc:chgData name="Dicha Arkana" userId="b4f4b186328639f5" providerId="LiveId" clId="{289D86DA-ABFA-43C4-9988-D65B3C9593A4}" dt="2022-11-07T22:35:08.762" v="2" actId="47"/>
        <pc:sldMkLst>
          <pc:docMk/>
          <pc:sldMk cId="3051667018" sldId="265"/>
        </pc:sldMkLst>
      </pc:sldChg>
      <pc:sldChg chg="addSp delSp modSp add mod">
        <pc:chgData name="Dicha Arkana" userId="b4f4b186328639f5" providerId="LiveId" clId="{289D86DA-ABFA-43C4-9988-D65B3C9593A4}" dt="2022-11-07T22:44:18.023" v="197" actId="1076"/>
        <pc:sldMkLst>
          <pc:docMk/>
          <pc:sldMk cId="3916437557" sldId="265"/>
        </pc:sldMkLst>
        <pc:picChg chg="mod">
          <ac:chgData name="Dicha Arkana" userId="b4f4b186328639f5" providerId="LiveId" clId="{289D86DA-ABFA-43C4-9988-D65B3C9593A4}" dt="2022-11-07T22:44:09.303" v="195" actId="1076"/>
          <ac:picMkLst>
            <pc:docMk/>
            <pc:sldMk cId="3916437557" sldId="265"/>
            <ac:picMk id="3" creationId="{5DA047CB-52AA-B2F0-62A2-BFC1F0840FB3}"/>
          </ac:picMkLst>
        </pc:picChg>
        <pc:picChg chg="del">
          <ac:chgData name="Dicha Arkana" userId="b4f4b186328639f5" providerId="LiveId" clId="{289D86DA-ABFA-43C4-9988-D65B3C9593A4}" dt="2022-11-07T22:43:46.292" v="189" actId="478"/>
          <ac:picMkLst>
            <pc:docMk/>
            <pc:sldMk cId="3916437557" sldId="265"/>
            <ac:picMk id="4" creationId="{FE4827B7-6EA3-1C32-7E41-5E2AE0E381DB}"/>
          </ac:picMkLst>
        </pc:picChg>
        <pc:picChg chg="add mod">
          <ac:chgData name="Dicha Arkana" userId="b4f4b186328639f5" providerId="LiveId" clId="{289D86DA-ABFA-43C4-9988-D65B3C9593A4}" dt="2022-11-07T22:44:18.023" v="197" actId="1076"/>
          <ac:picMkLst>
            <pc:docMk/>
            <pc:sldMk cId="3916437557" sldId="265"/>
            <ac:picMk id="5" creationId="{D82E262B-52F8-3F31-8C47-D42925BDC47E}"/>
          </ac:picMkLst>
        </pc:picChg>
        <pc:picChg chg="del">
          <ac:chgData name="Dicha Arkana" userId="b4f4b186328639f5" providerId="LiveId" clId="{289D86DA-ABFA-43C4-9988-D65B3C9593A4}" dt="2022-11-07T22:43:42.432" v="188" actId="478"/>
          <ac:picMkLst>
            <pc:docMk/>
            <pc:sldMk cId="3916437557" sldId="265"/>
            <ac:picMk id="7" creationId="{DC50E49F-3284-2FA4-F33D-6624395BC836}"/>
          </ac:picMkLst>
        </pc:picChg>
        <pc:picChg chg="mod">
          <ac:chgData name="Dicha Arkana" userId="b4f4b186328639f5" providerId="LiveId" clId="{289D86DA-ABFA-43C4-9988-D65B3C9593A4}" dt="2022-11-07T22:44:09.303" v="195" actId="1076"/>
          <ac:picMkLst>
            <pc:docMk/>
            <pc:sldMk cId="3916437557" sldId="265"/>
            <ac:picMk id="8" creationId="{E5467CC3-E599-AA51-312D-59F00A328D92}"/>
          </ac:picMkLst>
        </pc:picChg>
      </pc:sldChg>
      <pc:sldChg chg="add del">
        <pc:chgData name="Dicha Arkana" userId="b4f4b186328639f5" providerId="LiveId" clId="{289D86DA-ABFA-43C4-9988-D65B3C9593A4}" dt="2022-11-07T22:46:54.096" v="206" actId="47"/>
        <pc:sldMkLst>
          <pc:docMk/>
          <pc:sldMk cId="1990372800" sldId="266"/>
        </pc:sldMkLst>
      </pc:sldChg>
      <pc:sldChg chg="del">
        <pc:chgData name="Dicha Arkana" userId="b4f4b186328639f5" providerId="LiveId" clId="{289D86DA-ABFA-43C4-9988-D65B3C9593A4}" dt="2022-11-07T22:35:08.762" v="2" actId="47"/>
        <pc:sldMkLst>
          <pc:docMk/>
          <pc:sldMk cId="3365936579" sldId="266"/>
        </pc:sldMkLst>
      </pc:sldChg>
      <pc:sldChg chg="del">
        <pc:chgData name="Dicha Arkana" userId="b4f4b186328639f5" providerId="LiveId" clId="{289D86DA-ABFA-43C4-9988-D65B3C9593A4}" dt="2022-11-07T22:35:08.762" v="2" actId="47"/>
        <pc:sldMkLst>
          <pc:docMk/>
          <pc:sldMk cId="2140278273" sldId="267"/>
        </pc:sldMkLst>
      </pc:sldChg>
      <pc:sldChg chg="add del replId">
        <pc:chgData name="Dicha Arkana" userId="b4f4b186328639f5" providerId="LiveId" clId="{289D86DA-ABFA-43C4-9988-D65B3C9593A4}" dt="2022-11-07T22:46:54.096" v="206" actId="47"/>
        <pc:sldMkLst>
          <pc:docMk/>
          <pc:sldMk cId="2600536514" sldId="267"/>
        </pc:sldMkLst>
      </pc:sldChg>
      <pc:sldChg chg="del">
        <pc:chgData name="Dicha Arkana" userId="b4f4b186328639f5" providerId="LiveId" clId="{289D86DA-ABFA-43C4-9988-D65B3C9593A4}" dt="2022-11-07T22:35:08.762" v="2" actId="47"/>
        <pc:sldMkLst>
          <pc:docMk/>
          <pc:sldMk cId="219392092" sldId="268"/>
        </pc:sldMkLst>
      </pc:sldChg>
      <pc:sldChg chg="add del replId">
        <pc:chgData name="Dicha Arkana" userId="b4f4b186328639f5" providerId="LiveId" clId="{289D86DA-ABFA-43C4-9988-D65B3C9593A4}" dt="2022-11-07T22:46:54.096" v="206" actId="47"/>
        <pc:sldMkLst>
          <pc:docMk/>
          <pc:sldMk cId="3010360487" sldId="268"/>
        </pc:sldMkLst>
      </pc:sldChg>
      <pc:sldChg chg="add del replId">
        <pc:chgData name="Dicha Arkana" userId="b4f4b186328639f5" providerId="LiveId" clId="{289D86DA-ABFA-43C4-9988-D65B3C9593A4}" dt="2022-11-07T22:46:54.096" v="206" actId="47"/>
        <pc:sldMkLst>
          <pc:docMk/>
          <pc:sldMk cId="1806568167" sldId="269"/>
        </pc:sldMkLst>
      </pc:sldChg>
      <pc:sldChg chg="del">
        <pc:chgData name="Dicha Arkana" userId="b4f4b186328639f5" providerId="LiveId" clId="{289D86DA-ABFA-43C4-9988-D65B3C9593A4}" dt="2022-11-07T22:35:08.762" v="2" actId="47"/>
        <pc:sldMkLst>
          <pc:docMk/>
          <pc:sldMk cId="3363384070" sldId="269"/>
        </pc:sldMkLst>
      </pc:sldChg>
      <pc:sldChg chg="del">
        <pc:chgData name="Dicha Arkana" userId="b4f4b186328639f5" providerId="LiveId" clId="{289D86DA-ABFA-43C4-9988-D65B3C9593A4}" dt="2022-11-07T22:35:08.762" v="2" actId="47"/>
        <pc:sldMkLst>
          <pc:docMk/>
          <pc:sldMk cId="388433721" sldId="270"/>
        </pc:sldMkLst>
      </pc:sldChg>
      <pc:sldChg chg="add del">
        <pc:chgData name="Dicha Arkana" userId="b4f4b186328639f5" providerId="LiveId" clId="{289D86DA-ABFA-43C4-9988-D65B3C9593A4}" dt="2022-11-07T22:45:34.643" v="200" actId="2890"/>
        <pc:sldMkLst>
          <pc:docMk/>
          <pc:sldMk cId="2196180350" sldId="270"/>
        </pc:sldMkLst>
      </pc:sldChg>
      <pc:sldChg chg="add modTransition">
        <pc:chgData name="Dicha Arkana" userId="b4f4b186328639f5" providerId="LiveId" clId="{289D86DA-ABFA-43C4-9988-D65B3C9593A4}" dt="2022-11-12T13:40:49.375" v="357"/>
        <pc:sldMkLst>
          <pc:docMk/>
          <pc:sldMk cId="2946156687" sldId="270"/>
        </pc:sldMkLst>
      </pc:sldChg>
      <pc:sldChg chg="addSp delSp modSp add mod modTransition">
        <pc:chgData name="Dicha Arkana" userId="b4f4b186328639f5" providerId="LiveId" clId="{289D86DA-ABFA-43C4-9988-D65B3C9593A4}" dt="2022-11-12T13:40:52.846" v="358"/>
        <pc:sldMkLst>
          <pc:docMk/>
          <pc:sldMk cId="556882626" sldId="271"/>
        </pc:sldMkLst>
        <pc:picChg chg="add mod">
          <ac:chgData name="Dicha Arkana" userId="b4f4b186328639f5" providerId="LiveId" clId="{289D86DA-ABFA-43C4-9988-D65B3C9593A4}" dt="2022-11-07T22:47:32.434" v="211" actId="1076"/>
          <ac:picMkLst>
            <pc:docMk/>
            <pc:sldMk cId="556882626" sldId="271"/>
            <ac:picMk id="3" creationId="{45D1E4B8-F62E-84F2-5B9E-8D45CA56D55C}"/>
          </ac:picMkLst>
        </pc:picChg>
        <pc:picChg chg="del">
          <ac:chgData name="Dicha Arkana" userId="b4f4b186328639f5" providerId="LiveId" clId="{289D86DA-ABFA-43C4-9988-D65B3C9593A4}" dt="2022-11-07T22:47:29.195" v="210" actId="478"/>
          <ac:picMkLst>
            <pc:docMk/>
            <pc:sldMk cId="556882626" sldId="271"/>
            <ac:picMk id="12" creationId="{29EB01BA-1D6B-CCC3-489D-EC1F2EAB01EC}"/>
          </ac:picMkLst>
        </pc:picChg>
      </pc:sldChg>
      <pc:sldChg chg="del">
        <pc:chgData name="Dicha Arkana" userId="b4f4b186328639f5" providerId="LiveId" clId="{289D86DA-ABFA-43C4-9988-D65B3C9593A4}" dt="2022-11-07T22:35:08.762" v="2" actId="47"/>
        <pc:sldMkLst>
          <pc:docMk/>
          <pc:sldMk cId="1777068906" sldId="271"/>
        </pc:sldMkLst>
      </pc:sldChg>
      <pc:sldChg chg="addSp delSp modSp add mod modTransition">
        <pc:chgData name="Dicha Arkana" userId="b4f4b186328639f5" providerId="LiveId" clId="{289D86DA-ABFA-43C4-9988-D65B3C9593A4}" dt="2022-11-12T13:40:54.090" v="359"/>
        <pc:sldMkLst>
          <pc:docMk/>
          <pc:sldMk cId="587510239" sldId="272"/>
        </pc:sldMkLst>
        <pc:picChg chg="add mod">
          <ac:chgData name="Dicha Arkana" userId="b4f4b186328639f5" providerId="LiveId" clId="{289D86DA-ABFA-43C4-9988-D65B3C9593A4}" dt="2022-11-07T22:54:07.191" v="213"/>
          <ac:picMkLst>
            <pc:docMk/>
            <pc:sldMk cId="587510239" sldId="272"/>
            <ac:picMk id="3" creationId="{3668EC61-2DC9-BC2C-599E-2E444F194FC3}"/>
          </ac:picMkLst>
        </pc:picChg>
        <pc:picChg chg="add mod">
          <ac:chgData name="Dicha Arkana" userId="b4f4b186328639f5" providerId="LiveId" clId="{289D86DA-ABFA-43C4-9988-D65B3C9593A4}" dt="2022-11-07T22:54:19.129" v="219"/>
          <ac:picMkLst>
            <pc:docMk/>
            <pc:sldMk cId="587510239" sldId="272"/>
            <ac:picMk id="4" creationId="{C34D3FDB-E935-9188-CAE1-93589D1D2948}"/>
          </ac:picMkLst>
        </pc:picChg>
        <pc:picChg chg="del">
          <ac:chgData name="Dicha Arkana" userId="b4f4b186328639f5" providerId="LiveId" clId="{289D86DA-ABFA-43C4-9988-D65B3C9593A4}" dt="2022-11-07T22:54:04.917" v="212" actId="478"/>
          <ac:picMkLst>
            <pc:docMk/>
            <pc:sldMk cId="587510239" sldId="272"/>
            <ac:picMk id="7" creationId="{DC50E49F-3284-2FA4-F33D-6624395BC836}"/>
          </ac:picMkLst>
        </pc:picChg>
      </pc:sldChg>
      <pc:sldChg chg="del">
        <pc:chgData name="Dicha Arkana" userId="b4f4b186328639f5" providerId="LiveId" clId="{289D86DA-ABFA-43C4-9988-D65B3C9593A4}" dt="2022-11-07T22:35:08.762" v="2" actId="47"/>
        <pc:sldMkLst>
          <pc:docMk/>
          <pc:sldMk cId="1720287183" sldId="272"/>
        </pc:sldMkLst>
      </pc:sldChg>
      <pc:sldChg chg="addSp delSp modSp add mod">
        <pc:chgData name="Dicha Arkana" userId="b4f4b186328639f5" providerId="LiveId" clId="{289D86DA-ABFA-43C4-9988-D65B3C9593A4}" dt="2022-11-07T22:55:27.069" v="292" actId="1035"/>
        <pc:sldMkLst>
          <pc:docMk/>
          <pc:sldMk cId="1158714446" sldId="273"/>
        </pc:sldMkLst>
        <pc:picChg chg="add mod">
          <ac:chgData name="Dicha Arkana" userId="b4f4b186328639f5" providerId="LiveId" clId="{289D86DA-ABFA-43C4-9988-D65B3C9593A4}" dt="2022-11-07T22:55:27.069" v="292" actId="1035"/>
          <ac:picMkLst>
            <pc:docMk/>
            <pc:sldMk cId="1158714446" sldId="273"/>
            <ac:picMk id="2" creationId="{BE526DC1-BFCE-B1CA-13C0-E92F835BB743}"/>
          </ac:picMkLst>
        </pc:picChg>
        <pc:picChg chg="del">
          <ac:chgData name="Dicha Arkana" userId="b4f4b186328639f5" providerId="LiveId" clId="{289D86DA-ABFA-43C4-9988-D65B3C9593A4}" dt="2022-11-07T22:54:11.215" v="214" actId="478"/>
          <ac:picMkLst>
            <pc:docMk/>
            <pc:sldMk cId="1158714446" sldId="273"/>
            <ac:picMk id="4" creationId="{FE4827B7-6EA3-1C32-7E41-5E2AE0E381DB}"/>
          </ac:picMkLst>
        </pc:picChg>
        <pc:picChg chg="add mod">
          <ac:chgData name="Dicha Arkana" userId="b4f4b186328639f5" providerId="LiveId" clId="{289D86DA-ABFA-43C4-9988-D65B3C9593A4}" dt="2022-11-07T22:55:27.069" v="292" actId="1035"/>
          <ac:picMkLst>
            <pc:docMk/>
            <pc:sldMk cId="1158714446" sldId="273"/>
            <ac:picMk id="5" creationId="{B681C77A-C29D-C3AE-3C25-08D3F9C514DB}"/>
          </ac:picMkLst>
        </pc:picChg>
        <pc:picChg chg="del">
          <ac:chgData name="Dicha Arkana" userId="b4f4b186328639f5" providerId="LiveId" clId="{289D86DA-ABFA-43C4-9988-D65B3C9593A4}" dt="2022-11-07T22:54:13.749" v="216" actId="478"/>
          <ac:picMkLst>
            <pc:docMk/>
            <pc:sldMk cId="1158714446" sldId="273"/>
            <ac:picMk id="6" creationId="{0E6337B3-7AF3-24CE-3FEC-B3F93FF090FE}"/>
          </ac:picMkLst>
        </pc:picChg>
        <pc:picChg chg="del">
          <ac:chgData name="Dicha Arkana" userId="b4f4b186328639f5" providerId="LiveId" clId="{289D86DA-ABFA-43C4-9988-D65B3C9593A4}" dt="2022-11-07T22:54:12.103" v="215" actId="478"/>
          <ac:picMkLst>
            <pc:docMk/>
            <pc:sldMk cId="1158714446" sldId="273"/>
            <ac:picMk id="7" creationId="{DC50E49F-3284-2FA4-F33D-6624395BC836}"/>
          </ac:picMkLst>
        </pc:picChg>
        <pc:picChg chg="del">
          <ac:chgData name="Dicha Arkana" userId="b4f4b186328639f5" providerId="LiveId" clId="{289D86DA-ABFA-43C4-9988-D65B3C9593A4}" dt="2022-11-07T22:54:15.507" v="217" actId="478"/>
          <ac:picMkLst>
            <pc:docMk/>
            <pc:sldMk cId="1158714446" sldId="273"/>
            <ac:picMk id="9" creationId="{84D891F0-E4AF-69C1-AB38-B51D62EF5B83}"/>
          </ac:picMkLst>
        </pc:picChg>
        <pc:picChg chg="add mod">
          <ac:chgData name="Dicha Arkana" userId="b4f4b186328639f5" providerId="LiveId" clId="{289D86DA-ABFA-43C4-9988-D65B3C9593A4}" dt="2022-11-07T22:55:27.069" v="292" actId="1035"/>
          <ac:picMkLst>
            <pc:docMk/>
            <pc:sldMk cId="1158714446" sldId="273"/>
            <ac:picMk id="10" creationId="{25353F9B-94A6-A204-9EA6-37A46A8A0539}"/>
          </ac:picMkLst>
        </pc:picChg>
        <pc:picChg chg="add mod">
          <ac:chgData name="Dicha Arkana" userId="b4f4b186328639f5" providerId="LiveId" clId="{289D86DA-ABFA-43C4-9988-D65B3C9593A4}" dt="2022-11-07T22:55:27.069" v="292" actId="1035"/>
          <ac:picMkLst>
            <pc:docMk/>
            <pc:sldMk cId="1158714446" sldId="273"/>
            <ac:picMk id="12" creationId="{04A4293B-5CEF-31E8-DFBC-4BF6936601ED}"/>
          </ac:picMkLst>
        </pc:picChg>
        <pc:picChg chg="add mod">
          <ac:chgData name="Dicha Arkana" userId="b4f4b186328639f5" providerId="LiveId" clId="{289D86DA-ABFA-43C4-9988-D65B3C9593A4}" dt="2022-11-07T22:55:27.069" v="292" actId="1035"/>
          <ac:picMkLst>
            <pc:docMk/>
            <pc:sldMk cId="1158714446" sldId="273"/>
            <ac:picMk id="14" creationId="{FEE297EF-0646-D461-D8A0-2708A995EDE9}"/>
          </ac:picMkLst>
        </pc:picChg>
      </pc:sldChg>
      <pc:sldChg chg="del">
        <pc:chgData name="Dicha Arkana" userId="b4f4b186328639f5" providerId="LiveId" clId="{289D86DA-ABFA-43C4-9988-D65B3C9593A4}" dt="2022-11-07T22:35:08.762" v="2" actId="47"/>
        <pc:sldMkLst>
          <pc:docMk/>
          <pc:sldMk cId="3590598119" sldId="273"/>
        </pc:sldMkLst>
      </pc:sldChg>
      <pc:sldChg chg="del">
        <pc:chgData name="Dicha Arkana" userId="b4f4b186328639f5" providerId="LiveId" clId="{289D86DA-ABFA-43C4-9988-D65B3C9593A4}" dt="2022-11-07T22:35:08.762" v="2" actId="47"/>
        <pc:sldMkLst>
          <pc:docMk/>
          <pc:sldMk cId="91579401" sldId="274"/>
        </pc:sldMkLst>
      </pc:sldChg>
      <pc:sldChg chg="addSp delSp modSp add mod">
        <pc:chgData name="Dicha Arkana" userId="b4f4b186328639f5" providerId="LiveId" clId="{289D86DA-ABFA-43C4-9988-D65B3C9593A4}" dt="2022-11-07T22:56:02.591" v="304" actId="1076"/>
        <pc:sldMkLst>
          <pc:docMk/>
          <pc:sldMk cId="3284426269" sldId="274"/>
        </pc:sldMkLst>
        <pc:picChg chg="del">
          <ac:chgData name="Dicha Arkana" userId="b4f4b186328639f5" providerId="LiveId" clId="{289D86DA-ABFA-43C4-9988-D65B3C9593A4}" dt="2022-11-07T22:55:35.717" v="296" actId="478"/>
          <ac:picMkLst>
            <pc:docMk/>
            <pc:sldMk cId="3284426269" sldId="274"/>
            <ac:picMk id="2" creationId="{BE526DC1-BFCE-B1CA-13C0-E92F835BB743}"/>
          </ac:picMkLst>
        </pc:picChg>
        <pc:picChg chg="add mod">
          <ac:chgData name="Dicha Arkana" userId="b4f4b186328639f5" providerId="LiveId" clId="{289D86DA-ABFA-43C4-9988-D65B3C9593A4}" dt="2022-11-07T22:56:02.591" v="304" actId="1076"/>
          <ac:picMkLst>
            <pc:docMk/>
            <pc:sldMk cId="3284426269" sldId="274"/>
            <ac:picMk id="4" creationId="{53247B1C-2F6C-C8A0-D38D-DF254DCEFEA7}"/>
          </ac:picMkLst>
        </pc:picChg>
        <pc:picChg chg="del">
          <ac:chgData name="Dicha Arkana" userId="b4f4b186328639f5" providerId="LiveId" clId="{289D86DA-ABFA-43C4-9988-D65B3C9593A4}" dt="2022-11-07T22:55:35.717" v="296" actId="478"/>
          <ac:picMkLst>
            <pc:docMk/>
            <pc:sldMk cId="3284426269" sldId="274"/>
            <ac:picMk id="5" creationId="{B681C77A-C29D-C3AE-3C25-08D3F9C514DB}"/>
          </ac:picMkLst>
        </pc:picChg>
        <pc:picChg chg="mod">
          <ac:chgData name="Dicha Arkana" userId="b4f4b186328639f5" providerId="LiveId" clId="{289D86DA-ABFA-43C4-9988-D65B3C9593A4}" dt="2022-11-07T22:55:46.755" v="302" actId="1076"/>
          <ac:picMkLst>
            <pc:docMk/>
            <pc:sldMk cId="3284426269" sldId="274"/>
            <ac:picMk id="10" creationId="{25353F9B-94A6-A204-9EA6-37A46A8A0539}"/>
          </ac:picMkLst>
        </pc:picChg>
        <pc:picChg chg="mod">
          <ac:chgData name="Dicha Arkana" userId="b4f4b186328639f5" providerId="LiveId" clId="{289D86DA-ABFA-43C4-9988-D65B3C9593A4}" dt="2022-11-07T22:55:46.755" v="302" actId="1076"/>
          <ac:picMkLst>
            <pc:docMk/>
            <pc:sldMk cId="3284426269" sldId="274"/>
            <ac:picMk id="12" creationId="{04A4293B-5CEF-31E8-DFBC-4BF6936601ED}"/>
          </ac:picMkLst>
        </pc:picChg>
        <pc:picChg chg="mod">
          <ac:chgData name="Dicha Arkana" userId="b4f4b186328639f5" providerId="LiveId" clId="{289D86DA-ABFA-43C4-9988-D65B3C9593A4}" dt="2022-11-07T22:55:46.755" v="302" actId="1076"/>
          <ac:picMkLst>
            <pc:docMk/>
            <pc:sldMk cId="3284426269" sldId="274"/>
            <ac:picMk id="14" creationId="{FEE297EF-0646-D461-D8A0-2708A995EDE9}"/>
          </ac:picMkLst>
        </pc:picChg>
      </pc:sldChg>
      <pc:sldChg chg="add del">
        <pc:chgData name="Dicha Arkana" userId="b4f4b186328639f5" providerId="LiveId" clId="{289D86DA-ABFA-43C4-9988-D65B3C9593A4}" dt="2022-11-07T22:55:29.091" v="293" actId="47"/>
        <pc:sldMkLst>
          <pc:docMk/>
          <pc:sldMk cId="4267625282" sldId="274"/>
        </pc:sldMkLst>
      </pc:sldChg>
      <pc:sldChg chg="addSp delSp modSp add mod modTransition">
        <pc:chgData name="Dicha Arkana" userId="b4f4b186328639f5" providerId="LiveId" clId="{289D86DA-ABFA-43C4-9988-D65B3C9593A4}" dt="2022-11-12T13:40:56.039" v="360"/>
        <pc:sldMkLst>
          <pc:docMk/>
          <pc:sldMk cId="2316925328" sldId="275"/>
        </pc:sldMkLst>
        <pc:picChg chg="del">
          <ac:chgData name="Dicha Arkana" userId="b4f4b186328639f5" providerId="LiveId" clId="{289D86DA-ABFA-43C4-9988-D65B3C9593A4}" dt="2022-11-07T22:58:12.816" v="306" actId="478"/>
          <ac:picMkLst>
            <pc:docMk/>
            <pc:sldMk cId="2316925328" sldId="275"/>
            <ac:picMk id="3" creationId="{45D1E4B8-F62E-84F2-5B9E-8D45CA56D55C}"/>
          </ac:picMkLst>
        </pc:picChg>
        <pc:picChg chg="add mod">
          <ac:chgData name="Dicha Arkana" userId="b4f4b186328639f5" providerId="LiveId" clId="{289D86DA-ABFA-43C4-9988-D65B3C9593A4}" dt="2022-11-07T22:58:15.027" v="307"/>
          <ac:picMkLst>
            <pc:docMk/>
            <pc:sldMk cId="2316925328" sldId="275"/>
            <ac:picMk id="4" creationId="{5DCFE7D7-E9B9-6789-E4E9-667A77833329}"/>
          </ac:picMkLst>
        </pc:picChg>
      </pc:sldChg>
      <pc:sldChg chg="add del">
        <pc:chgData name="Dicha Arkana" userId="b4f4b186328639f5" providerId="LiveId" clId="{289D86DA-ABFA-43C4-9988-D65B3C9593A4}" dt="2022-11-07T22:55:31.328" v="294" actId="47"/>
        <pc:sldMkLst>
          <pc:docMk/>
          <pc:sldMk cId="3395466373" sldId="275"/>
        </pc:sldMkLst>
      </pc:sldChg>
      <pc:sldChg chg="addSp delSp modSp add mod replId modTransition">
        <pc:chgData name="Dicha Arkana" userId="b4f4b186328639f5" providerId="LiveId" clId="{289D86DA-ABFA-43C4-9988-D65B3C9593A4}" dt="2022-11-12T13:40:57.105" v="361"/>
        <pc:sldMkLst>
          <pc:docMk/>
          <pc:sldMk cId="2369112275" sldId="276"/>
        </pc:sldMkLst>
        <pc:picChg chg="add del mod">
          <ac:chgData name="Dicha Arkana" userId="b4f4b186328639f5" providerId="LiveId" clId="{289D86DA-ABFA-43C4-9988-D65B3C9593A4}" dt="2022-11-07T23:00:06.701" v="333" actId="21"/>
          <ac:picMkLst>
            <pc:docMk/>
            <pc:sldMk cId="2369112275" sldId="276"/>
            <ac:picMk id="4" creationId="{7F846F98-F299-FA06-AD3A-640F8F9A4BCD}"/>
          </ac:picMkLst>
        </pc:picChg>
      </pc:sldChg>
      <pc:sldChg chg="addSp delSp modSp add mod replId">
        <pc:chgData name="Dicha Arkana" userId="b4f4b186328639f5" providerId="LiveId" clId="{289D86DA-ABFA-43C4-9988-D65B3C9593A4}" dt="2022-11-07T22:59:24.611" v="321" actId="1076"/>
        <pc:sldMkLst>
          <pc:docMk/>
          <pc:sldMk cId="3163442224" sldId="277"/>
        </pc:sldMkLst>
        <pc:picChg chg="add mod">
          <ac:chgData name="Dicha Arkana" userId="b4f4b186328639f5" providerId="LiveId" clId="{289D86DA-ABFA-43C4-9988-D65B3C9593A4}" dt="2022-11-07T22:58:50.951" v="313" actId="1076"/>
          <ac:picMkLst>
            <pc:docMk/>
            <pc:sldMk cId="3163442224" sldId="277"/>
            <ac:picMk id="4" creationId="{8E5815A3-D579-F28A-0295-9F66209F147D}"/>
          </ac:picMkLst>
        </pc:picChg>
        <pc:picChg chg="del mod">
          <ac:chgData name="Dicha Arkana" userId="b4f4b186328639f5" providerId="LiveId" clId="{289D86DA-ABFA-43C4-9988-D65B3C9593A4}" dt="2022-11-07T22:58:31.767" v="310" actId="478"/>
          <ac:picMkLst>
            <pc:docMk/>
            <pc:sldMk cId="3163442224" sldId="277"/>
            <ac:picMk id="5" creationId="{B681C77A-C29D-C3AE-3C25-08D3F9C514DB}"/>
          </ac:picMkLst>
        </pc:picChg>
        <pc:picChg chg="add mod">
          <ac:chgData name="Dicha Arkana" userId="b4f4b186328639f5" providerId="LiveId" clId="{289D86DA-ABFA-43C4-9988-D65B3C9593A4}" dt="2022-11-07T22:59:13.220" v="315" actId="1076"/>
          <ac:picMkLst>
            <pc:docMk/>
            <pc:sldMk cId="3163442224" sldId="277"/>
            <ac:picMk id="7" creationId="{43332083-72E8-3043-0630-3C538447936A}"/>
          </ac:picMkLst>
        </pc:picChg>
        <pc:picChg chg="add mod">
          <ac:chgData name="Dicha Arkana" userId="b4f4b186328639f5" providerId="LiveId" clId="{289D86DA-ABFA-43C4-9988-D65B3C9593A4}" dt="2022-11-07T22:59:15.663" v="317" actId="1076"/>
          <ac:picMkLst>
            <pc:docMk/>
            <pc:sldMk cId="3163442224" sldId="277"/>
            <ac:picMk id="8" creationId="{429835AB-23F7-C595-C527-310D9BC794EC}"/>
          </ac:picMkLst>
        </pc:picChg>
        <pc:picChg chg="del">
          <ac:chgData name="Dicha Arkana" userId="b4f4b186328639f5" providerId="LiveId" clId="{289D86DA-ABFA-43C4-9988-D65B3C9593A4}" dt="2022-11-07T22:58:34.130" v="311" actId="478"/>
          <ac:picMkLst>
            <pc:docMk/>
            <pc:sldMk cId="3163442224" sldId="277"/>
            <ac:picMk id="10" creationId="{25353F9B-94A6-A204-9EA6-37A46A8A0539}"/>
          </ac:picMkLst>
        </pc:picChg>
        <pc:picChg chg="add mod">
          <ac:chgData name="Dicha Arkana" userId="b4f4b186328639f5" providerId="LiveId" clId="{289D86DA-ABFA-43C4-9988-D65B3C9593A4}" dt="2022-11-07T22:59:20.419" v="319" actId="1076"/>
          <ac:picMkLst>
            <pc:docMk/>
            <pc:sldMk cId="3163442224" sldId="277"/>
            <ac:picMk id="11" creationId="{6F1E75C4-3301-126F-80DE-3D87698C653E}"/>
          </ac:picMkLst>
        </pc:picChg>
        <pc:picChg chg="del">
          <ac:chgData name="Dicha Arkana" userId="b4f4b186328639f5" providerId="LiveId" clId="{289D86DA-ABFA-43C4-9988-D65B3C9593A4}" dt="2022-11-07T22:58:34.130" v="311" actId="478"/>
          <ac:picMkLst>
            <pc:docMk/>
            <pc:sldMk cId="3163442224" sldId="277"/>
            <ac:picMk id="12" creationId="{04A4293B-5CEF-31E8-DFBC-4BF6936601ED}"/>
          </ac:picMkLst>
        </pc:picChg>
        <pc:picChg chg="del">
          <ac:chgData name="Dicha Arkana" userId="b4f4b186328639f5" providerId="LiveId" clId="{289D86DA-ABFA-43C4-9988-D65B3C9593A4}" dt="2022-11-07T22:58:34.130" v="311" actId="478"/>
          <ac:picMkLst>
            <pc:docMk/>
            <pc:sldMk cId="3163442224" sldId="277"/>
            <ac:picMk id="14" creationId="{FEE297EF-0646-D461-D8A0-2708A995EDE9}"/>
          </ac:picMkLst>
        </pc:picChg>
        <pc:picChg chg="add mod">
          <ac:chgData name="Dicha Arkana" userId="b4f4b186328639f5" providerId="LiveId" clId="{289D86DA-ABFA-43C4-9988-D65B3C9593A4}" dt="2022-11-07T22:59:24.611" v="321" actId="1076"/>
          <ac:picMkLst>
            <pc:docMk/>
            <pc:sldMk cId="3163442224" sldId="277"/>
            <ac:picMk id="15" creationId="{0FCB5892-CC55-C3AB-B9EF-1043983F6840}"/>
          </ac:picMkLst>
        </pc:picChg>
      </pc:sldChg>
      <pc:sldChg chg="add del replId">
        <pc:chgData name="Dicha Arkana" userId="b4f4b186328639f5" providerId="LiveId" clId="{289D86DA-ABFA-43C4-9988-D65B3C9593A4}" dt="2022-11-07T22:59:31.198" v="323" actId="47"/>
        <pc:sldMkLst>
          <pc:docMk/>
          <pc:sldMk cId="1398827934" sldId="278"/>
        </pc:sldMkLst>
      </pc:sldChg>
      <pc:sldChg chg="addSp delSp modSp add mod">
        <pc:chgData name="Dicha Arkana" userId="b4f4b186328639f5" providerId="LiveId" clId="{289D86DA-ABFA-43C4-9988-D65B3C9593A4}" dt="2022-11-07T23:00:20.481" v="339" actId="1076"/>
        <pc:sldMkLst>
          <pc:docMk/>
          <pc:sldMk cId="1134657096" sldId="279"/>
        </pc:sldMkLst>
        <pc:picChg chg="del">
          <ac:chgData name="Dicha Arkana" userId="b4f4b186328639f5" providerId="LiveId" clId="{289D86DA-ABFA-43C4-9988-D65B3C9593A4}" dt="2022-11-07T22:59:33.046" v="324" actId="478"/>
          <ac:picMkLst>
            <pc:docMk/>
            <pc:sldMk cId="1134657096" sldId="279"/>
            <ac:picMk id="2" creationId="{BE526DC1-BFCE-B1CA-13C0-E92F835BB743}"/>
          </ac:picMkLst>
        </pc:picChg>
        <pc:picChg chg="add mod">
          <ac:chgData name="Dicha Arkana" userId="b4f4b186328639f5" providerId="LiveId" clId="{289D86DA-ABFA-43C4-9988-D65B3C9593A4}" dt="2022-11-07T23:00:20.481" v="339" actId="1076"/>
          <ac:picMkLst>
            <pc:docMk/>
            <pc:sldMk cId="1134657096" sldId="279"/>
            <ac:picMk id="3" creationId="{A7BFCBF9-1069-336B-09AF-CE04E129A682}"/>
          </ac:picMkLst>
        </pc:picChg>
        <pc:picChg chg="del">
          <ac:chgData name="Dicha Arkana" userId="b4f4b186328639f5" providerId="LiveId" clId="{289D86DA-ABFA-43C4-9988-D65B3C9593A4}" dt="2022-11-07T22:59:38.915" v="325" actId="478"/>
          <ac:picMkLst>
            <pc:docMk/>
            <pc:sldMk cId="1134657096" sldId="279"/>
            <ac:picMk id="4" creationId="{8E5815A3-D579-F28A-0295-9F66209F147D}"/>
          </ac:picMkLst>
        </pc:picChg>
        <pc:picChg chg="mod">
          <ac:chgData name="Dicha Arkana" userId="b4f4b186328639f5" providerId="LiveId" clId="{289D86DA-ABFA-43C4-9988-D65B3C9593A4}" dt="2022-11-07T23:00:20.481" v="339" actId="1076"/>
          <ac:picMkLst>
            <pc:docMk/>
            <pc:sldMk cId="1134657096" sldId="279"/>
            <ac:picMk id="7" creationId="{43332083-72E8-3043-0630-3C538447936A}"/>
          </ac:picMkLst>
        </pc:picChg>
        <pc:picChg chg="mod">
          <ac:chgData name="Dicha Arkana" userId="b4f4b186328639f5" providerId="LiveId" clId="{289D86DA-ABFA-43C4-9988-D65B3C9593A4}" dt="2022-11-07T23:00:20.481" v="339" actId="1076"/>
          <ac:picMkLst>
            <pc:docMk/>
            <pc:sldMk cId="1134657096" sldId="279"/>
            <ac:picMk id="8" creationId="{429835AB-23F7-C595-C527-310D9BC794EC}"/>
          </ac:picMkLst>
        </pc:picChg>
        <pc:picChg chg="mod">
          <ac:chgData name="Dicha Arkana" userId="b4f4b186328639f5" providerId="LiveId" clId="{289D86DA-ABFA-43C4-9988-D65B3C9593A4}" dt="2022-11-07T23:00:20.481" v="339" actId="1076"/>
          <ac:picMkLst>
            <pc:docMk/>
            <pc:sldMk cId="1134657096" sldId="279"/>
            <ac:picMk id="11" creationId="{6F1E75C4-3301-126F-80DE-3D87698C653E}"/>
          </ac:picMkLst>
        </pc:picChg>
        <pc:picChg chg="mod">
          <ac:chgData name="Dicha Arkana" userId="b4f4b186328639f5" providerId="LiveId" clId="{289D86DA-ABFA-43C4-9988-D65B3C9593A4}" dt="2022-11-07T23:00:20.481" v="339" actId="1076"/>
          <ac:picMkLst>
            <pc:docMk/>
            <pc:sldMk cId="1134657096" sldId="279"/>
            <ac:picMk id="15" creationId="{0FCB5892-CC55-C3AB-B9EF-1043983F6840}"/>
          </ac:picMkLst>
        </pc:picChg>
      </pc:sldChg>
      <pc:sldChg chg="add del">
        <pc:chgData name="Dicha Arkana" userId="b4f4b186328639f5" providerId="LiveId" clId="{289D86DA-ABFA-43C4-9988-D65B3C9593A4}" dt="2022-11-12T13:30:28.111" v="341" actId="47"/>
        <pc:sldMkLst>
          <pc:docMk/>
          <pc:sldMk cId="1034667020" sldId="280"/>
        </pc:sldMkLst>
      </pc:sldChg>
      <pc:sldChg chg="addSp delSp modSp add mod">
        <pc:chgData name="Dicha Arkana" userId="b4f4b186328639f5" providerId="LiveId" clId="{289D86DA-ABFA-43C4-9988-D65B3C9593A4}" dt="2022-11-12T13:31:38.424" v="348" actId="1076"/>
        <pc:sldMkLst>
          <pc:docMk/>
          <pc:sldMk cId="3960825950" sldId="280"/>
        </pc:sldMkLst>
        <pc:picChg chg="del">
          <ac:chgData name="Dicha Arkana" userId="b4f4b186328639f5" providerId="LiveId" clId="{289D86DA-ABFA-43C4-9988-D65B3C9593A4}" dt="2022-11-12T13:30:32.891" v="343" actId="478"/>
          <ac:picMkLst>
            <pc:docMk/>
            <pc:sldMk cId="3960825950" sldId="280"/>
            <ac:picMk id="3" creationId="{A7BFCBF9-1069-336B-09AF-CE04E129A682}"/>
          </ac:picMkLst>
        </pc:picChg>
        <pc:picChg chg="add del mod">
          <ac:chgData name="Dicha Arkana" userId="b4f4b186328639f5" providerId="LiveId" clId="{289D86DA-ABFA-43C4-9988-D65B3C9593A4}" dt="2022-11-12T13:31:33.563" v="347" actId="478"/>
          <ac:picMkLst>
            <pc:docMk/>
            <pc:sldMk cId="3960825950" sldId="280"/>
            <ac:picMk id="4" creationId="{B59E43DE-CFF3-4868-EBAD-94D104B470E0}"/>
          </ac:picMkLst>
        </pc:picChg>
        <pc:picChg chg="add mod">
          <ac:chgData name="Dicha Arkana" userId="b4f4b186328639f5" providerId="LiveId" clId="{289D86DA-ABFA-43C4-9988-D65B3C9593A4}" dt="2022-11-12T13:31:38.424" v="348" actId="1076"/>
          <ac:picMkLst>
            <pc:docMk/>
            <pc:sldMk cId="3960825950" sldId="280"/>
            <ac:picMk id="6" creationId="{2BC16550-53C8-207F-BE8A-DF74CB500E70}"/>
          </ac:picMkLst>
        </pc:picChg>
        <pc:picChg chg="del">
          <ac:chgData name="Dicha Arkana" userId="b4f4b186328639f5" providerId="LiveId" clId="{289D86DA-ABFA-43C4-9988-D65B3C9593A4}" dt="2022-11-12T13:30:32.891" v="343" actId="478"/>
          <ac:picMkLst>
            <pc:docMk/>
            <pc:sldMk cId="3960825950" sldId="280"/>
            <ac:picMk id="7" creationId="{43332083-72E8-3043-0630-3C538447936A}"/>
          </ac:picMkLst>
        </pc:picChg>
        <pc:picChg chg="del">
          <ac:chgData name="Dicha Arkana" userId="b4f4b186328639f5" providerId="LiveId" clId="{289D86DA-ABFA-43C4-9988-D65B3C9593A4}" dt="2022-11-12T13:30:32.891" v="343" actId="478"/>
          <ac:picMkLst>
            <pc:docMk/>
            <pc:sldMk cId="3960825950" sldId="280"/>
            <ac:picMk id="8" creationId="{429835AB-23F7-C595-C527-310D9BC794EC}"/>
          </ac:picMkLst>
        </pc:picChg>
        <pc:picChg chg="del">
          <ac:chgData name="Dicha Arkana" userId="b4f4b186328639f5" providerId="LiveId" clId="{289D86DA-ABFA-43C4-9988-D65B3C9593A4}" dt="2022-11-12T13:30:32.891" v="343" actId="478"/>
          <ac:picMkLst>
            <pc:docMk/>
            <pc:sldMk cId="3960825950" sldId="280"/>
            <ac:picMk id="11" creationId="{6F1E75C4-3301-126F-80DE-3D87698C653E}"/>
          </ac:picMkLst>
        </pc:picChg>
        <pc:picChg chg="del">
          <ac:chgData name="Dicha Arkana" userId="b4f4b186328639f5" providerId="LiveId" clId="{289D86DA-ABFA-43C4-9988-D65B3C9593A4}" dt="2022-11-12T13:30:32.891" v="343" actId="478"/>
          <ac:picMkLst>
            <pc:docMk/>
            <pc:sldMk cId="3960825950" sldId="280"/>
            <ac:picMk id="15" creationId="{0FCB5892-CC55-C3AB-B9EF-1043983F6840}"/>
          </ac:picMkLst>
        </pc:picChg>
      </pc:sldChg>
      <pc:sldChg chg="addSp delSp modSp add mod">
        <pc:chgData name="Dicha Arkana" userId="b4f4b186328639f5" providerId="LiveId" clId="{289D86DA-ABFA-43C4-9988-D65B3C9593A4}" dt="2022-11-12T13:40:17.900" v="351"/>
        <pc:sldMkLst>
          <pc:docMk/>
          <pc:sldMk cId="535904096" sldId="281"/>
        </pc:sldMkLst>
        <pc:picChg chg="add mod">
          <ac:chgData name="Dicha Arkana" userId="b4f4b186328639f5" providerId="LiveId" clId="{289D86DA-ABFA-43C4-9988-D65B3C9593A4}" dt="2022-11-12T13:40:17.900" v="351"/>
          <ac:picMkLst>
            <pc:docMk/>
            <pc:sldMk cId="535904096" sldId="281"/>
            <ac:picMk id="3" creationId="{B4F05858-9ECA-24FA-3443-F27483A0A984}"/>
          </ac:picMkLst>
        </pc:picChg>
        <pc:picChg chg="del">
          <ac:chgData name="Dicha Arkana" userId="b4f4b186328639f5" providerId="LiveId" clId="{289D86DA-ABFA-43C4-9988-D65B3C9593A4}" dt="2022-11-12T13:40:15.833" v="350" actId="478"/>
          <ac:picMkLst>
            <pc:docMk/>
            <pc:sldMk cId="535904096" sldId="281"/>
            <ac:picMk id="6" creationId="{2BC16550-53C8-207F-BE8A-DF74CB500E70}"/>
          </ac:picMkLst>
        </pc:picChg>
      </pc:sldChg>
      <pc:sldChg chg="addSp delSp modSp add mod">
        <pc:chgData name="Dicha Arkana" userId="b4f4b186328639f5" providerId="LiveId" clId="{289D86DA-ABFA-43C4-9988-D65B3C9593A4}" dt="2022-11-12T13:46:45.185" v="391" actId="1076"/>
        <pc:sldMkLst>
          <pc:docMk/>
          <pc:sldMk cId="2610409848" sldId="282"/>
        </pc:sldMkLst>
        <pc:picChg chg="add del mod">
          <ac:chgData name="Dicha Arkana" userId="b4f4b186328639f5" providerId="LiveId" clId="{289D86DA-ABFA-43C4-9988-D65B3C9593A4}" dt="2022-11-12T13:45:30.231" v="364" actId="1076"/>
          <ac:picMkLst>
            <pc:docMk/>
            <pc:sldMk cId="2610409848" sldId="282"/>
            <ac:picMk id="3" creationId="{B4F05858-9ECA-24FA-3443-F27483A0A984}"/>
          </ac:picMkLst>
        </pc:picChg>
        <pc:picChg chg="add mod">
          <ac:chgData name="Dicha Arkana" userId="b4f4b186328639f5" providerId="LiveId" clId="{289D86DA-ABFA-43C4-9988-D65B3C9593A4}" dt="2022-11-12T13:45:43.335" v="366" actId="1076"/>
          <ac:picMkLst>
            <pc:docMk/>
            <pc:sldMk cId="2610409848" sldId="282"/>
            <ac:picMk id="4" creationId="{B970B27A-E682-E15E-115E-A6FDEA5F89E1}"/>
          </ac:picMkLst>
        </pc:picChg>
        <pc:picChg chg="add mod">
          <ac:chgData name="Dicha Arkana" userId="b4f4b186328639f5" providerId="LiveId" clId="{289D86DA-ABFA-43C4-9988-D65B3C9593A4}" dt="2022-11-12T13:46:45.185" v="391" actId="1076"/>
          <ac:picMkLst>
            <pc:docMk/>
            <pc:sldMk cId="2610409848" sldId="282"/>
            <ac:picMk id="6" creationId="{311BF9BE-7844-F40F-5FC7-512ACAD9205D}"/>
          </ac:picMkLst>
        </pc:picChg>
        <pc:picChg chg="add mod">
          <ac:chgData name="Dicha Arkana" userId="b4f4b186328639f5" providerId="LiveId" clId="{289D86DA-ABFA-43C4-9988-D65B3C9593A4}" dt="2022-11-12T13:46:06.508" v="370" actId="1076"/>
          <ac:picMkLst>
            <pc:docMk/>
            <pc:sldMk cId="2610409848" sldId="282"/>
            <ac:picMk id="8" creationId="{8AE87DC5-ABE5-20B3-61F3-5C06AD4E7CD4}"/>
          </ac:picMkLst>
        </pc:picChg>
        <pc:picChg chg="add mod">
          <ac:chgData name="Dicha Arkana" userId="b4f4b186328639f5" providerId="LiveId" clId="{289D86DA-ABFA-43C4-9988-D65B3C9593A4}" dt="2022-11-12T13:46:43.402" v="390" actId="1076"/>
          <ac:picMkLst>
            <pc:docMk/>
            <pc:sldMk cId="2610409848" sldId="282"/>
            <ac:picMk id="9" creationId="{C1736E3B-BED6-00BD-121D-32C284FFC719}"/>
          </ac:picMkLst>
        </pc:picChg>
        <pc:picChg chg="add mod">
          <ac:chgData name="Dicha Arkana" userId="b4f4b186328639f5" providerId="LiveId" clId="{289D86DA-ABFA-43C4-9988-D65B3C9593A4}" dt="2022-11-12T13:46:40.842" v="389" actId="1076"/>
          <ac:picMkLst>
            <pc:docMk/>
            <pc:sldMk cId="2610409848" sldId="282"/>
            <ac:picMk id="10" creationId="{9AD16E55-6460-D931-8FD8-78C2B849E113}"/>
          </ac:picMkLst>
        </pc:picChg>
        <pc:picChg chg="add mod">
          <ac:chgData name="Dicha Arkana" userId="b4f4b186328639f5" providerId="LiveId" clId="{289D86DA-ABFA-43C4-9988-D65B3C9593A4}" dt="2022-11-12T13:46:21.999" v="381" actId="1076"/>
          <ac:picMkLst>
            <pc:docMk/>
            <pc:sldMk cId="2610409848" sldId="282"/>
            <ac:picMk id="11" creationId="{7B07507E-049C-AF02-3D68-E008A81DD8E9}"/>
          </ac:picMkLst>
        </pc:picChg>
        <pc:picChg chg="add mod">
          <ac:chgData name="Dicha Arkana" userId="b4f4b186328639f5" providerId="LiveId" clId="{289D86DA-ABFA-43C4-9988-D65B3C9593A4}" dt="2022-11-12T13:46:25.007" v="383" actId="1076"/>
          <ac:picMkLst>
            <pc:docMk/>
            <pc:sldMk cId="2610409848" sldId="282"/>
            <ac:picMk id="12" creationId="{3E444F13-B7CB-F6F4-0CAF-8063FF2E7611}"/>
          </ac:picMkLst>
        </pc:picChg>
        <pc:picChg chg="add mod">
          <ac:chgData name="Dicha Arkana" userId="b4f4b186328639f5" providerId="LiveId" clId="{289D86DA-ABFA-43C4-9988-D65B3C9593A4}" dt="2022-11-12T13:46:27.498" v="385" actId="1076"/>
          <ac:picMkLst>
            <pc:docMk/>
            <pc:sldMk cId="2610409848" sldId="282"/>
            <ac:picMk id="13" creationId="{F75A1E71-9455-75D0-8C6B-5AA6B0A68CAF}"/>
          </ac:picMkLst>
        </pc:picChg>
        <pc:picChg chg="add mod">
          <ac:chgData name="Dicha Arkana" userId="b4f4b186328639f5" providerId="LiveId" clId="{289D86DA-ABFA-43C4-9988-D65B3C9593A4}" dt="2022-11-12T13:46:30.514" v="387" actId="1076"/>
          <ac:picMkLst>
            <pc:docMk/>
            <pc:sldMk cId="2610409848" sldId="282"/>
            <ac:picMk id="14" creationId="{FC210A98-3486-B435-0460-6081E3FBD22B}"/>
          </ac:picMkLst>
        </pc:picChg>
      </pc:sldChg>
      <pc:sldChg chg="addSp delSp modSp add mod">
        <pc:chgData name="Dicha Arkana" userId="b4f4b186328639f5" providerId="LiveId" clId="{289D86DA-ABFA-43C4-9988-D65B3C9593A4}" dt="2022-11-12T13:47:49.711" v="400" actId="165"/>
        <pc:sldMkLst>
          <pc:docMk/>
          <pc:sldMk cId="1479564550" sldId="283"/>
        </pc:sldMkLst>
        <pc:grpChg chg="add del mod">
          <ac:chgData name="Dicha Arkana" userId="b4f4b186328639f5" providerId="LiveId" clId="{289D86DA-ABFA-43C4-9988-D65B3C9593A4}" dt="2022-11-12T13:47:49.711" v="400" actId="165"/>
          <ac:grpSpMkLst>
            <pc:docMk/>
            <pc:sldMk cId="1479564550" sldId="283"/>
            <ac:grpSpMk id="7" creationId="{9AF6DA8D-1AAC-837C-8958-09D63C9C95A7}"/>
          </ac:grpSpMkLst>
        </pc:grpChg>
        <pc:picChg chg="del">
          <ac:chgData name="Dicha Arkana" userId="b4f4b186328639f5" providerId="LiveId" clId="{289D86DA-ABFA-43C4-9988-D65B3C9593A4}" dt="2022-11-12T13:46:56.660" v="393" actId="478"/>
          <ac:picMkLst>
            <pc:docMk/>
            <pc:sldMk cId="1479564550" sldId="283"/>
            <ac:picMk id="3" creationId="{B4F05858-9ECA-24FA-3443-F27483A0A984}"/>
          </ac:picMkLst>
        </pc:picChg>
        <pc:picChg chg="del">
          <ac:chgData name="Dicha Arkana" userId="b4f4b186328639f5" providerId="LiveId" clId="{289D86DA-ABFA-43C4-9988-D65B3C9593A4}" dt="2022-11-12T13:46:56.660" v="393" actId="478"/>
          <ac:picMkLst>
            <pc:docMk/>
            <pc:sldMk cId="1479564550" sldId="283"/>
            <ac:picMk id="4" creationId="{B970B27A-E682-E15E-115E-A6FDEA5F89E1}"/>
          </ac:picMkLst>
        </pc:picChg>
        <pc:picChg chg="add mod">
          <ac:chgData name="Dicha Arkana" userId="b4f4b186328639f5" providerId="LiveId" clId="{289D86DA-ABFA-43C4-9988-D65B3C9593A4}" dt="2022-11-12T13:47:38.271" v="399" actId="1076"/>
          <ac:picMkLst>
            <pc:docMk/>
            <pc:sldMk cId="1479564550" sldId="283"/>
            <ac:picMk id="5" creationId="{4BCC5E63-7E20-409B-7E58-82DAC3AECC91}"/>
          </ac:picMkLst>
        </pc:picChg>
        <pc:picChg chg="mod topLvl">
          <ac:chgData name="Dicha Arkana" userId="b4f4b186328639f5" providerId="LiveId" clId="{289D86DA-ABFA-43C4-9988-D65B3C9593A4}" dt="2022-11-12T13:47:49.711" v="400" actId="165"/>
          <ac:picMkLst>
            <pc:docMk/>
            <pc:sldMk cId="1479564550" sldId="283"/>
            <ac:picMk id="6" creationId="{311BF9BE-7844-F40F-5FC7-512ACAD9205D}"/>
          </ac:picMkLst>
        </pc:picChg>
        <pc:picChg chg="mod topLvl">
          <ac:chgData name="Dicha Arkana" userId="b4f4b186328639f5" providerId="LiveId" clId="{289D86DA-ABFA-43C4-9988-D65B3C9593A4}" dt="2022-11-12T13:47:49.711" v="400" actId="165"/>
          <ac:picMkLst>
            <pc:docMk/>
            <pc:sldMk cId="1479564550" sldId="283"/>
            <ac:picMk id="8" creationId="{8AE87DC5-ABE5-20B3-61F3-5C06AD4E7CD4}"/>
          </ac:picMkLst>
        </pc:picChg>
        <pc:picChg chg="mod topLvl">
          <ac:chgData name="Dicha Arkana" userId="b4f4b186328639f5" providerId="LiveId" clId="{289D86DA-ABFA-43C4-9988-D65B3C9593A4}" dt="2022-11-12T13:47:49.711" v="400" actId="165"/>
          <ac:picMkLst>
            <pc:docMk/>
            <pc:sldMk cId="1479564550" sldId="283"/>
            <ac:picMk id="9" creationId="{C1736E3B-BED6-00BD-121D-32C284FFC719}"/>
          </ac:picMkLst>
        </pc:picChg>
        <pc:picChg chg="mod topLvl">
          <ac:chgData name="Dicha Arkana" userId="b4f4b186328639f5" providerId="LiveId" clId="{289D86DA-ABFA-43C4-9988-D65B3C9593A4}" dt="2022-11-12T13:47:49.711" v="400" actId="165"/>
          <ac:picMkLst>
            <pc:docMk/>
            <pc:sldMk cId="1479564550" sldId="283"/>
            <ac:picMk id="10" creationId="{9AD16E55-6460-D931-8FD8-78C2B849E113}"/>
          </ac:picMkLst>
        </pc:picChg>
        <pc:picChg chg="mod topLvl">
          <ac:chgData name="Dicha Arkana" userId="b4f4b186328639f5" providerId="LiveId" clId="{289D86DA-ABFA-43C4-9988-D65B3C9593A4}" dt="2022-11-12T13:47:49.711" v="400" actId="165"/>
          <ac:picMkLst>
            <pc:docMk/>
            <pc:sldMk cId="1479564550" sldId="283"/>
            <ac:picMk id="11" creationId="{7B07507E-049C-AF02-3D68-E008A81DD8E9}"/>
          </ac:picMkLst>
        </pc:picChg>
        <pc:picChg chg="mod topLvl">
          <ac:chgData name="Dicha Arkana" userId="b4f4b186328639f5" providerId="LiveId" clId="{289D86DA-ABFA-43C4-9988-D65B3C9593A4}" dt="2022-11-12T13:47:49.711" v="400" actId="165"/>
          <ac:picMkLst>
            <pc:docMk/>
            <pc:sldMk cId="1479564550" sldId="283"/>
            <ac:picMk id="12" creationId="{3E444F13-B7CB-F6F4-0CAF-8063FF2E7611}"/>
          </ac:picMkLst>
        </pc:picChg>
        <pc:picChg chg="mod topLvl">
          <ac:chgData name="Dicha Arkana" userId="b4f4b186328639f5" providerId="LiveId" clId="{289D86DA-ABFA-43C4-9988-D65B3C9593A4}" dt="2022-11-12T13:47:49.711" v="400" actId="165"/>
          <ac:picMkLst>
            <pc:docMk/>
            <pc:sldMk cId="1479564550" sldId="283"/>
            <ac:picMk id="13" creationId="{F75A1E71-9455-75D0-8C6B-5AA6B0A68CAF}"/>
          </ac:picMkLst>
        </pc:picChg>
        <pc:picChg chg="mod topLvl">
          <ac:chgData name="Dicha Arkana" userId="b4f4b186328639f5" providerId="LiveId" clId="{289D86DA-ABFA-43C4-9988-D65B3C9593A4}" dt="2022-11-12T13:47:49.711" v="400" actId="165"/>
          <ac:picMkLst>
            <pc:docMk/>
            <pc:sldMk cId="1479564550" sldId="283"/>
            <ac:picMk id="14" creationId="{FC210A98-3486-B435-0460-6081E3FBD22B}"/>
          </ac:picMkLst>
        </pc:picChg>
      </pc:sldChg>
      <pc:sldChg chg="addSp modSp add mod">
        <pc:chgData name="Dicha Arkana" userId="b4f4b186328639f5" providerId="LiveId" clId="{289D86DA-ABFA-43C4-9988-D65B3C9593A4}" dt="2022-11-12T13:52:10.525" v="463" actId="1076"/>
        <pc:sldMkLst>
          <pc:docMk/>
          <pc:sldMk cId="2982557743" sldId="284"/>
        </pc:sldMkLst>
        <pc:picChg chg="add mod">
          <ac:chgData name="Dicha Arkana" userId="b4f4b186328639f5" providerId="LiveId" clId="{289D86DA-ABFA-43C4-9988-D65B3C9593A4}" dt="2022-11-12T13:51:23.246" v="454" actId="1076"/>
          <ac:picMkLst>
            <pc:docMk/>
            <pc:sldMk cId="2982557743" sldId="284"/>
            <ac:picMk id="3" creationId="{BABC9DCB-0682-6C35-D0D8-8293A89DE101}"/>
          </ac:picMkLst>
        </pc:picChg>
        <pc:picChg chg="mod">
          <ac:chgData name="Dicha Arkana" userId="b4f4b186328639f5" providerId="LiveId" clId="{289D86DA-ABFA-43C4-9988-D65B3C9593A4}" dt="2022-11-12T13:48:10.881" v="452" actId="1035"/>
          <ac:picMkLst>
            <pc:docMk/>
            <pc:sldMk cId="2982557743" sldId="284"/>
            <ac:picMk id="5" creationId="{4BCC5E63-7E20-409B-7E58-82DAC3AECC91}"/>
          </ac:picMkLst>
        </pc:picChg>
        <pc:picChg chg="mod">
          <ac:chgData name="Dicha Arkana" userId="b4f4b186328639f5" providerId="LiveId" clId="{289D86DA-ABFA-43C4-9988-D65B3C9593A4}" dt="2022-11-12T13:48:10.881" v="452" actId="1035"/>
          <ac:picMkLst>
            <pc:docMk/>
            <pc:sldMk cId="2982557743" sldId="284"/>
            <ac:picMk id="6" creationId="{311BF9BE-7844-F40F-5FC7-512ACAD9205D}"/>
          </ac:picMkLst>
        </pc:picChg>
        <pc:picChg chg="add mod">
          <ac:chgData name="Dicha Arkana" userId="b4f4b186328639f5" providerId="LiveId" clId="{289D86DA-ABFA-43C4-9988-D65B3C9593A4}" dt="2022-11-12T13:51:38.810" v="456" actId="1076"/>
          <ac:picMkLst>
            <pc:docMk/>
            <pc:sldMk cId="2982557743" sldId="284"/>
            <ac:picMk id="7" creationId="{D5AA0953-CB5E-9D7A-4199-2E995134161A}"/>
          </ac:picMkLst>
        </pc:picChg>
        <pc:picChg chg="mod">
          <ac:chgData name="Dicha Arkana" userId="b4f4b186328639f5" providerId="LiveId" clId="{289D86DA-ABFA-43C4-9988-D65B3C9593A4}" dt="2022-11-12T13:48:10.881" v="452" actId="1035"/>
          <ac:picMkLst>
            <pc:docMk/>
            <pc:sldMk cId="2982557743" sldId="284"/>
            <ac:picMk id="8" creationId="{8AE87DC5-ABE5-20B3-61F3-5C06AD4E7CD4}"/>
          </ac:picMkLst>
        </pc:picChg>
        <pc:picChg chg="mod">
          <ac:chgData name="Dicha Arkana" userId="b4f4b186328639f5" providerId="LiveId" clId="{289D86DA-ABFA-43C4-9988-D65B3C9593A4}" dt="2022-11-12T13:48:10.881" v="452" actId="1035"/>
          <ac:picMkLst>
            <pc:docMk/>
            <pc:sldMk cId="2982557743" sldId="284"/>
            <ac:picMk id="9" creationId="{C1736E3B-BED6-00BD-121D-32C284FFC719}"/>
          </ac:picMkLst>
        </pc:picChg>
        <pc:picChg chg="mod">
          <ac:chgData name="Dicha Arkana" userId="b4f4b186328639f5" providerId="LiveId" clId="{289D86DA-ABFA-43C4-9988-D65B3C9593A4}" dt="2022-11-12T13:48:10.881" v="452" actId="1035"/>
          <ac:picMkLst>
            <pc:docMk/>
            <pc:sldMk cId="2982557743" sldId="284"/>
            <ac:picMk id="10" creationId="{9AD16E55-6460-D931-8FD8-78C2B849E113}"/>
          </ac:picMkLst>
        </pc:picChg>
        <pc:picChg chg="mod">
          <ac:chgData name="Dicha Arkana" userId="b4f4b186328639f5" providerId="LiveId" clId="{289D86DA-ABFA-43C4-9988-D65B3C9593A4}" dt="2022-11-12T13:48:10.881" v="452" actId="1035"/>
          <ac:picMkLst>
            <pc:docMk/>
            <pc:sldMk cId="2982557743" sldId="284"/>
            <ac:picMk id="11" creationId="{7B07507E-049C-AF02-3D68-E008A81DD8E9}"/>
          </ac:picMkLst>
        </pc:picChg>
        <pc:picChg chg="mod">
          <ac:chgData name="Dicha Arkana" userId="b4f4b186328639f5" providerId="LiveId" clId="{289D86DA-ABFA-43C4-9988-D65B3C9593A4}" dt="2022-11-12T13:48:10.881" v="452" actId="1035"/>
          <ac:picMkLst>
            <pc:docMk/>
            <pc:sldMk cId="2982557743" sldId="284"/>
            <ac:picMk id="12" creationId="{3E444F13-B7CB-F6F4-0CAF-8063FF2E7611}"/>
          </ac:picMkLst>
        </pc:picChg>
        <pc:picChg chg="mod">
          <ac:chgData name="Dicha Arkana" userId="b4f4b186328639f5" providerId="LiveId" clId="{289D86DA-ABFA-43C4-9988-D65B3C9593A4}" dt="2022-11-12T13:48:10.881" v="452" actId="1035"/>
          <ac:picMkLst>
            <pc:docMk/>
            <pc:sldMk cId="2982557743" sldId="284"/>
            <ac:picMk id="13" creationId="{F75A1E71-9455-75D0-8C6B-5AA6B0A68CAF}"/>
          </ac:picMkLst>
        </pc:picChg>
        <pc:picChg chg="mod">
          <ac:chgData name="Dicha Arkana" userId="b4f4b186328639f5" providerId="LiveId" clId="{289D86DA-ABFA-43C4-9988-D65B3C9593A4}" dt="2022-11-12T13:48:10.881" v="452" actId="1035"/>
          <ac:picMkLst>
            <pc:docMk/>
            <pc:sldMk cId="2982557743" sldId="284"/>
            <ac:picMk id="14" creationId="{FC210A98-3486-B435-0460-6081E3FBD22B}"/>
          </ac:picMkLst>
        </pc:picChg>
        <pc:picChg chg="add mod">
          <ac:chgData name="Dicha Arkana" userId="b4f4b186328639f5" providerId="LiveId" clId="{289D86DA-ABFA-43C4-9988-D65B3C9593A4}" dt="2022-11-12T13:51:58.851" v="459" actId="1076"/>
          <ac:picMkLst>
            <pc:docMk/>
            <pc:sldMk cId="2982557743" sldId="284"/>
            <ac:picMk id="16" creationId="{3F604476-81BF-C281-67B1-383DEB1EAAE9}"/>
          </ac:picMkLst>
        </pc:picChg>
        <pc:picChg chg="add mod">
          <ac:chgData name="Dicha Arkana" userId="b4f4b186328639f5" providerId="LiveId" clId="{289D86DA-ABFA-43C4-9988-D65B3C9593A4}" dt="2022-11-12T13:52:03.934" v="461" actId="1076"/>
          <ac:picMkLst>
            <pc:docMk/>
            <pc:sldMk cId="2982557743" sldId="284"/>
            <ac:picMk id="18" creationId="{96C7BCC0-20C7-5A13-3B00-710D2423C3F7}"/>
          </ac:picMkLst>
        </pc:picChg>
        <pc:picChg chg="add mod">
          <ac:chgData name="Dicha Arkana" userId="b4f4b186328639f5" providerId="LiveId" clId="{289D86DA-ABFA-43C4-9988-D65B3C9593A4}" dt="2022-11-12T13:52:10.525" v="463" actId="1076"/>
          <ac:picMkLst>
            <pc:docMk/>
            <pc:sldMk cId="2982557743" sldId="284"/>
            <ac:picMk id="20" creationId="{D1B5126E-E926-82CF-7551-C767768FDD28}"/>
          </ac:picMkLst>
        </pc:picChg>
      </pc:sldChg>
      <pc:sldChg chg="addSp delSp modSp add mod">
        <pc:chgData name="Dicha Arkana" userId="b4f4b186328639f5" providerId="LiveId" clId="{289D86DA-ABFA-43C4-9988-D65B3C9593A4}" dt="2022-11-12T14:19:26.062" v="481"/>
        <pc:sldMkLst>
          <pc:docMk/>
          <pc:sldMk cId="145563932" sldId="285"/>
        </pc:sldMkLst>
        <pc:grpChg chg="add del mod">
          <ac:chgData name="Dicha Arkana" userId="b4f4b186328639f5" providerId="LiveId" clId="{289D86DA-ABFA-43C4-9988-D65B3C9593A4}" dt="2022-11-12T13:52:50.451" v="474" actId="165"/>
          <ac:grpSpMkLst>
            <pc:docMk/>
            <pc:sldMk cId="145563932" sldId="285"/>
            <ac:grpSpMk id="4" creationId="{019E2AED-3F01-7232-2739-73AFB50371D1}"/>
          </ac:grpSpMkLst>
        </pc:grpChg>
        <pc:picChg chg="add mod">
          <ac:chgData name="Dicha Arkana" userId="b4f4b186328639f5" providerId="LiveId" clId="{289D86DA-ABFA-43C4-9988-D65B3C9593A4}" dt="2022-11-12T13:52:52.987" v="475" actId="1076"/>
          <ac:picMkLst>
            <pc:docMk/>
            <pc:sldMk cId="145563932" sldId="285"/>
            <ac:picMk id="2" creationId="{9D72F123-7176-5AB6-C3C1-0A0D9384BFA5}"/>
          </ac:picMkLst>
        </pc:picChg>
        <pc:picChg chg="del">
          <ac:chgData name="Dicha Arkana" userId="b4f4b186328639f5" providerId="LiveId" clId="{289D86DA-ABFA-43C4-9988-D65B3C9593A4}" dt="2022-11-12T13:52:39.163" v="468" actId="478"/>
          <ac:picMkLst>
            <pc:docMk/>
            <pc:sldMk cId="145563932" sldId="285"/>
            <ac:picMk id="3" creationId="{BABC9DCB-0682-6C35-D0D8-8293A89DE101}"/>
          </ac:picMkLst>
        </pc:picChg>
        <pc:picChg chg="add del mod">
          <ac:chgData name="Dicha Arkana" userId="b4f4b186328639f5" providerId="LiveId" clId="{289D86DA-ABFA-43C4-9988-D65B3C9593A4}" dt="2022-11-12T14:19:26.062" v="481"/>
          <ac:picMkLst>
            <pc:docMk/>
            <pc:sldMk cId="145563932" sldId="285"/>
            <ac:picMk id="4" creationId="{FE2E587C-80E2-4DC1-77C6-96F99C1F4798}"/>
          </ac:picMkLst>
        </pc:picChg>
        <pc:picChg chg="del">
          <ac:chgData name="Dicha Arkana" userId="b4f4b186328639f5" providerId="LiveId" clId="{289D86DA-ABFA-43C4-9988-D65B3C9593A4}" dt="2022-11-12T13:52:36.755" v="467" actId="478"/>
          <ac:picMkLst>
            <pc:docMk/>
            <pc:sldMk cId="145563932" sldId="285"/>
            <ac:picMk id="5" creationId="{4BCC5E63-7E20-409B-7E58-82DAC3AECC91}"/>
          </ac:picMkLst>
        </pc:picChg>
        <pc:picChg chg="del">
          <ac:chgData name="Dicha Arkana" userId="b4f4b186328639f5" providerId="LiveId" clId="{289D86DA-ABFA-43C4-9988-D65B3C9593A4}" dt="2022-11-12T13:52:36.755" v="467" actId="478"/>
          <ac:picMkLst>
            <pc:docMk/>
            <pc:sldMk cId="145563932" sldId="285"/>
            <ac:picMk id="6" creationId="{311BF9BE-7844-F40F-5FC7-512ACAD9205D}"/>
          </ac:picMkLst>
        </pc:picChg>
        <pc:picChg chg="del">
          <ac:chgData name="Dicha Arkana" userId="b4f4b186328639f5" providerId="LiveId" clId="{289D86DA-ABFA-43C4-9988-D65B3C9593A4}" dt="2022-11-12T13:52:36.755" v="467" actId="478"/>
          <ac:picMkLst>
            <pc:docMk/>
            <pc:sldMk cId="145563932" sldId="285"/>
            <ac:picMk id="7" creationId="{D5AA0953-CB5E-9D7A-4199-2E995134161A}"/>
          </ac:picMkLst>
        </pc:picChg>
        <pc:picChg chg="del">
          <ac:chgData name="Dicha Arkana" userId="b4f4b186328639f5" providerId="LiveId" clId="{289D86DA-ABFA-43C4-9988-D65B3C9593A4}" dt="2022-11-12T13:52:36.755" v="467" actId="478"/>
          <ac:picMkLst>
            <pc:docMk/>
            <pc:sldMk cId="145563932" sldId="285"/>
            <ac:picMk id="8" creationId="{8AE87DC5-ABE5-20B3-61F3-5C06AD4E7CD4}"/>
          </ac:picMkLst>
        </pc:picChg>
        <pc:picChg chg="del">
          <ac:chgData name="Dicha Arkana" userId="b4f4b186328639f5" providerId="LiveId" clId="{289D86DA-ABFA-43C4-9988-D65B3C9593A4}" dt="2022-11-12T13:52:36.755" v="467" actId="478"/>
          <ac:picMkLst>
            <pc:docMk/>
            <pc:sldMk cId="145563932" sldId="285"/>
            <ac:picMk id="9" creationId="{C1736E3B-BED6-00BD-121D-32C284FFC719}"/>
          </ac:picMkLst>
        </pc:picChg>
        <pc:picChg chg="del">
          <ac:chgData name="Dicha Arkana" userId="b4f4b186328639f5" providerId="LiveId" clId="{289D86DA-ABFA-43C4-9988-D65B3C9593A4}" dt="2022-11-12T13:52:36.755" v="467" actId="478"/>
          <ac:picMkLst>
            <pc:docMk/>
            <pc:sldMk cId="145563932" sldId="285"/>
            <ac:picMk id="10" creationId="{9AD16E55-6460-D931-8FD8-78C2B849E113}"/>
          </ac:picMkLst>
        </pc:picChg>
        <pc:picChg chg="del">
          <ac:chgData name="Dicha Arkana" userId="b4f4b186328639f5" providerId="LiveId" clId="{289D86DA-ABFA-43C4-9988-D65B3C9593A4}" dt="2022-11-12T13:52:36.755" v="467" actId="478"/>
          <ac:picMkLst>
            <pc:docMk/>
            <pc:sldMk cId="145563932" sldId="285"/>
            <ac:picMk id="11" creationId="{7B07507E-049C-AF02-3D68-E008A81DD8E9}"/>
          </ac:picMkLst>
        </pc:picChg>
        <pc:picChg chg="del">
          <ac:chgData name="Dicha Arkana" userId="b4f4b186328639f5" providerId="LiveId" clId="{289D86DA-ABFA-43C4-9988-D65B3C9593A4}" dt="2022-11-12T13:52:36.755" v="467" actId="478"/>
          <ac:picMkLst>
            <pc:docMk/>
            <pc:sldMk cId="145563932" sldId="285"/>
            <ac:picMk id="12" creationId="{3E444F13-B7CB-F6F4-0CAF-8063FF2E7611}"/>
          </ac:picMkLst>
        </pc:picChg>
        <pc:picChg chg="del">
          <ac:chgData name="Dicha Arkana" userId="b4f4b186328639f5" providerId="LiveId" clId="{289D86DA-ABFA-43C4-9988-D65B3C9593A4}" dt="2022-11-12T13:52:36.755" v="467" actId="478"/>
          <ac:picMkLst>
            <pc:docMk/>
            <pc:sldMk cId="145563932" sldId="285"/>
            <ac:picMk id="13" creationId="{F75A1E71-9455-75D0-8C6B-5AA6B0A68CAF}"/>
          </ac:picMkLst>
        </pc:picChg>
        <pc:picChg chg="del">
          <ac:chgData name="Dicha Arkana" userId="b4f4b186328639f5" providerId="LiveId" clId="{289D86DA-ABFA-43C4-9988-D65B3C9593A4}" dt="2022-11-12T13:52:36.755" v="467" actId="478"/>
          <ac:picMkLst>
            <pc:docMk/>
            <pc:sldMk cId="145563932" sldId="285"/>
            <ac:picMk id="14" creationId="{FC210A98-3486-B435-0460-6081E3FBD22B}"/>
          </ac:picMkLst>
        </pc:picChg>
        <pc:picChg chg="mod topLvl">
          <ac:chgData name="Dicha Arkana" userId="b4f4b186328639f5" providerId="LiveId" clId="{289D86DA-ABFA-43C4-9988-D65B3C9593A4}" dt="2022-11-12T13:52:50.451" v="474" actId="165"/>
          <ac:picMkLst>
            <pc:docMk/>
            <pc:sldMk cId="145563932" sldId="285"/>
            <ac:picMk id="16" creationId="{3F604476-81BF-C281-67B1-383DEB1EAAE9}"/>
          </ac:picMkLst>
        </pc:picChg>
        <pc:picChg chg="mod topLvl">
          <ac:chgData name="Dicha Arkana" userId="b4f4b186328639f5" providerId="LiveId" clId="{289D86DA-ABFA-43C4-9988-D65B3C9593A4}" dt="2022-11-12T13:52:50.451" v="474" actId="165"/>
          <ac:picMkLst>
            <pc:docMk/>
            <pc:sldMk cId="145563932" sldId="285"/>
            <ac:picMk id="18" creationId="{96C7BCC0-20C7-5A13-3B00-710D2423C3F7}"/>
          </ac:picMkLst>
        </pc:picChg>
        <pc:picChg chg="mod topLvl">
          <ac:chgData name="Dicha Arkana" userId="b4f4b186328639f5" providerId="LiveId" clId="{289D86DA-ABFA-43C4-9988-D65B3C9593A4}" dt="2022-11-12T13:52:50.451" v="474" actId="165"/>
          <ac:picMkLst>
            <pc:docMk/>
            <pc:sldMk cId="145563932" sldId="285"/>
            <ac:picMk id="20" creationId="{D1B5126E-E926-82CF-7551-C767768FDD28}"/>
          </ac:picMkLst>
        </pc:picChg>
      </pc:sldChg>
      <pc:sldChg chg="addSp delSp modSp add mod">
        <pc:chgData name="Dicha Arkana" userId="b4f4b186328639f5" providerId="LiveId" clId="{289D86DA-ABFA-43C4-9988-D65B3C9593A4}" dt="2022-11-12T14:19:33.741" v="484"/>
        <pc:sldMkLst>
          <pc:docMk/>
          <pc:sldMk cId="238873275" sldId="286"/>
        </pc:sldMkLst>
        <pc:picChg chg="add mod">
          <ac:chgData name="Dicha Arkana" userId="b4f4b186328639f5" providerId="LiveId" clId="{289D86DA-ABFA-43C4-9988-D65B3C9593A4}" dt="2022-11-12T14:19:33.741" v="484"/>
          <ac:picMkLst>
            <pc:docMk/>
            <pc:sldMk cId="238873275" sldId="286"/>
            <ac:picMk id="3" creationId="{5643DDCF-FEAB-262C-8704-8AC9947113E7}"/>
          </ac:picMkLst>
        </pc:picChg>
        <pc:picChg chg="del">
          <ac:chgData name="Dicha Arkana" userId="b4f4b186328639f5" providerId="LiveId" clId="{289D86DA-ABFA-43C4-9988-D65B3C9593A4}" dt="2022-11-12T14:19:31.766" v="483" actId="478"/>
          <ac:picMkLst>
            <pc:docMk/>
            <pc:sldMk cId="238873275" sldId="286"/>
            <ac:picMk id="6" creationId="{2BC16550-53C8-207F-BE8A-DF74CB500E70}"/>
          </ac:picMkLst>
        </pc:picChg>
      </pc:sldChg>
      <pc:sldChg chg="addSp delSp modSp add del mod">
        <pc:chgData name="Dicha Arkana" userId="b4f4b186328639f5" providerId="LiveId" clId="{289D86DA-ABFA-43C4-9988-D65B3C9593A4}" dt="2022-11-12T14:18:59.127" v="479" actId="47"/>
        <pc:sldMkLst>
          <pc:docMk/>
          <pc:sldMk cId="3926021789" sldId="286"/>
        </pc:sldMkLst>
        <pc:picChg chg="add mod">
          <ac:chgData name="Dicha Arkana" userId="b4f4b186328639f5" providerId="LiveId" clId="{289D86DA-ABFA-43C4-9988-D65B3C9593A4}" dt="2022-11-12T14:15:38.684" v="478"/>
          <ac:picMkLst>
            <pc:docMk/>
            <pc:sldMk cId="3926021789" sldId="286"/>
            <ac:picMk id="3" creationId="{F88C9CD7-A070-BF1F-4B2C-4FB90239628E}"/>
          </ac:picMkLst>
        </pc:picChg>
        <pc:picChg chg="del">
          <ac:chgData name="Dicha Arkana" userId="b4f4b186328639f5" providerId="LiveId" clId="{289D86DA-ABFA-43C4-9988-D65B3C9593A4}" dt="2022-11-12T14:15:36.223" v="477" actId="478"/>
          <ac:picMkLst>
            <pc:docMk/>
            <pc:sldMk cId="3926021789" sldId="286"/>
            <ac:picMk id="6" creationId="{2BC16550-53C8-207F-BE8A-DF74CB500E70}"/>
          </ac:picMkLst>
        </pc:picChg>
      </pc:sldChg>
      <pc:sldChg chg="addSp delSp modSp add mod replId">
        <pc:chgData name="Dicha Arkana" userId="b4f4b186328639f5" providerId="LiveId" clId="{289D86DA-ABFA-43C4-9988-D65B3C9593A4}" dt="2022-11-12T14:20:16.719" v="486"/>
        <pc:sldMkLst>
          <pc:docMk/>
          <pc:sldMk cId="485679164" sldId="287"/>
        </pc:sldMkLst>
        <pc:picChg chg="del">
          <ac:chgData name="Dicha Arkana" userId="b4f4b186328639f5" providerId="LiveId" clId="{289D86DA-ABFA-43C4-9988-D65B3C9593A4}" dt="2022-11-12T14:19:38.774" v="485" actId="478"/>
          <ac:picMkLst>
            <pc:docMk/>
            <pc:sldMk cId="485679164" sldId="287"/>
            <ac:picMk id="3" creationId="{B4F05858-9ECA-24FA-3443-F27483A0A984}"/>
          </ac:picMkLst>
        </pc:picChg>
        <pc:picChg chg="add mod">
          <ac:chgData name="Dicha Arkana" userId="b4f4b186328639f5" providerId="LiveId" clId="{289D86DA-ABFA-43C4-9988-D65B3C9593A4}" dt="2022-11-12T14:20:16.719" v="486"/>
          <ac:picMkLst>
            <pc:docMk/>
            <pc:sldMk cId="485679164" sldId="287"/>
            <ac:picMk id="4" creationId="{B2A0B446-CC15-BFE1-8C62-6FC88CF7AB1F}"/>
          </ac:picMkLst>
        </pc:picChg>
      </pc:sldChg>
      <pc:sldChg chg="add del">
        <pc:chgData name="Dicha Arkana" userId="b4f4b186328639f5" providerId="LiveId" clId="{289D86DA-ABFA-43C4-9988-D65B3C9593A4}" dt="2022-11-12T14:18:59.127" v="479" actId="47"/>
        <pc:sldMkLst>
          <pc:docMk/>
          <pc:sldMk cId="1973138498" sldId="287"/>
        </pc:sldMkLst>
      </pc:sldChg>
      <pc:sldChg chg="addSp delSp modSp add mod replId">
        <pc:chgData name="Dicha Arkana" userId="b4f4b186328639f5" providerId="LiveId" clId="{289D86DA-ABFA-43C4-9988-D65B3C9593A4}" dt="2022-11-12T14:23:07.038" v="534" actId="1076"/>
        <pc:sldMkLst>
          <pc:docMk/>
          <pc:sldMk cId="707099559" sldId="288"/>
        </pc:sldMkLst>
        <pc:picChg chg="add mod">
          <ac:chgData name="Dicha Arkana" userId="b4f4b186328639f5" providerId="LiveId" clId="{289D86DA-ABFA-43C4-9988-D65B3C9593A4}" dt="2022-11-12T14:20:37.502" v="491" actId="1076"/>
          <ac:picMkLst>
            <pc:docMk/>
            <pc:sldMk cId="707099559" sldId="288"/>
            <ac:picMk id="2" creationId="{3A67B733-10E1-CDB0-83CA-29BE49056FF8}"/>
          </ac:picMkLst>
        </pc:picChg>
        <pc:picChg chg="del">
          <ac:chgData name="Dicha Arkana" userId="b4f4b186328639f5" providerId="LiveId" clId="{289D86DA-ABFA-43C4-9988-D65B3C9593A4}" dt="2022-11-12T14:20:31.692" v="489" actId="478"/>
          <ac:picMkLst>
            <pc:docMk/>
            <pc:sldMk cId="707099559" sldId="288"/>
            <ac:picMk id="3" creationId="{B4F05858-9ECA-24FA-3443-F27483A0A984}"/>
          </ac:picMkLst>
        </pc:picChg>
        <pc:picChg chg="del">
          <ac:chgData name="Dicha Arkana" userId="b4f4b186328639f5" providerId="LiveId" clId="{289D86DA-ABFA-43C4-9988-D65B3C9593A4}" dt="2022-11-12T14:20:27.721" v="487" actId="478"/>
          <ac:picMkLst>
            <pc:docMk/>
            <pc:sldMk cId="707099559" sldId="288"/>
            <ac:picMk id="4" creationId="{B970B27A-E682-E15E-115E-A6FDEA5F89E1}"/>
          </ac:picMkLst>
        </pc:picChg>
        <pc:picChg chg="del">
          <ac:chgData name="Dicha Arkana" userId="b4f4b186328639f5" providerId="LiveId" clId="{289D86DA-ABFA-43C4-9988-D65B3C9593A4}" dt="2022-11-12T14:20:30.279" v="488" actId="478"/>
          <ac:picMkLst>
            <pc:docMk/>
            <pc:sldMk cId="707099559" sldId="288"/>
            <ac:picMk id="6" creationId="{311BF9BE-7844-F40F-5FC7-512ACAD9205D}"/>
          </ac:picMkLst>
        </pc:picChg>
        <pc:picChg chg="add mod">
          <ac:chgData name="Dicha Arkana" userId="b4f4b186328639f5" providerId="LiveId" clId="{289D86DA-ABFA-43C4-9988-D65B3C9593A4}" dt="2022-11-12T14:20:53.784" v="495" actId="1076"/>
          <ac:picMkLst>
            <pc:docMk/>
            <pc:sldMk cId="707099559" sldId="288"/>
            <ac:picMk id="7" creationId="{4C7824B3-7DC9-A5A7-1484-A12B53FBCD96}"/>
          </ac:picMkLst>
        </pc:picChg>
        <pc:picChg chg="del">
          <ac:chgData name="Dicha Arkana" userId="b4f4b186328639f5" providerId="LiveId" clId="{289D86DA-ABFA-43C4-9988-D65B3C9593A4}" dt="2022-11-12T14:20:30.279" v="488" actId="478"/>
          <ac:picMkLst>
            <pc:docMk/>
            <pc:sldMk cId="707099559" sldId="288"/>
            <ac:picMk id="8" creationId="{8AE87DC5-ABE5-20B3-61F3-5C06AD4E7CD4}"/>
          </ac:picMkLst>
        </pc:picChg>
        <pc:picChg chg="del">
          <ac:chgData name="Dicha Arkana" userId="b4f4b186328639f5" providerId="LiveId" clId="{289D86DA-ABFA-43C4-9988-D65B3C9593A4}" dt="2022-11-12T14:20:30.279" v="488" actId="478"/>
          <ac:picMkLst>
            <pc:docMk/>
            <pc:sldMk cId="707099559" sldId="288"/>
            <ac:picMk id="9" creationId="{C1736E3B-BED6-00BD-121D-32C284FFC719}"/>
          </ac:picMkLst>
        </pc:picChg>
        <pc:picChg chg="del">
          <ac:chgData name="Dicha Arkana" userId="b4f4b186328639f5" providerId="LiveId" clId="{289D86DA-ABFA-43C4-9988-D65B3C9593A4}" dt="2022-11-12T14:20:30.279" v="488" actId="478"/>
          <ac:picMkLst>
            <pc:docMk/>
            <pc:sldMk cId="707099559" sldId="288"/>
            <ac:picMk id="10" creationId="{9AD16E55-6460-D931-8FD8-78C2B849E113}"/>
          </ac:picMkLst>
        </pc:picChg>
        <pc:picChg chg="del">
          <ac:chgData name="Dicha Arkana" userId="b4f4b186328639f5" providerId="LiveId" clId="{289D86DA-ABFA-43C4-9988-D65B3C9593A4}" dt="2022-11-12T14:20:30.279" v="488" actId="478"/>
          <ac:picMkLst>
            <pc:docMk/>
            <pc:sldMk cId="707099559" sldId="288"/>
            <ac:picMk id="11" creationId="{7B07507E-049C-AF02-3D68-E008A81DD8E9}"/>
          </ac:picMkLst>
        </pc:picChg>
        <pc:picChg chg="del">
          <ac:chgData name="Dicha Arkana" userId="b4f4b186328639f5" providerId="LiveId" clId="{289D86DA-ABFA-43C4-9988-D65B3C9593A4}" dt="2022-11-12T14:20:30.279" v="488" actId="478"/>
          <ac:picMkLst>
            <pc:docMk/>
            <pc:sldMk cId="707099559" sldId="288"/>
            <ac:picMk id="12" creationId="{3E444F13-B7CB-F6F4-0CAF-8063FF2E7611}"/>
          </ac:picMkLst>
        </pc:picChg>
        <pc:picChg chg="del">
          <ac:chgData name="Dicha Arkana" userId="b4f4b186328639f5" providerId="LiveId" clId="{289D86DA-ABFA-43C4-9988-D65B3C9593A4}" dt="2022-11-12T14:20:30.279" v="488" actId="478"/>
          <ac:picMkLst>
            <pc:docMk/>
            <pc:sldMk cId="707099559" sldId="288"/>
            <ac:picMk id="13" creationId="{F75A1E71-9455-75D0-8C6B-5AA6B0A68CAF}"/>
          </ac:picMkLst>
        </pc:picChg>
        <pc:picChg chg="del">
          <ac:chgData name="Dicha Arkana" userId="b4f4b186328639f5" providerId="LiveId" clId="{289D86DA-ABFA-43C4-9988-D65B3C9593A4}" dt="2022-11-12T14:20:30.279" v="488" actId="478"/>
          <ac:picMkLst>
            <pc:docMk/>
            <pc:sldMk cId="707099559" sldId="288"/>
            <ac:picMk id="14" creationId="{FC210A98-3486-B435-0460-6081E3FBD22B}"/>
          </ac:picMkLst>
        </pc:picChg>
        <pc:picChg chg="add mod">
          <ac:chgData name="Dicha Arkana" userId="b4f4b186328639f5" providerId="LiveId" clId="{289D86DA-ABFA-43C4-9988-D65B3C9593A4}" dt="2022-11-12T14:23:07.038" v="534" actId="1076"/>
          <ac:picMkLst>
            <pc:docMk/>
            <pc:sldMk cId="707099559" sldId="288"/>
            <ac:picMk id="16" creationId="{7DB7795F-37C8-FEE6-681B-47B29D3A4D24}"/>
          </ac:picMkLst>
        </pc:picChg>
        <pc:picChg chg="add mod">
          <ac:chgData name="Dicha Arkana" userId="b4f4b186328639f5" providerId="LiveId" clId="{289D86DA-ABFA-43C4-9988-D65B3C9593A4}" dt="2022-11-12T14:22:45.645" v="528" actId="1076"/>
          <ac:picMkLst>
            <pc:docMk/>
            <pc:sldMk cId="707099559" sldId="288"/>
            <ac:picMk id="18" creationId="{A25E47DA-8064-1FE4-F286-9D79B421B42F}"/>
          </ac:picMkLst>
        </pc:picChg>
        <pc:picChg chg="add mod">
          <ac:chgData name="Dicha Arkana" userId="b4f4b186328639f5" providerId="LiveId" clId="{289D86DA-ABFA-43C4-9988-D65B3C9593A4}" dt="2022-11-12T14:22:43.101" v="527" actId="1076"/>
          <ac:picMkLst>
            <pc:docMk/>
            <pc:sldMk cId="707099559" sldId="288"/>
            <ac:picMk id="19" creationId="{409BA945-F19C-7F2D-6800-2AC2B35F5DB0}"/>
          </ac:picMkLst>
        </pc:picChg>
        <pc:picChg chg="add mod">
          <ac:chgData name="Dicha Arkana" userId="b4f4b186328639f5" providerId="LiveId" clId="{289D86DA-ABFA-43C4-9988-D65B3C9593A4}" dt="2022-11-12T14:22:38.293" v="524" actId="1076"/>
          <ac:picMkLst>
            <pc:docMk/>
            <pc:sldMk cId="707099559" sldId="288"/>
            <ac:picMk id="20" creationId="{5592A5BB-30E8-4AFF-296D-508794AD8831}"/>
          </ac:picMkLst>
        </pc:picChg>
        <pc:picChg chg="add mod">
          <ac:chgData name="Dicha Arkana" userId="b4f4b186328639f5" providerId="LiveId" clId="{289D86DA-ABFA-43C4-9988-D65B3C9593A4}" dt="2022-11-12T14:22:24.735" v="516" actId="1076"/>
          <ac:picMkLst>
            <pc:docMk/>
            <pc:sldMk cId="707099559" sldId="288"/>
            <ac:picMk id="21" creationId="{D95A1457-F38D-CEEF-099D-F170631E5C91}"/>
          </ac:picMkLst>
        </pc:picChg>
        <pc:picChg chg="add mod">
          <ac:chgData name="Dicha Arkana" userId="b4f4b186328639f5" providerId="LiveId" clId="{289D86DA-ABFA-43C4-9988-D65B3C9593A4}" dt="2022-11-12T14:22:11.996" v="510" actId="1076"/>
          <ac:picMkLst>
            <pc:docMk/>
            <pc:sldMk cId="707099559" sldId="288"/>
            <ac:picMk id="22" creationId="{F2C6E154-EB9B-3B3F-707B-C816E5C61DBB}"/>
          </ac:picMkLst>
        </pc:picChg>
        <pc:picChg chg="add mod">
          <ac:chgData name="Dicha Arkana" userId="b4f4b186328639f5" providerId="LiveId" clId="{289D86DA-ABFA-43C4-9988-D65B3C9593A4}" dt="2022-11-12T14:22:14.130" v="512" actId="1076"/>
          <ac:picMkLst>
            <pc:docMk/>
            <pc:sldMk cId="707099559" sldId="288"/>
            <ac:picMk id="23" creationId="{A9562003-928A-2101-47EC-AD8B45E95E2A}"/>
          </ac:picMkLst>
        </pc:picChg>
        <pc:picChg chg="add mod">
          <ac:chgData name="Dicha Arkana" userId="b4f4b186328639f5" providerId="LiveId" clId="{289D86DA-ABFA-43C4-9988-D65B3C9593A4}" dt="2022-11-12T14:22:49.248" v="530" actId="1076"/>
          <ac:picMkLst>
            <pc:docMk/>
            <pc:sldMk cId="707099559" sldId="288"/>
            <ac:picMk id="24" creationId="{94ABA448-670F-B500-261C-306967E07917}"/>
          </ac:picMkLst>
        </pc:picChg>
      </pc:sldChg>
      <pc:sldChg chg="add del">
        <pc:chgData name="Dicha Arkana" userId="b4f4b186328639f5" providerId="LiveId" clId="{289D86DA-ABFA-43C4-9988-D65B3C9593A4}" dt="2022-11-12T14:18:59.127" v="479" actId="47"/>
        <pc:sldMkLst>
          <pc:docMk/>
          <pc:sldMk cId="1663145679" sldId="288"/>
        </pc:sldMkLst>
      </pc:sldChg>
      <pc:sldChg chg="addSp delSp modSp add mod replId">
        <pc:chgData name="Dicha Arkana" userId="b4f4b186328639f5" providerId="LiveId" clId="{289D86DA-ABFA-43C4-9988-D65B3C9593A4}" dt="2022-11-12T14:23:27.051" v="540" actId="1076"/>
        <pc:sldMkLst>
          <pc:docMk/>
          <pc:sldMk cId="1478301577" sldId="289"/>
        </pc:sldMkLst>
        <pc:grpChg chg="add del mod">
          <ac:chgData name="Dicha Arkana" userId="b4f4b186328639f5" providerId="LiveId" clId="{289D86DA-ABFA-43C4-9988-D65B3C9593A4}" dt="2022-11-12T14:23:15.127" v="538" actId="165"/>
          <ac:grpSpMkLst>
            <pc:docMk/>
            <pc:sldMk cId="1478301577" sldId="289"/>
            <ac:grpSpMk id="19" creationId="{D103DEA7-33A6-D125-ACE6-3ADC8630E3D7}"/>
          </ac:grpSpMkLst>
        </pc:grpChg>
        <pc:picChg chg="add mod topLvl">
          <ac:chgData name="Dicha Arkana" userId="b4f4b186328639f5" providerId="LiveId" clId="{289D86DA-ABFA-43C4-9988-D65B3C9593A4}" dt="2022-11-12T14:23:15.127" v="538" actId="165"/>
          <ac:picMkLst>
            <pc:docMk/>
            <pc:sldMk cId="1478301577" sldId="289"/>
            <ac:picMk id="2" creationId="{4612696E-7DBE-0C79-79C2-BC4622825E6B}"/>
          </ac:picMkLst>
        </pc:picChg>
        <pc:picChg chg="add mod topLvl">
          <ac:chgData name="Dicha Arkana" userId="b4f4b186328639f5" providerId="LiveId" clId="{289D86DA-ABFA-43C4-9988-D65B3C9593A4}" dt="2022-11-12T14:23:15.127" v="538" actId="165"/>
          <ac:picMkLst>
            <pc:docMk/>
            <pc:sldMk cId="1478301577" sldId="289"/>
            <ac:picMk id="3" creationId="{5674F1C9-0E66-3D9B-2FC7-02BAB04A1E91}"/>
          </ac:picMkLst>
        </pc:picChg>
        <pc:picChg chg="add mod topLvl">
          <ac:chgData name="Dicha Arkana" userId="b4f4b186328639f5" providerId="LiveId" clId="{289D86DA-ABFA-43C4-9988-D65B3C9593A4}" dt="2022-11-12T14:23:15.127" v="538" actId="165"/>
          <ac:picMkLst>
            <pc:docMk/>
            <pc:sldMk cId="1478301577" sldId="289"/>
            <ac:picMk id="4" creationId="{4ED84A39-D3D0-FB51-BB64-805C8CD249AC}"/>
          </ac:picMkLst>
        </pc:picChg>
        <pc:picChg chg="del mod">
          <ac:chgData name="Dicha Arkana" userId="b4f4b186328639f5" providerId="LiveId" clId="{289D86DA-ABFA-43C4-9988-D65B3C9593A4}" dt="2022-11-12T14:23:02.737" v="532" actId="478"/>
          <ac:picMkLst>
            <pc:docMk/>
            <pc:sldMk cId="1478301577" sldId="289"/>
            <ac:picMk id="5" creationId="{4BCC5E63-7E20-409B-7E58-82DAC3AECC91}"/>
          </ac:picMkLst>
        </pc:picChg>
        <pc:picChg chg="del">
          <ac:chgData name="Dicha Arkana" userId="b4f4b186328639f5" providerId="LiveId" clId="{289D86DA-ABFA-43C4-9988-D65B3C9593A4}" dt="2022-11-12T14:23:02.737" v="532" actId="478"/>
          <ac:picMkLst>
            <pc:docMk/>
            <pc:sldMk cId="1478301577" sldId="289"/>
            <ac:picMk id="6" creationId="{311BF9BE-7844-F40F-5FC7-512ACAD9205D}"/>
          </ac:picMkLst>
        </pc:picChg>
        <pc:picChg chg="add mod topLvl">
          <ac:chgData name="Dicha Arkana" userId="b4f4b186328639f5" providerId="LiveId" clId="{289D86DA-ABFA-43C4-9988-D65B3C9593A4}" dt="2022-11-12T14:23:15.127" v="538" actId="165"/>
          <ac:picMkLst>
            <pc:docMk/>
            <pc:sldMk cId="1478301577" sldId="289"/>
            <ac:picMk id="7" creationId="{504C99A5-0337-1DE1-3DFE-08B5F4DD9554}"/>
          </ac:picMkLst>
        </pc:picChg>
        <pc:picChg chg="del">
          <ac:chgData name="Dicha Arkana" userId="b4f4b186328639f5" providerId="LiveId" clId="{289D86DA-ABFA-43C4-9988-D65B3C9593A4}" dt="2022-11-12T14:23:02.737" v="532" actId="478"/>
          <ac:picMkLst>
            <pc:docMk/>
            <pc:sldMk cId="1478301577" sldId="289"/>
            <ac:picMk id="8" creationId="{8AE87DC5-ABE5-20B3-61F3-5C06AD4E7CD4}"/>
          </ac:picMkLst>
        </pc:picChg>
        <pc:picChg chg="del">
          <ac:chgData name="Dicha Arkana" userId="b4f4b186328639f5" providerId="LiveId" clId="{289D86DA-ABFA-43C4-9988-D65B3C9593A4}" dt="2022-11-12T14:23:02.737" v="532" actId="478"/>
          <ac:picMkLst>
            <pc:docMk/>
            <pc:sldMk cId="1478301577" sldId="289"/>
            <ac:picMk id="9" creationId="{C1736E3B-BED6-00BD-121D-32C284FFC719}"/>
          </ac:picMkLst>
        </pc:picChg>
        <pc:picChg chg="del">
          <ac:chgData name="Dicha Arkana" userId="b4f4b186328639f5" providerId="LiveId" clId="{289D86DA-ABFA-43C4-9988-D65B3C9593A4}" dt="2022-11-12T14:23:02.737" v="532" actId="478"/>
          <ac:picMkLst>
            <pc:docMk/>
            <pc:sldMk cId="1478301577" sldId="289"/>
            <ac:picMk id="10" creationId="{9AD16E55-6460-D931-8FD8-78C2B849E113}"/>
          </ac:picMkLst>
        </pc:picChg>
        <pc:picChg chg="del">
          <ac:chgData name="Dicha Arkana" userId="b4f4b186328639f5" providerId="LiveId" clId="{289D86DA-ABFA-43C4-9988-D65B3C9593A4}" dt="2022-11-12T14:23:02.737" v="532" actId="478"/>
          <ac:picMkLst>
            <pc:docMk/>
            <pc:sldMk cId="1478301577" sldId="289"/>
            <ac:picMk id="11" creationId="{7B07507E-049C-AF02-3D68-E008A81DD8E9}"/>
          </ac:picMkLst>
        </pc:picChg>
        <pc:picChg chg="del">
          <ac:chgData name="Dicha Arkana" userId="b4f4b186328639f5" providerId="LiveId" clId="{289D86DA-ABFA-43C4-9988-D65B3C9593A4}" dt="2022-11-12T14:23:02.737" v="532" actId="478"/>
          <ac:picMkLst>
            <pc:docMk/>
            <pc:sldMk cId="1478301577" sldId="289"/>
            <ac:picMk id="12" creationId="{3E444F13-B7CB-F6F4-0CAF-8063FF2E7611}"/>
          </ac:picMkLst>
        </pc:picChg>
        <pc:picChg chg="del">
          <ac:chgData name="Dicha Arkana" userId="b4f4b186328639f5" providerId="LiveId" clId="{289D86DA-ABFA-43C4-9988-D65B3C9593A4}" dt="2022-11-12T14:23:02.737" v="532" actId="478"/>
          <ac:picMkLst>
            <pc:docMk/>
            <pc:sldMk cId="1478301577" sldId="289"/>
            <ac:picMk id="13" creationId="{F75A1E71-9455-75D0-8C6B-5AA6B0A68CAF}"/>
          </ac:picMkLst>
        </pc:picChg>
        <pc:picChg chg="del">
          <ac:chgData name="Dicha Arkana" userId="b4f4b186328639f5" providerId="LiveId" clId="{289D86DA-ABFA-43C4-9988-D65B3C9593A4}" dt="2022-11-12T14:23:02.737" v="532" actId="478"/>
          <ac:picMkLst>
            <pc:docMk/>
            <pc:sldMk cId="1478301577" sldId="289"/>
            <ac:picMk id="14" creationId="{FC210A98-3486-B435-0460-6081E3FBD22B}"/>
          </ac:picMkLst>
        </pc:picChg>
        <pc:picChg chg="add mod topLvl">
          <ac:chgData name="Dicha Arkana" userId="b4f4b186328639f5" providerId="LiveId" clId="{289D86DA-ABFA-43C4-9988-D65B3C9593A4}" dt="2022-11-12T14:23:15.127" v="538" actId="165"/>
          <ac:picMkLst>
            <pc:docMk/>
            <pc:sldMk cId="1478301577" sldId="289"/>
            <ac:picMk id="15" creationId="{31F7C9C5-3FC3-C669-12E5-E7756CD54249}"/>
          </ac:picMkLst>
        </pc:picChg>
        <pc:picChg chg="add mod topLvl">
          <ac:chgData name="Dicha Arkana" userId="b4f4b186328639f5" providerId="LiveId" clId="{289D86DA-ABFA-43C4-9988-D65B3C9593A4}" dt="2022-11-12T14:23:15.127" v="538" actId="165"/>
          <ac:picMkLst>
            <pc:docMk/>
            <pc:sldMk cId="1478301577" sldId="289"/>
            <ac:picMk id="16" creationId="{86580B4B-30FF-F8FA-8FD0-3A495F339821}"/>
          </ac:picMkLst>
        </pc:picChg>
        <pc:picChg chg="add mod topLvl">
          <ac:chgData name="Dicha Arkana" userId="b4f4b186328639f5" providerId="LiveId" clId="{289D86DA-ABFA-43C4-9988-D65B3C9593A4}" dt="2022-11-12T14:23:15.127" v="538" actId="165"/>
          <ac:picMkLst>
            <pc:docMk/>
            <pc:sldMk cId="1478301577" sldId="289"/>
            <ac:picMk id="17" creationId="{54023580-2DA2-EB92-8E3A-2B482FDDD5FE}"/>
          </ac:picMkLst>
        </pc:picChg>
        <pc:picChg chg="add mod topLvl">
          <ac:chgData name="Dicha Arkana" userId="b4f4b186328639f5" providerId="LiveId" clId="{289D86DA-ABFA-43C4-9988-D65B3C9593A4}" dt="2022-11-12T14:23:15.127" v="538" actId="165"/>
          <ac:picMkLst>
            <pc:docMk/>
            <pc:sldMk cId="1478301577" sldId="289"/>
            <ac:picMk id="18" creationId="{7CA71270-4A71-1260-61D0-8DD9DF61C5A2}"/>
          </ac:picMkLst>
        </pc:picChg>
        <pc:picChg chg="add mod">
          <ac:chgData name="Dicha Arkana" userId="b4f4b186328639f5" providerId="LiveId" clId="{289D86DA-ABFA-43C4-9988-D65B3C9593A4}" dt="2022-11-12T14:23:27.051" v="540" actId="1076"/>
          <ac:picMkLst>
            <pc:docMk/>
            <pc:sldMk cId="1478301577" sldId="289"/>
            <ac:picMk id="21" creationId="{68B690E1-35D6-437C-5BCE-3EB46B559712}"/>
          </ac:picMkLst>
        </pc:picChg>
      </pc:sldChg>
      <pc:sldChg chg="add del">
        <pc:chgData name="Dicha Arkana" userId="b4f4b186328639f5" providerId="LiveId" clId="{289D86DA-ABFA-43C4-9988-D65B3C9593A4}" dt="2022-11-12T14:18:59.127" v="479" actId="47"/>
        <pc:sldMkLst>
          <pc:docMk/>
          <pc:sldMk cId="2536173571" sldId="289"/>
        </pc:sldMkLst>
      </pc:sldChg>
      <pc:sldChg chg="addSp delSp modSp add mod replId">
        <pc:chgData name="Dicha Arkana" userId="b4f4b186328639f5" providerId="LiveId" clId="{289D86DA-ABFA-43C4-9988-D65B3C9593A4}" dt="2022-11-12T14:25:47.977" v="602" actId="478"/>
        <pc:sldMkLst>
          <pc:docMk/>
          <pc:sldMk cId="1869796826" sldId="290"/>
        </pc:sldMkLst>
        <pc:picChg chg="add mod">
          <ac:chgData name="Dicha Arkana" userId="b4f4b186328639f5" providerId="LiveId" clId="{289D86DA-ABFA-43C4-9988-D65B3C9593A4}" dt="2022-11-12T14:23:49.266" v="593" actId="1036"/>
          <ac:picMkLst>
            <pc:docMk/>
            <pc:sldMk cId="1869796826" sldId="290"/>
            <ac:picMk id="2" creationId="{D25BD00B-A2EF-AE81-DCC0-438E87A448A4}"/>
          </ac:picMkLst>
        </pc:picChg>
        <pc:picChg chg="del">
          <ac:chgData name="Dicha Arkana" userId="b4f4b186328639f5" providerId="LiveId" clId="{289D86DA-ABFA-43C4-9988-D65B3C9593A4}" dt="2022-11-12T14:23:39.435" v="541" actId="478"/>
          <ac:picMkLst>
            <pc:docMk/>
            <pc:sldMk cId="1869796826" sldId="290"/>
            <ac:picMk id="3" creationId="{BABC9DCB-0682-6C35-D0D8-8293A89DE101}"/>
          </ac:picMkLst>
        </pc:picChg>
        <pc:picChg chg="add mod">
          <ac:chgData name="Dicha Arkana" userId="b4f4b186328639f5" providerId="LiveId" clId="{289D86DA-ABFA-43C4-9988-D65B3C9593A4}" dt="2022-11-12T14:23:49.266" v="593" actId="1036"/>
          <ac:picMkLst>
            <pc:docMk/>
            <pc:sldMk cId="1869796826" sldId="290"/>
            <ac:picMk id="4" creationId="{7059CD7C-163D-A546-4CBF-953B59009536}"/>
          </ac:picMkLst>
        </pc:picChg>
        <pc:picChg chg="del">
          <ac:chgData name="Dicha Arkana" userId="b4f4b186328639f5" providerId="LiveId" clId="{289D86DA-ABFA-43C4-9988-D65B3C9593A4}" dt="2022-11-12T14:23:39.435" v="541" actId="478"/>
          <ac:picMkLst>
            <pc:docMk/>
            <pc:sldMk cId="1869796826" sldId="290"/>
            <ac:picMk id="5" creationId="{4BCC5E63-7E20-409B-7E58-82DAC3AECC91}"/>
          </ac:picMkLst>
        </pc:picChg>
        <pc:picChg chg="del">
          <ac:chgData name="Dicha Arkana" userId="b4f4b186328639f5" providerId="LiveId" clId="{289D86DA-ABFA-43C4-9988-D65B3C9593A4}" dt="2022-11-12T14:23:39.435" v="541" actId="478"/>
          <ac:picMkLst>
            <pc:docMk/>
            <pc:sldMk cId="1869796826" sldId="290"/>
            <ac:picMk id="6" creationId="{311BF9BE-7844-F40F-5FC7-512ACAD9205D}"/>
          </ac:picMkLst>
        </pc:picChg>
        <pc:picChg chg="del">
          <ac:chgData name="Dicha Arkana" userId="b4f4b186328639f5" providerId="LiveId" clId="{289D86DA-ABFA-43C4-9988-D65B3C9593A4}" dt="2022-11-12T14:23:39.435" v="541" actId="478"/>
          <ac:picMkLst>
            <pc:docMk/>
            <pc:sldMk cId="1869796826" sldId="290"/>
            <ac:picMk id="7" creationId="{D5AA0953-CB5E-9D7A-4199-2E995134161A}"/>
          </ac:picMkLst>
        </pc:picChg>
        <pc:picChg chg="del">
          <ac:chgData name="Dicha Arkana" userId="b4f4b186328639f5" providerId="LiveId" clId="{289D86DA-ABFA-43C4-9988-D65B3C9593A4}" dt="2022-11-12T14:23:39.435" v="541" actId="478"/>
          <ac:picMkLst>
            <pc:docMk/>
            <pc:sldMk cId="1869796826" sldId="290"/>
            <ac:picMk id="8" creationId="{8AE87DC5-ABE5-20B3-61F3-5C06AD4E7CD4}"/>
          </ac:picMkLst>
        </pc:picChg>
        <pc:picChg chg="del">
          <ac:chgData name="Dicha Arkana" userId="b4f4b186328639f5" providerId="LiveId" clId="{289D86DA-ABFA-43C4-9988-D65B3C9593A4}" dt="2022-11-12T14:23:39.435" v="541" actId="478"/>
          <ac:picMkLst>
            <pc:docMk/>
            <pc:sldMk cId="1869796826" sldId="290"/>
            <ac:picMk id="9" creationId="{C1736E3B-BED6-00BD-121D-32C284FFC719}"/>
          </ac:picMkLst>
        </pc:picChg>
        <pc:picChg chg="del">
          <ac:chgData name="Dicha Arkana" userId="b4f4b186328639f5" providerId="LiveId" clId="{289D86DA-ABFA-43C4-9988-D65B3C9593A4}" dt="2022-11-12T14:23:39.435" v="541" actId="478"/>
          <ac:picMkLst>
            <pc:docMk/>
            <pc:sldMk cId="1869796826" sldId="290"/>
            <ac:picMk id="10" creationId="{9AD16E55-6460-D931-8FD8-78C2B849E113}"/>
          </ac:picMkLst>
        </pc:picChg>
        <pc:picChg chg="del">
          <ac:chgData name="Dicha Arkana" userId="b4f4b186328639f5" providerId="LiveId" clId="{289D86DA-ABFA-43C4-9988-D65B3C9593A4}" dt="2022-11-12T14:23:39.435" v="541" actId="478"/>
          <ac:picMkLst>
            <pc:docMk/>
            <pc:sldMk cId="1869796826" sldId="290"/>
            <ac:picMk id="11" creationId="{7B07507E-049C-AF02-3D68-E008A81DD8E9}"/>
          </ac:picMkLst>
        </pc:picChg>
        <pc:picChg chg="del">
          <ac:chgData name="Dicha Arkana" userId="b4f4b186328639f5" providerId="LiveId" clId="{289D86DA-ABFA-43C4-9988-D65B3C9593A4}" dt="2022-11-12T14:23:39.435" v="541" actId="478"/>
          <ac:picMkLst>
            <pc:docMk/>
            <pc:sldMk cId="1869796826" sldId="290"/>
            <ac:picMk id="12" creationId="{3E444F13-B7CB-F6F4-0CAF-8063FF2E7611}"/>
          </ac:picMkLst>
        </pc:picChg>
        <pc:picChg chg="del">
          <ac:chgData name="Dicha Arkana" userId="b4f4b186328639f5" providerId="LiveId" clId="{289D86DA-ABFA-43C4-9988-D65B3C9593A4}" dt="2022-11-12T14:23:39.435" v="541" actId="478"/>
          <ac:picMkLst>
            <pc:docMk/>
            <pc:sldMk cId="1869796826" sldId="290"/>
            <ac:picMk id="13" creationId="{F75A1E71-9455-75D0-8C6B-5AA6B0A68CAF}"/>
          </ac:picMkLst>
        </pc:picChg>
        <pc:picChg chg="del">
          <ac:chgData name="Dicha Arkana" userId="b4f4b186328639f5" providerId="LiveId" clId="{289D86DA-ABFA-43C4-9988-D65B3C9593A4}" dt="2022-11-12T14:23:39.435" v="541" actId="478"/>
          <ac:picMkLst>
            <pc:docMk/>
            <pc:sldMk cId="1869796826" sldId="290"/>
            <ac:picMk id="14" creationId="{FC210A98-3486-B435-0460-6081E3FBD22B}"/>
          </ac:picMkLst>
        </pc:picChg>
        <pc:picChg chg="add mod">
          <ac:chgData name="Dicha Arkana" userId="b4f4b186328639f5" providerId="LiveId" clId="{289D86DA-ABFA-43C4-9988-D65B3C9593A4}" dt="2022-11-12T14:23:49.266" v="593" actId="1036"/>
          <ac:picMkLst>
            <pc:docMk/>
            <pc:sldMk cId="1869796826" sldId="290"/>
            <ac:picMk id="15" creationId="{595A3645-A542-FB8A-442B-50A2C3FE7AD9}"/>
          </ac:picMkLst>
        </pc:picChg>
        <pc:picChg chg="del">
          <ac:chgData name="Dicha Arkana" userId="b4f4b186328639f5" providerId="LiveId" clId="{289D86DA-ABFA-43C4-9988-D65B3C9593A4}" dt="2022-11-12T14:23:39.435" v="541" actId="478"/>
          <ac:picMkLst>
            <pc:docMk/>
            <pc:sldMk cId="1869796826" sldId="290"/>
            <ac:picMk id="16" creationId="{3F604476-81BF-C281-67B1-383DEB1EAAE9}"/>
          </ac:picMkLst>
        </pc:picChg>
        <pc:picChg chg="add mod">
          <ac:chgData name="Dicha Arkana" userId="b4f4b186328639f5" providerId="LiveId" clId="{289D86DA-ABFA-43C4-9988-D65B3C9593A4}" dt="2022-11-12T14:23:49.266" v="593" actId="1036"/>
          <ac:picMkLst>
            <pc:docMk/>
            <pc:sldMk cId="1869796826" sldId="290"/>
            <ac:picMk id="17" creationId="{5D62A14E-4414-51C9-EB56-F49FAE49AF20}"/>
          </ac:picMkLst>
        </pc:picChg>
        <pc:picChg chg="del">
          <ac:chgData name="Dicha Arkana" userId="b4f4b186328639f5" providerId="LiveId" clId="{289D86DA-ABFA-43C4-9988-D65B3C9593A4}" dt="2022-11-12T14:23:39.435" v="541" actId="478"/>
          <ac:picMkLst>
            <pc:docMk/>
            <pc:sldMk cId="1869796826" sldId="290"/>
            <ac:picMk id="18" creationId="{96C7BCC0-20C7-5A13-3B00-710D2423C3F7}"/>
          </ac:picMkLst>
        </pc:picChg>
        <pc:picChg chg="add mod">
          <ac:chgData name="Dicha Arkana" userId="b4f4b186328639f5" providerId="LiveId" clId="{289D86DA-ABFA-43C4-9988-D65B3C9593A4}" dt="2022-11-12T14:23:49.266" v="593" actId="1036"/>
          <ac:picMkLst>
            <pc:docMk/>
            <pc:sldMk cId="1869796826" sldId="290"/>
            <ac:picMk id="19" creationId="{067B730B-9A88-5A07-0749-44053F95A99D}"/>
          </ac:picMkLst>
        </pc:picChg>
        <pc:picChg chg="del">
          <ac:chgData name="Dicha Arkana" userId="b4f4b186328639f5" providerId="LiveId" clId="{289D86DA-ABFA-43C4-9988-D65B3C9593A4}" dt="2022-11-12T14:23:39.435" v="541" actId="478"/>
          <ac:picMkLst>
            <pc:docMk/>
            <pc:sldMk cId="1869796826" sldId="290"/>
            <ac:picMk id="20" creationId="{D1B5126E-E926-82CF-7551-C767768FDD28}"/>
          </ac:picMkLst>
        </pc:picChg>
        <pc:picChg chg="add mod">
          <ac:chgData name="Dicha Arkana" userId="b4f4b186328639f5" providerId="LiveId" clId="{289D86DA-ABFA-43C4-9988-D65B3C9593A4}" dt="2022-11-12T14:23:49.266" v="593" actId="1036"/>
          <ac:picMkLst>
            <pc:docMk/>
            <pc:sldMk cId="1869796826" sldId="290"/>
            <ac:picMk id="21" creationId="{776AB40B-0BD0-BA18-52C3-35BA558F27E0}"/>
          </ac:picMkLst>
        </pc:picChg>
        <pc:picChg chg="add mod">
          <ac:chgData name="Dicha Arkana" userId="b4f4b186328639f5" providerId="LiveId" clId="{289D86DA-ABFA-43C4-9988-D65B3C9593A4}" dt="2022-11-12T14:23:49.266" v="593" actId="1036"/>
          <ac:picMkLst>
            <pc:docMk/>
            <pc:sldMk cId="1869796826" sldId="290"/>
            <ac:picMk id="22" creationId="{1B9E8F2B-D669-B440-B344-140854927EEE}"/>
          </ac:picMkLst>
        </pc:picChg>
        <pc:picChg chg="add mod">
          <ac:chgData name="Dicha Arkana" userId="b4f4b186328639f5" providerId="LiveId" clId="{289D86DA-ABFA-43C4-9988-D65B3C9593A4}" dt="2022-11-12T14:23:49.266" v="593" actId="1036"/>
          <ac:picMkLst>
            <pc:docMk/>
            <pc:sldMk cId="1869796826" sldId="290"/>
            <ac:picMk id="23" creationId="{44A49F9D-CE42-034C-9169-15A464092279}"/>
          </ac:picMkLst>
        </pc:picChg>
        <pc:picChg chg="add mod">
          <ac:chgData name="Dicha Arkana" userId="b4f4b186328639f5" providerId="LiveId" clId="{289D86DA-ABFA-43C4-9988-D65B3C9593A4}" dt="2022-11-12T14:23:49.266" v="593" actId="1036"/>
          <ac:picMkLst>
            <pc:docMk/>
            <pc:sldMk cId="1869796826" sldId="290"/>
            <ac:picMk id="24" creationId="{90C5B91F-2316-CE18-FE15-3BFB3DDD60D6}"/>
          </ac:picMkLst>
        </pc:picChg>
        <pc:picChg chg="add mod">
          <ac:chgData name="Dicha Arkana" userId="b4f4b186328639f5" providerId="LiveId" clId="{289D86DA-ABFA-43C4-9988-D65B3C9593A4}" dt="2022-11-12T14:25:17.972" v="595" actId="1076"/>
          <ac:picMkLst>
            <pc:docMk/>
            <pc:sldMk cId="1869796826" sldId="290"/>
            <ac:picMk id="26" creationId="{C09E63CD-6637-E790-8709-A8E70301BED8}"/>
          </ac:picMkLst>
        </pc:picChg>
        <pc:picChg chg="add mod">
          <ac:chgData name="Dicha Arkana" userId="b4f4b186328639f5" providerId="LiveId" clId="{289D86DA-ABFA-43C4-9988-D65B3C9593A4}" dt="2022-11-12T14:25:42.860" v="600" actId="1076"/>
          <ac:picMkLst>
            <pc:docMk/>
            <pc:sldMk cId="1869796826" sldId="290"/>
            <ac:picMk id="28" creationId="{141D524F-374B-7511-FC9C-DA1C7EC23C46}"/>
          </ac:picMkLst>
        </pc:picChg>
        <pc:picChg chg="add mod">
          <ac:chgData name="Dicha Arkana" userId="b4f4b186328639f5" providerId="LiveId" clId="{289D86DA-ABFA-43C4-9988-D65B3C9593A4}" dt="2022-11-12T14:25:41.345" v="599" actId="1076"/>
          <ac:picMkLst>
            <pc:docMk/>
            <pc:sldMk cId="1869796826" sldId="290"/>
            <ac:picMk id="30" creationId="{AD0ABDC4-AE3B-13FC-EE7E-75E3B3F10147}"/>
          </ac:picMkLst>
        </pc:picChg>
        <pc:picChg chg="add del mod">
          <ac:chgData name="Dicha Arkana" userId="b4f4b186328639f5" providerId="LiveId" clId="{289D86DA-ABFA-43C4-9988-D65B3C9593A4}" dt="2022-11-12T14:25:47.977" v="602" actId="478"/>
          <ac:picMkLst>
            <pc:docMk/>
            <pc:sldMk cId="1869796826" sldId="290"/>
            <ac:picMk id="32" creationId="{65B5CC79-4FE6-93DE-9FEB-657726C9476F}"/>
          </ac:picMkLst>
        </pc:picChg>
      </pc:sldChg>
      <pc:sldChg chg="add del">
        <pc:chgData name="Dicha Arkana" userId="b4f4b186328639f5" providerId="LiveId" clId="{289D86DA-ABFA-43C4-9988-D65B3C9593A4}" dt="2022-11-12T14:18:59.127" v="479" actId="47"/>
        <pc:sldMkLst>
          <pc:docMk/>
          <pc:sldMk cId="3671960687" sldId="290"/>
        </pc:sldMkLst>
      </pc:sldChg>
      <pc:sldChg chg="add del">
        <pc:chgData name="Dicha Arkana" userId="b4f4b186328639f5" providerId="LiveId" clId="{289D86DA-ABFA-43C4-9988-D65B3C9593A4}" dt="2022-11-12T14:18:59.127" v="479" actId="47"/>
        <pc:sldMkLst>
          <pc:docMk/>
          <pc:sldMk cId="556658691" sldId="291"/>
        </pc:sldMkLst>
      </pc:sldChg>
      <pc:sldChg chg="add del replId">
        <pc:chgData name="Dicha Arkana" userId="b4f4b186328639f5" providerId="LiveId" clId="{289D86DA-ABFA-43C4-9988-D65B3C9593A4}" dt="2022-11-12T14:25:50.091" v="603" actId="47"/>
        <pc:sldMkLst>
          <pc:docMk/>
          <pc:sldMk cId="2869632176" sldId="291"/>
        </pc:sldMkLst>
      </pc:sldChg>
      <pc:sldChg chg="addSp delSp modSp add mod">
        <pc:chgData name="Dicha Arkana" userId="b4f4b186328639f5" providerId="LiveId" clId="{289D86DA-ABFA-43C4-9988-D65B3C9593A4}" dt="2022-11-12T14:26:11.583" v="614" actId="1076"/>
        <pc:sldMkLst>
          <pc:docMk/>
          <pc:sldMk cId="3504072784" sldId="291"/>
        </pc:sldMkLst>
        <pc:grpChg chg="add del mod">
          <ac:chgData name="Dicha Arkana" userId="b4f4b186328639f5" providerId="LiveId" clId="{289D86DA-ABFA-43C4-9988-D65B3C9593A4}" dt="2022-11-12T14:26:06.327" v="612" actId="165"/>
          <ac:grpSpMkLst>
            <pc:docMk/>
            <pc:sldMk cId="3504072784" sldId="291"/>
            <ac:grpSpMk id="3" creationId="{39BA46B2-4212-A3A2-6451-7D2B47421483}"/>
          </ac:grpSpMkLst>
        </pc:grpChg>
        <pc:picChg chg="del">
          <ac:chgData name="Dicha Arkana" userId="b4f4b186328639f5" providerId="LiveId" clId="{289D86DA-ABFA-43C4-9988-D65B3C9593A4}" dt="2022-11-12T14:25:54.306" v="605" actId="478"/>
          <ac:picMkLst>
            <pc:docMk/>
            <pc:sldMk cId="3504072784" sldId="291"/>
            <ac:picMk id="2" creationId="{D25BD00B-A2EF-AE81-DCC0-438E87A448A4}"/>
          </ac:picMkLst>
        </pc:picChg>
        <pc:picChg chg="del">
          <ac:chgData name="Dicha Arkana" userId="b4f4b186328639f5" providerId="LiveId" clId="{289D86DA-ABFA-43C4-9988-D65B3C9593A4}" dt="2022-11-12T14:25:54.306" v="605" actId="478"/>
          <ac:picMkLst>
            <pc:docMk/>
            <pc:sldMk cId="3504072784" sldId="291"/>
            <ac:picMk id="4" creationId="{7059CD7C-163D-A546-4CBF-953B59009536}"/>
          </ac:picMkLst>
        </pc:picChg>
        <pc:picChg chg="add mod">
          <ac:chgData name="Dicha Arkana" userId="b4f4b186328639f5" providerId="LiveId" clId="{289D86DA-ABFA-43C4-9988-D65B3C9593A4}" dt="2022-11-12T14:26:11.583" v="614" actId="1076"/>
          <ac:picMkLst>
            <pc:docMk/>
            <pc:sldMk cId="3504072784" sldId="291"/>
            <ac:picMk id="6" creationId="{E0950702-D0A1-748A-A572-502576FD9E78}"/>
          </ac:picMkLst>
        </pc:picChg>
        <pc:picChg chg="del">
          <ac:chgData name="Dicha Arkana" userId="b4f4b186328639f5" providerId="LiveId" clId="{289D86DA-ABFA-43C4-9988-D65B3C9593A4}" dt="2022-11-12T14:25:54.306" v="605" actId="478"/>
          <ac:picMkLst>
            <pc:docMk/>
            <pc:sldMk cId="3504072784" sldId="291"/>
            <ac:picMk id="15" creationId="{595A3645-A542-FB8A-442B-50A2C3FE7AD9}"/>
          </ac:picMkLst>
        </pc:picChg>
        <pc:picChg chg="del">
          <ac:chgData name="Dicha Arkana" userId="b4f4b186328639f5" providerId="LiveId" clId="{289D86DA-ABFA-43C4-9988-D65B3C9593A4}" dt="2022-11-12T14:25:54.306" v="605" actId="478"/>
          <ac:picMkLst>
            <pc:docMk/>
            <pc:sldMk cId="3504072784" sldId="291"/>
            <ac:picMk id="17" creationId="{5D62A14E-4414-51C9-EB56-F49FAE49AF20}"/>
          </ac:picMkLst>
        </pc:picChg>
        <pc:picChg chg="del">
          <ac:chgData name="Dicha Arkana" userId="b4f4b186328639f5" providerId="LiveId" clId="{289D86DA-ABFA-43C4-9988-D65B3C9593A4}" dt="2022-11-12T14:25:54.306" v="605" actId="478"/>
          <ac:picMkLst>
            <pc:docMk/>
            <pc:sldMk cId="3504072784" sldId="291"/>
            <ac:picMk id="19" creationId="{067B730B-9A88-5A07-0749-44053F95A99D}"/>
          </ac:picMkLst>
        </pc:picChg>
        <pc:picChg chg="del">
          <ac:chgData name="Dicha Arkana" userId="b4f4b186328639f5" providerId="LiveId" clId="{289D86DA-ABFA-43C4-9988-D65B3C9593A4}" dt="2022-11-12T14:25:54.306" v="605" actId="478"/>
          <ac:picMkLst>
            <pc:docMk/>
            <pc:sldMk cId="3504072784" sldId="291"/>
            <ac:picMk id="21" creationId="{776AB40B-0BD0-BA18-52C3-35BA558F27E0}"/>
          </ac:picMkLst>
        </pc:picChg>
        <pc:picChg chg="del">
          <ac:chgData name="Dicha Arkana" userId="b4f4b186328639f5" providerId="LiveId" clId="{289D86DA-ABFA-43C4-9988-D65B3C9593A4}" dt="2022-11-12T14:25:54.306" v="605" actId="478"/>
          <ac:picMkLst>
            <pc:docMk/>
            <pc:sldMk cId="3504072784" sldId="291"/>
            <ac:picMk id="22" creationId="{1B9E8F2B-D669-B440-B344-140854927EEE}"/>
          </ac:picMkLst>
        </pc:picChg>
        <pc:picChg chg="del">
          <ac:chgData name="Dicha Arkana" userId="b4f4b186328639f5" providerId="LiveId" clId="{289D86DA-ABFA-43C4-9988-D65B3C9593A4}" dt="2022-11-12T14:25:54.306" v="605" actId="478"/>
          <ac:picMkLst>
            <pc:docMk/>
            <pc:sldMk cId="3504072784" sldId="291"/>
            <ac:picMk id="23" creationId="{44A49F9D-CE42-034C-9169-15A464092279}"/>
          </ac:picMkLst>
        </pc:picChg>
        <pc:picChg chg="del">
          <ac:chgData name="Dicha Arkana" userId="b4f4b186328639f5" providerId="LiveId" clId="{289D86DA-ABFA-43C4-9988-D65B3C9593A4}" dt="2022-11-12T14:25:54.306" v="605" actId="478"/>
          <ac:picMkLst>
            <pc:docMk/>
            <pc:sldMk cId="3504072784" sldId="291"/>
            <ac:picMk id="24" creationId="{90C5B91F-2316-CE18-FE15-3BFB3DDD60D6}"/>
          </ac:picMkLst>
        </pc:picChg>
        <pc:picChg chg="del mod">
          <ac:chgData name="Dicha Arkana" userId="b4f4b186328639f5" providerId="LiveId" clId="{289D86DA-ABFA-43C4-9988-D65B3C9593A4}" dt="2022-11-12T14:25:55.607" v="607" actId="478"/>
          <ac:picMkLst>
            <pc:docMk/>
            <pc:sldMk cId="3504072784" sldId="291"/>
            <ac:picMk id="26" creationId="{C09E63CD-6637-E790-8709-A8E70301BED8}"/>
          </ac:picMkLst>
        </pc:picChg>
        <pc:picChg chg="mod topLvl">
          <ac:chgData name="Dicha Arkana" userId="b4f4b186328639f5" providerId="LiveId" clId="{289D86DA-ABFA-43C4-9988-D65B3C9593A4}" dt="2022-11-12T14:26:06.327" v="612" actId="165"/>
          <ac:picMkLst>
            <pc:docMk/>
            <pc:sldMk cId="3504072784" sldId="291"/>
            <ac:picMk id="28" creationId="{141D524F-374B-7511-FC9C-DA1C7EC23C46}"/>
          </ac:picMkLst>
        </pc:picChg>
        <pc:picChg chg="mod topLvl">
          <ac:chgData name="Dicha Arkana" userId="b4f4b186328639f5" providerId="LiveId" clId="{289D86DA-ABFA-43C4-9988-D65B3C9593A4}" dt="2022-11-12T14:26:06.327" v="612" actId="165"/>
          <ac:picMkLst>
            <pc:docMk/>
            <pc:sldMk cId="3504072784" sldId="291"/>
            <ac:picMk id="30" creationId="{AD0ABDC4-AE3B-13FC-EE7E-75E3B3F10147}"/>
          </ac:picMkLst>
        </pc:picChg>
      </pc:sldChg>
    </pc:docChg>
  </pc:docChgLst>
  <pc:docChgLst>
    <pc:chgData name="Dicha Arkana" userId="b4f4b186328639f5" providerId="LiveId" clId="{7D1BE19D-E28E-4162-A150-FF7BA83AAD99}"/>
    <pc:docChg chg="undo custSel addSld delSld modSld sldOrd">
      <pc:chgData name="Dicha Arkana" userId="b4f4b186328639f5" providerId="LiveId" clId="{7D1BE19D-E28E-4162-A150-FF7BA83AAD99}" dt="2022-11-07T22:18:49.374" v="300" actId="1076"/>
      <pc:docMkLst>
        <pc:docMk/>
      </pc:docMkLst>
      <pc:sldChg chg="addSp delSp modSp mod modTransition">
        <pc:chgData name="Dicha Arkana" userId="b4f4b186328639f5" providerId="LiveId" clId="{7D1BE19D-E28E-4162-A150-FF7BA83AAD99}" dt="2022-11-01T01:07:39.662" v="252"/>
        <pc:sldMkLst>
          <pc:docMk/>
          <pc:sldMk cId="2876146789" sldId="256"/>
        </pc:sldMkLst>
        <pc:picChg chg="add del mod">
          <ac:chgData name="Dicha Arkana" userId="b4f4b186328639f5" providerId="LiveId" clId="{7D1BE19D-E28E-4162-A150-FF7BA83AAD99}" dt="2022-11-01T01:07:37.215" v="251" actId="478"/>
          <ac:picMkLst>
            <pc:docMk/>
            <pc:sldMk cId="2876146789" sldId="256"/>
            <ac:picMk id="3" creationId="{39B50BE6-C9D9-8F47-FFB4-819EF9891559}"/>
          </ac:picMkLst>
        </pc:picChg>
        <pc:picChg chg="add mod">
          <ac:chgData name="Dicha Arkana" userId="b4f4b186328639f5" providerId="LiveId" clId="{7D1BE19D-E28E-4162-A150-FF7BA83AAD99}" dt="2022-11-01T01:07:39.662" v="252"/>
          <ac:picMkLst>
            <pc:docMk/>
            <pc:sldMk cId="2876146789" sldId="256"/>
            <ac:picMk id="4" creationId="{128EC2C8-282B-EA7D-A4FF-788D5D16777D}"/>
          </ac:picMkLst>
        </pc:picChg>
        <pc:picChg chg="del">
          <ac:chgData name="Dicha Arkana" userId="b4f4b186328639f5" providerId="LiveId" clId="{7D1BE19D-E28E-4162-A150-FF7BA83AAD99}" dt="2022-10-24T12:35:33.229" v="69" actId="478"/>
          <ac:picMkLst>
            <pc:docMk/>
            <pc:sldMk cId="2876146789" sldId="256"/>
            <ac:picMk id="7" creationId="{30486101-58D5-9675-42C0-719B4ACB7D03}"/>
          </ac:picMkLst>
        </pc:picChg>
      </pc:sldChg>
      <pc:sldChg chg="addSp modSp mod modTransition">
        <pc:chgData name="Dicha Arkana" userId="b4f4b186328639f5" providerId="LiveId" clId="{7D1BE19D-E28E-4162-A150-FF7BA83AAD99}" dt="2022-10-24T13:45:29.702" v="236" actId="1076"/>
        <pc:sldMkLst>
          <pc:docMk/>
          <pc:sldMk cId="2251078377" sldId="257"/>
        </pc:sldMkLst>
        <pc:picChg chg="mod">
          <ac:chgData name="Dicha Arkana" userId="b4f4b186328639f5" providerId="LiveId" clId="{7D1BE19D-E28E-4162-A150-FF7BA83AAD99}" dt="2022-10-24T12:36:19.321" v="78" actId="1076"/>
          <ac:picMkLst>
            <pc:docMk/>
            <pc:sldMk cId="2251078377" sldId="257"/>
            <ac:picMk id="3" creationId="{AE1BA0D4-BA2F-B330-DFFA-682AA3D7158D}"/>
          </ac:picMkLst>
        </pc:picChg>
        <pc:picChg chg="add mod">
          <ac:chgData name="Dicha Arkana" userId="b4f4b186328639f5" providerId="LiveId" clId="{7D1BE19D-E28E-4162-A150-FF7BA83AAD99}" dt="2022-10-24T13:45:29.702" v="236" actId="1076"/>
          <ac:picMkLst>
            <pc:docMk/>
            <pc:sldMk cId="2251078377" sldId="257"/>
            <ac:picMk id="5" creationId="{8CFA63B2-F263-83F9-7096-B7AE6F59CC02}"/>
          </ac:picMkLst>
        </pc:picChg>
        <pc:picChg chg="add mod">
          <ac:chgData name="Dicha Arkana" userId="b4f4b186328639f5" providerId="LiveId" clId="{7D1BE19D-E28E-4162-A150-FF7BA83AAD99}" dt="2022-10-24T13:45:29.702" v="236" actId="1076"/>
          <ac:picMkLst>
            <pc:docMk/>
            <pc:sldMk cId="2251078377" sldId="257"/>
            <ac:picMk id="7" creationId="{2310474A-9834-1FC8-90A6-DF6B2F7474CA}"/>
          </ac:picMkLst>
        </pc:picChg>
      </pc:sldChg>
      <pc:sldChg chg="addSp delSp modSp new mod modTransition">
        <pc:chgData name="Dicha Arkana" userId="b4f4b186328639f5" providerId="LiveId" clId="{7D1BE19D-E28E-4162-A150-FF7BA83AAD99}" dt="2022-11-07T22:18:49.374" v="300" actId="1076"/>
        <pc:sldMkLst>
          <pc:docMk/>
          <pc:sldMk cId="2951969762" sldId="258"/>
        </pc:sldMkLst>
        <pc:picChg chg="add del mod">
          <ac:chgData name="Dicha Arkana" userId="b4f4b186328639f5" providerId="LiveId" clId="{7D1BE19D-E28E-4162-A150-FF7BA83AAD99}" dt="2022-10-24T12:03:44.867" v="34" actId="478"/>
          <ac:picMkLst>
            <pc:docMk/>
            <pc:sldMk cId="2951969762" sldId="258"/>
            <ac:picMk id="3" creationId="{7CC03BEA-1A08-736D-A839-0CC449934AB5}"/>
          </ac:picMkLst>
        </pc:picChg>
        <pc:picChg chg="add del mod">
          <ac:chgData name="Dicha Arkana" userId="b4f4b186328639f5" providerId="LiveId" clId="{7D1BE19D-E28E-4162-A150-FF7BA83AAD99}" dt="2022-11-07T22:18:30.234" v="294" actId="478"/>
          <ac:picMkLst>
            <pc:docMk/>
            <pc:sldMk cId="2951969762" sldId="258"/>
            <ac:picMk id="3" creationId="{D663179D-D6F7-E3BF-86E3-D5C20B5CD791}"/>
          </ac:picMkLst>
        </pc:picChg>
        <pc:picChg chg="add del mod">
          <ac:chgData name="Dicha Arkana" userId="b4f4b186328639f5" providerId="LiveId" clId="{7D1BE19D-E28E-4162-A150-FF7BA83AAD99}" dt="2022-10-24T12:04:17.385" v="39" actId="478"/>
          <ac:picMkLst>
            <pc:docMk/>
            <pc:sldMk cId="2951969762" sldId="258"/>
            <ac:picMk id="4" creationId="{39258451-BF40-1A30-613B-48B9404379B6}"/>
          </ac:picMkLst>
        </pc:picChg>
        <pc:picChg chg="add mod">
          <ac:chgData name="Dicha Arkana" userId="b4f4b186328639f5" providerId="LiveId" clId="{7D1BE19D-E28E-4162-A150-FF7BA83AAD99}" dt="2022-11-07T22:18:46.531" v="299" actId="1076"/>
          <ac:picMkLst>
            <pc:docMk/>
            <pc:sldMk cId="2951969762" sldId="258"/>
            <ac:picMk id="5" creationId="{571FD113-6A28-2920-1B00-50AE217277EF}"/>
          </ac:picMkLst>
        </pc:picChg>
        <pc:picChg chg="add mod">
          <ac:chgData name="Dicha Arkana" userId="b4f4b186328639f5" providerId="LiveId" clId="{7D1BE19D-E28E-4162-A150-FF7BA83AAD99}" dt="2022-11-07T22:18:49.374" v="300" actId="1076"/>
          <ac:picMkLst>
            <pc:docMk/>
            <pc:sldMk cId="2951969762" sldId="258"/>
            <ac:picMk id="6" creationId="{10A0191F-E847-996D-725F-F10930CC9A87}"/>
          </ac:picMkLst>
        </pc:picChg>
        <pc:picChg chg="add del mod">
          <ac:chgData name="Dicha Arkana" userId="b4f4b186328639f5" providerId="LiveId" clId="{7D1BE19D-E28E-4162-A150-FF7BA83AAD99}" dt="2022-10-24T12:04:45.402" v="46" actId="478"/>
          <ac:picMkLst>
            <pc:docMk/>
            <pc:sldMk cId="2951969762" sldId="258"/>
            <ac:picMk id="7" creationId="{EAA35907-5A25-BFF0-992B-56605A299C80}"/>
          </ac:picMkLst>
        </pc:picChg>
        <pc:picChg chg="add del mod">
          <ac:chgData name="Dicha Arkana" userId="b4f4b186328639f5" providerId="LiveId" clId="{7D1BE19D-E28E-4162-A150-FF7BA83AAD99}" dt="2022-10-24T12:59:44.864" v="149" actId="478"/>
          <ac:picMkLst>
            <pc:docMk/>
            <pc:sldMk cId="2951969762" sldId="258"/>
            <ac:picMk id="9" creationId="{E6A981C7-B8B5-9E69-0347-DEFA7D16A4BA}"/>
          </ac:picMkLst>
        </pc:picChg>
        <pc:picChg chg="add del mod">
          <ac:chgData name="Dicha Arkana" userId="b4f4b186328639f5" providerId="LiveId" clId="{7D1BE19D-E28E-4162-A150-FF7BA83AAD99}" dt="2022-10-24T12:33:21.332" v="56" actId="478"/>
          <ac:picMkLst>
            <pc:docMk/>
            <pc:sldMk cId="2951969762" sldId="258"/>
            <ac:picMk id="11" creationId="{8B0C945C-D25D-3916-8D7B-114015582155}"/>
          </ac:picMkLst>
        </pc:picChg>
        <pc:picChg chg="add del mod">
          <ac:chgData name="Dicha Arkana" userId="b4f4b186328639f5" providerId="LiveId" clId="{7D1BE19D-E28E-4162-A150-FF7BA83AAD99}" dt="2022-10-24T12:33:27.114" v="60" actId="478"/>
          <ac:picMkLst>
            <pc:docMk/>
            <pc:sldMk cId="2951969762" sldId="258"/>
            <ac:picMk id="12" creationId="{E2F5B93D-CB41-5D92-2889-013A9A84E332}"/>
          </ac:picMkLst>
        </pc:picChg>
        <pc:picChg chg="add del mod">
          <ac:chgData name="Dicha Arkana" userId="b4f4b186328639f5" providerId="LiveId" clId="{7D1BE19D-E28E-4162-A150-FF7BA83AAD99}" dt="2022-10-24T12:58:24.866" v="139" actId="478"/>
          <ac:picMkLst>
            <pc:docMk/>
            <pc:sldMk cId="2951969762" sldId="258"/>
            <ac:picMk id="14" creationId="{82FC0041-27A7-93A8-E74E-93474D10CAFD}"/>
          </ac:picMkLst>
        </pc:picChg>
        <pc:picChg chg="add del mod">
          <ac:chgData name="Dicha Arkana" userId="b4f4b186328639f5" providerId="LiveId" clId="{7D1BE19D-E28E-4162-A150-FF7BA83AAD99}" dt="2022-11-07T22:17:19.225" v="285" actId="478"/>
          <ac:picMkLst>
            <pc:docMk/>
            <pc:sldMk cId="2951969762" sldId="258"/>
            <ac:picMk id="16" creationId="{803A00D2-FF77-231C-E9AE-780C24248A16}"/>
          </ac:picMkLst>
        </pc:picChg>
        <pc:picChg chg="add del mod">
          <ac:chgData name="Dicha Arkana" userId="b4f4b186328639f5" providerId="LiveId" clId="{7D1BE19D-E28E-4162-A150-FF7BA83AAD99}" dt="2022-11-07T22:17:19.225" v="285" actId="478"/>
          <ac:picMkLst>
            <pc:docMk/>
            <pc:sldMk cId="2951969762" sldId="258"/>
            <ac:picMk id="18" creationId="{1D68F9AE-3EA9-0447-13F1-F3B39E2AADBD}"/>
          </ac:picMkLst>
        </pc:picChg>
        <pc:picChg chg="add del mod">
          <ac:chgData name="Dicha Arkana" userId="b4f4b186328639f5" providerId="LiveId" clId="{7D1BE19D-E28E-4162-A150-FF7BA83AAD99}" dt="2022-11-07T22:17:19.225" v="285" actId="478"/>
          <ac:picMkLst>
            <pc:docMk/>
            <pc:sldMk cId="2951969762" sldId="258"/>
            <ac:picMk id="20" creationId="{10CF8526-4B42-8F6C-E79F-8ABF7D1E984B}"/>
          </ac:picMkLst>
        </pc:picChg>
        <pc:picChg chg="add del mod">
          <ac:chgData name="Dicha Arkana" userId="b4f4b186328639f5" providerId="LiveId" clId="{7D1BE19D-E28E-4162-A150-FF7BA83AAD99}" dt="2022-11-07T22:17:19.225" v="285" actId="478"/>
          <ac:picMkLst>
            <pc:docMk/>
            <pc:sldMk cId="2951969762" sldId="258"/>
            <ac:picMk id="22" creationId="{929CEF58-3C8C-6C99-3A01-9C3AFF37A7C2}"/>
          </ac:picMkLst>
        </pc:picChg>
        <pc:picChg chg="add del mod">
          <ac:chgData name="Dicha Arkana" userId="b4f4b186328639f5" providerId="LiveId" clId="{7D1BE19D-E28E-4162-A150-FF7BA83AAD99}" dt="2022-11-07T22:17:21.281" v="286" actId="478"/>
          <ac:picMkLst>
            <pc:docMk/>
            <pc:sldMk cId="2951969762" sldId="258"/>
            <ac:picMk id="24" creationId="{86702248-CCFE-0068-14C6-0B69F0204FC4}"/>
          </ac:picMkLst>
        </pc:picChg>
      </pc:sldChg>
      <pc:sldChg chg="addSp delSp modSp add del mod">
        <pc:chgData name="Dicha Arkana" userId="b4f4b186328639f5" providerId="LiveId" clId="{7D1BE19D-E28E-4162-A150-FF7BA83AAD99}" dt="2022-10-24T13:02:36.051" v="179" actId="47"/>
        <pc:sldMkLst>
          <pc:docMk/>
          <pc:sldMk cId="1011827074" sldId="259"/>
        </pc:sldMkLst>
        <pc:picChg chg="del">
          <ac:chgData name="Dicha Arkana" userId="b4f4b186328639f5" providerId="LiveId" clId="{7D1BE19D-E28E-4162-A150-FF7BA83AAD99}" dt="2022-10-24T12:43:11.233" v="79" actId="478"/>
          <ac:picMkLst>
            <pc:docMk/>
            <pc:sldMk cId="1011827074" sldId="259"/>
            <ac:picMk id="3" creationId="{7CC03BEA-1A08-736D-A839-0CC449934AB5}"/>
          </ac:picMkLst>
        </pc:picChg>
        <pc:picChg chg="add mod">
          <ac:chgData name="Dicha Arkana" userId="b4f4b186328639f5" providerId="LiveId" clId="{7D1BE19D-E28E-4162-A150-FF7BA83AAD99}" dt="2022-10-24T12:55:51.418" v="106" actId="1076"/>
          <ac:picMkLst>
            <pc:docMk/>
            <pc:sldMk cId="1011827074" sldId="259"/>
            <ac:picMk id="4" creationId="{5850524E-4F55-00A7-78C8-285747CDFD81}"/>
          </ac:picMkLst>
        </pc:picChg>
        <pc:picChg chg="add del mod">
          <ac:chgData name="Dicha Arkana" userId="b4f4b186328639f5" providerId="LiveId" clId="{7D1BE19D-E28E-4162-A150-FF7BA83AAD99}" dt="2022-10-24T12:53:52.834" v="91" actId="478"/>
          <ac:picMkLst>
            <pc:docMk/>
            <pc:sldMk cId="1011827074" sldId="259"/>
            <ac:picMk id="6" creationId="{5EE24FFD-527A-31FD-615D-2943EABD389E}"/>
          </ac:picMkLst>
        </pc:picChg>
        <pc:picChg chg="add del mod">
          <ac:chgData name="Dicha Arkana" userId="b4f4b186328639f5" providerId="LiveId" clId="{7D1BE19D-E28E-4162-A150-FF7BA83AAD99}" dt="2022-10-24T12:53:59.282" v="94" actId="478"/>
          <ac:picMkLst>
            <pc:docMk/>
            <pc:sldMk cId="1011827074" sldId="259"/>
            <ac:picMk id="8" creationId="{DEAA92B5-F436-B844-BE87-042D0A2053F3}"/>
          </ac:picMkLst>
        </pc:picChg>
        <pc:picChg chg="add del mod">
          <ac:chgData name="Dicha Arkana" userId="b4f4b186328639f5" providerId="LiveId" clId="{7D1BE19D-E28E-4162-A150-FF7BA83AAD99}" dt="2022-10-24T12:55:28.895" v="102" actId="478"/>
          <ac:picMkLst>
            <pc:docMk/>
            <pc:sldMk cId="1011827074" sldId="259"/>
            <ac:picMk id="10" creationId="{A260A0D2-9ECC-2CDC-27C3-F0DAF58CFFA8}"/>
          </ac:picMkLst>
        </pc:picChg>
        <pc:picChg chg="add del mod">
          <ac:chgData name="Dicha Arkana" userId="b4f4b186328639f5" providerId="LiveId" clId="{7D1BE19D-E28E-4162-A150-FF7BA83AAD99}" dt="2022-10-24T13:01:22.938" v="172" actId="21"/>
          <ac:picMkLst>
            <pc:docMk/>
            <pc:sldMk cId="1011827074" sldId="259"/>
            <ac:picMk id="12" creationId="{1C6D8EA1-3520-33E0-F4FC-EE6B9F71078B}"/>
          </ac:picMkLst>
        </pc:picChg>
        <pc:picChg chg="add del mod">
          <ac:chgData name="Dicha Arkana" userId="b4f4b186328639f5" providerId="LiveId" clId="{7D1BE19D-E28E-4162-A150-FF7BA83AAD99}" dt="2022-10-24T13:01:22.938" v="172" actId="21"/>
          <ac:picMkLst>
            <pc:docMk/>
            <pc:sldMk cId="1011827074" sldId="259"/>
            <ac:picMk id="14" creationId="{242F63C5-9305-E11E-DA63-A05676981977}"/>
          </ac:picMkLst>
        </pc:picChg>
        <pc:picChg chg="add del mod">
          <ac:chgData name="Dicha Arkana" userId="b4f4b186328639f5" providerId="LiveId" clId="{7D1BE19D-E28E-4162-A150-FF7BA83AAD99}" dt="2022-10-24T12:54:59.737" v="100"/>
          <ac:picMkLst>
            <pc:docMk/>
            <pc:sldMk cId="1011827074" sldId="259"/>
            <ac:picMk id="16" creationId="{59CAFE0C-759E-63D7-CE38-BDE6041B7C1C}"/>
          </ac:picMkLst>
        </pc:picChg>
        <pc:picChg chg="add del mod">
          <ac:chgData name="Dicha Arkana" userId="b4f4b186328639f5" providerId="LiveId" clId="{7D1BE19D-E28E-4162-A150-FF7BA83AAD99}" dt="2022-10-24T13:01:22.938" v="172" actId="21"/>
          <ac:picMkLst>
            <pc:docMk/>
            <pc:sldMk cId="1011827074" sldId="259"/>
            <ac:picMk id="18" creationId="{8EFCD8BB-2038-CB99-F5D6-E947DBD2B503}"/>
          </ac:picMkLst>
        </pc:picChg>
      </pc:sldChg>
      <pc:sldChg chg="delSp add del mod">
        <pc:chgData name="Dicha Arkana" userId="b4f4b186328639f5" providerId="LiveId" clId="{7D1BE19D-E28E-4162-A150-FF7BA83AAD99}" dt="2022-10-24T13:02:37.052" v="180" actId="47"/>
        <pc:sldMkLst>
          <pc:docMk/>
          <pc:sldMk cId="214096336" sldId="260"/>
        </pc:sldMkLst>
        <pc:picChg chg="del">
          <ac:chgData name="Dicha Arkana" userId="b4f4b186328639f5" providerId="LiveId" clId="{7D1BE19D-E28E-4162-A150-FF7BA83AAD99}" dt="2022-10-24T12:56:12.934" v="108" actId="478"/>
          <ac:picMkLst>
            <pc:docMk/>
            <pc:sldMk cId="214096336" sldId="260"/>
            <ac:picMk id="12" creationId="{1C6D8EA1-3520-33E0-F4FC-EE6B9F71078B}"/>
          </ac:picMkLst>
        </pc:picChg>
        <pc:picChg chg="del">
          <ac:chgData name="Dicha Arkana" userId="b4f4b186328639f5" providerId="LiveId" clId="{7D1BE19D-E28E-4162-A150-FF7BA83AAD99}" dt="2022-10-24T12:56:12.934" v="108" actId="478"/>
          <ac:picMkLst>
            <pc:docMk/>
            <pc:sldMk cId="214096336" sldId="260"/>
            <ac:picMk id="14" creationId="{242F63C5-9305-E11E-DA63-A05676981977}"/>
          </ac:picMkLst>
        </pc:picChg>
        <pc:picChg chg="del">
          <ac:chgData name="Dicha Arkana" userId="b4f4b186328639f5" providerId="LiveId" clId="{7D1BE19D-E28E-4162-A150-FF7BA83AAD99}" dt="2022-10-24T12:56:12.934" v="108" actId="478"/>
          <ac:picMkLst>
            <pc:docMk/>
            <pc:sldMk cId="214096336" sldId="260"/>
            <ac:picMk id="18" creationId="{8EFCD8BB-2038-CB99-F5D6-E947DBD2B503}"/>
          </ac:picMkLst>
        </pc:picChg>
      </pc:sldChg>
      <pc:sldChg chg="addSp delSp modSp add mod modTransition">
        <pc:chgData name="Dicha Arkana" userId="b4f4b186328639f5" providerId="LiveId" clId="{7D1BE19D-E28E-4162-A150-FF7BA83AAD99}" dt="2022-11-01T01:08:16.264" v="255" actId="1076"/>
        <pc:sldMkLst>
          <pc:docMk/>
          <pc:sldMk cId="1197417845" sldId="261"/>
        </pc:sldMkLst>
        <pc:picChg chg="add del mod">
          <ac:chgData name="Dicha Arkana" userId="b4f4b186328639f5" providerId="LiveId" clId="{7D1BE19D-E28E-4162-A150-FF7BA83AAD99}" dt="2022-10-24T13:28:23.780" v="217" actId="478"/>
          <ac:picMkLst>
            <pc:docMk/>
            <pc:sldMk cId="1197417845" sldId="261"/>
            <ac:picMk id="2" creationId="{458A722B-E54D-4146-A080-9342404B9C56}"/>
          </ac:picMkLst>
        </pc:picChg>
        <pc:picChg chg="add del mod">
          <ac:chgData name="Dicha Arkana" userId="b4f4b186328639f5" providerId="LiveId" clId="{7D1BE19D-E28E-4162-A150-FF7BA83AAD99}" dt="2022-10-24T13:28:23.780" v="217" actId="478"/>
          <ac:picMkLst>
            <pc:docMk/>
            <pc:sldMk cId="1197417845" sldId="261"/>
            <ac:picMk id="3" creationId="{48C80D65-D2BC-6AB2-3484-FC76872CCBD4}"/>
          </ac:picMkLst>
        </pc:picChg>
        <pc:picChg chg="add mod">
          <ac:chgData name="Dicha Arkana" userId="b4f4b186328639f5" providerId="LiveId" clId="{7D1BE19D-E28E-4162-A150-FF7BA83AAD99}" dt="2022-11-01T01:08:16.264" v="255" actId="1076"/>
          <ac:picMkLst>
            <pc:docMk/>
            <pc:sldMk cId="1197417845" sldId="261"/>
            <ac:picMk id="3" creationId="{7973EF67-880D-5BBB-8DC0-2D047E93079D}"/>
          </ac:picMkLst>
        </pc:picChg>
        <pc:picChg chg="add del mod">
          <ac:chgData name="Dicha Arkana" userId="b4f4b186328639f5" providerId="LiveId" clId="{7D1BE19D-E28E-4162-A150-FF7BA83AAD99}" dt="2022-10-24T13:28:23.780" v="217" actId="478"/>
          <ac:picMkLst>
            <pc:docMk/>
            <pc:sldMk cId="1197417845" sldId="261"/>
            <ac:picMk id="4" creationId="{8F8D537A-68F6-8401-3A3E-E8B1BAD1AED0}"/>
          </ac:picMkLst>
        </pc:picChg>
        <pc:picChg chg="del">
          <ac:chgData name="Dicha Arkana" userId="b4f4b186328639f5" providerId="LiveId" clId="{7D1BE19D-E28E-4162-A150-FF7BA83AAD99}" dt="2022-10-24T13:01:00.440" v="165" actId="478"/>
          <ac:picMkLst>
            <pc:docMk/>
            <pc:sldMk cId="1197417845" sldId="261"/>
            <ac:picMk id="6" creationId="{10A0191F-E847-996D-725F-F10930CC9A87}"/>
          </ac:picMkLst>
        </pc:picChg>
        <pc:picChg chg="add del mod">
          <ac:chgData name="Dicha Arkana" userId="b4f4b186328639f5" providerId="LiveId" clId="{7D1BE19D-E28E-4162-A150-FF7BA83AAD99}" dt="2022-11-01T01:08:09.277" v="253" actId="478"/>
          <ac:picMkLst>
            <pc:docMk/>
            <pc:sldMk cId="1197417845" sldId="261"/>
            <ac:picMk id="7" creationId="{0D15EF08-A3C9-68D8-499E-2C581FD58183}"/>
          </ac:picMkLst>
        </pc:picChg>
        <pc:picChg chg="mod">
          <ac:chgData name="Dicha Arkana" userId="b4f4b186328639f5" providerId="LiveId" clId="{7D1BE19D-E28E-4162-A150-FF7BA83AAD99}" dt="2022-10-24T13:01:28.038" v="174" actId="1076"/>
          <ac:picMkLst>
            <pc:docMk/>
            <pc:sldMk cId="1197417845" sldId="261"/>
            <ac:picMk id="16" creationId="{803A00D2-FF77-231C-E9AE-780C24248A16}"/>
          </ac:picMkLst>
        </pc:picChg>
        <pc:picChg chg="del">
          <ac:chgData name="Dicha Arkana" userId="b4f4b186328639f5" providerId="LiveId" clId="{7D1BE19D-E28E-4162-A150-FF7BA83AAD99}" dt="2022-10-24T13:01:04.057" v="167" actId="478"/>
          <ac:picMkLst>
            <pc:docMk/>
            <pc:sldMk cId="1197417845" sldId="261"/>
            <ac:picMk id="18" creationId="{1D68F9AE-3EA9-0447-13F1-F3B39E2AADBD}"/>
          </ac:picMkLst>
        </pc:picChg>
        <pc:picChg chg="del">
          <ac:chgData name="Dicha Arkana" userId="b4f4b186328639f5" providerId="LiveId" clId="{7D1BE19D-E28E-4162-A150-FF7BA83AAD99}" dt="2022-10-24T13:01:05.303" v="168" actId="478"/>
          <ac:picMkLst>
            <pc:docMk/>
            <pc:sldMk cId="1197417845" sldId="261"/>
            <ac:picMk id="20" creationId="{10CF8526-4B42-8F6C-E79F-8ABF7D1E984B}"/>
          </ac:picMkLst>
        </pc:picChg>
        <pc:picChg chg="del">
          <ac:chgData name="Dicha Arkana" userId="b4f4b186328639f5" providerId="LiveId" clId="{7D1BE19D-E28E-4162-A150-FF7BA83AAD99}" dt="2022-10-24T13:01:06.698" v="169" actId="478"/>
          <ac:picMkLst>
            <pc:docMk/>
            <pc:sldMk cId="1197417845" sldId="261"/>
            <ac:picMk id="22" creationId="{929CEF58-3C8C-6C99-3A01-9C3AFF37A7C2}"/>
          </ac:picMkLst>
        </pc:picChg>
        <pc:picChg chg="del">
          <ac:chgData name="Dicha Arkana" userId="b4f4b186328639f5" providerId="LiveId" clId="{7D1BE19D-E28E-4162-A150-FF7BA83AAD99}" dt="2022-10-24T13:01:02.144" v="166" actId="478"/>
          <ac:picMkLst>
            <pc:docMk/>
            <pc:sldMk cId="1197417845" sldId="261"/>
            <ac:picMk id="24" creationId="{86702248-CCFE-0068-14C6-0B69F0204FC4}"/>
          </ac:picMkLst>
        </pc:picChg>
      </pc:sldChg>
      <pc:sldChg chg="delSp add del mod">
        <pc:chgData name="Dicha Arkana" userId="b4f4b186328639f5" providerId="LiveId" clId="{7D1BE19D-E28E-4162-A150-FF7BA83AAD99}" dt="2022-10-24T12:57:55.409" v="136" actId="47"/>
        <pc:sldMkLst>
          <pc:docMk/>
          <pc:sldMk cId="3531377579" sldId="261"/>
        </pc:sldMkLst>
        <pc:picChg chg="del">
          <ac:chgData name="Dicha Arkana" userId="b4f4b186328639f5" providerId="LiveId" clId="{7D1BE19D-E28E-4162-A150-FF7BA83AAD99}" dt="2022-10-24T12:57:51.425" v="135" actId="478"/>
          <ac:picMkLst>
            <pc:docMk/>
            <pc:sldMk cId="3531377579" sldId="261"/>
            <ac:picMk id="12" creationId="{1C6D8EA1-3520-33E0-F4FC-EE6B9F71078B}"/>
          </ac:picMkLst>
        </pc:picChg>
      </pc:sldChg>
      <pc:sldChg chg="addSp delSp modSp add mod modTransition">
        <pc:chgData name="Dicha Arkana" userId="b4f4b186328639f5" providerId="LiveId" clId="{7D1BE19D-E28E-4162-A150-FF7BA83AAD99}" dt="2022-10-24T13:08:56.951" v="188"/>
        <pc:sldMkLst>
          <pc:docMk/>
          <pc:sldMk cId="2860898018" sldId="262"/>
        </pc:sldMkLst>
        <pc:picChg chg="del">
          <ac:chgData name="Dicha Arkana" userId="b4f4b186328639f5" providerId="LiveId" clId="{7D1BE19D-E28E-4162-A150-FF7BA83AAD99}" dt="2022-10-24T13:02:40.875" v="182" actId="478"/>
          <ac:picMkLst>
            <pc:docMk/>
            <pc:sldMk cId="2860898018" sldId="262"/>
            <ac:picMk id="2" creationId="{458A722B-E54D-4146-A080-9342404B9C56}"/>
          </ac:picMkLst>
        </pc:picChg>
        <pc:picChg chg="del">
          <ac:chgData name="Dicha Arkana" userId="b4f4b186328639f5" providerId="LiveId" clId="{7D1BE19D-E28E-4162-A150-FF7BA83AAD99}" dt="2022-10-24T13:02:40.875" v="182" actId="478"/>
          <ac:picMkLst>
            <pc:docMk/>
            <pc:sldMk cId="2860898018" sldId="262"/>
            <ac:picMk id="3" creationId="{48C80D65-D2BC-6AB2-3484-FC76872CCBD4}"/>
          </ac:picMkLst>
        </pc:picChg>
        <pc:picChg chg="del">
          <ac:chgData name="Dicha Arkana" userId="b4f4b186328639f5" providerId="LiveId" clId="{7D1BE19D-E28E-4162-A150-FF7BA83AAD99}" dt="2022-10-24T13:02:40.875" v="182" actId="478"/>
          <ac:picMkLst>
            <pc:docMk/>
            <pc:sldMk cId="2860898018" sldId="262"/>
            <ac:picMk id="4" creationId="{8F8D537A-68F6-8401-3A3E-E8B1BAD1AED0}"/>
          </ac:picMkLst>
        </pc:picChg>
        <pc:picChg chg="add mod">
          <ac:chgData name="Dicha Arkana" userId="b4f4b186328639f5" providerId="LiveId" clId="{7D1BE19D-E28E-4162-A150-FF7BA83AAD99}" dt="2022-10-24T13:08:41.804" v="187" actId="1076"/>
          <ac:picMkLst>
            <pc:docMk/>
            <pc:sldMk cId="2860898018" sldId="262"/>
            <ac:picMk id="6" creationId="{29755E7B-DA40-8AA8-63B7-CCE09C17B06A}"/>
          </ac:picMkLst>
        </pc:picChg>
        <pc:picChg chg="del">
          <ac:chgData name="Dicha Arkana" userId="b4f4b186328639f5" providerId="LiveId" clId="{7D1BE19D-E28E-4162-A150-FF7BA83AAD99}" dt="2022-10-24T13:08:38.686" v="186" actId="478"/>
          <ac:picMkLst>
            <pc:docMk/>
            <pc:sldMk cId="2860898018" sldId="262"/>
            <ac:picMk id="16" creationId="{803A00D2-FF77-231C-E9AE-780C24248A16}"/>
          </ac:picMkLst>
        </pc:picChg>
      </pc:sldChg>
      <pc:sldChg chg="addSp delSp modSp add mod">
        <pc:chgData name="Dicha Arkana" userId="b4f4b186328639f5" providerId="LiveId" clId="{7D1BE19D-E28E-4162-A150-FF7BA83AAD99}" dt="2022-10-24T13:12:33.436" v="194" actId="1076"/>
        <pc:sldMkLst>
          <pc:docMk/>
          <pc:sldMk cId="1298047126" sldId="263"/>
        </pc:sldMkLst>
        <pc:picChg chg="add mod">
          <ac:chgData name="Dicha Arkana" userId="b4f4b186328639f5" providerId="LiveId" clId="{7D1BE19D-E28E-4162-A150-FF7BA83AAD99}" dt="2022-10-24T13:12:33.436" v="194" actId="1076"/>
          <ac:picMkLst>
            <pc:docMk/>
            <pc:sldMk cId="1298047126" sldId="263"/>
            <ac:picMk id="3" creationId="{22DF6D16-7A30-ED14-5555-0706791432E4}"/>
          </ac:picMkLst>
        </pc:picChg>
        <pc:picChg chg="del">
          <ac:chgData name="Dicha Arkana" userId="b4f4b186328639f5" providerId="LiveId" clId="{7D1BE19D-E28E-4162-A150-FF7BA83AAD99}" dt="2022-10-24T13:12:29.569" v="193" actId="478"/>
          <ac:picMkLst>
            <pc:docMk/>
            <pc:sldMk cId="1298047126" sldId="263"/>
            <ac:picMk id="6" creationId="{29755E7B-DA40-8AA8-63B7-CCE09C17B06A}"/>
          </ac:picMkLst>
        </pc:picChg>
      </pc:sldChg>
      <pc:sldChg chg="addSp delSp modSp add mod">
        <pc:chgData name="Dicha Arkana" userId="b4f4b186328639f5" providerId="LiveId" clId="{7D1BE19D-E28E-4162-A150-FF7BA83AAD99}" dt="2022-10-24T13:22:16.459" v="205" actId="1076"/>
        <pc:sldMkLst>
          <pc:docMk/>
          <pc:sldMk cId="3615738161" sldId="264"/>
        </pc:sldMkLst>
        <pc:picChg chg="del">
          <ac:chgData name="Dicha Arkana" userId="b4f4b186328639f5" providerId="LiveId" clId="{7D1BE19D-E28E-4162-A150-FF7BA83AAD99}" dt="2022-10-24T13:21:09.556" v="198" actId="478"/>
          <ac:picMkLst>
            <pc:docMk/>
            <pc:sldMk cId="3615738161" sldId="264"/>
            <ac:picMk id="3" creationId="{22DF6D16-7A30-ED14-5555-0706791432E4}"/>
          </ac:picMkLst>
        </pc:picChg>
        <pc:picChg chg="add del mod">
          <ac:chgData name="Dicha Arkana" userId="b4f4b186328639f5" providerId="LiveId" clId="{7D1BE19D-E28E-4162-A150-FF7BA83AAD99}" dt="2022-10-24T13:22:08.278" v="202" actId="478"/>
          <ac:picMkLst>
            <pc:docMk/>
            <pc:sldMk cId="3615738161" sldId="264"/>
            <ac:picMk id="4" creationId="{1BBFE02D-FA70-7126-16B9-C3366FF76799}"/>
          </ac:picMkLst>
        </pc:picChg>
        <pc:picChg chg="add mod">
          <ac:chgData name="Dicha Arkana" userId="b4f4b186328639f5" providerId="LiveId" clId="{7D1BE19D-E28E-4162-A150-FF7BA83AAD99}" dt="2022-10-24T13:22:16.459" v="205" actId="1076"/>
          <ac:picMkLst>
            <pc:docMk/>
            <pc:sldMk cId="3615738161" sldId="264"/>
            <ac:picMk id="6" creationId="{D6816768-519D-A257-04DF-DC98B0EBE043}"/>
          </ac:picMkLst>
        </pc:picChg>
      </pc:sldChg>
      <pc:sldChg chg="add del">
        <pc:chgData name="Dicha Arkana" userId="b4f4b186328639f5" providerId="LiveId" clId="{7D1BE19D-E28E-4162-A150-FF7BA83AAD99}" dt="2022-10-24T13:22:42.435" v="207" actId="47"/>
        <pc:sldMkLst>
          <pc:docMk/>
          <pc:sldMk cId="2459667051" sldId="265"/>
        </pc:sldMkLst>
      </pc:sldChg>
      <pc:sldChg chg="addSp delSp modSp add mod ord">
        <pc:chgData name="Dicha Arkana" userId="b4f4b186328639f5" providerId="LiveId" clId="{7D1BE19D-E28E-4162-A150-FF7BA83AAD99}" dt="2022-10-24T13:45:02.045" v="233" actId="1076"/>
        <pc:sldMkLst>
          <pc:docMk/>
          <pc:sldMk cId="3051667018" sldId="265"/>
        </pc:sldMkLst>
        <pc:picChg chg="add del mod">
          <ac:chgData name="Dicha Arkana" userId="b4f4b186328639f5" providerId="LiveId" clId="{7D1BE19D-E28E-4162-A150-FF7BA83AAD99}" dt="2022-10-24T13:39:35.018" v="225" actId="478"/>
          <ac:picMkLst>
            <pc:docMk/>
            <pc:sldMk cId="3051667018" sldId="265"/>
            <ac:picMk id="3" creationId="{701CB3FF-5BDE-69D3-D5AC-9F0A9A01428B}"/>
          </ac:picMkLst>
        </pc:picChg>
        <pc:picChg chg="add mod">
          <ac:chgData name="Dicha Arkana" userId="b4f4b186328639f5" providerId="LiveId" clId="{7D1BE19D-E28E-4162-A150-FF7BA83AAD99}" dt="2022-10-24T13:45:02.045" v="233" actId="1076"/>
          <ac:picMkLst>
            <pc:docMk/>
            <pc:sldMk cId="3051667018" sldId="265"/>
            <ac:picMk id="5" creationId="{CC1C5231-8CC6-8F4C-A706-1061437B40E3}"/>
          </ac:picMkLst>
        </pc:picChg>
        <pc:picChg chg="del">
          <ac:chgData name="Dicha Arkana" userId="b4f4b186328639f5" providerId="LiveId" clId="{7D1BE19D-E28E-4162-A150-FF7BA83AAD99}" dt="2022-10-24T13:24:16.742" v="211" actId="478"/>
          <ac:picMkLst>
            <pc:docMk/>
            <pc:sldMk cId="3051667018" sldId="265"/>
            <ac:picMk id="6" creationId="{10A0191F-E847-996D-725F-F10930CC9A87}"/>
          </ac:picMkLst>
        </pc:picChg>
        <pc:picChg chg="del">
          <ac:chgData name="Dicha Arkana" userId="b4f4b186328639f5" providerId="LiveId" clId="{7D1BE19D-E28E-4162-A150-FF7BA83AAD99}" dt="2022-10-24T13:24:28.205" v="214" actId="478"/>
          <ac:picMkLst>
            <pc:docMk/>
            <pc:sldMk cId="3051667018" sldId="265"/>
            <ac:picMk id="16" creationId="{803A00D2-FF77-231C-E9AE-780C24248A16}"/>
          </ac:picMkLst>
        </pc:picChg>
        <pc:picChg chg="mod">
          <ac:chgData name="Dicha Arkana" userId="b4f4b186328639f5" providerId="LiveId" clId="{7D1BE19D-E28E-4162-A150-FF7BA83AAD99}" dt="2022-10-24T13:34:50.653" v="220" actId="1076"/>
          <ac:picMkLst>
            <pc:docMk/>
            <pc:sldMk cId="3051667018" sldId="265"/>
            <ac:picMk id="18" creationId="{1D68F9AE-3EA9-0447-13F1-F3B39E2AADBD}"/>
          </ac:picMkLst>
        </pc:picChg>
        <pc:picChg chg="del">
          <ac:chgData name="Dicha Arkana" userId="b4f4b186328639f5" providerId="LiveId" clId="{7D1BE19D-E28E-4162-A150-FF7BA83AAD99}" dt="2022-10-24T13:24:28.205" v="214" actId="478"/>
          <ac:picMkLst>
            <pc:docMk/>
            <pc:sldMk cId="3051667018" sldId="265"/>
            <ac:picMk id="20" creationId="{10CF8526-4B42-8F6C-E79F-8ABF7D1E984B}"/>
          </ac:picMkLst>
        </pc:picChg>
        <pc:picChg chg="del">
          <ac:chgData name="Dicha Arkana" userId="b4f4b186328639f5" providerId="LiveId" clId="{7D1BE19D-E28E-4162-A150-FF7BA83AAD99}" dt="2022-10-24T13:24:28.205" v="214" actId="478"/>
          <ac:picMkLst>
            <pc:docMk/>
            <pc:sldMk cId="3051667018" sldId="265"/>
            <ac:picMk id="22" creationId="{929CEF58-3C8C-6C99-3A01-9C3AFF37A7C2}"/>
          </ac:picMkLst>
        </pc:picChg>
        <pc:picChg chg="del">
          <ac:chgData name="Dicha Arkana" userId="b4f4b186328639f5" providerId="LiveId" clId="{7D1BE19D-E28E-4162-A150-FF7BA83AAD99}" dt="2022-10-24T13:24:28.205" v="214" actId="478"/>
          <ac:picMkLst>
            <pc:docMk/>
            <pc:sldMk cId="3051667018" sldId="265"/>
            <ac:picMk id="24" creationId="{86702248-CCFE-0068-14C6-0B69F0204FC4}"/>
          </ac:picMkLst>
        </pc:picChg>
      </pc:sldChg>
      <pc:sldChg chg="addSp delSp modSp add mod">
        <pc:chgData name="Dicha Arkana" userId="b4f4b186328639f5" providerId="LiveId" clId="{7D1BE19D-E28E-4162-A150-FF7BA83AAD99}" dt="2022-11-01T01:07:09.108" v="250" actId="1076"/>
        <pc:sldMkLst>
          <pc:docMk/>
          <pc:sldMk cId="3365936579" sldId="266"/>
        </pc:sldMkLst>
        <pc:picChg chg="add mod">
          <ac:chgData name="Dicha Arkana" userId="b4f4b186328639f5" providerId="LiveId" clId="{7D1BE19D-E28E-4162-A150-FF7BA83AAD99}" dt="2022-11-01T01:07:09.108" v="250" actId="1076"/>
          <ac:picMkLst>
            <pc:docMk/>
            <pc:sldMk cId="3365936579" sldId="266"/>
            <ac:picMk id="3" creationId="{D3AAC405-FF8B-2882-509E-E1DACC918167}"/>
          </ac:picMkLst>
        </pc:picChg>
        <pc:picChg chg="del">
          <ac:chgData name="Dicha Arkana" userId="b4f4b186328639f5" providerId="LiveId" clId="{7D1BE19D-E28E-4162-A150-FF7BA83AAD99}" dt="2022-11-01T00:41:38.748" v="238" actId="478"/>
          <ac:picMkLst>
            <pc:docMk/>
            <pc:sldMk cId="3365936579" sldId="266"/>
            <ac:picMk id="5" creationId="{CC1C5231-8CC6-8F4C-A706-1061437B40E3}"/>
          </ac:picMkLst>
        </pc:picChg>
        <pc:picChg chg="del">
          <ac:chgData name="Dicha Arkana" userId="b4f4b186328639f5" providerId="LiveId" clId="{7D1BE19D-E28E-4162-A150-FF7BA83AAD99}" dt="2022-11-01T01:07:03.879" v="249" actId="478"/>
          <ac:picMkLst>
            <pc:docMk/>
            <pc:sldMk cId="3365936579" sldId="266"/>
            <ac:picMk id="18" creationId="{1D68F9AE-3EA9-0447-13F1-F3B39E2AADBD}"/>
          </ac:picMkLst>
        </pc:picChg>
      </pc:sldChg>
      <pc:sldChg chg="add del">
        <pc:chgData name="Dicha Arkana" userId="b4f4b186328639f5" providerId="LiveId" clId="{7D1BE19D-E28E-4162-A150-FF7BA83AAD99}" dt="2022-10-24T13:45:19.656" v="235" actId="47"/>
        <pc:sldMkLst>
          <pc:docMk/>
          <pc:sldMk cId="3520244408" sldId="266"/>
        </pc:sldMkLst>
      </pc:sldChg>
      <pc:sldChg chg="addSp delSp modSp add mod">
        <pc:chgData name="Dicha Arkana" userId="b4f4b186328639f5" providerId="LiveId" clId="{7D1BE19D-E28E-4162-A150-FF7BA83AAD99}" dt="2022-11-01T01:05:06.353" v="246"/>
        <pc:sldMkLst>
          <pc:docMk/>
          <pc:sldMk cId="2140278273" sldId="267"/>
        </pc:sldMkLst>
        <pc:picChg chg="add del mod">
          <ac:chgData name="Dicha Arkana" userId="b4f4b186328639f5" providerId="LiveId" clId="{7D1BE19D-E28E-4162-A150-FF7BA83AAD99}" dt="2022-11-01T01:05:03.186" v="245" actId="478"/>
          <ac:picMkLst>
            <pc:docMk/>
            <pc:sldMk cId="2140278273" sldId="267"/>
            <ac:picMk id="3" creationId="{7B94FA64-807C-2E4F-FAC8-1E151FC5CD29}"/>
          </ac:picMkLst>
        </pc:picChg>
        <pc:picChg chg="add mod">
          <ac:chgData name="Dicha Arkana" userId="b4f4b186328639f5" providerId="LiveId" clId="{7D1BE19D-E28E-4162-A150-FF7BA83AAD99}" dt="2022-11-01T01:05:06.353" v="246"/>
          <ac:picMkLst>
            <pc:docMk/>
            <pc:sldMk cId="2140278273" sldId="267"/>
            <ac:picMk id="5" creationId="{B325ED92-B433-E7AD-6B8E-A94AA4DEA1EB}"/>
          </ac:picMkLst>
        </pc:picChg>
        <pc:picChg chg="del">
          <ac:chgData name="Dicha Arkana" userId="b4f4b186328639f5" providerId="LiveId" clId="{7D1BE19D-E28E-4162-A150-FF7BA83AAD99}" dt="2022-11-01T00:58:31.093" v="240" actId="478"/>
          <ac:picMkLst>
            <pc:docMk/>
            <pc:sldMk cId="2140278273" sldId="267"/>
            <ac:picMk id="7" creationId="{0D15EF08-A3C9-68D8-499E-2C581FD58183}"/>
          </ac:picMkLst>
        </pc:picChg>
        <pc:picChg chg="del">
          <ac:chgData name="Dicha Arkana" userId="b4f4b186328639f5" providerId="LiveId" clId="{7D1BE19D-E28E-4162-A150-FF7BA83AAD99}" dt="2022-11-01T00:58:35.051" v="241" actId="478"/>
          <ac:picMkLst>
            <pc:docMk/>
            <pc:sldMk cId="2140278273" sldId="267"/>
            <ac:picMk id="16" creationId="{803A00D2-FF77-231C-E9AE-780C24248A16}"/>
          </ac:picMkLst>
        </pc:picChg>
      </pc:sldChg>
      <pc:sldChg chg="addSp delSp modSp add mod">
        <pc:chgData name="Dicha Arkana" userId="b4f4b186328639f5" providerId="LiveId" clId="{7D1BE19D-E28E-4162-A150-FF7BA83AAD99}" dt="2022-11-07T21:49:22.373" v="262" actId="1076"/>
        <pc:sldMkLst>
          <pc:docMk/>
          <pc:sldMk cId="219392092" sldId="268"/>
        </pc:sldMkLst>
        <pc:picChg chg="del">
          <ac:chgData name="Dicha Arkana" userId="b4f4b186328639f5" providerId="LiveId" clId="{7D1BE19D-E28E-4162-A150-FF7BA83AAD99}" dt="2022-11-07T21:49:04.529" v="257" actId="478"/>
          <ac:picMkLst>
            <pc:docMk/>
            <pc:sldMk cId="219392092" sldId="268"/>
            <ac:picMk id="3" creationId="{D3AAC405-FF8B-2882-509E-E1DACC918167}"/>
          </ac:picMkLst>
        </pc:picChg>
        <pc:picChg chg="add mod">
          <ac:chgData name="Dicha Arkana" userId="b4f4b186328639f5" providerId="LiveId" clId="{7D1BE19D-E28E-4162-A150-FF7BA83AAD99}" dt="2022-11-07T21:49:22.373" v="262" actId="1076"/>
          <ac:picMkLst>
            <pc:docMk/>
            <pc:sldMk cId="219392092" sldId="268"/>
            <ac:picMk id="4" creationId="{4B0851BA-37A9-024B-BFB5-51FD2D4E74E2}"/>
          </ac:picMkLst>
        </pc:picChg>
      </pc:sldChg>
      <pc:sldChg chg="addSp delSp modSp add mod">
        <pc:chgData name="Dicha Arkana" userId="b4f4b186328639f5" providerId="LiveId" clId="{7D1BE19D-E28E-4162-A150-FF7BA83AAD99}" dt="2022-11-07T21:57:02.172" v="265"/>
        <pc:sldMkLst>
          <pc:docMk/>
          <pc:sldMk cId="3363384070" sldId="269"/>
        </pc:sldMkLst>
        <pc:picChg chg="add mod">
          <ac:chgData name="Dicha Arkana" userId="b4f4b186328639f5" providerId="LiveId" clId="{7D1BE19D-E28E-4162-A150-FF7BA83AAD99}" dt="2022-11-07T21:57:02.172" v="265"/>
          <ac:picMkLst>
            <pc:docMk/>
            <pc:sldMk cId="3363384070" sldId="269"/>
            <ac:picMk id="3" creationId="{34550688-C451-107B-2ACE-88964DAAC852}"/>
          </ac:picMkLst>
        </pc:picChg>
        <pc:picChg chg="del">
          <ac:chgData name="Dicha Arkana" userId="b4f4b186328639f5" providerId="LiveId" clId="{7D1BE19D-E28E-4162-A150-FF7BA83AAD99}" dt="2022-11-07T21:56:58.463" v="264" actId="478"/>
          <ac:picMkLst>
            <pc:docMk/>
            <pc:sldMk cId="3363384070" sldId="269"/>
            <ac:picMk id="4" creationId="{4B0851BA-37A9-024B-BFB5-51FD2D4E74E2}"/>
          </ac:picMkLst>
        </pc:picChg>
      </pc:sldChg>
      <pc:sldChg chg="addSp delSp modSp add mod">
        <pc:chgData name="Dicha Arkana" userId="b4f4b186328639f5" providerId="LiveId" clId="{7D1BE19D-E28E-4162-A150-FF7BA83AAD99}" dt="2022-11-07T22:00:52.717" v="271" actId="1076"/>
        <pc:sldMkLst>
          <pc:docMk/>
          <pc:sldMk cId="388433721" sldId="270"/>
        </pc:sldMkLst>
        <pc:picChg chg="del">
          <ac:chgData name="Dicha Arkana" userId="b4f4b186328639f5" providerId="LiveId" clId="{7D1BE19D-E28E-4162-A150-FF7BA83AAD99}" dt="2022-11-07T21:58:16.432" v="267" actId="478"/>
          <ac:picMkLst>
            <pc:docMk/>
            <pc:sldMk cId="388433721" sldId="270"/>
            <ac:picMk id="3" creationId="{34550688-C451-107B-2ACE-88964DAAC852}"/>
          </ac:picMkLst>
        </pc:picChg>
        <pc:picChg chg="add mod">
          <ac:chgData name="Dicha Arkana" userId="b4f4b186328639f5" providerId="LiveId" clId="{7D1BE19D-E28E-4162-A150-FF7BA83AAD99}" dt="2022-11-07T22:00:52.717" v="271" actId="1076"/>
          <ac:picMkLst>
            <pc:docMk/>
            <pc:sldMk cId="388433721" sldId="270"/>
            <ac:picMk id="4" creationId="{BCE51370-7ADF-5A69-E09D-6EA899724D90}"/>
          </ac:picMkLst>
        </pc:picChg>
      </pc:sldChg>
      <pc:sldChg chg="addSp delSp modSp add mod">
        <pc:chgData name="Dicha Arkana" userId="b4f4b186328639f5" providerId="LiveId" clId="{7D1BE19D-E28E-4162-A150-FF7BA83AAD99}" dt="2022-11-07T22:08:31.976" v="276" actId="1076"/>
        <pc:sldMkLst>
          <pc:docMk/>
          <pc:sldMk cId="1777068906" sldId="271"/>
        </pc:sldMkLst>
        <pc:picChg chg="add mod">
          <ac:chgData name="Dicha Arkana" userId="b4f4b186328639f5" providerId="LiveId" clId="{7D1BE19D-E28E-4162-A150-FF7BA83AAD99}" dt="2022-11-07T22:08:31.976" v="276" actId="1076"/>
          <ac:picMkLst>
            <pc:docMk/>
            <pc:sldMk cId="1777068906" sldId="271"/>
            <ac:picMk id="3" creationId="{250536C0-CF8A-1311-C004-FA5FED28963F}"/>
          </ac:picMkLst>
        </pc:picChg>
        <pc:picChg chg="del">
          <ac:chgData name="Dicha Arkana" userId="b4f4b186328639f5" providerId="LiveId" clId="{7D1BE19D-E28E-4162-A150-FF7BA83AAD99}" dt="2022-11-07T22:08:20.043" v="273" actId="478"/>
          <ac:picMkLst>
            <pc:docMk/>
            <pc:sldMk cId="1777068906" sldId="271"/>
            <ac:picMk id="5" creationId="{CC1C5231-8CC6-8F4C-A706-1061437B40E3}"/>
          </ac:picMkLst>
        </pc:picChg>
        <pc:picChg chg="del">
          <ac:chgData name="Dicha Arkana" userId="b4f4b186328639f5" providerId="LiveId" clId="{7D1BE19D-E28E-4162-A150-FF7BA83AAD99}" dt="2022-11-07T22:08:20.043" v="273" actId="478"/>
          <ac:picMkLst>
            <pc:docMk/>
            <pc:sldMk cId="1777068906" sldId="271"/>
            <ac:picMk id="18" creationId="{1D68F9AE-3EA9-0447-13F1-F3B39E2AADBD}"/>
          </ac:picMkLst>
        </pc:picChg>
      </pc:sldChg>
      <pc:sldChg chg="addSp delSp modSp add mod">
        <pc:chgData name="Dicha Arkana" userId="b4f4b186328639f5" providerId="LiveId" clId="{7D1BE19D-E28E-4162-A150-FF7BA83AAD99}" dt="2022-11-07T22:11:33.427" v="278"/>
        <pc:sldMkLst>
          <pc:docMk/>
          <pc:sldMk cId="1720287183" sldId="272"/>
        </pc:sldMkLst>
        <pc:picChg chg="del">
          <ac:chgData name="Dicha Arkana" userId="b4f4b186328639f5" providerId="LiveId" clId="{7D1BE19D-E28E-4162-A150-FF7BA83AAD99}" dt="2022-11-07T22:11:31.428" v="277" actId="478"/>
          <ac:picMkLst>
            <pc:docMk/>
            <pc:sldMk cId="1720287183" sldId="272"/>
            <ac:picMk id="3" creationId="{D3AAC405-FF8B-2882-509E-E1DACC918167}"/>
          </ac:picMkLst>
        </pc:picChg>
        <pc:picChg chg="add mod">
          <ac:chgData name="Dicha Arkana" userId="b4f4b186328639f5" providerId="LiveId" clId="{7D1BE19D-E28E-4162-A150-FF7BA83AAD99}" dt="2022-11-07T22:11:33.427" v="278"/>
          <ac:picMkLst>
            <pc:docMk/>
            <pc:sldMk cId="1720287183" sldId="272"/>
            <ac:picMk id="4" creationId="{9D22F42A-7590-2FBB-1761-65C2F28CDAD0}"/>
          </ac:picMkLst>
        </pc:picChg>
      </pc:sldChg>
      <pc:sldChg chg="addSp delSp modSp add mod">
        <pc:chgData name="Dicha Arkana" userId="b4f4b186328639f5" providerId="LiveId" clId="{7D1BE19D-E28E-4162-A150-FF7BA83AAD99}" dt="2022-11-07T22:12:27.868" v="282" actId="1076"/>
        <pc:sldMkLst>
          <pc:docMk/>
          <pc:sldMk cId="3590598119" sldId="273"/>
        </pc:sldMkLst>
        <pc:picChg chg="add mod">
          <ac:chgData name="Dicha Arkana" userId="b4f4b186328639f5" providerId="LiveId" clId="{7D1BE19D-E28E-4162-A150-FF7BA83AAD99}" dt="2022-11-07T22:12:27.868" v="282" actId="1076"/>
          <ac:picMkLst>
            <pc:docMk/>
            <pc:sldMk cId="3590598119" sldId="273"/>
            <ac:picMk id="3" creationId="{D6FBBAFB-854A-338F-1CC3-B17E3D3B8C7C}"/>
          </ac:picMkLst>
        </pc:picChg>
        <pc:picChg chg="del">
          <ac:chgData name="Dicha Arkana" userId="b4f4b186328639f5" providerId="LiveId" clId="{7D1BE19D-E28E-4162-A150-FF7BA83AAD99}" dt="2022-11-07T22:12:20.336" v="279" actId="478"/>
          <ac:picMkLst>
            <pc:docMk/>
            <pc:sldMk cId="3590598119" sldId="273"/>
            <ac:picMk id="4" creationId="{4B0851BA-37A9-024B-BFB5-51FD2D4E74E2}"/>
          </ac:picMkLst>
        </pc:picChg>
      </pc:sldChg>
      <pc:sldChg chg="addSp delSp modSp add mod">
        <pc:chgData name="Dicha Arkana" userId="b4f4b186328639f5" providerId="LiveId" clId="{7D1BE19D-E28E-4162-A150-FF7BA83AAD99}" dt="2022-11-07T22:15:50.818" v="284"/>
        <pc:sldMkLst>
          <pc:docMk/>
          <pc:sldMk cId="91579401" sldId="274"/>
        </pc:sldMkLst>
        <pc:picChg chg="del">
          <ac:chgData name="Dicha Arkana" userId="b4f4b186328639f5" providerId="LiveId" clId="{7D1BE19D-E28E-4162-A150-FF7BA83AAD99}" dt="2022-11-07T22:15:48.731" v="283" actId="478"/>
          <ac:picMkLst>
            <pc:docMk/>
            <pc:sldMk cId="91579401" sldId="274"/>
            <ac:picMk id="3" creationId="{34550688-C451-107B-2ACE-88964DAAC852}"/>
          </ac:picMkLst>
        </pc:picChg>
        <pc:picChg chg="add mod">
          <ac:chgData name="Dicha Arkana" userId="b4f4b186328639f5" providerId="LiveId" clId="{7D1BE19D-E28E-4162-A150-FF7BA83AAD99}" dt="2022-11-07T22:15:50.818" v="284"/>
          <ac:picMkLst>
            <pc:docMk/>
            <pc:sldMk cId="91579401" sldId="274"/>
            <ac:picMk id="4" creationId="{23541FC7-837B-2211-CB71-09BD04DBFE0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7C8E9-EB3E-4900-B14A-B8BA09CEA498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0B117-92C6-4796-8D0D-C3DB896EB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803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7C8E9-EB3E-4900-B14A-B8BA09CEA498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0B117-92C6-4796-8D0D-C3DB896EB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388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7C8E9-EB3E-4900-B14A-B8BA09CEA498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0B117-92C6-4796-8D0D-C3DB896EB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1982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7C8E9-EB3E-4900-B14A-B8BA09CEA498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0B117-92C6-4796-8D0D-C3DB896EB78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161034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7C8E9-EB3E-4900-B14A-B8BA09CEA498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0B117-92C6-4796-8D0D-C3DB896EB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2410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7C8E9-EB3E-4900-B14A-B8BA09CEA498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0B117-92C6-4796-8D0D-C3DB896EB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7156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7C8E9-EB3E-4900-B14A-B8BA09CEA498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0B117-92C6-4796-8D0D-C3DB896EB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9145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7C8E9-EB3E-4900-B14A-B8BA09CEA498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0B117-92C6-4796-8D0D-C3DB896EB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3960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7C8E9-EB3E-4900-B14A-B8BA09CEA498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0B117-92C6-4796-8D0D-C3DB896EB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105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7C8E9-EB3E-4900-B14A-B8BA09CEA498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0B117-92C6-4796-8D0D-C3DB896EB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145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7C8E9-EB3E-4900-B14A-B8BA09CEA498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0B117-92C6-4796-8D0D-C3DB896EB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076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7C8E9-EB3E-4900-B14A-B8BA09CEA498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0B117-92C6-4796-8D0D-C3DB896EB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384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7C8E9-EB3E-4900-B14A-B8BA09CEA498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0B117-92C6-4796-8D0D-C3DB896EB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121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7C8E9-EB3E-4900-B14A-B8BA09CEA498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0B117-92C6-4796-8D0D-C3DB896EB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538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7C8E9-EB3E-4900-B14A-B8BA09CEA498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0B117-92C6-4796-8D0D-C3DB896EB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634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7C8E9-EB3E-4900-B14A-B8BA09CEA498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0B117-92C6-4796-8D0D-C3DB896EB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12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7C8E9-EB3E-4900-B14A-B8BA09CEA498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0B117-92C6-4796-8D0D-C3DB896EB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441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4E7C8E9-EB3E-4900-B14A-B8BA09CEA498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840B117-92C6-4796-8D0D-C3DB896EB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6691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9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4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6.png"/><Relationship Id="rId7" Type="http://schemas.openxmlformats.org/officeDocument/2006/relationships/image" Target="../media/image5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5" Type="http://schemas.openxmlformats.org/officeDocument/2006/relationships/image" Target="../media/image49.png"/><Relationship Id="rId4" Type="http://schemas.openxmlformats.org/officeDocument/2006/relationships/image" Target="../media/image4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6.png"/><Relationship Id="rId7" Type="http://schemas.openxmlformats.org/officeDocument/2006/relationships/image" Target="../media/image55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5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35.png"/><Relationship Id="rId7" Type="http://schemas.openxmlformats.org/officeDocument/2006/relationships/image" Target="../media/image5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49.png"/><Relationship Id="rId4" Type="http://schemas.openxmlformats.org/officeDocument/2006/relationships/image" Target="../media/image37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35.png"/><Relationship Id="rId7" Type="http://schemas.openxmlformats.org/officeDocument/2006/relationships/image" Target="../media/image5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53.png"/><Relationship Id="rId4" Type="http://schemas.openxmlformats.org/officeDocument/2006/relationships/image" Target="../media/image3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41.png"/><Relationship Id="rId7" Type="http://schemas.openxmlformats.org/officeDocument/2006/relationships/image" Target="../media/image3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58.png"/><Relationship Id="rId4" Type="http://schemas.openxmlformats.org/officeDocument/2006/relationships/image" Target="../media/image1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35.png"/><Relationship Id="rId7" Type="http://schemas.openxmlformats.org/officeDocument/2006/relationships/image" Target="../media/image54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37.png"/><Relationship Id="rId9" Type="http://schemas.openxmlformats.org/officeDocument/2006/relationships/image" Target="../media/image5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5.png"/><Relationship Id="rId4" Type="http://schemas.openxmlformats.org/officeDocument/2006/relationships/image" Target="../media/image60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2.png"/><Relationship Id="rId5" Type="http://schemas.openxmlformats.org/officeDocument/2006/relationships/image" Target="../media/image37.png"/><Relationship Id="rId4" Type="http://schemas.openxmlformats.org/officeDocument/2006/relationships/image" Target="../media/image35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50.png"/><Relationship Id="rId7" Type="http://schemas.openxmlformats.org/officeDocument/2006/relationships/image" Target="../media/image36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5.png"/><Relationship Id="rId4" Type="http://schemas.openxmlformats.org/officeDocument/2006/relationships/image" Target="../media/image51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B88E46-5AAC-5CED-8688-5D76304B40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975" y="2586037"/>
            <a:ext cx="9544050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1467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68EC61-2DC9-BC2C-599E-2E444F194F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0425" y="2524125"/>
            <a:ext cx="5391150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5102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E526DC1-BFCE-B1CA-13C0-E92F835BB7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0425" y="1508123"/>
            <a:ext cx="5391150" cy="18097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681C77A-C29D-C3AE-3C25-08D3F9C514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7054" y="1614486"/>
            <a:ext cx="5534025" cy="30194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5353F9B-94A6-A204-9EA6-37A46A8A05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0425" y="4074053"/>
            <a:ext cx="1171575" cy="15716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4A4293B-5CEF-31E8-DFBC-4BF6936601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4074053"/>
            <a:ext cx="1143000" cy="15716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EE297EF-0646-D461-D8A0-2708A995ED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364" y="4074052"/>
            <a:ext cx="1057275" cy="15716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DAA829-6434-4565-9411-2D4B138E2BD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025" y="4859864"/>
            <a:ext cx="97155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7144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5353F9B-94A6-A204-9EA6-37A46A8A05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026" y="2685520"/>
            <a:ext cx="1171575" cy="15716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4A4293B-5CEF-31E8-DFBC-4BF6936601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334" y="2685520"/>
            <a:ext cx="1143000" cy="15716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EE297EF-0646-D461-D8A0-2708A995ED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9461" y="2736317"/>
            <a:ext cx="1057275" cy="15716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3247B1C-2F6C-C8A0-D38D-DF254DCEFE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376" y="3215739"/>
            <a:ext cx="97155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4262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DCFE7D7-E9B9-6789-E4E9-667A778333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8637" y="1466850"/>
            <a:ext cx="3514725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9253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68EC61-2DC9-BC2C-599E-2E444F194F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0425" y="2524125"/>
            <a:ext cx="5391150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1122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E526DC1-BFCE-B1CA-13C0-E92F835BB7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0425" y="1508123"/>
            <a:ext cx="5391150" cy="18097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E5815A3-D579-F28A-0295-9F66209F14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725" y="2573340"/>
            <a:ext cx="4705350" cy="19335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332083-72E8-3043-0630-3C53844793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725" y="4000507"/>
            <a:ext cx="1171575" cy="15716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29835AB-23F7-C595-C527-310D9BC794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3949189"/>
            <a:ext cx="1171575" cy="15716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F1E75C4-3301-126F-80DE-3D87698C65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2650" y="3949188"/>
            <a:ext cx="1200150" cy="15716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FCB5892-CC55-C3AB-B9EF-1043983F68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300" y="4021677"/>
            <a:ext cx="857250" cy="15716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5AEC89D-9BE4-4E21-9074-387EC8C5571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2875" y="4786319"/>
            <a:ext cx="9144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4422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3332083-72E8-3043-0630-3C53844793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3617" y="2496096"/>
            <a:ext cx="1171575" cy="15716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29835AB-23F7-C595-C527-310D9BC794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8161" y="2496094"/>
            <a:ext cx="1171575" cy="15716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F1E75C4-3301-126F-80DE-3D87698C65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911" y="2496094"/>
            <a:ext cx="1200150" cy="15716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FCB5892-CC55-C3AB-B9EF-1043983F68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1805" y="2496095"/>
            <a:ext cx="857250" cy="15716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7BFCBF9-1069-336B-09AF-CE04E129A6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1953" y="3009899"/>
            <a:ext cx="9144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6570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BC16550-53C8-207F-BE8A-DF74CB500E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8637" y="1676400"/>
            <a:ext cx="3514725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8259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F05858-9ECA-24FA-3443-F27483A0A9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350" y="2643187"/>
            <a:ext cx="3543300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9040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F05858-9ECA-24FA-3443-F27483A0A9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350" y="1542521"/>
            <a:ext cx="3543300" cy="15716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970B27A-E682-E15E-115E-A6FDEA5F89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350" y="2528887"/>
            <a:ext cx="3086100" cy="18002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1BF9BE-7844-F40F-5FC7-512ACAD920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3351" y="3743831"/>
            <a:ext cx="857250" cy="15716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AE87DC5-ABE5-20B3-61F3-5C06AD4E7C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0989" y="3743853"/>
            <a:ext cx="1171575" cy="15716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1736E3B-BED6-00BD-121D-32C284FFC7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465" y="3743831"/>
            <a:ext cx="857250" cy="15716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AD16E55-6460-D931-8FD8-78C2B849E1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455" y="3743831"/>
            <a:ext cx="857250" cy="15716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B07507E-049C-AF02-3D68-E008A81DD8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115" y="3743841"/>
            <a:ext cx="857250" cy="15716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E444F13-B7CB-F6F4-0CAF-8063FF2E76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939" y="3743836"/>
            <a:ext cx="857250" cy="15716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75A1E71-9455-75D0-8C6B-5AA6B0A68C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237" y="3743831"/>
            <a:ext cx="857250" cy="15716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C210A98-3486-B435-0460-6081E3FBD2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730" y="3743831"/>
            <a:ext cx="857250" cy="15716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7F8BF5A-D1A5-4E5B-BCA4-ECB7343BBB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2768" y="4387297"/>
            <a:ext cx="942975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4098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E1BA0D4-BA2F-B330-DFFA-682AA3D715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000" y="1325437"/>
            <a:ext cx="5400000" cy="10173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CFA63B2-F263-83F9-7096-B7AE6F59CC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498" y="3429000"/>
            <a:ext cx="4373418" cy="126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10474A-9834-1FC8-90A6-DF6B2F7474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986" y="3429000"/>
            <a:ext cx="3780000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0783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11BF9BE-7844-F40F-5FC7-512ACAD920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393" y="2643176"/>
            <a:ext cx="857250" cy="15716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AE87DC5-ABE5-20B3-61F3-5C06AD4E7C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4031" y="2643198"/>
            <a:ext cx="1171575" cy="15716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1736E3B-BED6-00BD-121D-32C284FFC7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8507" y="2643176"/>
            <a:ext cx="857250" cy="15716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AD16E55-6460-D931-8FD8-78C2B849E1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5497" y="2643176"/>
            <a:ext cx="857250" cy="15716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B07507E-049C-AF02-3D68-E008A81DD8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8157" y="2643186"/>
            <a:ext cx="857250" cy="15716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E444F13-B7CB-F6F4-0CAF-8063FF2E76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981" y="2643181"/>
            <a:ext cx="857250" cy="15716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75A1E71-9455-75D0-8C6B-5AA6B0A68C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279" y="2643176"/>
            <a:ext cx="857250" cy="15716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C210A98-3486-B435-0460-6081E3FBD2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772" y="2643176"/>
            <a:ext cx="857250" cy="15716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BCC5E63-7E20-409B-7E58-82DAC3AECC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158" y="3071801"/>
            <a:ext cx="942975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5645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11BF9BE-7844-F40F-5FC7-512ACAD920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393" y="1847308"/>
            <a:ext cx="857250" cy="15716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AE87DC5-ABE5-20B3-61F3-5C06AD4E7C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4031" y="1847330"/>
            <a:ext cx="1171575" cy="15716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1736E3B-BED6-00BD-121D-32C284FFC7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8507" y="1847308"/>
            <a:ext cx="857250" cy="15716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AD16E55-6460-D931-8FD8-78C2B849E1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5497" y="1847308"/>
            <a:ext cx="857250" cy="15716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B07507E-049C-AF02-3D68-E008A81DD8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8157" y="1847318"/>
            <a:ext cx="857250" cy="15716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E444F13-B7CB-F6F4-0CAF-8063FF2E76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981" y="1847313"/>
            <a:ext cx="857250" cy="15716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75A1E71-9455-75D0-8C6B-5AA6B0A68C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279" y="1847308"/>
            <a:ext cx="857250" cy="15716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C210A98-3486-B435-0460-6081E3FBD2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772" y="1847308"/>
            <a:ext cx="857250" cy="15716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BCC5E63-7E20-409B-7E58-82DAC3AECC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158" y="2275933"/>
            <a:ext cx="942975" cy="1143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ABC9DCB-0682-6C35-D0D8-8293A89DE1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7943" y="2715154"/>
            <a:ext cx="3648075" cy="16478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AA0953-CB5E-9D7A-4199-2E99513416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9800" y="1929341"/>
            <a:ext cx="1171575" cy="15716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F604476-81BF-C281-67B1-383DEB1EAA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719" y="3858154"/>
            <a:ext cx="1171575" cy="157162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6C7BCC0-20C7-5A13-3B00-710D2423C3F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4109" y="3870853"/>
            <a:ext cx="1057275" cy="157162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1B5126E-E926-82CF-7551-C767768FDD2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384" y="3847535"/>
            <a:ext cx="1143000" cy="15716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4296869-20FD-47B1-9C29-A370D0B649D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4799" y="4577292"/>
            <a:ext cx="97155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5577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3F604476-81BF-C281-67B1-383DEB1EAA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2" y="2619868"/>
            <a:ext cx="1171575" cy="157162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6C7BCC0-20C7-5A13-3B00-710D2423C3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6146" y="2643187"/>
            <a:ext cx="1057275" cy="157162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1B5126E-E926-82CF-7551-C767768FDD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0287" y="2666506"/>
            <a:ext cx="1143000" cy="157162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D72F123-7176-5AB6-C3C1-0A0D9384BF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428" y="3105924"/>
            <a:ext cx="97155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639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43DDCF-FEAB-262C-8704-8AC994711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675" y="1662112"/>
            <a:ext cx="5200650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732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2A0B446-CC15-BFE1-8C62-6FC88CF7AB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0" y="2628900"/>
            <a:ext cx="34290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6791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A67B733-10E1-CDB0-83CA-29BE49056F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0" y="1579033"/>
            <a:ext cx="3429000" cy="1600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7824B3-7DC9-A5A7-1484-A12B53FBCD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141" y="2495550"/>
            <a:ext cx="3067050" cy="18669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DB7795F-37C8-FEE6-681B-47B29D3A4D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047" y="3746760"/>
            <a:ext cx="1171575" cy="157162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25E47DA-8064-1FE4-F286-9D79B421B4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073" y="3746760"/>
            <a:ext cx="857250" cy="157162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09BA945-F19C-7F2D-6800-2AC2B35F5D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610" y="3746761"/>
            <a:ext cx="857250" cy="157162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592A5BB-30E8-4AFF-296D-508794AD88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7270" y="3786184"/>
            <a:ext cx="1112800" cy="149278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95A1457-F38D-CEEF-099D-F170631E5C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8691" y="3707342"/>
            <a:ext cx="857250" cy="157162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2C6E154-EB9B-3B3F-707B-C816E5C61D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791" y="3707342"/>
            <a:ext cx="857250" cy="157162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9562003-928A-2101-47EC-AD8B45E95E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097" y="3721259"/>
            <a:ext cx="857250" cy="157162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4ABA448-670F-B500-261C-306967E079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482" y="3760680"/>
            <a:ext cx="1112800" cy="1492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0995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612696E-7DBE-0C79-79C2-BC4622825E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850" y="2662896"/>
            <a:ext cx="1171575" cy="15716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674F1C9-0E66-3D9B-2FC7-02BAB04A1E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6876" y="2662896"/>
            <a:ext cx="857250" cy="15716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ED84A39-D3D0-FB51-BB64-805C8CD249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2413" y="2662897"/>
            <a:ext cx="857250" cy="15716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4C99A5-0337-1DE1-3DFE-08B5F4DD95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8073" y="2702320"/>
            <a:ext cx="1112800" cy="149278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1F7C9C5-3FC3-C669-12E5-E7756CD542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494" y="2623478"/>
            <a:ext cx="857250" cy="15716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6580B4B-30FF-F8FA-8FD0-3A495F3398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2594" y="2623478"/>
            <a:ext cx="857250" cy="15716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4023580-2DA2-EB92-8E3A-2B482FDDD5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1900" y="2637395"/>
            <a:ext cx="857250" cy="157162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CA71270-4A71-1260-61D0-8DD9DF61C5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285" y="2676816"/>
            <a:ext cx="1112800" cy="149278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8B690E1-35D6-437C-5BCE-3EB46B5597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5825" y="3123407"/>
            <a:ext cx="942975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3015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25BD00B-A2EF-AE81-DCC0-438E87A448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850" y="1782362"/>
            <a:ext cx="1171575" cy="15716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059CD7C-163D-A546-4CBF-953B590095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6876" y="1782362"/>
            <a:ext cx="857250" cy="15716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95A3645-A542-FB8A-442B-50A2C3FE7A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2413" y="1782363"/>
            <a:ext cx="857250" cy="15716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D62A14E-4414-51C9-EB56-F49FAE49AF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8073" y="1821786"/>
            <a:ext cx="1112800" cy="149278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67B730B-9A88-5A07-0749-44053F95A9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494" y="1742944"/>
            <a:ext cx="857250" cy="157162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76AB40B-0BD0-BA18-52C3-35BA558F27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2594" y="1742944"/>
            <a:ext cx="857250" cy="157162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B9E8F2B-D669-B440-B344-140854927E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1900" y="1756861"/>
            <a:ext cx="857250" cy="157162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4A49F9D-CE42-034C-9169-15A4640922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285" y="1796282"/>
            <a:ext cx="1112800" cy="149278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0C5B91F-2316-CE18-FE15-3BFB3DDD60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5825" y="2242873"/>
            <a:ext cx="942975" cy="11430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C09E63CD-6637-E790-8709-A8E70301BE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375" y="2545312"/>
            <a:ext cx="3143250" cy="172402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41D524F-374B-7511-FC9C-DA1C7EC23C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694" y="3761158"/>
            <a:ext cx="1200150" cy="157162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AD0ABDC4-AE3B-13FC-EE7E-75E3B3F1014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4659" y="3789749"/>
            <a:ext cx="1143000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7968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141D524F-374B-7511-FC9C-DA1C7EC23C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675" y="2643187"/>
            <a:ext cx="1200150" cy="157162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AD0ABDC4-AE3B-13FC-EE7E-75E3B3F101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175" y="2643187"/>
            <a:ext cx="1143000" cy="15716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0950702-D0A1-748A-A572-502576FD9E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187" y="3136900"/>
            <a:ext cx="1057275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0727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5FBD8C0-8078-43F3-8BDC-78EBC2F450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8637" y="1676400"/>
            <a:ext cx="3514725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390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0A0191F-E847-996D-725F-F10930CC9A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267" y="680408"/>
            <a:ext cx="5400000" cy="11796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1FD113-6A28-2920-1B00-50AE217277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732" y="1860020"/>
            <a:ext cx="6264535" cy="4489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2678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D934491-B4EF-430D-B3A1-4B964CEA9A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6961" y="2606516"/>
            <a:ext cx="1143000" cy="15716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BE824E-61E5-46E2-BA16-ED05851ABF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324" y="2606516"/>
            <a:ext cx="1057275" cy="15716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6634D04-7EE8-4580-946F-90A8811AE2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9347" y="3193026"/>
            <a:ext cx="97155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991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230951A-08A4-45ED-9FE0-389AAEDF3E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250" y="3385239"/>
            <a:ext cx="857250" cy="15716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F970AFB-615A-4E55-82F0-49E60503C2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086" y="3388657"/>
            <a:ext cx="857250" cy="15716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95FF8E-B7EF-4BF6-B233-368719E21E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9755" y="3428078"/>
            <a:ext cx="1112800" cy="14927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0EBF37B-464B-464E-B845-923EC29EB0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6767" y="3372069"/>
            <a:ext cx="857250" cy="15716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B655702-07A5-432F-A6E4-2A3D35A695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9312" y="3349234"/>
            <a:ext cx="857250" cy="15716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C0B34EE-231D-4535-BC5E-29F0ECC93B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316" y="3388655"/>
            <a:ext cx="857250" cy="15716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D683C89-C681-4DC6-A4F0-89F701E613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417" y="1461839"/>
            <a:ext cx="1143000" cy="15716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C2CC6F3-5A18-4318-A2A1-085AC90FCC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934" y="1461839"/>
            <a:ext cx="1057275" cy="157162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7C80C73-85EC-47C4-872D-96E214E94E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592423" y="2363733"/>
            <a:ext cx="1485900" cy="16002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21F06EC-7C74-44F8-8DF1-825D023CBFD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143412" y="2381470"/>
            <a:ext cx="1485900" cy="16002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99CB9E3-8FA5-4A5A-A1D7-7EB798D7DCD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7957" y="2048349"/>
            <a:ext cx="971550" cy="11430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A3005-4AB1-4A78-9F19-96754423399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209" y="4180103"/>
            <a:ext cx="942975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1977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627E840A-1746-43EF-AD30-1A5BB5793E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971" y="2462675"/>
            <a:ext cx="857250" cy="157162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2E67032-19B3-4662-BEE5-1331BBE482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807" y="2466093"/>
            <a:ext cx="857250" cy="157162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E060A33-1008-439E-8FE8-1E0A439E1B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8476" y="2505514"/>
            <a:ext cx="1112800" cy="149278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875E913-1698-4A65-A308-CE6BE60848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488" y="2449505"/>
            <a:ext cx="857250" cy="157162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A24594C-E16D-4419-BCA0-78BFD753DD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033" y="2426670"/>
            <a:ext cx="857250" cy="157162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0F9DABB-95D3-49AC-9A6D-F0F2031580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2037" y="2466091"/>
            <a:ext cx="857250" cy="157162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1FAF66F-F191-4475-A164-1F71D1B0F3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5825" y="3123407"/>
            <a:ext cx="942975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4506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C852555-0859-464D-96A5-AE479CA1A4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309" y="1439409"/>
            <a:ext cx="857250" cy="15716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00A95FB-DA70-4DD4-93B4-875464D6E8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145" y="1442827"/>
            <a:ext cx="857250" cy="15716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33FDE06-FF7F-4D71-B278-D095729D7B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814" y="1482248"/>
            <a:ext cx="1112800" cy="14927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F9F29EB-5A6B-47F9-AAD9-550AAFD14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0826" y="1426239"/>
            <a:ext cx="857250" cy="15716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2550C57-4455-483B-8F79-CFEC0BDD31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3371" y="1403404"/>
            <a:ext cx="857250" cy="15716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0B1E46-AFC7-45BA-B99E-0B739125CC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375" y="1442825"/>
            <a:ext cx="857250" cy="15716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96A130F-B3A7-4505-B2A3-187E39E7A6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205" y="2462212"/>
            <a:ext cx="1066800" cy="19335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59A12A1-6F7E-4F6F-90CA-E14603D1F5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3153" y="2462211"/>
            <a:ext cx="1066800" cy="19335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D420945-3A25-4FCD-B2F5-94C86DF410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9953" y="2519363"/>
            <a:ext cx="1066800" cy="193357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CE5C32A-7945-4570-9312-CC3F43B384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205" y="4225244"/>
            <a:ext cx="1171575" cy="157162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2AB082B-5A6E-4696-B23A-F8385E8ADE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1214" y="4225243"/>
            <a:ext cx="857250" cy="157162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9196BE1-D79F-47EC-B015-C0836CE1C8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009" y="4225243"/>
            <a:ext cx="1171575" cy="157162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F713E5F0-A2D2-441D-AE3E-75AA00ADB26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621" y="5131652"/>
            <a:ext cx="914400" cy="11430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C13A1DD8-DA05-4E99-A701-9C5848FE211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1172" y="2061257"/>
            <a:ext cx="942975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7987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AC859F8-CA42-4926-AC7A-484B33DF8D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7689" y="2643188"/>
            <a:ext cx="1171575" cy="15716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88EBF3D-876A-4CC4-8DD3-C735B2B60A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698" y="2643187"/>
            <a:ext cx="857250" cy="15716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3F4C483-2AF0-430E-B1DF-9A4B357269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9493" y="2643187"/>
            <a:ext cx="1171575" cy="15716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08056F3-5FAD-4DB2-90B2-8D7EA843DA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8105" y="3549596"/>
            <a:ext cx="9144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9768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A8E428-4354-4233-87B6-FC17807A59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675" y="1676400"/>
            <a:ext cx="520065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5097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F9D218D-BFAB-4FC2-B1A4-D575CD5CA2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7362" y="2643187"/>
            <a:ext cx="1057275" cy="15716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247FE3F-CE1A-40C2-B923-CB07CD77DD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8862" y="2602627"/>
            <a:ext cx="1143000" cy="15716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8B1EC0-C0CB-470D-B270-EF8589774B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6086" y="3388440"/>
            <a:ext cx="97155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1456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4053101-4981-4351-909B-17CF124EAB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5108" y="3579479"/>
            <a:ext cx="1035982" cy="13897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6ADFDC7-A0A1-4FE8-A909-AA12CA5BFA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1783" y="3498154"/>
            <a:ext cx="798073" cy="146313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A3B60B8-6826-4702-A0CD-7AAEDA15A1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328" y="3475319"/>
            <a:ext cx="798073" cy="14631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7E38BDF-C6E1-4D44-A3FD-515A08DC61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332" y="3514740"/>
            <a:ext cx="798073" cy="14631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FBB14E4-7F63-44EE-B459-EBB9C6B18D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457" y="4166486"/>
            <a:ext cx="877880" cy="10640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A8BC6A-B21D-4A61-97A1-D8A762540E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729" y="1415692"/>
            <a:ext cx="1057275" cy="15716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1A9B0D6-83BF-4375-807E-0C31B1A97C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8036" y="1456251"/>
            <a:ext cx="1143000" cy="15716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E8FBD6-5118-4B67-87B9-223B0545B54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0985" y="2201505"/>
            <a:ext cx="971550" cy="1143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0B7D542-BBF4-46EF-A3AF-BF1344F164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675" y="3480987"/>
            <a:ext cx="798073" cy="14631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E362E6D-9E6F-44C4-A299-78CDFD2AFF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75" y="3554389"/>
            <a:ext cx="1035982" cy="138973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D84D3E8-8A7A-4BBE-BEBF-9656FE97E12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592423" y="2363733"/>
            <a:ext cx="1485900" cy="1600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A223C1D-9B64-45F2-A126-79A6A1FF623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287146" y="2386091"/>
            <a:ext cx="14859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2808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77D160CD-25F3-4F97-80EC-1474CA64D2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28412">
            <a:off x="7221565" y="1576192"/>
            <a:ext cx="1035982" cy="138973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81BC787-8ADF-45CF-8DA7-1C5786E149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28412">
            <a:off x="5401867" y="1539490"/>
            <a:ext cx="798073" cy="146313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4B207C7-D484-474A-8A4C-6AE7746D47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28412">
            <a:off x="4758080" y="1576303"/>
            <a:ext cx="798073" cy="146313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E85479D-A32B-4EDA-A41F-9147F9B3BE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28412">
            <a:off x="4232084" y="1615724"/>
            <a:ext cx="798073" cy="146313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6D01617-BFB5-4165-A2BF-55E9CB072D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28412">
            <a:off x="7789553" y="2131704"/>
            <a:ext cx="877880" cy="106409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0FECC73-1B26-494D-8D56-105D0415A9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28412">
            <a:off x="6009092" y="1507818"/>
            <a:ext cx="798073" cy="146313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225380F-2420-4A6C-A6CF-3055CB1670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28412">
            <a:off x="6465124" y="1520006"/>
            <a:ext cx="1035982" cy="138973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4BF66E9-623C-4D95-A481-5E6E2C5CC6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602" y="3828418"/>
            <a:ext cx="1171575" cy="157162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4647505B-CB8A-42A2-90EE-31E5CF7175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8881" y="4828543"/>
            <a:ext cx="1057275" cy="11430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0B2814CE-EB25-4146-8B27-2164F0F6F96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9106" y="3992627"/>
            <a:ext cx="1143000" cy="15716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82AB0F2-21F0-40D9-A6A8-1913C9DCAFC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901" y="2422700"/>
            <a:ext cx="1943287" cy="157088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053C17B-463F-49A8-A1B3-CCCF0AE7BD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28412">
            <a:off x="3502391" y="1670383"/>
            <a:ext cx="1035982" cy="138973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79F4BA3-BC54-417E-9231-94244D0C5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28412">
            <a:off x="2882146" y="1657620"/>
            <a:ext cx="1035982" cy="138973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B264E66-925F-4F78-AB02-01C12884888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1274" y="2503379"/>
            <a:ext cx="1943287" cy="1570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2789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AD7BE94-83AD-4D35-9094-72E38A3617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9289" y="2643186"/>
            <a:ext cx="1171575" cy="15716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7B84A89-4C7E-418E-A9EB-2F2FBDE0DB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0752" y="3479103"/>
            <a:ext cx="1057275" cy="1143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4760069-F219-44F3-B14C-EF0E5C07A2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0977" y="2643187"/>
            <a:ext cx="1143000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254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29EB01BA-1D6B-CCC3-489D-EC1F2EAB01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675" y="1433512"/>
            <a:ext cx="520065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7862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2569DD-668A-4567-81A8-13B08F0A43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675" y="1576387"/>
            <a:ext cx="5200650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519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312A261-6B1E-4EA8-832B-5C06FE7B55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733" y="3141407"/>
            <a:ext cx="1057275" cy="1143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A7E85FA-5FB2-4E1E-9B5B-05AE339B32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8608" y="2305489"/>
            <a:ext cx="1143000" cy="15716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289C034-99F8-480E-B32F-C334DECD6A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2958" y="2305490"/>
            <a:ext cx="1257300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937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7509EB2-6A13-493E-956F-AE1B3741AD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4617" y="1548581"/>
            <a:ext cx="1057275" cy="1143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F8074F9-BD18-4CBC-B66A-AAAB494047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9794" y="762768"/>
            <a:ext cx="1143000" cy="15716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DB641A6-A594-4100-9A64-44940BDD04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4842" y="712664"/>
            <a:ext cx="1257300" cy="15716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1CC972B-B178-43BB-9B9B-DDB135BD43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096000" y="1744480"/>
            <a:ext cx="2733675" cy="2209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57D0470-99CA-433F-A9FE-6928D9A8F2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820987" y="1744480"/>
            <a:ext cx="2733675" cy="2209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2CE2167-7FB4-4AB7-935E-4D2CF0C278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854" y="3641958"/>
            <a:ext cx="1035982" cy="13897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8414481-0C1C-4F15-8E56-17C2FF607C7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745" y="3641958"/>
            <a:ext cx="798073" cy="14631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82D4525-AC92-4BB4-9095-CD4F46BE442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5144" y="3580084"/>
            <a:ext cx="798073" cy="146313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0B8ED57-3BE9-40E6-A879-D48498EDB5B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691" y="3543594"/>
            <a:ext cx="798073" cy="146313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EDB9718-8C88-4909-85F0-70B9A63EDDF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7784" y="4341625"/>
            <a:ext cx="877880" cy="106409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5C78F79-C751-4B9C-883D-22DEBD7A236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517" y="3613319"/>
            <a:ext cx="798073" cy="146313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74D35B2-7539-45B5-ADDA-AFFA8BC621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095" y="3687519"/>
            <a:ext cx="1035982" cy="138973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D293D21-D8E8-4BEE-9F12-107C36E73E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653" y="3577867"/>
            <a:ext cx="798073" cy="146313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4AD220E-5613-4274-803A-E48F6A828A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209" y="3641958"/>
            <a:ext cx="1035982" cy="1389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3283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4DFA159-E326-4A74-9714-F056BEC971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7782" y="2697433"/>
            <a:ext cx="1035982" cy="13897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A54D8E2-3EB4-4EC6-B822-7A954DB496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941" y="2624031"/>
            <a:ext cx="798073" cy="146313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A178044-FE50-41EA-AD37-ED4ECF685C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141" y="2595392"/>
            <a:ext cx="798073" cy="14631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14F8EF-EE27-45D2-B687-9B3754CBC0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578" y="2550629"/>
            <a:ext cx="798073" cy="14631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7D0825F-047E-4F0E-9ACB-EA73D0EF0D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0908" y="3461191"/>
            <a:ext cx="877880" cy="10640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D295F5-78A2-4773-87D8-FC5569A97F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9930" y="2595392"/>
            <a:ext cx="798073" cy="146313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2CD1DEF-CBB3-4560-A81F-2557EE80D7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8868" y="2697433"/>
            <a:ext cx="1035982" cy="13897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ED7CC82-E82A-4BB1-AE8D-8E4CEAC76E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777" y="2697433"/>
            <a:ext cx="798073" cy="146313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2151232-3D0F-493D-A0BA-922FCDB60E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5831" y="2697433"/>
            <a:ext cx="1035982" cy="1389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6570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8C8767E-7A3F-4B1B-A3F7-D7883A1DF0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821" y="1252719"/>
            <a:ext cx="1035982" cy="13897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4775E0B-936F-4FB3-9E8F-6A03341B77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712" y="1252719"/>
            <a:ext cx="798073" cy="146313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2F65391-249A-4DF7-BADF-707AE82C57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111" y="1190845"/>
            <a:ext cx="798073" cy="14631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4D362F6-7C29-4832-BED0-81E1AAE5B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4658" y="1154355"/>
            <a:ext cx="798073" cy="14631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0D587FE-4B1D-4614-9E48-12C03FBF74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2751" y="1952386"/>
            <a:ext cx="877880" cy="10640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06A303-1AA1-4CF4-888A-9CE5F736FF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8484" y="1224080"/>
            <a:ext cx="798073" cy="146313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D6A0440-5B51-4C75-B44A-CEAD206DB6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0062" y="1298280"/>
            <a:ext cx="1035982" cy="13897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F75137A-5623-4D36-A92E-60F4B21198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7620" y="1188628"/>
            <a:ext cx="798073" cy="146313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E2D474F-A25D-47FF-8B21-F91672FDA2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176" y="1252719"/>
            <a:ext cx="1035982" cy="138973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B3ED043-9EB8-4867-8CE2-90C47EB6AE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620" y="2237973"/>
            <a:ext cx="1066800" cy="19335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DA9C462-94FC-4571-883E-E1E8CDB2F2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486" y="2235756"/>
            <a:ext cx="1066800" cy="19335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33466C8-F2E3-4960-BAF4-AD8289D5A5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507" y="2235756"/>
            <a:ext cx="1066800" cy="193357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D5CF52F-36BB-4EE8-8B7D-1D569D5212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586" y="2215089"/>
            <a:ext cx="1066800" cy="193357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6268D52-C6BC-4C82-9FC7-2809F82665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5270" y="4169330"/>
            <a:ext cx="1171575" cy="157162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F9E3C4D-5395-4A44-8326-3249980F054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136" y="4169331"/>
            <a:ext cx="857250" cy="157162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F85C5EE-F233-4012-B074-37F57474F0C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445" y="4097747"/>
            <a:ext cx="857250" cy="157162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B3C60E7-6497-4F66-83D5-B531EEEECE7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5714" y="4169330"/>
            <a:ext cx="1200150" cy="157162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FCF7E66-7CF0-49D1-BAE4-23A80180134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307" y="4890933"/>
            <a:ext cx="9144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30933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EC4F648-BC40-4CBA-AF3E-3476C1B1C2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0968" y="2643187"/>
            <a:ext cx="1171575" cy="15716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137657F-1FCF-4075-A70E-1B1114BFDD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834" y="2643188"/>
            <a:ext cx="857250" cy="15716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4DB6C3B-F043-49B8-9AF2-5AA2426D22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2143" y="2571604"/>
            <a:ext cx="857250" cy="15716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63A89D3-3A1D-4D65-BFC2-CD1BB1119E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412" y="2643187"/>
            <a:ext cx="1200150" cy="15716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F82C83A-026F-4452-87B9-57821871CE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005" y="3364790"/>
            <a:ext cx="9144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69807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0E08A3-FE23-46A8-BAD6-2088E0C7C4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675" y="1576387"/>
            <a:ext cx="5200650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99888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8AFC470-708D-4BCB-97C5-EDEB33BCCB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002" y="3071811"/>
            <a:ext cx="1057275" cy="1143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C92ACE9-6A2B-4FEF-BF5F-1E4F7F38F8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150" y="2643186"/>
            <a:ext cx="1085850" cy="15716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16D32B4-D7AA-4FBA-AB14-87C95F80E6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1869" y="2643186"/>
            <a:ext cx="1085850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17743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57D2E49-4006-46EF-B4EB-0DD49E46BC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075" y="2128201"/>
            <a:ext cx="1057275" cy="1143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A8F94C-6BA6-487D-A2AB-5198FDF44C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479458" y="2324100"/>
            <a:ext cx="2733675" cy="2209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8F95353-83C5-4EFB-91C8-D35C3DF9E7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034188" y="2324100"/>
            <a:ext cx="2733675" cy="2209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5579C41-A9D0-4F4C-8F73-D49650DBB3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7946" y="4221578"/>
            <a:ext cx="798073" cy="14631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3D7A45F-D0E7-4484-A0AE-18F038C230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8602" y="4159704"/>
            <a:ext cx="798073" cy="146313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74DF57E-7895-4FC7-94AD-445AA93C41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399" y="4178429"/>
            <a:ext cx="798073" cy="14631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E4E3185-D5EC-4BC1-B8EF-B4CA95F7EF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1242" y="4921245"/>
            <a:ext cx="877880" cy="106409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A412B97-2C29-41FC-9057-3C1BAF4713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718" y="4192939"/>
            <a:ext cx="798073" cy="146313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2254EFF-32B8-49FD-9856-F1B5F69B37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6111" y="4157487"/>
            <a:ext cx="798073" cy="146313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46F88B6-5677-4020-B4E2-2D46700A60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7431" y="1342388"/>
            <a:ext cx="1085850" cy="157162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925FC86-8886-4D7A-A7EA-2EAA4687EF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3370" y="1241915"/>
            <a:ext cx="1085850" cy="157162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D34A35B-9B16-4582-B061-18624CA1BB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8604" y="4194126"/>
            <a:ext cx="798073" cy="146313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2DC8921-34BE-4578-B18A-0624CAE2F5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827" y="4204793"/>
            <a:ext cx="798073" cy="146313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7CDFA47-149A-4D3F-8904-39AC784921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092" y="4230438"/>
            <a:ext cx="798073" cy="146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57368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F45900B-AE37-4FF3-8E5C-9B7E5C8FA0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9959" y="2761524"/>
            <a:ext cx="798073" cy="146313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69D2088-96AD-42C3-88C3-C0A931B740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615" y="2699650"/>
            <a:ext cx="798073" cy="146313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B49C8BF-27CD-4FA8-BCFF-F99B1E9F21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412" y="2718375"/>
            <a:ext cx="798073" cy="14631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BD2D4DF-66AF-4517-B0F6-D463B72EF1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3255" y="3461191"/>
            <a:ext cx="877880" cy="10640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A56BE7-46A5-4615-A0D0-5EC4A3FEDB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731" y="2732885"/>
            <a:ext cx="798073" cy="14631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26C8B9-668D-4CAF-8C4A-291777E072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8124" y="2697433"/>
            <a:ext cx="798073" cy="146313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1457EDB-F2FF-4CB6-B618-D2327EBE20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0617" y="2734072"/>
            <a:ext cx="798073" cy="14631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B6B854B-E5A6-42E9-81AC-09603B617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9840" y="2744739"/>
            <a:ext cx="798073" cy="146313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A89CF1C-778F-492F-AD19-3777A8B31C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658" y="2761524"/>
            <a:ext cx="798073" cy="146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984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C50E49F-3284-2FA4-F33D-6624395BC8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662" y="2528887"/>
            <a:ext cx="5400675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1566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9B9111F-78F4-425C-A02D-C4CD19840B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5376" y="4423052"/>
            <a:ext cx="1057275" cy="15716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6D5DD94-0917-489E-83F6-54989B2115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585" y="5203242"/>
            <a:ext cx="971550" cy="1143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ABEA4F7-610A-46F6-AA7C-632D182C1E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5669" y="2718819"/>
            <a:ext cx="1485900" cy="1600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0250647-9A3C-4BF2-B1B0-1495839A02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064" y="2718819"/>
            <a:ext cx="1485900" cy="16002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4F21603-EF4B-4146-AA9E-BCA48CE18D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17" y="1608214"/>
            <a:ext cx="798073" cy="146313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8AD04B5-8246-4736-B874-DEA5859B09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9180" y="1654209"/>
            <a:ext cx="798073" cy="146313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8E00807-2A08-4BD9-BA9C-A9CE98CEDC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6703" y="1649905"/>
            <a:ext cx="798073" cy="146313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73123FA-BD45-49BE-9F97-B2F8C5F1FE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2323" y="2186770"/>
            <a:ext cx="877880" cy="106409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D0751D4-9A0E-4347-89D6-A8547F5144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046" y="1611117"/>
            <a:ext cx="798073" cy="146313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938139B-B17C-4B8F-81BE-EDD65FDC82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0980" y="1608214"/>
            <a:ext cx="798073" cy="146313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65E7E4B-ABD2-4DE4-BBE3-76A32304C6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274" y="1608214"/>
            <a:ext cx="798073" cy="146313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4CCB17B-A8A2-4662-924C-379E4DECB5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2655" y="1611117"/>
            <a:ext cx="798073" cy="146313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0A77302-DF0D-4384-B77F-B1BD0395AD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0474" y="1608214"/>
            <a:ext cx="798073" cy="146313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D38D973-1751-4943-A34B-AFAB1763CC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6460" y="2718819"/>
            <a:ext cx="1485900" cy="16002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9F9DCD8-755A-4BD3-9396-EC7D08EC936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192" y="1686606"/>
            <a:ext cx="1035982" cy="138973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27C30B2-735F-4BE9-BE90-E3046B2A1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542" y="4461070"/>
            <a:ext cx="1057275" cy="157162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FBA242F-6FE8-4925-A130-1F54E72B24E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0383" y="4319019"/>
            <a:ext cx="1171575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98756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C4030A1-94E6-42A2-9FD7-1B1074B1BC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228" y="2599546"/>
            <a:ext cx="1057275" cy="15716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0BF6F7-DF94-4EC6-AB2D-30F503F88D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546" y="3385359"/>
            <a:ext cx="971550" cy="1143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FD2410B-1594-4FE7-BFD8-1DA0EA9343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503" y="2643187"/>
            <a:ext cx="1057275" cy="15716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850CA50-8198-4638-AAB2-C84A218B24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8953" y="2555905"/>
            <a:ext cx="1171575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100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C50E49F-3284-2FA4-F33D-6624395BC8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662" y="1394353"/>
            <a:ext cx="5400675" cy="18002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E4827B7-6EA3-1C32-7E41-5E2AE0E381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010" y="2387597"/>
            <a:ext cx="4676775" cy="2286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E6337B3-7AF3-24CE-3FEC-B3F93FF090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8112" y="4095216"/>
            <a:ext cx="1400175" cy="15716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4D891F0-E4AF-69C1-AB38-B51D62EF5B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228" y="4095215"/>
            <a:ext cx="1057275" cy="15716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E52FA7C-96F9-4F34-9C3D-0C648C1E6F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8007" y="4881027"/>
            <a:ext cx="1057275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7915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C50E49F-3284-2FA4-F33D-6624395BC8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662" y="1394353"/>
            <a:ext cx="5400675" cy="18002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E4827B7-6EA3-1C32-7E41-5E2AE0E381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010" y="2387597"/>
            <a:ext cx="4676775" cy="2286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DA047CB-52AA-B2F0-62A2-BFC1F0840F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150" y="4095214"/>
            <a:ext cx="1257300" cy="15716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5467CC3-E599-AA51-312D-59F00A328D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5725" y="4095214"/>
            <a:ext cx="1200150" cy="15716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D343C49-AB73-4ECA-9BD5-77140F9BB88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875" y="4881026"/>
            <a:ext cx="1057275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9399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A047CB-52AA-B2F0-62A2-BFC1F0840F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366" y="2376479"/>
            <a:ext cx="1257300" cy="15716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5467CC3-E599-AA51-312D-59F00A328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442" y="2376479"/>
            <a:ext cx="1200150" cy="15716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82E262B-52F8-3F31-8C47-D42925BDC4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954" y="2857500"/>
            <a:ext cx="1057275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4375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5D1E4B8-F62E-84F2-5B9E-8D45CA56D5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812" y="1438275"/>
            <a:ext cx="3000375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8826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677</TotalTime>
  <Words>0</Words>
  <Application>Microsoft Office PowerPoint</Application>
  <PresentationFormat>Widescreen</PresentationFormat>
  <Paragraphs>0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4" baseType="lpstr">
      <vt:lpstr>Calisto MT</vt:lpstr>
      <vt:lpstr>Wingdings 2</vt:lpstr>
      <vt:lpstr>Slate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Dicha Arkana</dc:creator>
  <cp:lastModifiedBy>shofa yasmin</cp:lastModifiedBy>
  <cp:revision>24</cp:revision>
  <dcterms:created xsi:type="dcterms:W3CDTF">2022-10-18T04:07:28Z</dcterms:created>
  <dcterms:modified xsi:type="dcterms:W3CDTF">2022-12-13T04:00:02Z</dcterms:modified>
</cp:coreProperties>
</file>