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6"/>
  </p:notesMasterIdLst>
  <p:sldIdLst>
    <p:sldId id="256" r:id="rId2"/>
    <p:sldId id="284" r:id="rId3"/>
    <p:sldId id="263" r:id="rId4"/>
    <p:sldId id="310" r:id="rId5"/>
    <p:sldId id="258" r:id="rId6"/>
    <p:sldId id="279" r:id="rId7"/>
    <p:sldId id="260" r:id="rId8"/>
    <p:sldId id="271" r:id="rId9"/>
    <p:sldId id="285" r:id="rId10"/>
    <p:sldId id="259" r:id="rId11"/>
    <p:sldId id="315" r:id="rId12"/>
    <p:sldId id="321" r:id="rId13"/>
    <p:sldId id="325" r:id="rId14"/>
    <p:sldId id="329" r:id="rId15"/>
    <p:sldId id="265" r:id="rId16"/>
    <p:sldId id="319" r:id="rId17"/>
    <p:sldId id="323" r:id="rId18"/>
    <p:sldId id="327" r:id="rId19"/>
    <p:sldId id="330" r:id="rId20"/>
    <p:sldId id="318" r:id="rId21"/>
    <p:sldId id="314" r:id="rId22"/>
    <p:sldId id="322" r:id="rId23"/>
    <p:sldId id="326" r:id="rId24"/>
    <p:sldId id="332" r:id="rId25"/>
    <p:sldId id="331" r:id="rId26"/>
    <p:sldId id="316" r:id="rId27"/>
    <p:sldId id="320" r:id="rId28"/>
    <p:sldId id="324" r:id="rId29"/>
    <p:sldId id="328" r:id="rId30"/>
    <p:sldId id="333" r:id="rId31"/>
    <p:sldId id="317" r:id="rId32"/>
    <p:sldId id="334" r:id="rId33"/>
    <p:sldId id="335" r:id="rId34"/>
    <p:sldId id="288" r:id="rId35"/>
  </p:sldIdLst>
  <p:sldSz cx="9144000" cy="5143500" type="screen16x9"/>
  <p:notesSz cx="6858000" cy="9144000"/>
  <p:embeddedFontLst>
    <p:embeddedFont>
      <p:font typeface="Cambria Math" panose="02040503050406030204" pitchFamily="18" charset="0"/>
      <p:regular r:id="rId37"/>
    </p:embeddedFont>
    <p:embeddedFont>
      <p:font typeface="Didact Gothic" panose="00000500000000000000" pitchFamily="2" charset="0"/>
      <p:regular r:id="rId38"/>
    </p:embeddedFont>
    <p:embeddedFont>
      <p:font typeface="Fredoka One" panose="02000000000000000000" pitchFamily="2"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00">
          <p15:clr>
            <a:srgbClr val="9AA0A6"/>
          </p15:clr>
        </p15:guide>
        <p15:guide id="2" orient="horz" pos="340">
          <p15:clr>
            <a:srgbClr val="9AA0A6"/>
          </p15:clr>
        </p15:guide>
        <p15:guide id="3"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7A33E2-2C20-4329-9E79-CA1D09D4AC1F}">
  <a:tblStyle styleId="{F47A33E2-2C20-4329-9E79-CA1D09D4AC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291" autoAdjust="0"/>
  </p:normalViewPr>
  <p:slideViewPr>
    <p:cSldViewPr snapToGrid="0">
      <p:cViewPr varScale="1">
        <p:scale>
          <a:sx n="85" d="100"/>
          <a:sy n="85" d="100"/>
        </p:scale>
        <p:origin x="948" y="84"/>
      </p:cViewPr>
      <p:guideLst>
        <p:guide orient="horz" pos="2900"/>
        <p:guide orient="horz" pos="340"/>
        <p:guide pos="4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hruddin Zaim Ibrahim" userId="3af75c74d3a4c7bf" providerId="LiveId" clId="{A0A95FDA-3734-4F61-9665-3A41983EBA94}"/>
    <pc:docChg chg="undo redo custSel addSld delSld modSld sldOrd">
      <pc:chgData name="Fahruddin Zaim Ibrahim" userId="3af75c74d3a4c7bf" providerId="LiveId" clId="{A0A95FDA-3734-4F61-9665-3A41983EBA94}" dt="2022-11-22T03:07:23.907" v="1069" actId="113"/>
      <pc:docMkLst>
        <pc:docMk/>
      </pc:docMkLst>
      <pc:sldChg chg="modSp mod ord modNotes">
        <pc:chgData name="Fahruddin Zaim Ibrahim" userId="3af75c74d3a4c7bf" providerId="LiveId" clId="{A0A95FDA-3734-4F61-9665-3A41983EBA94}" dt="2022-11-22T02:14:40.554" v="683" actId="20577"/>
        <pc:sldMkLst>
          <pc:docMk/>
          <pc:sldMk cId="0" sldId="258"/>
        </pc:sldMkLst>
        <pc:spChg chg="mod">
          <ac:chgData name="Fahruddin Zaim Ibrahim" userId="3af75c74d3a4c7bf" providerId="LiveId" clId="{A0A95FDA-3734-4F61-9665-3A41983EBA94}" dt="2022-11-22T02:14:40.554" v="683" actId="20577"/>
          <ac:spMkLst>
            <pc:docMk/>
            <pc:sldMk cId="0" sldId="258"/>
            <ac:spMk id="4194" creationId="{00000000-0000-0000-0000-000000000000}"/>
          </ac:spMkLst>
        </pc:spChg>
        <pc:spChg chg="mod">
          <ac:chgData name="Fahruddin Zaim Ibrahim" userId="3af75c74d3a4c7bf" providerId="LiveId" clId="{A0A95FDA-3734-4F61-9665-3A41983EBA94}" dt="2022-11-22T02:11:07.326" v="605" actId="113"/>
          <ac:spMkLst>
            <pc:docMk/>
            <pc:sldMk cId="0" sldId="258"/>
            <ac:spMk id="4195" creationId="{00000000-0000-0000-0000-000000000000}"/>
          </ac:spMkLst>
        </pc:spChg>
      </pc:sldChg>
      <pc:sldChg chg="addSp delSp modSp mod ord modNotes">
        <pc:chgData name="Fahruddin Zaim Ibrahim" userId="3af75c74d3a4c7bf" providerId="LiveId" clId="{A0A95FDA-3734-4F61-9665-3A41983EBA94}" dt="2022-11-22T02:39:19.656" v="925" actId="20577"/>
        <pc:sldMkLst>
          <pc:docMk/>
          <pc:sldMk cId="0" sldId="259"/>
        </pc:sldMkLst>
        <pc:spChg chg="add del mod">
          <ac:chgData name="Fahruddin Zaim Ibrahim" userId="3af75c74d3a4c7bf" providerId="LiveId" clId="{A0A95FDA-3734-4F61-9665-3A41983EBA94}" dt="2022-11-22T01:50:16.541" v="231" actId="478"/>
          <ac:spMkLst>
            <pc:docMk/>
            <pc:sldMk cId="0" sldId="259"/>
            <ac:spMk id="3" creationId="{308EDBC5-414C-7EEE-6EFF-845BA92E9BC2}"/>
          </ac:spMkLst>
        </pc:spChg>
        <pc:spChg chg="del mod">
          <ac:chgData name="Fahruddin Zaim Ibrahim" userId="3af75c74d3a4c7bf" providerId="LiveId" clId="{A0A95FDA-3734-4F61-9665-3A41983EBA94}" dt="2022-11-22T01:50:13.443" v="229" actId="478"/>
          <ac:spMkLst>
            <pc:docMk/>
            <pc:sldMk cId="0" sldId="259"/>
            <ac:spMk id="4200" creationId="{00000000-0000-0000-0000-000000000000}"/>
          </ac:spMkLst>
        </pc:spChg>
        <pc:spChg chg="mod">
          <ac:chgData name="Fahruddin Zaim Ibrahim" userId="3af75c74d3a4c7bf" providerId="LiveId" clId="{A0A95FDA-3734-4F61-9665-3A41983EBA94}" dt="2022-11-22T02:39:15.281" v="923" actId="20577"/>
          <ac:spMkLst>
            <pc:docMk/>
            <pc:sldMk cId="0" sldId="259"/>
            <ac:spMk id="4202" creationId="{00000000-0000-0000-0000-000000000000}"/>
          </ac:spMkLst>
        </pc:spChg>
        <pc:spChg chg="mod">
          <ac:chgData name="Fahruddin Zaim Ibrahim" userId="3af75c74d3a4c7bf" providerId="LiveId" clId="{A0A95FDA-3734-4F61-9665-3A41983EBA94}" dt="2022-11-22T02:39:19.656" v="925" actId="20577"/>
          <ac:spMkLst>
            <pc:docMk/>
            <pc:sldMk cId="0" sldId="259"/>
            <ac:spMk id="4203" creationId="{00000000-0000-0000-0000-000000000000}"/>
          </ac:spMkLst>
        </pc:spChg>
      </pc:sldChg>
      <pc:sldChg chg="addSp delSp modSp mod ord modNotes">
        <pc:chgData name="Fahruddin Zaim Ibrahim" userId="3af75c74d3a4c7bf" providerId="LiveId" clId="{A0A95FDA-3734-4F61-9665-3A41983EBA94}" dt="2022-11-22T02:33:55.601" v="897" actId="113"/>
        <pc:sldMkLst>
          <pc:docMk/>
          <pc:sldMk cId="0" sldId="260"/>
        </pc:sldMkLst>
        <pc:spChg chg="add del mod">
          <ac:chgData name="Fahruddin Zaim Ibrahim" userId="3af75c74d3a4c7bf" providerId="LiveId" clId="{A0A95FDA-3734-4F61-9665-3A41983EBA94}" dt="2022-11-22T02:27:24.858" v="792" actId="478"/>
          <ac:spMkLst>
            <pc:docMk/>
            <pc:sldMk cId="0" sldId="260"/>
            <ac:spMk id="3" creationId="{DBC71EB1-686D-9BD3-D6B6-5CE44E6184CC}"/>
          </ac:spMkLst>
        </pc:spChg>
        <pc:spChg chg="del">
          <ac:chgData name="Fahruddin Zaim Ibrahim" userId="3af75c74d3a4c7bf" providerId="LiveId" clId="{A0A95FDA-3734-4F61-9665-3A41983EBA94}" dt="2022-11-22T02:27:19.865" v="791" actId="478"/>
          <ac:spMkLst>
            <pc:docMk/>
            <pc:sldMk cId="0" sldId="260"/>
            <ac:spMk id="4214" creationId="{00000000-0000-0000-0000-000000000000}"/>
          </ac:spMkLst>
        </pc:spChg>
        <pc:spChg chg="mod">
          <ac:chgData name="Fahruddin Zaim Ibrahim" userId="3af75c74d3a4c7bf" providerId="LiveId" clId="{A0A95FDA-3734-4F61-9665-3A41983EBA94}" dt="2022-11-22T02:33:55.601" v="897" actId="113"/>
          <ac:spMkLst>
            <pc:docMk/>
            <pc:sldMk cId="0" sldId="260"/>
            <ac:spMk id="4215" creationId="{00000000-0000-0000-0000-000000000000}"/>
          </ac:spMkLst>
        </pc:spChg>
      </pc:sldChg>
      <pc:sldChg chg="addSp delSp modSp mod">
        <pc:chgData name="Fahruddin Zaim Ibrahim" userId="3af75c74d3a4c7bf" providerId="LiveId" clId="{A0A95FDA-3734-4F61-9665-3A41983EBA94}" dt="2022-11-22T02:29:22.243" v="806" actId="20577"/>
        <pc:sldMkLst>
          <pc:docMk/>
          <pc:sldMk cId="0" sldId="263"/>
        </pc:sldMkLst>
        <pc:spChg chg="del">
          <ac:chgData name="Fahruddin Zaim Ibrahim" userId="3af75c74d3a4c7bf" providerId="LiveId" clId="{A0A95FDA-3734-4F61-9665-3A41983EBA94}" dt="2022-11-22T01:43:09.219" v="0" actId="478"/>
          <ac:spMkLst>
            <pc:docMk/>
            <pc:sldMk cId="0" sldId="263"/>
            <ac:spMk id="5" creationId="{CC109055-EB97-CB92-3FA0-ED1EEDE0ADD9}"/>
          </ac:spMkLst>
        </pc:spChg>
        <pc:spChg chg="add del mod">
          <ac:chgData name="Fahruddin Zaim Ibrahim" userId="3af75c74d3a4c7bf" providerId="LiveId" clId="{A0A95FDA-3734-4F61-9665-3A41983EBA94}" dt="2022-11-22T01:43:19.543" v="2" actId="478"/>
          <ac:spMkLst>
            <pc:docMk/>
            <pc:sldMk cId="0" sldId="263"/>
            <ac:spMk id="7" creationId="{CD181EE5-4B2D-4699-A236-FA58380A35B4}"/>
          </ac:spMkLst>
        </pc:spChg>
        <pc:spChg chg="add del mod">
          <ac:chgData name="Fahruddin Zaim Ibrahim" userId="3af75c74d3a4c7bf" providerId="LiveId" clId="{A0A95FDA-3734-4F61-9665-3A41983EBA94}" dt="2022-11-22T01:43:25.446" v="4" actId="478"/>
          <ac:spMkLst>
            <pc:docMk/>
            <pc:sldMk cId="0" sldId="263"/>
            <ac:spMk id="9" creationId="{0CD26E1C-1489-B203-6BB0-22E87400035B}"/>
          </ac:spMkLst>
        </pc:spChg>
        <pc:spChg chg="add del mod">
          <ac:chgData name="Fahruddin Zaim Ibrahim" userId="3af75c74d3a4c7bf" providerId="LiveId" clId="{A0A95FDA-3734-4F61-9665-3A41983EBA94}" dt="2022-11-22T01:43:35.235" v="6" actId="478"/>
          <ac:spMkLst>
            <pc:docMk/>
            <pc:sldMk cId="0" sldId="263"/>
            <ac:spMk id="11" creationId="{C644DC4E-747E-4860-1980-19359AC3E1C8}"/>
          </ac:spMkLst>
        </pc:spChg>
        <pc:spChg chg="add del mod">
          <ac:chgData name="Fahruddin Zaim Ibrahim" userId="3af75c74d3a4c7bf" providerId="LiveId" clId="{A0A95FDA-3734-4F61-9665-3A41983EBA94}" dt="2022-11-22T01:43:45.249" v="8" actId="478"/>
          <ac:spMkLst>
            <pc:docMk/>
            <pc:sldMk cId="0" sldId="263"/>
            <ac:spMk id="13" creationId="{AAA09E9A-12DB-4486-F2D9-B40AEFFC322A}"/>
          </ac:spMkLst>
        </pc:spChg>
        <pc:spChg chg="add del mod">
          <ac:chgData name="Fahruddin Zaim Ibrahim" userId="3af75c74d3a4c7bf" providerId="LiveId" clId="{A0A95FDA-3734-4F61-9665-3A41983EBA94}" dt="2022-11-22T01:52:55.899" v="297" actId="478"/>
          <ac:spMkLst>
            <pc:docMk/>
            <pc:sldMk cId="0" sldId="263"/>
            <ac:spMk id="15" creationId="{63C9308E-F754-FA8D-4296-9AFC2D711425}"/>
          </ac:spMkLst>
        </pc:spChg>
        <pc:spChg chg="add del mod">
          <ac:chgData name="Fahruddin Zaim Ibrahim" userId="3af75c74d3a4c7bf" providerId="LiveId" clId="{A0A95FDA-3734-4F61-9665-3A41983EBA94}" dt="2022-11-22T01:52:53.711" v="295" actId="478"/>
          <ac:spMkLst>
            <pc:docMk/>
            <pc:sldMk cId="0" sldId="263"/>
            <ac:spMk id="17" creationId="{1494695E-E0E6-E856-B5B7-C57EDFA3ACB7}"/>
          </ac:spMkLst>
        </pc:spChg>
        <pc:spChg chg="add del mod">
          <ac:chgData name="Fahruddin Zaim Ibrahim" userId="3af75c74d3a4c7bf" providerId="LiveId" clId="{A0A95FDA-3734-4F61-9665-3A41983EBA94}" dt="2022-11-22T01:53:03.144" v="299" actId="478"/>
          <ac:spMkLst>
            <pc:docMk/>
            <pc:sldMk cId="0" sldId="263"/>
            <ac:spMk id="19" creationId="{BFE6E26F-20C9-EB3B-D957-C5DA42F21700}"/>
          </ac:spMkLst>
        </pc:spChg>
        <pc:spChg chg="add del mod">
          <ac:chgData name="Fahruddin Zaim Ibrahim" userId="3af75c74d3a4c7bf" providerId="LiveId" clId="{A0A95FDA-3734-4F61-9665-3A41983EBA94}" dt="2022-11-22T01:54:00.736" v="303" actId="478"/>
          <ac:spMkLst>
            <pc:docMk/>
            <pc:sldMk cId="0" sldId="263"/>
            <ac:spMk id="21" creationId="{43891BE3-4C29-4297-8330-A29BDBBBFF21}"/>
          </ac:spMkLst>
        </pc:spChg>
        <pc:spChg chg="add mod">
          <ac:chgData name="Fahruddin Zaim Ibrahim" userId="3af75c74d3a4c7bf" providerId="LiveId" clId="{A0A95FDA-3734-4F61-9665-3A41983EBA94}" dt="2022-11-22T02:23:37.620" v="771" actId="1076"/>
          <ac:spMkLst>
            <pc:docMk/>
            <pc:sldMk cId="0" sldId="263"/>
            <ac:spMk id="22" creationId="{380F7989-853C-910C-86E5-067B6976CAE8}"/>
          </ac:spMkLst>
        </pc:spChg>
        <pc:spChg chg="add mod">
          <ac:chgData name="Fahruddin Zaim Ibrahim" userId="3af75c74d3a4c7bf" providerId="LiveId" clId="{A0A95FDA-3734-4F61-9665-3A41983EBA94}" dt="2022-11-22T02:19:33.658" v="754" actId="1076"/>
          <ac:spMkLst>
            <pc:docMk/>
            <pc:sldMk cId="0" sldId="263"/>
            <ac:spMk id="23" creationId="{A06DBFF4-889E-CBB8-CEB0-4F511F4ED660}"/>
          </ac:spMkLst>
        </pc:spChg>
        <pc:spChg chg="add del mod">
          <ac:chgData name="Fahruddin Zaim Ibrahim" userId="3af75c74d3a4c7bf" providerId="LiveId" clId="{A0A95FDA-3734-4F61-9665-3A41983EBA94}" dt="2022-11-22T02:18:38.963" v="736" actId="478"/>
          <ac:spMkLst>
            <pc:docMk/>
            <pc:sldMk cId="0" sldId="263"/>
            <ac:spMk id="25" creationId="{009F422A-15ED-4276-08BD-E47C5E5BF6E3}"/>
          </ac:spMkLst>
        </pc:spChg>
        <pc:spChg chg="add del mod">
          <ac:chgData name="Fahruddin Zaim Ibrahim" userId="3af75c74d3a4c7bf" providerId="LiveId" clId="{A0A95FDA-3734-4F61-9665-3A41983EBA94}" dt="2022-11-22T02:18:47.053" v="739" actId="478"/>
          <ac:spMkLst>
            <pc:docMk/>
            <pc:sldMk cId="0" sldId="263"/>
            <ac:spMk id="27" creationId="{C0FD1734-1FCC-C443-2143-5165C04873EE}"/>
          </ac:spMkLst>
        </pc:spChg>
        <pc:spChg chg="add mod">
          <ac:chgData name="Fahruddin Zaim Ibrahim" userId="3af75c74d3a4c7bf" providerId="LiveId" clId="{A0A95FDA-3734-4F61-9665-3A41983EBA94}" dt="2022-11-22T02:24:19.590" v="784" actId="20577"/>
          <ac:spMkLst>
            <pc:docMk/>
            <pc:sldMk cId="0" sldId="263"/>
            <ac:spMk id="28" creationId="{D5087443-9C04-E4F0-85E1-9C37C94EF0C5}"/>
          </ac:spMkLst>
        </pc:spChg>
        <pc:spChg chg="add mod">
          <ac:chgData name="Fahruddin Zaim Ibrahim" userId="3af75c74d3a4c7bf" providerId="LiveId" clId="{A0A95FDA-3734-4F61-9665-3A41983EBA94}" dt="2022-11-22T02:29:22.243" v="806" actId="20577"/>
          <ac:spMkLst>
            <pc:docMk/>
            <pc:sldMk cId="0" sldId="263"/>
            <ac:spMk id="29" creationId="{77C93C03-C7A3-169B-9E2B-538264928E92}"/>
          </ac:spMkLst>
        </pc:spChg>
        <pc:spChg chg="mod">
          <ac:chgData name="Fahruddin Zaim Ibrahim" userId="3af75c74d3a4c7bf" providerId="LiveId" clId="{A0A95FDA-3734-4F61-9665-3A41983EBA94}" dt="2022-11-22T01:47:18.697" v="172" actId="20577"/>
          <ac:spMkLst>
            <pc:docMk/>
            <pc:sldMk cId="0" sldId="263"/>
            <ac:spMk id="4256" creationId="{00000000-0000-0000-0000-000000000000}"/>
          </ac:spMkLst>
        </pc:spChg>
        <pc:spChg chg="add del mod">
          <ac:chgData name="Fahruddin Zaim Ibrahim" userId="3af75c74d3a4c7bf" providerId="LiveId" clId="{A0A95FDA-3734-4F61-9665-3A41983EBA94}" dt="2022-11-22T01:52:59.310" v="298" actId="478"/>
          <ac:spMkLst>
            <pc:docMk/>
            <pc:sldMk cId="0" sldId="263"/>
            <ac:spMk id="4257" creationId="{00000000-0000-0000-0000-000000000000}"/>
          </ac:spMkLst>
        </pc:spChg>
        <pc:spChg chg="add del mod">
          <ac:chgData name="Fahruddin Zaim Ibrahim" userId="3af75c74d3a4c7bf" providerId="LiveId" clId="{A0A95FDA-3734-4F61-9665-3A41983EBA94}" dt="2022-11-22T02:20:04.699" v="769" actId="1076"/>
          <ac:spMkLst>
            <pc:docMk/>
            <pc:sldMk cId="0" sldId="263"/>
            <ac:spMk id="4258" creationId="{00000000-0000-0000-0000-000000000000}"/>
          </ac:spMkLst>
        </pc:spChg>
        <pc:spChg chg="mod">
          <ac:chgData name="Fahruddin Zaim Ibrahim" userId="3af75c74d3a4c7bf" providerId="LiveId" clId="{A0A95FDA-3734-4F61-9665-3A41983EBA94}" dt="2022-11-22T02:17:52.181" v="730" actId="20577"/>
          <ac:spMkLst>
            <pc:docMk/>
            <pc:sldMk cId="0" sldId="263"/>
            <ac:spMk id="4259" creationId="{00000000-0000-0000-0000-000000000000}"/>
          </ac:spMkLst>
        </pc:spChg>
        <pc:spChg chg="del">
          <ac:chgData name="Fahruddin Zaim Ibrahim" userId="3af75c74d3a4c7bf" providerId="LiveId" clId="{A0A95FDA-3734-4F61-9665-3A41983EBA94}" dt="2022-11-22T01:43:16.740" v="1" actId="478"/>
          <ac:spMkLst>
            <pc:docMk/>
            <pc:sldMk cId="0" sldId="263"/>
            <ac:spMk id="4262" creationId="{00000000-0000-0000-0000-000000000000}"/>
          </ac:spMkLst>
        </pc:spChg>
        <pc:spChg chg="del mod">
          <ac:chgData name="Fahruddin Zaim Ibrahim" userId="3af75c74d3a4c7bf" providerId="LiveId" clId="{A0A95FDA-3734-4F61-9665-3A41983EBA94}" dt="2022-11-22T01:53:58.368" v="302" actId="478"/>
          <ac:spMkLst>
            <pc:docMk/>
            <pc:sldMk cId="0" sldId="263"/>
            <ac:spMk id="4263" creationId="{00000000-0000-0000-0000-000000000000}"/>
          </ac:spMkLst>
        </pc:spChg>
        <pc:spChg chg="del mod">
          <ac:chgData name="Fahruddin Zaim Ibrahim" userId="3af75c74d3a4c7bf" providerId="LiveId" clId="{A0A95FDA-3734-4F61-9665-3A41983EBA94}" dt="2022-11-22T02:18:36.009" v="735" actId="478"/>
          <ac:spMkLst>
            <pc:docMk/>
            <pc:sldMk cId="0" sldId="263"/>
            <ac:spMk id="4264" creationId="{00000000-0000-0000-0000-000000000000}"/>
          </ac:spMkLst>
        </pc:spChg>
        <pc:spChg chg="del mod">
          <ac:chgData name="Fahruddin Zaim Ibrahim" userId="3af75c74d3a4c7bf" providerId="LiveId" clId="{A0A95FDA-3734-4F61-9665-3A41983EBA94}" dt="2022-11-22T02:18:43.870" v="737" actId="478"/>
          <ac:spMkLst>
            <pc:docMk/>
            <pc:sldMk cId="0" sldId="263"/>
            <ac:spMk id="4265" creationId="{00000000-0000-0000-0000-000000000000}"/>
          </ac:spMkLst>
        </pc:spChg>
        <pc:spChg chg="del">
          <ac:chgData name="Fahruddin Zaim Ibrahim" userId="3af75c74d3a4c7bf" providerId="LiveId" clId="{A0A95FDA-3734-4F61-9665-3A41983EBA94}" dt="2022-11-22T01:43:23.551" v="3" actId="478"/>
          <ac:spMkLst>
            <pc:docMk/>
            <pc:sldMk cId="0" sldId="263"/>
            <ac:spMk id="4266" creationId="{00000000-0000-0000-0000-000000000000}"/>
          </ac:spMkLst>
        </pc:spChg>
        <pc:spChg chg="del">
          <ac:chgData name="Fahruddin Zaim Ibrahim" userId="3af75c74d3a4c7bf" providerId="LiveId" clId="{A0A95FDA-3734-4F61-9665-3A41983EBA94}" dt="2022-11-22T01:43:32.699" v="5" actId="478"/>
          <ac:spMkLst>
            <pc:docMk/>
            <pc:sldMk cId="0" sldId="263"/>
            <ac:spMk id="4267" creationId="{00000000-0000-0000-0000-000000000000}"/>
          </ac:spMkLst>
        </pc:spChg>
        <pc:spChg chg="del">
          <ac:chgData name="Fahruddin Zaim Ibrahim" userId="3af75c74d3a4c7bf" providerId="LiveId" clId="{A0A95FDA-3734-4F61-9665-3A41983EBA94}" dt="2022-11-22T01:43:38.582" v="7" actId="478"/>
          <ac:spMkLst>
            <pc:docMk/>
            <pc:sldMk cId="0" sldId="263"/>
            <ac:spMk id="4268" creationId="{00000000-0000-0000-0000-000000000000}"/>
          </ac:spMkLst>
        </pc:spChg>
        <pc:spChg chg="mod">
          <ac:chgData name="Fahruddin Zaim Ibrahim" userId="3af75c74d3a4c7bf" providerId="LiveId" clId="{A0A95FDA-3734-4F61-9665-3A41983EBA94}" dt="2022-11-22T01:55:36.113" v="358" actId="1076"/>
          <ac:spMkLst>
            <pc:docMk/>
            <pc:sldMk cId="0" sldId="263"/>
            <ac:spMk id="4269" creationId="{00000000-0000-0000-0000-000000000000}"/>
          </ac:spMkLst>
        </pc:spChg>
        <pc:spChg chg="mod">
          <ac:chgData name="Fahruddin Zaim Ibrahim" userId="3af75c74d3a4c7bf" providerId="LiveId" clId="{A0A95FDA-3734-4F61-9665-3A41983EBA94}" dt="2022-11-22T01:55:23.422" v="357" actId="1076"/>
          <ac:spMkLst>
            <pc:docMk/>
            <pc:sldMk cId="0" sldId="263"/>
            <ac:spMk id="4271" creationId="{00000000-0000-0000-0000-000000000000}"/>
          </ac:spMkLst>
        </pc:spChg>
        <pc:spChg chg="mod">
          <ac:chgData name="Fahruddin Zaim Ibrahim" userId="3af75c74d3a4c7bf" providerId="LiveId" clId="{A0A95FDA-3734-4F61-9665-3A41983EBA94}" dt="2022-11-22T01:55:49.402" v="359" actId="1076"/>
          <ac:spMkLst>
            <pc:docMk/>
            <pc:sldMk cId="0" sldId="263"/>
            <ac:spMk id="4272" creationId="{00000000-0000-0000-0000-000000000000}"/>
          </ac:spMkLst>
        </pc:spChg>
        <pc:spChg chg="mod">
          <ac:chgData name="Fahruddin Zaim Ibrahim" userId="3af75c74d3a4c7bf" providerId="LiveId" clId="{A0A95FDA-3734-4F61-9665-3A41983EBA94}" dt="2022-11-22T01:56:16.224" v="361" actId="1076"/>
          <ac:spMkLst>
            <pc:docMk/>
            <pc:sldMk cId="0" sldId="263"/>
            <ac:spMk id="4274" creationId="{00000000-0000-0000-0000-000000000000}"/>
          </ac:spMkLst>
        </pc:spChg>
        <pc:spChg chg="mod">
          <ac:chgData name="Fahruddin Zaim Ibrahim" userId="3af75c74d3a4c7bf" providerId="LiveId" clId="{A0A95FDA-3734-4F61-9665-3A41983EBA94}" dt="2022-11-22T01:56:16.224" v="361" actId="1076"/>
          <ac:spMkLst>
            <pc:docMk/>
            <pc:sldMk cId="0" sldId="263"/>
            <ac:spMk id="4282" creationId="{00000000-0000-0000-0000-000000000000}"/>
          </ac:spMkLst>
        </pc:spChg>
        <pc:spChg chg="mod">
          <ac:chgData name="Fahruddin Zaim Ibrahim" userId="3af75c74d3a4c7bf" providerId="LiveId" clId="{A0A95FDA-3734-4F61-9665-3A41983EBA94}" dt="2022-11-22T01:55:36.113" v="358" actId="1076"/>
          <ac:spMkLst>
            <pc:docMk/>
            <pc:sldMk cId="0" sldId="263"/>
            <ac:spMk id="4283" creationId="{00000000-0000-0000-0000-000000000000}"/>
          </ac:spMkLst>
        </pc:spChg>
        <pc:spChg chg="mod">
          <ac:chgData name="Fahruddin Zaim Ibrahim" userId="3af75c74d3a4c7bf" providerId="LiveId" clId="{A0A95FDA-3734-4F61-9665-3A41983EBA94}" dt="2022-11-22T01:55:23.422" v="357" actId="1076"/>
          <ac:spMkLst>
            <pc:docMk/>
            <pc:sldMk cId="0" sldId="263"/>
            <ac:spMk id="4291" creationId="{00000000-0000-0000-0000-000000000000}"/>
          </ac:spMkLst>
        </pc:spChg>
        <pc:grpChg chg="mod">
          <ac:chgData name="Fahruddin Zaim Ibrahim" userId="3af75c74d3a4c7bf" providerId="LiveId" clId="{A0A95FDA-3734-4F61-9665-3A41983EBA94}" dt="2022-11-22T01:55:49.402" v="359" actId="1076"/>
          <ac:grpSpMkLst>
            <pc:docMk/>
            <pc:sldMk cId="0" sldId="263"/>
            <ac:grpSpMk id="4275" creationId="{00000000-0000-0000-0000-000000000000}"/>
          </ac:grpSpMkLst>
        </pc:grpChg>
      </pc:sldChg>
      <pc:sldChg chg="addSp delSp modSp mod ord modNotes">
        <pc:chgData name="Fahruddin Zaim Ibrahim" userId="3af75c74d3a4c7bf" providerId="LiveId" clId="{A0A95FDA-3734-4F61-9665-3A41983EBA94}" dt="2022-11-22T03:07:23.907" v="1069" actId="113"/>
        <pc:sldMkLst>
          <pc:docMk/>
          <pc:sldMk cId="0" sldId="271"/>
        </pc:sldMkLst>
        <pc:spChg chg="add del mod">
          <ac:chgData name="Fahruddin Zaim Ibrahim" userId="3af75c74d3a4c7bf" providerId="LiveId" clId="{A0A95FDA-3734-4F61-9665-3A41983EBA94}" dt="2022-11-22T02:37:46.613" v="901" actId="478"/>
          <ac:spMkLst>
            <pc:docMk/>
            <pc:sldMk cId="0" sldId="271"/>
            <ac:spMk id="3" creationId="{40A1DEC1-3101-9BCC-5320-00DBF41601B8}"/>
          </ac:spMkLst>
        </pc:spChg>
        <pc:spChg chg="add del mod">
          <ac:chgData name="Fahruddin Zaim Ibrahim" userId="3af75c74d3a4c7bf" providerId="LiveId" clId="{A0A95FDA-3734-4F61-9665-3A41983EBA94}" dt="2022-11-22T03:06:57.835" v="1057" actId="478"/>
          <ac:spMkLst>
            <pc:docMk/>
            <pc:sldMk cId="0" sldId="271"/>
            <ac:spMk id="5" creationId="{A1F0BAC1-7E83-2786-1F2D-36A0F7425D3F}"/>
          </ac:spMkLst>
        </pc:spChg>
        <pc:spChg chg="mod">
          <ac:chgData name="Fahruddin Zaim Ibrahim" userId="3af75c74d3a4c7bf" providerId="LiveId" clId="{A0A95FDA-3734-4F61-9665-3A41983EBA94}" dt="2022-11-22T03:06:20.944" v="1055" actId="20577"/>
          <ac:spMkLst>
            <pc:docMk/>
            <pc:sldMk cId="0" sldId="271"/>
            <ac:spMk id="4467" creationId="{00000000-0000-0000-0000-000000000000}"/>
          </ac:spMkLst>
        </pc:spChg>
        <pc:spChg chg="add del mod">
          <ac:chgData name="Fahruddin Zaim Ibrahim" userId="3af75c74d3a4c7bf" providerId="LiveId" clId="{A0A95FDA-3734-4F61-9665-3A41983EBA94}" dt="2022-11-22T03:07:23.907" v="1069" actId="113"/>
          <ac:spMkLst>
            <pc:docMk/>
            <pc:sldMk cId="0" sldId="271"/>
            <ac:spMk id="4468" creationId="{00000000-0000-0000-0000-000000000000}"/>
          </ac:spMkLst>
        </pc:spChg>
        <pc:spChg chg="del">
          <ac:chgData name="Fahruddin Zaim Ibrahim" userId="3af75c74d3a4c7bf" providerId="LiveId" clId="{A0A95FDA-3734-4F61-9665-3A41983EBA94}" dt="2022-11-22T03:06:54.998" v="1056" actId="478"/>
          <ac:spMkLst>
            <pc:docMk/>
            <pc:sldMk cId="0" sldId="271"/>
            <ac:spMk id="4469" creationId="{00000000-0000-0000-0000-000000000000}"/>
          </ac:spMkLst>
        </pc:spChg>
      </pc:sldChg>
      <pc:sldChg chg="ord">
        <pc:chgData name="Fahruddin Zaim Ibrahim" userId="3af75c74d3a4c7bf" providerId="LiveId" clId="{A0A95FDA-3734-4F61-9665-3A41983EBA94}" dt="2022-11-22T01:49:58.148" v="201"/>
        <pc:sldMkLst>
          <pc:docMk/>
          <pc:sldMk cId="0" sldId="277"/>
        </pc:sldMkLst>
      </pc:sldChg>
      <pc:sldChg chg="modSp mod ord modNotes">
        <pc:chgData name="Fahruddin Zaim Ibrahim" userId="3af75c74d3a4c7bf" providerId="LiveId" clId="{A0A95FDA-3734-4F61-9665-3A41983EBA94}" dt="2022-11-22T02:33:29.947" v="888"/>
        <pc:sldMkLst>
          <pc:docMk/>
          <pc:sldMk cId="0" sldId="279"/>
        </pc:sldMkLst>
        <pc:spChg chg="mod">
          <ac:chgData name="Fahruddin Zaim Ibrahim" userId="3af75c74d3a4c7bf" providerId="LiveId" clId="{A0A95FDA-3734-4F61-9665-3A41983EBA94}" dt="2022-11-22T02:33:11.271" v="884" actId="20577"/>
          <ac:spMkLst>
            <pc:docMk/>
            <pc:sldMk cId="0" sldId="279"/>
            <ac:spMk id="4668" creationId="{00000000-0000-0000-0000-000000000000}"/>
          </ac:spMkLst>
        </pc:spChg>
      </pc:sldChg>
      <pc:sldChg chg="addSp delSp modSp mod">
        <pc:chgData name="Fahruddin Zaim Ibrahim" userId="3af75c74d3a4c7bf" providerId="LiveId" clId="{A0A95FDA-3734-4F61-9665-3A41983EBA94}" dt="2022-11-22T02:30:45.415" v="808" actId="14100"/>
        <pc:sldMkLst>
          <pc:docMk/>
          <pc:sldMk cId="0" sldId="284"/>
        </pc:sldMkLst>
        <pc:spChg chg="add del mod">
          <ac:chgData name="Fahruddin Zaim Ibrahim" userId="3af75c74d3a4c7bf" providerId="LiveId" clId="{A0A95FDA-3734-4F61-9665-3A41983EBA94}" dt="2022-11-22T01:47:57.324" v="174" actId="478"/>
          <ac:spMkLst>
            <pc:docMk/>
            <pc:sldMk cId="0" sldId="284"/>
            <ac:spMk id="3" creationId="{E33A7923-82AF-648C-5D26-D37939E3F859}"/>
          </ac:spMkLst>
        </pc:spChg>
        <pc:spChg chg="add del mod">
          <ac:chgData name="Fahruddin Zaim Ibrahim" userId="3af75c74d3a4c7bf" providerId="LiveId" clId="{A0A95FDA-3734-4F61-9665-3A41983EBA94}" dt="2022-11-22T01:48:29.908" v="198" actId="113"/>
          <ac:spMkLst>
            <pc:docMk/>
            <pc:sldMk cId="0" sldId="284"/>
            <ac:spMk id="4887" creationId="{00000000-0000-0000-0000-000000000000}"/>
          </ac:spMkLst>
        </pc:spChg>
        <pc:spChg chg="mod">
          <ac:chgData name="Fahruddin Zaim Ibrahim" userId="3af75c74d3a4c7bf" providerId="LiveId" clId="{A0A95FDA-3734-4F61-9665-3A41983EBA94}" dt="2022-11-22T01:48:29.908" v="198" actId="113"/>
          <ac:spMkLst>
            <pc:docMk/>
            <pc:sldMk cId="0" sldId="284"/>
            <ac:spMk id="4888" creationId="{00000000-0000-0000-0000-000000000000}"/>
          </ac:spMkLst>
        </pc:spChg>
        <pc:spChg chg="mod">
          <ac:chgData name="Fahruddin Zaim Ibrahim" userId="3af75c74d3a4c7bf" providerId="LiveId" clId="{A0A95FDA-3734-4F61-9665-3A41983EBA94}" dt="2022-11-22T01:48:29.908" v="198" actId="113"/>
          <ac:spMkLst>
            <pc:docMk/>
            <pc:sldMk cId="0" sldId="284"/>
            <ac:spMk id="4889" creationId="{00000000-0000-0000-0000-000000000000}"/>
          </ac:spMkLst>
        </pc:spChg>
        <pc:spChg chg="mod">
          <ac:chgData name="Fahruddin Zaim Ibrahim" userId="3af75c74d3a4c7bf" providerId="LiveId" clId="{A0A95FDA-3734-4F61-9665-3A41983EBA94}" dt="2022-11-22T01:48:29.908" v="198" actId="113"/>
          <ac:spMkLst>
            <pc:docMk/>
            <pc:sldMk cId="0" sldId="284"/>
            <ac:spMk id="4890" creationId="{00000000-0000-0000-0000-000000000000}"/>
          </ac:spMkLst>
        </pc:spChg>
        <pc:picChg chg="mod">
          <ac:chgData name="Fahruddin Zaim Ibrahim" userId="3af75c74d3a4c7bf" providerId="LiveId" clId="{A0A95FDA-3734-4F61-9665-3A41983EBA94}" dt="2022-11-22T01:49:15.924" v="199" actId="14826"/>
          <ac:picMkLst>
            <pc:docMk/>
            <pc:sldMk cId="0" sldId="284"/>
            <ac:picMk id="4893" creationId="{00000000-0000-0000-0000-000000000000}"/>
          </ac:picMkLst>
        </pc:picChg>
        <pc:picChg chg="mod">
          <ac:chgData name="Fahruddin Zaim Ibrahim" userId="3af75c74d3a4c7bf" providerId="LiveId" clId="{A0A95FDA-3734-4F61-9665-3A41983EBA94}" dt="2022-11-22T02:30:45.415" v="808" actId="14100"/>
          <ac:picMkLst>
            <pc:docMk/>
            <pc:sldMk cId="0" sldId="284"/>
            <ac:picMk id="4894" creationId="{00000000-0000-0000-0000-000000000000}"/>
          </ac:picMkLst>
        </pc:picChg>
      </pc:sldChg>
      <pc:sldChg chg="addSp delSp modSp mod ord modNotes">
        <pc:chgData name="Fahruddin Zaim Ibrahim" userId="3af75c74d3a4c7bf" providerId="LiveId" clId="{A0A95FDA-3734-4F61-9665-3A41983EBA94}" dt="2022-11-22T02:58:14.543" v="1009" actId="1076"/>
        <pc:sldMkLst>
          <pc:docMk/>
          <pc:sldMk cId="0" sldId="285"/>
        </pc:sldMkLst>
        <pc:spChg chg="mod">
          <ac:chgData name="Fahruddin Zaim Ibrahim" userId="3af75c74d3a4c7bf" providerId="LiveId" clId="{A0A95FDA-3734-4F61-9665-3A41983EBA94}" dt="2022-11-22T02:54:42.476" v="980" actId="1076"/>
          <ac:spMkLst>
            <pc:docMk/>
            <pc:sldMk cId="0" sldId="285"/>
            <ac:spMk id="4901" creationId="{00000000-0000-0000-0000-000000000000}"/>
          </ac:spMkLst>
        </pc:spChg>
        <pc:spChg chg="mod">
          <ac:chgData name="Fahruddin Zaim Ibrahim" userId="3af75c74d3a4c7bf" providerId="LiveId" clId="{A0A95FDA-3734-4F61-9665-3A41983EBA94}" dt="2022-11-22T02:55:25.622" v="997" actId="121"/>
          <ac:spMkLst>
            <pc:docMk/>
            <pc:sldMk cId="0" sldId="285"/>
            <ac:spMk id="4902" creationId="{00000000-0000-0000-0000-000000000000}"/>
          </ac:spMkLst>
        </pc:spChg>
        <pc:grpChg chg="del">
          <ac:chgData name="Fahruddin Zaim Ibrahim" userId="3af75c74d3a4c7bf" providerId="LiveId" clId="{A0A95FDA-3734-4F61-9665-3A41983EBA94}" dt="2022-11-22T02:57:30.123" v="1005" actId="478"/>
          <ac:grpSpMkLst>
            <pc:docMk/>
            <pc:sldMk cId="0" sldId="285"/>
            <ac:grpSpMk id="4903" creationId="{00000000-0000-0000-0000-000000000000}"/>
          </ac:grpSpMkLst>
        </pc:grpChg>
        <pc:picChg chg="add mod">
          <ac:chgData name="Fahruddin Zaim Ibrahim" userId="3af75c74d3a4c7bf" providerId="LiveId" clId="{A0A95FDA-3734-4F61-9665-3A41983EBA94}" dt="2022-11-22T02:58:14.543" v="1009" actId="1076"/>
          <ac:picMkLst>
            <pc:docMk/>
            <pc:sldMk cId="0" sldId="285"/>
            <ac:picMk id="1026" creationId="{54634FCA-97E0-343D-0F57-3CC432CC8900}"/>
          </ac:picMkLst>
        </pc:picChg>
        <pc:picChg chg="del">
          <ac:chgData name="Fahruddin Zaim Ibrahim" userId="3af75c74d3a4c7bf" providerId="LiveId" clId="{A0A95FDA-3734-4F61-9665-3A41983EBA94}" dt="2022-11-22T02:57:23.172" v="1002" actId="478"/>
          <ac:picMkLst>
            <pc:docMk/>
            <pc:sldMk cId="0" sldId="285"/>
            <ac:picMk id="4909" creationId="{00000000-0000-0000-0000-000000000000}"/>
          </ac:picMkLst>
        </pc:picChg>
      </pc:sldChg>
      <pc:sldChg chg="modSp add del mod ord">
        <pc:chgData name="Fahruddin Zaim Ibrahim" userId="3af75c74d3a4c7bf" providerId="LiveId" clId="{A0A95FDA-3734-4F61-9665-3A41983EBA94}" dt="2022-11-22T02:32:15.406" v="811" actId="47"/>
        <pc:sldMkLst>
          <pc:docMk/>
          <pc:sldMk cId="445134724" sldId="309"/>
        </pc:sldMkLst>
        <pc:spChg chg="mod">
          <ac:chgData name="Fahruddin Zaim Ibrahim" userId="3af75c74d3a4c7bf" providerId="LiveId" clId="{A0A95FDA-3734-4F61-9665-3A41983EBA94}" dt="2022-11-22T01:59:00.818" v="507" actId="20577"/>
          <ac:spMkLst>
            <pc:docMk/>
            <pc:sldMk cId="445134724" sldId="309"/>
            <ac:spMk id="4202" creationId="{00000000-0000-0000-0000-000000000000}"/>
          </ac:spMkLst>
        </pc:spChg>
        <pc:spChg chg="mod">
          <ac:chgData name="Fahruddin Zaim Ibrahim" userId="3af75c74d3a4c7bf" providerId="LiveId" clId="{A0A95FDA-3734-4F61-9665-3A41983EBA94}" dt="2022-11-22T01:50:34.130" v="234" actId="20577"/>
          <ac:spMkLst>
            <pc:docMk/>
            <pc:sldMk cId="445134724" sldId="309"/>
            <ac:spMk id="4203" creationId="{00000000-0000-0000-0000-000000000000}"/>
          </ac:spMkLst>
        </pc:spChg>
      </pc:sldChg>
      <pc:sldChg chg="modSp add mod ord">
        <pc:chgData name="Fahruddin Zaim Ibrahim" userId="3af75c74d3a4c7bf" providerId="LiveId" clId="{A0A95FDA-3734-4F61-9665-3A41983EBA94}" dt="2022-11-22T02:17:41.327" v="709" actId="20577"/>
        <pc:sldMkLst>
          <pc:docMk/>
          <pc:sldMk cId="2396585381" sldId="310"/>
        </pc:sldMkLst>
        <pc:spChg chg="mod">
          <ac:chgData name="Fahruddin Zaim Ibrahim" userId="3af75c74d3a4c7bf" providerId="LiveId" clId="{A0A95FDA-3734-4F61-9665-3A41983EBA94}" dt="2022-11-22T02:17:41.327" v="709" actId="20577"/>
          <ac:spMkLst>
            <pc:docMk/>
            <pc:sldMk cId="2396585381" sldId="310"/>
            <ac:spMk id="4202" creationId="{00000000-0000-0000-0000-000000000000}"/>
          </ac:spMkLst>
        </pc:spChg>
        <pc:spChg chg="mod">
          <ac:chgData name="Fahruddin Zaim Ibrahim" userId="3af75c74d3a4c7bf" providerId="LiveId" clId="{A0A95FDA-3734-4F61-9665-3A41983EBA94}" dt="2022-11-22T01:51:55.521" v="285" actId="20577"/>
          <ac:spMkLst>
            <pc:docMk/>
            <pc:sldMk cId="2396585381" sldId="310"/>
            <ac:spMk id="4203" creationId="{00000000-0000-0000-0000-000000000000}"/>
          </ac:spMkLst>
        </pc:spChg>
      </pc:sldChg>
      <pc:sldChg chg="modSp add mod">
        <pc:chgData name="Fahruddin Zaim Ibrahim" userId="3af75c74d3a4c7bf" providerId="LiveId" clId="{A0A95FDA-3734-4F61-9665-3A41983EBA94}" dt="2022-11-22T01:59:21.691" v="558" actId="20577"/>
        <pc:sldMkLst>
          <pc:docMk/>
          <pc:sldMk cId="3866973113" sldId="311"/>
        </pc:sldMkLst>
        <pc:spChg chg="mod">
          <ac:chgData name="Fahruddin Zaim Ibrahim" userId="3af75c74d3a4c7bf" providerId="LiveId" clId="{A0A95FDA-3734-4F61-9665-3A41983EBA94}" dt="2022-11-22T01:59:21.691" v="558" actId="20577"/>
          <ac:spMkLst>
            <pc:docMk/>
            <pc:sldMk cId="3866973113" sldId="311"/>
            <ac:spMk id="4202" creationId="{00000000-0000-0000-0000-000000000000}"/>
          </ac:spMkLst>
        </pc:spChg>
        <pc:spChg chg="mod">
          <ac:chgData name="Fahruddin Zaim Ibrahim" userId="3af75c74d3a4c7bf" providerId="LiveId" clId="{A0A95FDA-3734-4F61-9665-3A41983EBA94}" dt="2022-11-22T01:57:34.484" v="441" actId="20577"/>
          <ac:spMkLst>
            <pc:docMk/>
            <pc:sldMk cId="3866973113" sldId="311"/>
            <ac:spMk id="4203" creationId="{00000000-0000-0000-0000-000000000000}"/>
          </ac:spMkLst>
        </pc:spChg>
      </pc:sldChg>
      <pc:sldChg chg="modSp add mod">
        <pc:chgData name="Fahruddin Zaim Ibrahim" userId="3af75c74d3a4c7bf" providerId="LiveId" clId="{A0A95FDA-3734-4F61-9665-3A41983EBA94}" dt="2022-11-22T01:59:31.665" v="579" actId="20577"/>
        <pc:sldMkLst>
          <pc:docMk/>
          <pc:sldMk cId="545210229" sldId="312"/>
        </pc:sldMkLst>
        <pc:spChg chg="mod">
          <ac:chgData name="Fahruddin Zaim Ibrahim" userId="3af75c74d3a4c7bf" providerId="LiveId" clId="{A0A95FDA-3734-4F61-9665-3A41983EBA94}" dt="2022-11-22T01:59:31.665" v="579" actId="20577"/>
          <ac:spMkLst>
            <pc:docMk/>
            <pc:sldMk cId="545210229" sldId="312"/>
            <ac:spMk id="4202" creationId="{00000000-0000-0000-0000-000000000000}"/>
          </ac:spMkLst>
        </pc:spChg>
        <pc:spChg chg="mod">
          <ac:chgData name="Fahruddin Zaim Ibrahim" userId="3af75c74d3a4c7bf" providerId="LiveId" clId="{A0A95FDA-3734-4F61-9665-3A41983EBA94}" dt="2022-11-22T01:57:39.937" v="443" actId="20577"/>
          <ac:spMkLst>
            <pc:docMk/>
            <pc:sldMk cId="545210229" sldId="312"/>
            <ac:spMk id="4203" creationId="{00000000-0000-0000-0000-000000000000}"/>
          </ac:spMkLst>
        </pc:spChg>
      </pc:sldChg>
      <pc:sldChg chg="modSp add mod ord">
        <pc:chgData name="Fahruddin Zaim Ibrahim" userId="3af75c74d3a4c7bf" providerId="LiveId" clId="{A0A95FDA-3734-4F61-9665-3A41983EBA94}" dt="2022-11-22T01:59:46.587" v="589" actId="20577"/>
        <pc:sldMkLst>
          <pc:docMk/>
          <pc:sldMk cId="1325652018" sldId="313"/>
        </pc:sldMkLst>
        <pc:spChg chg="mod">
          <ac:chgData name="Fahruddin Zaim Ibrahim" userId="3af75c74d3a4c7bf" providerId="LiveId" clId="{A0A95FDA-3734-4F61-9665-3A41983EBA94}" dt="2022-11-22T01:59:46.587" v="589" actId="20577"/>
          <ac:spMkLst>
            <pc:docMk/>
            <pc:sldMk cId="1325652018" sldId="313"/>
            <ac:spMk id="4202" creationId="{00000000-0000-0000-0000-000000000000}"/>
          </ac:spMkLst>
        </pc:spChg>
        <pc:spChg chg="mod">
          <ac:chgData name="Fahruddin Zaim Ibrahim" userId="3af75c74d3a4c7bf" providerId="LiveId" clId="{A0A95FDA-3734-4F61-9665-3A41983EBA94}" dt="2022-11-22T01:58:44.785" v="485" actId="20577"/>
          <ac:spMkLst>
            <pc:docMk/>
            <pc:sldMk cId="1325652018" sldId="313"/>
            <ac:spMk id="420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8"/>
        <p:cNvGrpSpPr/>
        <p:nvPr/>
      </p:nvGrpSpPr>
      <p:grpSpPr>
        <a:xfrm>
          <a:off x="0" y="0"/>
          <a:ext cx="0" cy="0"/>
          <a:chOff x="0" y="0"/>
          <a:chExt cx="0" cy="0"/>
        </a:xfrm>
      </p:grpSpPr>
      <p:sp>
        <p:nvSpPr>
          <p:cNvPr id="4179" name="Google Shape;4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0" name="Google Shape;4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6"/>
        <p:cNvGrpSpPr/>
        <p:nvPr/>
      </p:nvGrpSpPr>
      <p:grpSpPr>
        <a:xfrm>
          <a:off x="0" y="0"/>
          <a:ext cx="0" cy="0"/>
          <a:chOff x="0" y="0"/>
          <a:chExt cx="0" cy="0"/>
        </a:xfrm>
      </p:grpSpPr>
      <p:sp>
        <p:nvSpPr>
          <p:cNvPr id="4197" name="Google Shape;4197;g9c0a0bcc54_0_12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8" name="Google Shape;4198;g9c0a0bcc54_0_12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8"/>
        <p:cNvGrpSpPr/>
        <p:nvPr/>
      </p:nvGrpSpPr>
      <p:grpSpPr>
        <a:xfrm>
          <a:off x="0" y="0"/>
          <a:ext cx="0" cy="0"/>
          <a:chOff x="0" y="0"/>
          <a:chExt cx="0" cy="0"/>
        </a:xfrm>
      </p:grpSpPr>
      <p:sp>
        <p:nvSpPr>
          <p:cNvPr id="4339" name="Google Shape;4339;g53bf8479e4_0_25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0" name="Google Shape;4340;g53bf8479e4_0_25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6"/>
        <p:cNvGrpSpPr/>
        <p:nvPr/>
      </p:nvGrpSpPr>
      <p:grpSpPr>
        <a:xfrm>
          <a:off x="0" y="0"/>
          <a:ext cx="0" cy="0"/>
          <a:chOff x="0" y="0"/>
          <a:chExt cx="0" cy="0"/>
        </a:xfrm>
      </p:grpSpPr>
      <p:sp>
        <p:nvSpPr>
          <p:cNvPr id="4197" name="Google Shape;4197;g9c0a0bcc54_0_12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8" name="Google Shape;4198;g9c0a0bcc54_0_12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416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8"/>
        <p:cNvGrpSpPr/>
        <p:nvPr/>
      </p:nvGrpSpPr>
      <p:grpSpPr>
        <a:xfrm>
          <a:off x="0" y="0"/>
          <a:ext cx="0" cy="0"/>
          <a:chOff x="0" y="0"/>
          <a:chExt cx="0" cy="0"/>
        </a:xfrm>
      </p:grpSpPr>
      <p:sp>
        <p:nvSpPr>
          <p:cNvPr id="4339" name="Google Shape;4339;g53bf8479e4_0_25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0" name="Google Shape;4340;g53bf8479e4_0_25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227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8"/>
        <p:cNvGrpSpPr/>
        <p:nvPr/>
      </p:nvGrpSpPr>
      <p:grpSpPr>
        <a:xfrm>
          <a:off x="0" y="0"/>
          <a:ext cx="0" cy="0"/>
          <a:chOff x="0" y="0"/>
          <a:chExt cx="0" cy="0"/>
        </a:xfrm>
      </p:grpSpPr>
      <p:sp>
        <p:nvSpPr>
          <p:cNvPr id="4339" name="Google Shape;4339;g53bf8479e4_0_25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0" name="Google Shape;4340;g53bf8479e4_0_25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074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8"/>
        <p:cNvGrpSpPr/>
        <p:nvPr/>
      </p:nvGrpSpPr>
      <p:grpSpPr>
        <a:xfrm>
          <a:off x="0" y="0"/>
          <a:ext cx="0" cy="0"/>
          <a:chOff x="0" y="0"/>
          <a:chExt cx="0" cy="0"/>
        </a:xfrm>
      </p:grpSpPr>
      <p:sp>
        <p:nvSpPr>
          <p:cNvPr id="4939" name="Google Shape;4939;g53bf8479e4_0_124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0" name="Google Shape;4940;g53bf8479e4_0_124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3"/>
        <p:cNvGrpSpPr/>
        <p:nvPr/>
      </p:nvGrpSpPr>
      <p:grpSpPr>
        <a:xfrm>
          <a:off x="0" y="0"/>
          <a:ext cx="0" cy="0"/>
          <a:chOff x="0" y="0"/>
          <a:chExt cx="0" cy="0"/>
        </a:xfrm>
      </p:grpSpPr>
      <p:sp>
        <p:nvSpPr>
          <p:cNvPr id="4884" name="Google Shape;4884;g53bf8479e4_0_107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5" name="Google Shape;4885;g53bf8479e4_0_107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2"/>
        <p:cNvGrpSpPr/>
        <p:nvPr/>
      </p:nvGrpSpPr>
      <p:grpSpPr>
        <a:xfrm>
          <a:off x="0" y="0"/>
          <a:ext cx="0" cy="0"/>
          <a:chOff x="0" y="0"/>
          <a:chExt cx="0" cy="0"/>
        </a:xfrm>
      </p:grpSpPr>
      <p:sp>
        <p:nvSpPr>
          <p:cNvPr id="4253" name="Google Shape;4253;g53bf8479e4_0_16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4" name="Google Shape;4254;g53bf8479e4_0_16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6"/>
        <p:cNvGrpSpPr/>
        <p:nvPr/>
      </p:nvGrpSpPr>
      <p:grpSpPr>
        <a:xfrm>
          <a:off x="0" y="0"/>
          <a:ext cx="0" cy="0"/>
          <a:chOff x="0" y="0"/>
          <a:chExt cx="0" cy="0"/>
        </a:xfrm>
      </p:grpSpPr>
      <p:sp>
        <p:nvSpPr>
          <p:cNvPr id="4197" name="Google Shape;4197;g9c0a0bcc54_0_12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8" name="Google Shape;4198;g9c0a0bcc54_0_12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939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9c0a0bcc54_0_8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9c0a0bcc54_0_8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4"/>
        <p:cNvGrpSpPr/>
        <p:nvPr/>
      </p:nvGrpSpPr>
      <p:grpSpPr>
        <a:xfrm>
          <a:off x="0" y="0"/>
          <a:ext cx="0" cy="0"/>
          <a:chOff x="0" y="0"/>
          <a:chExt cx="0" cy="0"/>
        </a:xfrm>
      </p:grpSpPr>
      <p:sp>
        <p:nvSpPr>
          <p:cNvPr id="4665" name="Google Shape;4665;g53bf8479e4_0_85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6" name="Google Shape;4666;g53bf8479e4_0_85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0"/>
        <p:cNvGrpSpPr/>
        <p:nvPr/>
      </p:nvGrpSpPr>
      <p:grpSpPr>
        <a:xfrm>
          <a:off x="0" y="0"/>
          <a:ext cx="0" cy="0"/>
          <a:chOff x="0" y="0"/>
          <a:chExt cx="0" cy="0"/>
        </a:xfrm>
      </p:grpSpPr>
      <p:sp>
        <p:nvSpPr>
          <p:cNvPr id="4211" name="Google Shape;4211;g9c0a0bcc54_0_16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2" name="Google Shape;4212;g9c0a0bcc54_0_16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3"/>
        <p:cNvGrpSpPr/>
        <p:nvPr/>
      </p:nvGrpSpPr>
      <p:grpSpPr>
        <a:xfrm>
          <a:off x="0" y="0"/>
          <a:ext cx="0" cy="0"/>
          <a:chOff x="0" y="0"/>
          <a:chExt cx="0" cy="0"/>
        </a:xfrm>
      </p:grpSpPr>
      <p:sp>
        <p:nvSpPr>
          <p:cNvPr id="4464" name="Google Shape;4464;g53bf8479e4_0_38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5" name="Google Shape;4465;g53bf8479e4_0_38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6"/>
        <p:cNvGrpSpPr/>
        <p:nvPr/>
      </p:nvGrpSpPr>
      <p:grpSpPr>
        <a:xfrm>
          <a:off x="0" y="0"/>
          <a:ext cx="0" cy="0"/>
          <a:chOff x="0" y="0"/>
          <a:chExt cx="0" cy="0"/>
        </a:xfrm>
      </p:grpSpPr>
      <p:sp>
        <p:nvSpPr>
          <p:cNvPr id="4897" name="Google Shape;4897;g53bf8479e4_0_111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8" name="Google Shape;4898;g53bf8479e4_0_111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 y="98"/>
            <a:ext cx="9143997" cy="5143304"/>
            <a:chOff x="245138" y="677329"/>
            <a:chExt cx="7171200" cy="4479450"/>
          </a:xfrm>
        </p:grpSpPr>
        <p:grpSp>
          <p:nvGrpSpPr>
            <p:cNvPr id="11" name="Google Shape;11;p2"/>
            <p:cNvGrpSpPr/>
            <p:nvPr/>
          </p:nvGrpSpPr>
          <p:grpSpPr>
            <a:xfrm>
              <a:off x="245138" y="677329"/>
              <a:ext cx="7171200" cy="4372100"/>
              <a:chOff x="245138" y="677329"/>
              <a:chExt cx="7171200" cy="4372100"/>
            </a:xfrm>
          </p:grpSpPr>
          <p:sp>
            <p:nvSpPr>
              <p:cNvPr id="12" name="Google Shape;12;p2"/>
              <p:cNvSpPr/>
              <p:nvPr/>
            </p:nvSpPr>
            <p:spPr>
              <a:xfrm>
                <a:off x="245138" y="5043054"/>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5138" y="48976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45138" y="4752179"/>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5138" y="4606454"/>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5138" y="44610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5138" y="4315579"/>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5138" y="4169854"/>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5138" y="40244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5138" y="3878979"/>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45138" y="3733254"/>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5138" y="35878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5138" y="3442379"/>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5138" y="3296654"/>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5138" y="31512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45138" y="3005779"/>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5138" y="2860054"/>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5138" y="27146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45138" y="2569179"/>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45138" y="2423454"/>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45138" y="22780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45138" y="2132579"/>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45138" y="1986854"/>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45138" y="18414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5138" y="1695979"/>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45138" y="1550529"/>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45138" y="14048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5138" y="1259379"/>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45138" y="1113929"/>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45138" y="9682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45138" y="822779"/>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45138" y="677329"/>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404438" y="679929"/>
              <a:ext cx="6852600" cy="4476850"/>
              <a:chOff x="404438" y="679929"/>
              <a:chExt cx="6852600" cy="4476850"/>
            </a:xfrm>
          </p:grpSpPr>
          <p:sp>
            <p:nvSpPr>
              <p:cNvPr id="44" name="Google Shape;44;p2"/>
              <p:cNvSpPr/>
              <p:nvPr/>
            </p:nvSpPr>
            <p:spPr>
              <a:xfrm>
                <a:off x="7250663"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091388" y="679929"/>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932088" y="679929"/>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773088"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613788" y="679929"/>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454513"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295213" y="679929"/>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136213" y="679929"/>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76938"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17638"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658363" y="679929"/>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99363"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340063"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180788"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021488" y="679929"/>
                <a:ext cx="6675" cy="4476850"/>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862488"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03188" y="679929"/>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543913"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384613" y="679929"/>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225613" y="679929"/>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066338"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907038" y="679929"/>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747763" y="679929"/>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588763"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429463"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70188"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10888" y="679929"/>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951888"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92613" y="679929"/>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33313" y="679929"/>
                <a:ext cx="6375" cy="4476850"/>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474013" y="679929"/>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315013" y="679929"/>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155738"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996438" y="679929"/>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837163" y="679929"/>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678163"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18863"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59588"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200288" y="679929"/>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041288"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82013"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22713"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63438" y="679929"/>
                <a:ext cx="6650" cy="4476850"/>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04438" y="679929"/>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 name="Google Shape;88;p2"/>
          <p:cNvGrpSpPr/>
          <p:nvPr/>
        </p:nvGrpSpPr>
        <p:grpSpPr>
          <a:xfrm>
            <a:off x="470602" y="728297"/>
            <a:ext cx="8202797" cy="3686905"/>
            <a:chOff x="661102" y="820575"/>
            <a:chExt cx="8202797" cy="3593825"/>
          </a:xfrm>
        </p:grpSpPr>
        <p:sp>
          <p:nvSpPr>
            <p:cNvPr id="89" name="Google Shape;89;p2"/>
            <p:cNvSpPr/>
            <p:nvPr/>
          </p:nvSpPr>
          <p:spPr>
            <a:xfrm>
              <a:off x="661102" y="820575"/>
              <a:ext cx="6693014" cy="3207159"/>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rgbClr val="03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flipH="1">
              <a:off x="2674605" y="1448707"/>
              <a:ext cx="6189294" cy="2965693"/>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rgbClr val="03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2"/>
          <p:cNvGrpSpPr/>
          <p:nvPr/>
        </p:nvGrpSpPr>
        <p:grpSpPr>
          <a:xfrm>
            <a:off x="-570965" y="-426977"/>
            <a:ext cx="5374897" cy="3417326"/>
            <a:chOff x="-570965" y="-426977"/>
            <a:chExt cx="5374897" cy="3417326"/>
          </a:xfrm>
        </p:grpSpPr>
        <p:sp>
          <p:nvSpPr>
            <p:cNvPr id="92" name="Google Shape;92;p2"/>
            <p:cNvSpPr/>
            <p:nvPr/>
          </p:nvSpPr>
          <p:spPr>
            <a:xfrm>
              <a:off x="45087" y="-99211"/>
              <a:ext cx="763651" cy="775860"/>
            </a:xfrm>
            <a:custGeom>
              <a:avLst/>
              <a:gdLst/>
              <a:ahLst/>
              <a:cxnLst/>
              <a:rect l="l" t="t" r="r" b="b"/>
              <a:pathLst>
                <a:path w="14316" h="15204" extrusionOk="0">
                  <a:moveTo>
                    <a:pt x="5349" y="0"/>
                  </a:moveTo>
                  <a:cubicBezTo>
                    <a:pt x="5132" y="0"/>
                    <a:pt x="4905" y="12"/>
                    <a:pt x="4668" y="37"/>
                  </a:cubicBezTo>
                  <a:cubicBezTo>
                    <a:pt x="292" y="478"/>
                    <a:pt x="118" y="5242"/>
                    <a:pt x="118" y="5242"/>
                  </a:cubicBezTo>
                  <a:cubicBezTo>
                    <a:pt x="0" y="6500"/>
                    <a:pt x="832" y="7018"/>
                    <a:pt x="1660" y="7018"/>
                  </a:cubicBezTo>
                  <a:cubicBezTo>
                    <a:pt x="2056" y="7018"/>
                    <a:pt x="2451" y="6899"/>
                    <a:pt x="2741" y="6687"/>
                  </a:cubicBezTo>
                  <a:cubicBezTo>
                    <a:pt x="3712" y="5972"/>
                    <a:pt x="3463" y="3486"/>
                    <a:pt x="4966" y="3486"/>
                  </a:cubicBezTo>
                  <a:cubicBezTo>
                    <a:pt x="5037" y="3486"/>
                    <a:pt x="5111" y="3491"/>
                    <a:pt x="5190" y="3503"/>
                  </a:cubicBezTo>
                  <a:cubicBezTo>
                    <a:pt x="7585" y="3837"/>
                    <a:pt x="6755" y="7798"/>
                    <a:pt x="5350" y="10501"/>
                  </a:cubicBezTo>
                  <a:cubicBezTo>
                    <a:pt x="3945" y="13204"/>
                    <a:pt x="4146" y="14676"/>
                    <a:pt x="4855" y="15131"/>
                  </a:cubicBezTo>
                  <a:cubicBezTo>
                    <a:pt x="4932" y="15181"/>
                    <a:pt x="5043" y="15203"/>
                    <a:pt x="5183" y="15203"/>
                  </a:cubicBezTo>
                  <a:cubicBezTo>
                    <a:pt x="6329" y="15203"/>
                    <a:pt x="9401" y="13669"/>
                    <a:pt x="11345" y="12763"/>
                  </a:cubicBezTo>
                  <a:cubicBezTo>
                    <a:pt x="13540" y="11746"/>
                    <a:pt x="14316" y="10688"/>
                    <a:pt x="13018" y="9591"/>
                  </a:cubicBezTo>
                  <a:cubicBezTo>
                    <a:pt x="12760" y="9374"/>
                    <a:pt x="12455" y="9287"/>
                    <a:pt x="12126" y="9287"/>
                  </a:cubicBezTo>
                  <a:cubicBezTo>
                    <a:pt x="10818" y="9287"/>
                    <a:pt x="9131" y="10667"/>
                    <a:pt x="8522" y="10688"/>
                  </a:cubicBezTo>
                  <a:cubicBezTo>
                    <a:pt x="8518" y="10689"/>
                    <a:pt x="8514" y="10689"/>
                    <a:pt x="8510" y="10689"/>
                  </a:cubicBezTo>
                  <a:cubicBezTo>
                    <a:pt x="7768" y="10689"/>
                    <a:pt x="9873" y="8143"/>
                    <a:pt x="9806" y="5015"/>
                  </a:cubicBezTo>
                  <a:cubicBezTo>
                    <a:pt x="9768" y="2951"/>
                    <a:pt x="8772" y="0"/>
                    <a:pt x="5349" y="0"/>
                  </a:cubicBez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14876" y="-78901"/>
              <a:ext cx="334778" cy="234177"/>
            </a:xfrm>
            <a:custGeom>
              <a:avLst/>
              <a:gdLst/>
              <a:ahLst/>
              <a:cxnLst/>
              <a:rect l="l" t="t" r="r" b="b"/>
              <a:pathLst>
                <a:path w="6276" h="4589" extrusionOk="0">
                  <a:moveTo>
                    <a:pt x="2233" y="1"/>
                  </a:moveTo>
                  <a:cubicBezTo>
                    <a:pt x="1164" y="1"/>
                    <a:pt x="294" y="428"/>
                    <a:pt x="294" y="428"/>
                  </a:cubicBezTo>
                  <a:cubicBezTo>
                    <a:pt x="3" y="603"/>
                    <a:pt x="0" y="728"/>
                    <a:pt x="274" y="728"/>
                  </a:cubicBezTo>
                  <a:cubicBezTo>
                    <a:pt x="379" y="728"/>
                    <a:pt x="524" y="710"/>
                    <a:pt x="709" y="669"/>
                  </a:cubicBezTo>
                  <a:cubicBezTo>
                    <a:pt x="838" y="639"/>
                    <a:pt x="1380" y="374"/>
                    <a:pt x="2131" y="374"/>
                  </a:cubicBezTo>
                  <a:cubicBezTo>
                    <a:pt x="2699" y="374"/>
                    <a:pt x="3387" y="525"/>
                    <a:pt x="4108" y="1044"/>
                  </a:cubicBezTo>
                  <a:cubicBezTo>
                    <a:pt x="5616" y="2130"/>
                    <a:pt x="5829" y="4588"/>
                    <a:pt x="5955" y="4588"/>
                  </a:cubicBezTo>
                  <a:cubicBezTo>
                    <a:pt x="5969" y="4588"/>
                    <a:pt x="5981" y="4559"/>
                    <a:pt x="5994" y="4496"/>
                  </a:cubicBezTo>
                  <a:cubicBezTo>
                    <a:pt x="6128" y="3854"/>
                    <a:pt x="6275" y="2195"/>
                    <a:pt x="4201" y="629"/>
                  </a:cubicBezTo>
                  <a:cubicBezTo>
                    <a:pt x="3569" y="151"/>
                    <a:pt x="2866" y="1"/>
                    <a:pt x="2233"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75776" y="-40884"/>
              <a:ext cx="49502" cy="25515"/>
            </a:xfrm>
            <a:custGeom>
              <a:avLst/>
              <a:gdLst/>
              <a:ahLst/>
              <a:cxnLst/>
              <a:rect l="l" t="t" r="r" b="b"/>
              <a:pathLst>
                <a:path w="928" h="500" extrusionOk="0">
                  <a:moveTo>
                    <a:pt x="629" y="0"/>
                  </a:moveTo>
                  <a:cubicBezTo>
                    <a:pt x="398" y="0"/>
                    <a:pt x="90" y="379"/>
                    <a:pt x="90" y="379"/>
                  </a:cubicBezTo>
                  <a:cubicBezTo>
                    <a:pt x="1" y="465"/>
                    <a:pt x="30" y="500"/>
                    <a:pt x="115" y="500"/>
                  </a:cubicBezTo>
                  <a:cubicBezTo>
                    <a:pt x="335" y="500"/>
                    <a:pt x="927" y="265"/>
                    <a:pt x="773" y="71"/>
                  </a:cubicBezTo>
                  <a:cubicBezTo>
                    <a:pt x="732" y="21"/>
                    <a:pt x="683" y="0"/>
                    <a:pt x="62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448795" y="-22411"/>
              <a:ext cx="462800" cy="152631"/>
            </a:xfrm>
            <a:custGeom>
              <a:avLst/>
              <a:gdLst/>
              <a:ahLst/>
              <a:cxnLst/>
              <a:rect l="l" t="t" r="r" b="b"/>
              <a:pathLst>
                <a:path w="8676" h="2991" extrusionOk="0">
                  <a:moveTo>
                    <a:pt x="7345" y="1"/>
                  </a:moveTo>
                  <a:cubicBezTo>
                    <a:pt x="6454" y="1"/>
                    <a:pt x="1208" y="619"/>
                    <a:pt x="1208" y="619"/>
                  </a:cubicBezTo>
                  <a:cubicBezTo>
                    <a:pt x="1" y="1013"/>
                    <a:pt x="776" y="2990"/>
                    <a:pt x="1349" y="2990"/>
                  </a:cubicBezTo>
                  <a:cubicBezTo>
                    <a:pt x="1360" y="2990"/>
                    <a:pt x="1371" y="2989"/>
                    <a:pt x="1382" y="2988"/>
                  </a:cubicBezTo>
                  <a:cubicBezTo>
                    <a:pt x="1904" y="2908"/>
                    <a:pt x="5531" y="2479"/>
                    <a:pt x="7177" y="2332"/>
                  </a:cubicBezTo>
                  <a:cubicBezTo>
                    <a:pt x="8675" y="2198"/>
                    <a:pt x="7993" y="44"/>
                    <a:pt x="7431" y="4"/>
                  </a:cubicBezTo>
                  <a:cubicBezTo>
                    <a:pt x="7410" y="2"/>
                    <a:pt x="7381" y="1"/>
                    <a:pt x="7345" y="1"/>
                  </a:cubicBezTo>
                  <a:close/>
                </a:path>
              </a:pathLst>
            </a:custGeom>
            <a:solidFill>
              <a:srgbClr val="8286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659551" y="-10878"/>
              <a:ext cx="190113" cy="20106"/>
            </a:xfrm>
            <a:custGeom>
              <a:avLst/>
              <a:gdLst/>
              <a:ahLst/>
              <a:cxnLst/>
              <a:rect l="l" t="t" r="r" b="b"/>
              <a:pathLst>
                <a:path w="3564" h="394" extrusionOk="0">
                  <a:moveTo>
                    <a:pt x="2988" y="0"/>
                  </a:moveTo>
                  <a:cubicBezTo>
                    <a:pt x="2173" y="0"/>
                    <a:pt x="175" y="300"/>
                    <a:pt x="175" y="300"/>
                  </a:cubicBezTo>
                  <a:cubicBezTo>
                    <a:pt x="1" y="367"/>
                    <a:pt x="131" y="393"/>
                    <a:pt x="419" y="393"/>
                  </a:cubicBezTo>
                  <a:cubicBezTo>
                    <a:pt x="1283" y="393"/>
                    <a:pt x="3564" y="152"/>
                    <a:pt x="3293" y="32"/>
                  </a:cubicBezTo>
                  <a:cubicBezTo>
                    <a:pt x="3240" y="10"/>
                    <a:pt x="3133" y="0"/>
                    <a:pt x="2988"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630426" y="6013"/>
              <a:ext cx="33286" cy="7297"/>
            </a:xfrm>
            <a:custGeom>
              <a:avLst/>
              <a:gdLst/>
              <a:ahLst/>
              <a:cxnLst/>
              <a:rect l="l" t="t" r="r" b="b"/>
              <a:pathLst>
                <a:path w="624" h="143" extrusionOk="0">
                  <a:moveTo>
                    <a:pt x="333" y="0"/>
                  </a:moveTo>
                  <a:cubicBezTo>
                    <a:pt x="227" y="0"/>
                    <a:pt x="111" y="22"/>
                    <a:pt x="52" y="76"/>
                  </a:cubicBezTo>
                  <a:cubicBezTo>
                    <a:pt x="0" y="127"/>
                    <a:pt x="57" y="143"/>
                    <a:pt x="148" y="143"/>
                  </a:cubicBezTo>
                  <a:cubicBezTo>
                    <a:pt x="292" y="143"/>
                    <a:pt x="520" y="102"/>
                    <a:pt x="520" y="102"/>
                  </a:cubicBezTo>
                  <a:cubicBezTo>
                    <a:pt x="624" y="47"/>
                    <a:pt x="490" y="0"/>
                    <a:pt x="33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29471" y="-426977"/>
              <a:ext cx="762371" cy="779381"/>
            </a:xfrm>
            <a:custGeom>
              <a:avLst/>
              <a:gdLst/>
              <a:ahLst/>
              <a:cxnLst/>
              <a:rect l="l" t="t" r="r" b="b"/>
              <a:pathLst>
                <a:path w="14292" h="15273" extrusionOk="0">
                  <a:moveTo>
                    <a:pt x="5610" y="1"/>
                  </a:moveTo>
                  <a:cubicBezTo>
                    <a:pt x="4341" y="1"/>
                    <a:pt x="4314" y="981"/>
                    <a:pt x="4376" y="1535"/>
                  </a:cubicBezTo>
                  <a:cubicBezTo>
                    <a:pt x="4470" y="2365"/>
                    <a:pt x="9127" y="4466"/>
                    <a:pt x="9127" y="4466"/>
                  </a:cubicBezTo>
                  <a:cubicBezTo>
                    <a:pt x="9127" y="4466"/>
                    <a:pt x="6571" y="5737"/>
                    <a:pt x="4791" y="6687"/>
                  </a:cubicBezTo>
                  <a:cubicBezTo>
                    <a:pt x="3011" y="7624"/>
                    <a:pt x="6129" y="8614"/>
                    <a:pt x="7200" y="9297"/>
                  </a:cubicBezTo>
                  <a:cubicBezTo>
                    <a:pt x="8258" y="9972"/>
                    <a:pt x="7328" y="11733"/>
                    <a:pt x="5741" y="11733"/>
                  </a:cubicBezTo>
                  <a:cubicBezTo>
                    <a:pt x="5723" y="11733"/>
                    <a:pt x="5706" y="11733"/>
                    <a:pt x="5688" y="11732"/>
                  </a:cubicBezTo>
                  <a:cubicBezTo>
                    <a:pt x="4110" y="11693"/>
                    <a:pt x="3599" y="8313"/>
                    <a:pt x="1916" y="8313"/>
                  </a:cubicBezTo>
                  <a:cubicBezTo>
                    <a:pt x="1871" y="8313"/>
                    <a:pt x="1826" y="8315"/>
                    <a:pt x="1780" y="8320"/>
                  </a:cubicBezTo>
                  <a:cubicBezTo>
                    <a:pt x="0" y="8507"/>
                    <a:pt x="41" y="12803"/>
                    <a:pt x="3172" y="14489"/>
                  </a:cubicBezTo>
                  <a:cubicBezTo>
                    <a:pt x="4154" y="15018"/>
                    <a:pt x="5148" y="15272"/>
                    <a:pt x="6090" y="15272"/>
                  </a:cubicBezTo>
                  <a:cubicBezTo>
                    <a:pt x="7934" y="15272"/>
                    <a:pt x="9585" y="14301"/>
                    <a:pt x="10585" y="12522"/>
                  </a:cubicBezTo>
                  <a:cubicBezTo>
                    <a:pt x="12097" y="9845"/>
                    <a:pt x="9889" y="7584"/>
                    <a:pt x="9889" y="7584"/>
                  </a:cubicBezTo>
                  <a:cubicBezTo>
                    <a:pt x="9889" y="7584"/>
                    <a:pt x="13248" y="6875"/>
                    <a:pt x="13770" y="5001"/>
                  </a:cubicBezTo>
                  <a:cubicBezTo>
                    <a:pt x="14292" y="3128"/>
                    <a:pt x="12726" y="2847"/>
                    <a:pt x="8551" y="893"/>
                  </a:cubicBezTo>
                  <a:cubicBezTo>
                    <a:pt x="7173" y="241"/>
                    <a:pt x="6239" y="1"/>
                    <a:pt x="5610" y="1"/>
                  </a:cubicBezTo>
                  <a:close/>
                </a:path>
              </a:pathLst>
            </a:custGeom>
            <a:solidFill>
              <a:srgbClr val="FA8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197072" y="-18482"/>
              <a:ext cx="108499" cy="283880"/>
            </a:xfrm>
            <a:custGeom>
              <a:avLst/>
              <a:gdLst/>
              <a:ahLst/>
              <a:cxnLst/>
              <a:rect l="l" t="t" r="r" b="b"/>
              <a:pathLst>
                <a:path w="2034" h="5563" extrusionOk="0">
                  <a:moveTo>
                    <a:pt x="646" y="0"/>
                  </a:moveTo>
                  <a:cubicBezTo>
                    <a:pt x="540" y="0"/>
                    <a:pt x="560" y="122"/>
                    <a:pt x="802" y="382"/>
                  </a:cubicBezTo>
                  <a:cubicBezTo>
                    <a:pt x="936" y="516"/>
                    <a:pt x="1619" y="1158"/>
                    <a:pt x="1498" y="2710"/>
                  </a:cubicBezTo>
                  <a:cubicBezTo>
                    <a:pt x="1361" y="4662"/>
                    <a:pt x="0" y="5563"/>
                    <a:pt x="194" y="5563"/>
                  </a:cubicBezTo>
                  <a:cubicBezTo>
                    <a:pt x="209" y="5563"/>
                    <a:pt x="233" y="5557"/>
                    <a:pt x="267" y="5547"/>
                  </a:cubicBezTo>
                  <a:cubicBezTo>
                    <a:pt x="735" y="5400"/>
                    <a:pt x="1659" y="4637"/>
                    <a:pt x="1873" y="2697"/>
                  </a:cubicBezTo>
                  <a:cubicBezTo>
                    <a:pt x="2033" y="1104"/>
                    <a:pt x="883" y="87"/>
                    <a:pt x="883" y="87"/>
                  </a:cubicBezTo>
                  <a:cubicBezTo>
                    <a:pt x="781" y="30"/>
                    <a:pt x="698" y="0"/>
                    <a:pt x="64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254095" y="-317262"/>
              <a:ext cx="220625" cy="219174"/>
            </a:xfrm>
            <a:custGeom>
              <a:avLst/>
              <a:gdLst/>
              <a:ahLst/>
              <a:cxnLst/>
              <a:rect l="l" t="t" r="r" b="b"/>
              <a:pathLst>
                <a:path w="4136" h="4295" extrusionOk="0">
                  <a:moveTo>
                    <a:pt x="643" y="1"/>
                  </a:moveTo>
                  <a:lnTo>
                    <a:pt x="643" y="1"/>
                  </a:lnTo>
                  <a:cubicBezTo>
                    <a:pt x="1" y="81"/>
                    <a:pt x="2784" y="1232"/>
                    <a:pt x="3052" y="1433"/>
                  </a:cubicBezTo>
                  <a:cubicBezTo>
                    <a:pt x="3761" y="1981"/>
                    <a:pt x="3494" y="2784"/>
                    <a:pt x="2972" y="3293"/>
                  </a:cubicBezTo>
                  <a:cubicBezTo>
                    <a:pt x="2556" y="3687"/>
                    <a:pt x="1766" y="4294"/>
                    <a:pt x="1970" y="4294"/>
                  </a:cubicBezTo>
                  <a:cubicBezTo>
                    <a:pt x="2022" y="4294"/>
                    <a:pt x="2139" y="4255"/>
                    <a:pt x="2343" y="4163"/>
                  </a:cubicBezTo>
                  <a:cubicBezTo>
                    <a:pt x="3360" y="3708"/>
                    <a:pt x="4136" y="2597"/>
                    <a:pt x="3654" y="1700"/>
                  </a:cubicBezTo>
                  <a:cubicBezTo>
                    <a:pt x="3159" y="790"/>
                    <a:pt x="643" y="1"/>
                    <a:pt x="643"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019465" y="378481"/>
              <a:ext cx="229799" cy="210091"/>
            </a:xfrm>
            <a:custGeom>
              <a:avLst/>
              <a:gdLst/>
              <a:ahLst/>
              <a:cxnLst/>
              <a:rect l="l" t="t" r="r" b="b"/>
              <a:pathLst>
                <a:path w="4308" h="4117" extrusionOk="0">
                  <a:moveTo>
                    <a:pt x="650" y="1"/>
                  </a:moveTo>
                  <a:cubicBezTo>
                    <a:pt x="469" y="1"/>
                    <a:pt x="360" y="16"/>
                    <a:pt x="360" y="16"/>
                  </a:cubicBezTo>
                  <a:cubicBezTo>
                    <a:pt x="28" y="144"/>
                    <a:pt x="1" y="271"/>
                    <a:pt x="451" y="271"/>
                  </a:cubicBezTo>
                  <a:cubicBezTo>
                    <a:pt x="473" y="271"/>
                    <a:pt x="496" y="271"/>
                    <a:pt x="520" y="270"/>
                  </a:cubicBezTo>
                  <a:cubicBezTo>
                    <a:pt x="555" y="268"/>
                    <a:pt x="615" y="263"/>
                    <a:pt x="696" y="263"/>
                  </a:cubicBezTo>
                  <a:cubicBezTo>
                    <a:pt x="1057" y="263"/>
                    <a:pt x="1846" y="365"/>
                    <a:pt x="2742" y="1261"/>
                  </a:cubicBezTo>
                  <a:cubicBezTo>
                    <a:pt x="4077" y="2572"/>
                    <a:pt x="3947" y="4117"/>
                    <a:pt x="4035" y="4117"/>
                  </a:cubicBezTo>
                  <a:cubicBezTo>
                    <a:pt x="4045" y="4117"/>
                    <a:pt x="4059" y="4094"/>
                    <a:pt x="4080" y="4044"/>
                  </a:cubicBezTo>
                  <a:cubicBezTo>
                    <a:pt x="4281" y="3589"/>
                    <a:pt x="4307" y="2398"/>
                    <a:pt x="2969" y="966"/>
                  </a:cubicBezTo>
                  <a:cubicBezTo>
                    <a:pt x="2167" y="115"/>
                    <a:pt x="1143" y="1"/>
                    <a:pt x="650"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818310" y="97509"/>
              <a:ext cx="218064" cy="67053"/>
            </a:xfrm>
            <a:custGeom>
              <a:avLst/>
              <a:gdLst/>
              <a:ahLst/>
              <a:cxnLst/>
              <a:rect l="l" t="t" r="r" b="b"/>
              <a:pathLst>
                <a:path w="4088" h="1314" extrusionOk="0">
                  <a:moveTo>
                    <a:pt x="3249" y="1"/>
                  </a:moveTo>
                  <a:cubicBezTo>
                    <a:pt x="3176" y="1"/>
                    <a:pt x="3100" y="7"/>
                    <a:pt x="3020" y="22"/>
                  </a:cubicBezTo>
                  <a:cubicBezTo>
                    <a:pt x="2445" y="143"/>
                    <a:pt x="90" y="1160"/>
                    <a:pt x="90" y="1160"/>
                  </a:cubicBezTo>
                  <a:cubicBezTo>
                    <a:pt x="1" y="1268"/>
                    <a:pt x="29" y="1313"/>
                    <a:pt x="135" y="1313"/>
                  </a:cubicBezTo>
                  <a:cubicBezTo>
                    <a:pt x="541" y="1313"/>
                    <a:pt x="2078" y="662"/>
                    <a:pt x="2565" y="397"/>
                  </a:cubicBezTo>
                  <a:cubicBezTo>
                    <a:pt x="2736" y="302"/>
                    <a:pt x="2931" y="270"/>
                    <a:pt x="3123" y="270"/>
                  </a:cubicBezTo>
                  <a:cubicBezTo>
                    <a:pt x="3532" y="270"/>
                    <a:pt x="3927" y="417"/>
                    <a:pt x="4045" y="417"/>
                  </a:cubicBezTo>
                  <a:cubicBezTo>
                    <a:pt x="4075" y="417"/>
                    <a:pt x="4087" y="407"/>
                    <a:pt x="4077" y="384"/>
                  </a:cubicBezTo>
                  <a:cubicBezTo>
                    <a:pt x="4020" y="257"/>
                    <a:pt x="3704" y="1"/>
                    <a:pt x="324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030187" y="125219"/>
              <a:ext cx="27045" cy="24494"/>
            </a:xfrm>
            <a:custGeom>
              <a:avLst/>
              <a:gdLst/>
              <a:ahLst/>
              <a:cxnLst/>
              <a:rect l="l" t="t" r="r" b="b"/>
              <a:pathLst>
                <a:path w="507" h="480" extrusionOk="0">
                  <a:moveTo>
                    <a:pt x="167" y="1"/>
                  </a:moveTo>
                  <a:cubicBezTo>
                    <a:pt x="1" y="1"/>
                    <a:pt x="267" y="480"/>
                    <a:pt x="380" y="480"/>
                  </a:cubicBezTo>
                  <a:cubicBezTo>
                    <a:pt x="394" y="480"/>
                    <a:pt x="405" y="472"/>
                    <a:pt x="413" y="456"/>
                  </a:cubicBezTo>
                  <a:cubicBezTo>
                    <a:pt x="507" y="296"/>
                    <a:pt x="226" y="15"/>
                    <a:pt x="226" y="15"/>
                  </a:cubicBezTo>
                  <a:cubicBezTo>
                    <a:pt x="202" y="5"/>
                    <a:pt x="182" y="1"/>
                    <a:pt x="167"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7246" y="1430260"/>
              <a:ext cx="430314" cy="725494"/>
            </a:xfrm>
            <a:custGeom>
              <a:avLst/>
              <a:gdLst/>
              <a:ahLst/>
              <a:cxnLst/>
              <a:rect l="l" t="t" r="r" b="b"/>
              <a:pathLst>
                <a:path w="8067" h="14217" extrusionOk="0">
                  <a:moveTo>
                    <a:pt x="5133" y="0"/>
                  </a:moveTo>
                  <a:cubicBezTo>
                    <a:pt x="4980" y="0"/>
                    <a:pt x="4828" y="13"/>
                    <a:pt x="4681" y="39"/>
                  </a:cubicBezTo>
                  <a:cubicBezTo>
                    <a:pt x="4681" y="39"/>
                    <a:pt x="961" y="535"/>
                    <a:pt x="934" y="1712"/>
                  </a:cubicBezTo>
                  <a:cubicBezTo>
                    <a:pt x="900" y="2715"/>
                    <a:pt x="2622" y="3149"/>
                    <a:pt x="3374" y="3149"/>
                  </a:cubicBezTo>
                  <a:cubicBezTo>
                    <a:pt x="3515" y="3149"/>
                    <a:pt x="3622" y="3133"/>
                    <a:pt x="3677" y="3104"/>
                  </a:cubicBezTo>
                  <a:cubicBezTo>
                    <a:pt x="3681" y="3102"/>
                    <a:pt x="3684" y="3101"/>
                    <a:pt x="3687" y="3101"/>
                  </a:cubicBezTo>
                  <a:cubicBezTo>
                    <a:pt x="3944" y="3101"/>
                    <a:pt x="0" y="12689"/>
                    <a:pt x="265" y="13127"/>
                  </a:cubicBezTo>
                  <a:cubicBezTo>
                    <a:pt x="485" y="13500"/>
                    <a:pt x="2031" y="14216"/>
                    <a:pt x="2769" y="14216"/>
                  </a:cubicBezTo>
                  <a:cubicBezTo>
                    <a:pt x="2930" y="14216"/>
                    <a:pt x="3053" y="14182"/>
                    <a:pt x="3115" y="14103"/>
                  </a:cubicBezTo>
                  <a:cubicBezTo>
                    <a:pt x="3463" y="13648"/>
                    <a:pt x="8066" y="1217"/>
                    <a:pt x="7785" y="936"/>
                  </a:cubicBezTo>
                  <a:cubicBezTo>
                    <a:pt x="7538" y="676"/>
                    <a:pt x="6280" y="0"/>
                    <a:pt x="5133" y="0"/>
                  </a:cubicBezTo>
                  <a:close/>
                </a:path>
              </a:pathLst>
            </a:custGeom>
            <a:solidFill>
              <a:srgbClr val="DC2F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85502" y="1504509"/>
              <a:ext cx="141358" cy="342973"/>
            </a:xfrm>
            <a:custGeom>
              <a:avLst/>
              <a:gdLst/>
              <a:ahLst/>
              <a:cxnLst/>
              <a:rect l="l" t="t" r="r" b="b"/>
              <a:pathLst>
                <a:path w="2650" h="6721" extrusionOk="0">
                  <a:moveTo>
                    <a:pt x="2559" y="1"/>
                  </a:moveTo>
                  <a:cubicBezTo>
                    <a:pt x="2331" y="1"/>
                    <a:pt x="1717" y="1756"/>
                    <a:pt x="1004" y="3710"/>
                  </a:cubicBezTo>
                  <a:cubicBezTo>
                    <a:pt x="134" y="6091"/>
                    <a:pt x="0" y="6667"/>
                    <a:pt x="214" y="6720"/>
                  </a:cubicBezTo>
                  <a:cubicBezTo>
                    <a:pt x="215" y="6720"/>
                    <a:pt x="216" y="6721"/>
                    <a:pt x="216" y="6721"/>
                  </a:cubicBezTo>
                  <a:cubicBezTo>
                    <a:pt x="455" y="6721"/>
                    <a:pt x="2650" y="270"/>
                    <a:pt x="2650" y="270"/>
                  </a:cubicBezTo>
                  <a:cubicBezTo>
                    <a:pt x="2640" y="85"/>
                    <a:pt x="2609" y="1"/>
                    <a:pt x="255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70513" y="1861872"/>
              <a:ext cx="28592" cy="32047"/>
            </a:xfrm>
            <a:custGeom>
              <a:avLst/>
              <a:gdLst/>
              <a:ahLst/>
              <a:cxnLst/>
              <a:rect l="l" t="t" r="r" b="b"/>
              <a:pathLst>
                <a:path w="536" h="628" extrusionOk="0">
                  <a:moveTo>
                    <a:pt x="344" y="1"/>
                  </a:moveTo>
                  <a:cubicBezTo>
                    <a:pt x="160" y="1"/>
                    <a:pt x="130" y="155"/>
                    <a:pt x="67" y="333"/>
                  </a:cubicBezTo>
                  <a:cubicBezTo>
                    <a:pt x="0" y="547"/>
                    <a:pt x="54" y="601"/>
                    <a:pt x="268" y="627"/>
                  </a:cubicBezTo>
                  <a:cubicBezTo>
                    <a:pt x="270" y="627"/>
                    <a:pt x="272" y="628"/>
                    <a:pt x="275" y="628"/>
                  </a:cubicBezTo>
                  <a:cubicBezTo>
                    <a:pt x="483" y="628"/>
                    <a:pt x="535" y="39"/>
                    <a:pt x="535" y="39"/>
                  </a:cubicBezTo>
                  <a:cubicBezTo>
                    <a:pt x="457" y="13"/>
                    <a:pt x="395" y="1"/>
                    <a:pt x="344"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58882" y="2295014"/>
              <a:ext cx="673182" cy="695335"/>
            </a:xfrm>
            <a:custGeom>
              <a:avLst/>
              <a:gdLst/>
              <a:ahLst/>
              <a:cxnLst/>
              <a:rect l="l" t="t" r="r" b="b"/>
              <a:pathLst>
                <a:path w="12620" h="13626" extrusionOk="0">
                  <a:moveTo>
                    <a:pt x="6486" y="3040"/>
                  </a:moveTo>
                  <a:cubicBezTo>
                    <a:pt x="6710" y="3040"/>
                    <a:pt x="6938" y="3081"/>
                    <a:pt x="7159" y="3166"/>
                  </a:cubicBezTo>
                  <a:cubicBezTo>
                    <a:pt x="8136" y="3527"/>
                    <a:pt x="8631" y="4624"/>
                    <a:pt x="8257" y="5601"/>
                  </a:cubicBezTo>
                  <a:cubicBezTo>
                    <a:pt x="7976" y="6361"/>
                    <a:pt x="7248" y="6830"/>
                    <a:pt x="6479" y="6830"/>
                  </a:cubicBezTo>
                  <a:cubicBezTo>
                    <a:pt x="6260" y="6830"/>
                    <a:pt x="6038" y="6792"/>
                    <a:pt x="5821" y="6712"/>
                  </a:cubicBezTo>
                  <a:cubicBezTo>
                    <a:pt x="4844" y="6337"/>
                    <a:pt x="4349" y="5240"/>
                    <a:pt x="4711" y="4263"/>
                  </a:cubicBezTo>
                  <a:cubicBezTo>
                    <a:pt x="5000" y="3508"/>
                    <a:pt x="5722" y="3040"/>
                    <a:pt x="6486" y="3040"/>
                  </a:cubicBezTo>
                  <a:close/>
                  <a:moveTo>
                    <a:pt x="6295" y="1"/>
                  </a:moveTo>
                  <a:cubicBezTo>
                    <a:pt x="4477" y="1"/>
                    <a:pt x="2620" y="894"/>
                    <a:pt x="1646" y="3366"/>
                  </a:cubicBezTo>
                  <a:cubicBezTo>
                    <a:pt x="0" y="7582"/>
                    <a:pt x="4349" y="9361"/>
                    <a:pt x="4349" y="9361"/>
                  </a:cubicBezTo>
                  <a:cubicBezTo>
                    <a:pt x="4349" y="9361"/>
                    <a:pt x="3640" y="9856"/>
                    <a:pt x="2422" y="10699"/>
                  </a:cubicBezTo>
                  <a:cubicBezTo>
                    <a:pt x="1205" y="11543"/>
                    <a:pt x="522" y="11931"/>
                    <a:pt x="1553" y="13015"/>
                  </a:cubicBezTo>
                  <a:cubicBezTo>
                    <a:pt x="1977" y="13458"/>
                    <a:pt x="2418" y="13625"/>
                    <a:pt x="2851" y="13625"/>
                  </a:cubicBezTo>
                  <a:cubicBezTo>
                    <a:pt x="3879" y="13625"/>
                    <a:pt x="4855" y="12683"/>
                    <a:pt x="5420" y="12279"/>
                  </a:cubicBezTo>
                  <a:cubicBezTo>
                    <a:pt x="6223" y="11690"/>
                    <a:pt x="7855" y="10873"/>
                    <a:pt x="10237" y="8679"/>
                  </a:cubicBezTo>
                  <a:cubicBezTo>
                    <a:pt x="12619" y="6484"/>
                    <a:pt x="11977" y="2657"/>
                    <a:pt x="9755" y="1092"/>
                  </a:cubicBezTo>
                  <a:cubicBezTo>
                    <a:pt x="8837" y="444"/>
                    <a:pt x="7576" y="1"/>
                    <a:pt x="6295" y="1"/>
                  </a:cubicBezTo>
                  <a:close/>
                </a:path>
              </a:pathLst>
            </a:custGeom>
            <a:solidFill>
              <a:srgbClr val="AC2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063022" y="2379775"/>
              <a:ext cx="102631" cy="336186"/>
            </a:xfrm>
            <a:custGeom>
              <a:avLst/>
              <a:gdLst/>
              <a:ahLst/>
              <a:cxnLst/>
              <a:rect l="l" t="t" r="r" b="b"/>
              <a:pathLst>
                <a:path w="1924" h="6588" extrusionOk="0">
                  <a:moveTo>
                    <a:pt x="326" y="1"/>
                  </a:moveTo>
                  <a:cubicBezTo>
                    <a:pt x="168" y="1"/>
                    <a:pt x="249" y="209"/>
                    <a:pt x="599" y="528"/>
                  </a:cubicBezTo>
                  <a:cubicBezTo>
                    <a:pt x="759" y="675"/>
                    <a:pt x="1455" y="1331"/>
                    <a:pt x="1469" y="3137"/>
                  </a:cubicBezTo>
                  <a:cubicBezTo>
                    <a:pt x="1481" y="5409"/>
                    <a:pt x="0" y="6588"/>
                    <a:pt x="193" y="6588"/>
                  </a:cubicBezTo>
                  <a:cubicBezTo>
                    <a:pt x="209" y="6588"/>
                    <a:pt x="236" y="6579"/>
                    <a:pt x="278" y="6563"/>
                  </a:cubicBezTo>
                  <a:cubicBezTo>
                    <a:pt x="826" y="6349"/>
                    <a:pt x="1924" y="5372"/>
                    <a:pt x="1883" y="3097"/>
                  </a:cubicBezTo>
                  <a:cubicBezTo>
                    <a:pt x="1857" y="822"/>
                    <a:pt x="532" y="59"/>
                    <a:pt x="532" y="59"/>
                  </a:cubicBezTo>
                  <a:cubicBezTo>
                    <a:pt x="442" y="19"/>
                    <a:pt x="373" y="1"/>
                    <a:pt x="32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945775" y="2322673"/>
              <a:ext cx="125302" cy="53786"/>
            </a:xfrm>
            <a:custGeom>
              <a:avLst/>
              <a:gdLst/>
              <a:ahLst/>
              <a:cxnLst/>
              <a:rect l="l" t="t" r="r" b="b"/>
              <a:pathLst>
                <a:path w="2349" h="1054" extrusionOk="0">
                  <a:moveTo>
                    <a:pt x="442" y="1"/>
                  </a:moveTo>
                  <a:lnTo>
                    <a:pt x="442" y="1"/>
                  </a:lnTo>
                  <a:cubicBezTo>
                    <a:pt x="0" y="108"/>
                    <a:pt x="656" y="322"/>
                    <a:pt x="1071" y="483"/>
                  </a:cubicBezTo>
                  <a:cubicBezTo>
                    <a:pt x="1531" y="657"/>
                    <a:pt x="2149" y="1054"/>
                    <a:pt x="2286" y="1054"/>
                  </a:cubicBezTo>
                  <a:cubicBezTo>
                    <a:pt x="2348" y="1054"/>
                    <a:pt x="2311" y="972"/>
                    <a:pt x="2114" y="750"/>
                  </a:cubicBezTo>
                  <a:cubicBezTo>
                    <a:pt x="1700" y="282"/>
                    <a:pt x="442" y="1"/>
                    <a:pt x="442"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925398" y="2312773"/>
              <a:ext cx="30672" cy="16636"/>
            </a:xfrm>
            <a:custGeom>
              <a:avLst/>
              <a:gdLst/>
              <a:ahLst/>
              <a:cxnLst/>
              <a:rect l="l" t="t" r="r" b="b"/>
              <a:pathLst>
                <a:path w="575" h="326" extrusionOk="0">
                  <a:moveTo>
                    <a:pt x="204" y="1"/>
                  </a:moveTo>
                  <a:cubicBezTo>
                    <a:pt x="105" y="1"/>
                    <a:pt x="1" y="57"/>
                    <a:pt x="101" y="168"/>
                  </a:cubicBezTo>
                  <a:cubicBezTo>
                    <a:pt x="177" y="252"/>
                    <a:pt x="347" y="326"/>
                    <a:pt x="460" y="326"/>
                  </a:cubicBezTo>
                  <a:cubicBezTo>
                    <a:pt x="527" y="326"/>
                    <a:pt x="574" y="300"/>
                    <a:pt x="569" y="235"/>
                  </a:cubicBezTo>
                  <a:cubicBezTo>
                    <a:pt x="556" y="61"/>
                    <a:pt x="262" y="8"/>
                    <a:pt x="262" y="8"/>
                  </a:cubicBezTo>
                  <a:cubicBezTo>
                    <a:pt x="244" y="3"/>
                    <a:pt x="224" y="1"/>
                    <a:pt x="204"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115067" y="-347319"/>
              <a:ext cx="688865" cy="754683"/>
            </a:xfrm>
            <a:custGeom>
              <a:avLst/>
              <a:gdLst/>
              <a:ahLst/>
              <a:cxnLst/>
              <a:rect l="l" t="t" r="r" b="b"/>
              <a:pathLst>
                <a:path w="12914" h="14789" extrusionOk="0">
                  <a:moveTo>
                    <a:pt x="7845" y="2457"/>
                  </a:moveTo>
                  <a:cubicBezTo>
                    <a:pt x="7893" y="2457"/>
                    <a:pt x="7941" y="2459"/>
                    <a:pt x="7989" y="2463"/>
                  </a:cubicBezTo>
                  <a:cubicBezTo>
                    <a:pt x="8886" y="2544"/>
                    <a:pt x="9528" y="3347"/>
                    <a:pt x="9448" y="4256"/>
                  </a:cubicBezTo>
                  <a:cubicBezTo>
                    <a:pt x="9359" y="5104"/>
                    <a:pt x="8649" y="5748"/>
                    <a:pt x="7825" y="5748"/>
                  </a:cubicBezTo>
                  <a:cubicBezTo>
                    <a:pt x="7777" y="5748"/>
                    <a:pt x="7730" y="5746"/>
                    <a:pt x="7681" y="5742"/>
                  </a:cubicBezTo>
                  <a:cubicBezTo>
                    <a:pt x="6798" y="5648"/>
                    <a:pt x="6156" y="4859"/>
                    <a:pt x="6236" y="3949"/>
                  </a:cubicBezTo>
                  <a:cubicBezTo>
                    <a:pt x="6312" y="3101"/>
                    <a:pt x="7022" y="2457"/>
                    <a:pt x="7845" y="2457"/>
                  </a:cubicBezTo>
                  <a:close/>
                  <a:moveTo>
                    <a:pt x="7230" y="9000"/>
                  </a:moveTo>
                  <a:cubicBezTo>
                    <a:pt x="7277" y="9000"/>
                    <a:pt x="7325" y="9003"/>
                    <a:pt x="7373" y="9007"/>
                  </a:cubicBezTo>
                  <a:cubicBezTo>
                    <a:pt x="8257" y="9087"/>
                    <a:pt x="8912" y="9890"/>
                    <a:pt x="8819" y="10800"/>
                  </a:cubicBezTo>
                  <a:cubicBezTo>
                    <a:pt x="8743" y="11648"/>
                    <a:pt x="8033" y="12292"/>
                    <a:pt x="7209" y="12292"/>
                  </a:cubicBezTo>
                  <a:cubicBezTo>
                    <a:pt x="7162" y="12292"/>
                    <a:pt x="7114" y="12290"/>
                    <a:pt x="7066" y="12285"/>
                  </a:cubicBezTo>
                  <a:cubicBezTo>
                    <a:pt x="6183" y="12192"/>
                    <a:pt x="5527" y="11402"/>
                    <a:pt x="5621" y="10492"/>
                  </a:cubicBezTo>
                  <a:cubicBezTo>
                    <a:pt x="5696" y="9645"/>
                    <a:pt x="6406" y="9000"/>
                    <a:pt x="7230" y="9000"/>
                  </a:cubicBezTo>
                  <a:close/>
                  <a:moveTo>
                    <a:pt x="7595" y="1"/>
                  </a:moveTo>
                  <a:cubicBezTo>
                    <a:pt x="5822" y="1"/>
                    <a:pt x="4193" y="596"/>
                    <a:pt x="3372" y="2838"/>
                  </a:cubicBezTo>
                  <a:cubicBezTo>
                    <a:pt x="2436" y="5434"/>
                    <a:pt x="4537" y="6826"/>
                    <a:pt x="4537" y="6826"/>
                  </a:cubicBezTo>
                  <a:cubicBezTo>
                    <a:pt x="0" y="8980"/>
                    <a:pt x="2449" y="14734"/>
                    <a:pt x="6825" y="14788"/>
                  </a:cubicBezTo>
                  <a:cubicBezTo>
                    <a:pt x="6879" y="14788"/>
                    <a:pt x="6933" y="14789"/>
                    <a:pt x="6986" y="14789"/>
                  </a:cubicBezTo>
                  <a:cubicBezTo>
                    <a:pt x="10352" y="14789"/>
                    <a:pt x="12285" y="13543"/>
                    <a:pt x="12338" y="10987"/>
                  </a:cubicBezTo>
                  <a:cubicBezTo>
                    <a:pt x="12392" y="8405"/>
                    <a:pt x="10491" y="7548"/>
                    <a:pt x="10491" y="7548"/>
                  </a:cubicBezTo>
                  <a:cubicBezTo>
                    <a:pt x="10491" y="7548"/>
                    <a:pt x="12030" y="7040"/>
                    <a:pt x="12472" y="4283"/>
                  </a:cubicBezTo>
                  <a:cubicBezTo>
                    <a:pt x="12913" y="1513"/>
                    <a:pt x="10532" y="242"/>
                    <a:pt x="8444" y="41"/>
                  </a:cubicBezTo>
                  <a:cubicBezTo>
                    <a:pt x="8159" y="16"/>
                    <a:pt x="7876" y="1"/>
                    <a:pt x="7595" y="1"/>
                  </a:cubicBezTo>
                  <a:close/>
                </a:path>
              </a:pathLst>
            </a:custGeom>
            <a:solidFill>
              <a:srgbClr val="FA8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605818" y="-318895"/>
              <a:ext cx="171336" cy="250455"/>
            </a:xfrm>
            <a:custGeom>
              <a:avLst/>
              <a:gdLst/>
              <a:ahLst/>
              <a:cxnLst/>
              <a:rect l="l" t="t" r="r" b="b"/>
              <a:pathLst>
                <a:path w="3212" h="4908" extrusionOk="0">
                  <a:moveTo>
                    <a:pt x="219" y="1"/>
                  </a:moveTo>
                  <a:cubicBezTo>
                    <a:pt x="0" y="1"/>
                    <a:pt x="121" y="165"/>
                    <a:pt x="582" y="367"/>
                  </a:cubicBezTo>
                  <a:cubicBezTo>
                    <a:pt x="783" y="461"/>
                    <a:pt x="1626" y="849"/>
                    <a:pt x="2215" y="2214"/>
                  </a:cubicBezTo>
                  <a:cubicBezTo>
                    <a:pt x="3018" y="4061"/>
                    <a:pt x="1840" y="4810"/>
                    <a:pt x="2322" y="4904"/>
                  </a:cubicBezTo>
                  <a:cubicBezTo>
                    <a:pt x="2334" y="4906"/>
                    <a:pt x="2346" y="4907"/>
                    <a:pt x="2359" y="4907"/>
                  </a:cubicBezTo>
                  <a:cubicBezTo>
                    <a:pt x="2753" y="4907"/>
                    <a:pt x="3212" y="3675"/>
                    <a:pt x="2576" y="2054"/>
                  </a:cubicBezTo>
                  <a:cubicBezTo>
                    <a:pt x="1880" y="314"/>
                    <a:pt x="381" y="20"/>
                    <a:pt x="381" y="20"/>
                  </a:cubicBezTo>
                  <a:cubicBezTo>
                    <a:pt x="315" y="7"/>
                    <a:pt x="261" y="1"/>
                    <a:pt x="21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655426" y="56941"/>
              <a:ext cx="107112" cy="272959"/>
            </a:xfrm>
            <a:custGeom>
              <a:avLst/>
              <a:gdLst/>
              <a:ahLst/>
              <a:cxnLst/>
              <a:rect l="l" t="t" r="r" b="b"/>
              <a:pathLst>
                <a:path w="2008" h="5349" extrusionOk="0">
                  <a:moveTo>
                    <a:pt x="109" y="0"/>
                  </a:moveTo>
                  <a:cubicBezTo>
                    <a:pt x="1" y="0"/>
                    <a:pt x="99" y="179"/>
                    <a:pt x="428" y="469"/>
                  </a:cubicBezTo>
                  <a:cubicBezTo>
                    <a:pt x="589" y="617"/>
                    <a:pt x="1271" y="1245"/>
                    <a:pt x="1419" y="2717"/>
                  </a:cubicBezTo>
                  <a:cubicBezTo>
                    <a:pt x="1608" y="4610"/>
                    <a:pt x="275" y="5348"/>
                    <a:pt x="525" y="5348"/>
                  </a:cubicBezTo>
                  <a:cubicBezTo>
                    <a:pt x="540" y="5348"/>
                    <a:pt x="561" y="5346"/>
                    <a:pt x="589" y="5340"/>
                  </a:cubicBezTo>
                  <a:cubicBezTo>
                    <a:pt x="1071" y="5233"/>
                    <a:pt x="2007" y="4604"/>
                    <a:pt x="1807" y="2744"/>
                  </a:cubicBezTo>
                  <a:cubicBezTo>
                    <a:pt x="1606" y="884"/>
                    <a:pt x="321" y="81"/>
                    <a:pt x="321" y="81"/>
                  </a:cubicBezTo>
                  <a:cubicBezTo>
                    <a:pt x="222" y="26"/>
                    <a:pt x="151" y="0"/>
                    <a:pt x="10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697513" y="-62265"/>
              <a:ext cx="40754" cy="31077"/>
            </a:xfrm>
            <a:custGeom>
              <a:avLst/>
              <a:gdLst/>
              <a:ahLst/>
              <a:cxnLst/>
              <a:rect l="l" t="t" r="r" b="b"/>
              <a:pathLst>
                <a:path w="764" h="609" extrusionOk="0">
                  <a:moveTo>
                    <a:pt x="692" y="1"/>
                  </a:moveTo>
                  <a:cubicBezTo>
                    <a:pt x="574" y="1"/>
                    <a:pt x="349" y="102"/>
                    <a:pt x="349" y="102"/>
                  </a:cubicBezTo>
                  <a:cubicBezTo>
                    <a:pt x="295" y="129"/>
                    <a:pt x="1" y="504"/>
                    <a:pt x="295" y="597"/>
                  </a:cubicBezTo>
                  <a:cubicBezTo>
                    <a:pt x="320" y="605"/>
                    <a:pt x="343" y="609"/>
                    <a:pt x="366" y="609"/>
                  </a:cubicBezTo>
                  <a:cubicBezTo>
                    <a:pt x="617" y="609"/>
                    <a:pt x="763" y="171"/>
                    <a:pt x="763" y="49"/>
                  </a:cubicBezTo>
                  <a:cubicBezTo>
                    <a:pt x="763" y="14"/>
                    <a:pt x="735" y="1"/>
                    <a:pt x="692"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44492" y="750030"/>
              <a:ext cx="836890" cy="548930"/>
            </a:xfrm>
            <a:custGeom>
              <a:avLst/>
              <a:gdLst/>
              <a:ahLst/>
              <a:cxnLst/>
              <a:rect l="l" t="t" r="r" b="b"/>
              <a:pathLst>
                <a:path w="15689" h="10757" extrusionOk="0">
                  <a:moveTo>
                    <a:pt x="11331" y="3061"/>
                  </a:moveTo>
                  <a:cubicBezTo>
                    <a:pt x="12129" y="3061"/>
                    <a:pt x="12823" y="3641"/>
                    <a:pt x="12932" y="4431"/>
                  </a:cubicBezTo>
                  <a:cubicBezTo>
                    <a:pt x="13066" y="5314"/>
                    <a:pt x="12437" y="6130"/>
                    <a:pt x="11540" y="6264"/>
                  </a:cubicBezTo>
                  <a:cubicBezTo>
                    <a:pt x="11464" y="6274"/>
                    <a:pt x="11387" y="6279"/>
                    <a:pt x="11312" y="6279"/>
                  </a:cubicBezTo>
                  <a:cubicBezTo>
                    <a:pt x="10507" y="6279"/>
                    <a:pt x="9803" y="5706"/>
                    <a:pt x="9680" y="4899"/>
                  </a:cubicBezTo>
                  <a:cubicBezTo>
                    <a:pt x="9560" y="4016"/>
                    <a:pt x="10189" y="3199"/>
                    <a:pt x="11085" y="3079"/>
                  </a:cubicBezTo>
                  <a:cubicBezTo>
                    <a:pt x="11168" y="3067"/>
                    <a:pt x="11250" y="3061"/>
                    <a:pt x="11331" y="3061"/>
                  </a:cubicBezTo>
                  <a:close/>
                  <a:moveTo>
                    <a:pt x="4800" y="3987"/>
                  </a:moveTo>
                  <a:cubicBezTo>
                    <a:pt x="5615" y="3987"/>
                    <a:pt x="6318" y="4560"/>
                    <a:pt x="6429" y="5367"/>
                  </a:cubicBezTo>
                  <a:cubicBezTo>
                    <a:pt x="6562" y="6250"/>
                    <a:pt x="5933" y="7067"/>
                    <a:pt x="5037" y="7187"/>
                  </a:cubicBezTo>
                  <a:cubicBezTo>
                    <a:pt x="4953" y="7199"/>
                    <a:pt x="4870" y="7205"/>
                    <a:pt x="4788" y="7205"/>
                  </a:cubicBezTo>
                  <a:cubicBezTo>
                    <a:pt x="3980" y="7205"/>
                    <a:pt x="3286" y="6625"/>
                    <a:pt x="3177" y="5836"/>
                  </a:cubicBezTo>
                  <a:cubicBezTo>
                    <a:pt x="3056" y="4952"/>
                    <a:pt x="3672" y="4136"/>
                    <a:pt x="4569" y="4002"/>
                  </a:cubicBezTo>
                  <a:cubicBezTo>
                    <a:pt x="4646" y="3992"/>
                    <a:pt x="4724" y="3987"/>
                    <a:pt x="4800" y="3987"/>
                  </a:cubicBezTo>
                  <a:close/>
                  <a:moveTo>
                    <a:pt x="11006" y="0"/>
                  </a:moveTo>
                  <a:cubicBezTo>
                    <a:pt x="8642" y="0"/>
                    <a:pt x="7887" y="2089"/>
                    <a:pt x="7887" y="2089"/>
                  </a:cubicBezTo>
                  <a:cubicBezTo>
                    <a:pt x="6951" y="934"/>
                    <a:pt x="5851" y="449"/>
                    <a:pt x="4792" y="449"/>
                  </a:cubicBezTo>
                  <a:cubicBezTo>
                    <a:pt x="2280" y="449"/>
                    <a:pt x="1" y="3180"/>
                    <a:pt x="688" y="6184"/>
                  </a:cubicBezTo>
                  <a:cubicBezTo>
                    <a:pt x="1354" y="9128"/>
                    <a:pt x="2724" y="10757"/>
                    <a:pt x="4745" y="10757"/>
                  </a:cubicBezTo>
                  <a:cubicBezTo>
                    <a:pt x="5038" y="10757"/>
                    <a:pt x="5345" y="10722"/>
                    <a:pt x="5666" y="10653"/>
                  </a:cubicBezTo>
                  <a:cubicBezTo>
                    <a:pt x="8195" y="10091"/>
                    <a:pt x="8583" y="8057"/>
                    <a:pt x="8583" y="8057"/>
                  </a:cubicBezTo>
                  <a:cubicBezTo>
                    <a:pt x="8583" y="8057"/>
                    <a:pt x="9319" y="9231"/>
                    <a:pt x="11646" y="9231"/>
                  </a:cubicBezTo>
                  <a:cubicBezTo>
                    <a:pt x="11828" y="9231"/>
                    <a:pt x="12020" y="9223"/>
                    <a:pt x="12223" y="9208"/>
                  </a:cubicBezTo>
                  <a:cubicBezTo>
                    <a:pt x="15020" y="8994"/>
                    <a:pt x="15689" y="6384"/>
                    <a:pt x="15394" y="4310"/>
                  </a:cubicBezTo>
                  <a:cubicBezTo>
                    <a:pt x="15100" y="2236"/>
                    <a:pt x="14230" y="349"/>
                    <a:pt x="11487" y="28"/>
                  </a:cubicBezTo>
                  <a:cubicBezTo>
                    <a:pt x="11319" y="9"/>
                    <a:pt x="11159" y="0"/>
                    <a:pt x="11006" y="0"/>
                  </a:cubicBezTo>
                  <a:close/>
                </a:path>
              </a:pathLst>
            </a:custGeom>
            <a:solidFill>
              <a:srgbClr val="757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434327" y="1019366"/>
              <a:ext cx="232360" cy="184933"/>
            </a:xfrm>
            <a:custGeom>
              <a:avLst/>
              <a:gdLst/>
              <a:ahLst/>
              <a:cxnLst/>
              <a:rect l="l" t="t" r="r" b="b"/>
              <a:pathLst>
                <a:path w="4356" h="3624" extrusionOk="0">
                  <a:moveTo>
                    <a:pt x="4208" y="1"/>
                  </a:moveTo>
                  <a:cubicBezTo>
                    <a:pt x="4148" y="1"/>
                    <a:pt x="4067" y="184"/>
                    <a:pt x="3995" y="544"/>
                  </a:cubicBezTo>
                  <a:cubicBezTo>
                    <a:pt x="3954" y="745"/>
                    <a:pt x="3780" y="1668"/>
                    <a:pt x="2590" y="2565"/>
                  </a:cubicBezTo>
                  <a:cubicBezTo>
                    <a:pt x="1888" y="3091"/>
                    <a:pt x="1302" y="3203"/>
                    <a:pt x="866" y="3203"/>
                  </a:cubicBezTo>
                  <a:cubicBezTo>
                    <a:pt x="540" y="3203"/>
                    <a:pt x="298" y="3140"/>
                    <a:pt x="155" y="3140"/>
                  </a:cubicBezTo>
                  <a:cubicBezTo>
                    <a:pt x="52" y="3140"/>
                    <a:pt x="1" y="3173"/>
                    <a:pt x="7" y="3287"/>
                  </a:cubicBezTo>
                  <a:cubicBezTo>
                    <a:pt x="13" y="3478"/>
                    <a:pt x="299" y="3624"/>
                    <a:pt x="750" y="3624"/>
                  </a:cubicBezTo>
                  <a:cubicBezTo>
                    <a:pt x="1279" y="3624"/>
                    <a:pt x="2035" y="3423"/>
                    <a:pt x="2830" y="2859"/>
                  </a:cubicBezTo>
                  <a:cubicBezTo>
                    <a:pt x="4356" y="1789"/>
                    <a:pt x="4289" y="250"/>
                    <a:pt x="4289" y="250"/>
                  </a:cubicBezTo>
                  <a:cubicBezTo>
                    <a:pt x="4278" y="83"/>
                    <a:pt x="4248" y="1"/>
                    <a:pt x="4208"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8203" y="1151126"/>
              <a:ext cx="273700" cy="131147"/>
            </a:xfrm>
            <a:custGeom>
              <a:avLst/>
              <a:gdLst/>
              <a:ahLst/>
              <a:cxnLst/>
              <a:rect l="l" t="t" r="r" b="b"/>
              <a:pathLst>
                <a:path w="5131" h="2570" extrusionOk="0">
                  <a:moveTo>
                    <a:pt x="5077" y="0"/>
                  </a:moveTo>
                  <a:cubicBezTo>
                    <a:pt x="5015" y="0"/>
                    <a:pt x="4883" y="149"/>
                    <a:pt x="4717" y="451"/>
                  </a:cubicBezTo>
                  <a:cubicBezTo>
                    <a:pt x="4623" y="639"/>
                    <a:pt x="4168" y="1455"/>
                    <a:pt x="2763" y="1950"/>
                  </a:cubicBezTo>
                  <a:cubicBezTo>
                    <a:pt x="2362" y="2091"/>
                    <a:pt x="2001" y="2144"/>
                    <a:pt x="1681" y="2144"/>
                  </a:cubicBezTo>
                  <a:cubicBezTo>
                    <a:pt x="711" y="2144"/>
                    <a:pt x="127" y="1656"/>
                    <a:pt x="25" y="1656"/>
                  </a:cubicBezTo>
                  <a:cubicBezTo>
                    <a:pt x="1" y="1656"/>
                    <a:pt x="3" y="1683"/>
                    <a:pt x="33" y="1749"/>
                  </a:cubicBezTo>
                  <a:cubicBezTo>
                    <a:pt x="179" y="2071"/>
                    <a:pt x="666" y="2569"/>
                    <a:pt x="1600" y="2569"/>
                  </a:cubicBezTo>
                  <a:cubicBezTo>
                    <a:pt x="1950" y="2569"/>
                    <a:pt x="2363" y="2499"/>
                    <a:pt x="2843" y="2325"/>
                  </a:cubicBezTo>
                  <a:cubicBezTo>
                    <a:pt x="4596" y="1709"/>
                    <a:pt x="5078" y="264"/>
                    <a:pt x="5078" y="264"/>
                  </a:cubicBezTo>
                  <a:cubicBezTo>
                    <a:pt x="5131" y="89"/>
                    <a:pt x="5125" y="0"/>
                    <a:pt x="507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91973" y="1171997"/>
              <a:ext cx="42034" cy="25311"/>
            </a:xfrm>
            <a:custGeom>
              <a:avLst/>
              <a:gdLst/>
              <a:ahLst/>
              <a:cxnLst/>
              <a:rect l="l" t="t" r="r" b="b"/>
              <a:pathLst>
                <a:path w="788" h="496" extrusionOk="0">
                  <a:moveTo>
                    <a:pt x="204" y="0"/>
                  </a:moveTo>
                  <a:cubicBezTo>
                    <a:pt x="108" y="0"/>
                    <a:pt x="23" y="39"/>
                    <a:pt x="11" y="163"/>
                  </a:cubicBezTo>
                  <a:cubicBezTo>
                    <a:pt x="0" y="413"/>
                    <a:pt x="354" y="495"/>
                    <a:pt x="558" y="495"/>
                  </a:cubicBezTo>
                  <a:cubicBezTo>
                    <a:pt x="604" y="495"/>
                    <a:pt x="642" y="491"/>
                    <a:pt x="667" y="484"/>
                  </a:cubicBezTo>
                  <a:cubicBezTo>
                    <a:pt x="788" y="457"/>
                    <a:pt x="506" y="96"/>
                    <a:pt x="506" y="96"/>
                  </a:cubicBezTo>
                  <a:cubicBezTo>
                    <a:pt x="491" y="72"/>
                    <a:pt x="337" y="0"/>
                    <a:pt x="204"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528222" y="216358"/>
              <a:ext cx="690305" cy="740496"/>
            </a:xfrm>
            <a:custGeom>
              <a:avLst/>
              <a:gdLst/>
              <a:ahLst/>
              <a:cxnLst/>
              <a:rect l="l" t="t" r="r" b="b"/>
              <a:pathLst>
                <a:path w="12941" h="14511" extrusionOk="0">
                  <a:moveTo>
                    <a:pt x="5839" y="4002"/>
                  </a:moveTo>
                  <a:cubicBezTo>
                    <a:pt x="6947" y="4002"/>
                    <a:pt x="7971" y="5126"/>
                    <a:pt x="8458" y="6619"/>
                  </a:cubicBezTo>
                  <a:cubicBezTo>
                    <a:pt x="9087" y="8506"/>
                    <a:pt x="8792" y="10111"/>
                    <a:pt x="7039" y="10593"/>
                  </a:cubicBezTo>
                  <a:cubicBezTo>
                    <a:pt x="6870" y="10640"/>
                    <a:pt x="6703" y="10662"/>
                    <a:pt x="6539" y="10662"/>
                  </a:cubicBezTo>
                  <a:cubicBezTo>
                    <a:pt x="5011" y="10662"/>
                    <a:pt x="3787" y="8737"/>
                    <a:pt x="3654" y="6900"/>
                  </a:cubicBezTo>
                  <a:cubicBezTo>
                    <a:pt x="3493" y="4866"/>
                    <a:pt x="4952" y="4250"/>
                    <a:pt x="4952" y="4250"/>
                  </a:cubicBezTo>
                  <a:cubicBezTo>
                    <a:pt x="5248" y="4080"/>
                    <a:pt x="5546" y="4002"/>
                    <a:pt x="5839" y="4002"/>
                  </a:cubicBezTo>
                  <a:close/>
                  <a:moveTo>
                    <a:pt x="5695" y="1"/>
                  </a:moveTo>
                  <a:cubicBezTo>
                    <a:pt x="4967" y="1"/>
                    <a:pt x="4217" y="192"/>
                    <a:pt x="3466" y="610"/>
                  </a:cubicBezTo>
                  <a:cubicBezTo>
                    <a:pt x="3466" y="610"/>
                    <a:pt x="0" y="2029"/>
                    <a:pt x="241" y="6472"/>
                  </a:cubicBezTo>
                  <a:cubicBezTo>
                    <a:pt x="456" y="10438"/>
                    <a:pt x="3156" y="14510"/>
                    <a:pt x="6694" y="14510"/>
                  </a:cubicBezTo>
                  <a:cubicBezTo>
                    <a:pt x="7119" y="14510"/>
                    <a:pt x="7556" y="14451"/>
                    <a:pt x="8003" y="14327"/>
                  </a:cubicBezTo>
                  <a:cubicBezTo>
                    <a:pt x="12164" y="13162"/>
                    <a:pt x="12940" y="9643"/>
                    <a:pt x="11589" y="5548"/>
                  </a:cubicBezTo>
                  <a:cubicBezTo>
                    <a:pt x="10537" y="2361"/>
                    <a:pt x="8253" y="1"/>
                    <a:pt x="5695" y="1"/>
                  </a:cubicBezTo>
                  <a:close/>
                </a:path>
              </a:pathLst>
            </a:custGeom>
            <a:solidFill>
              <a:srgbClr val="EF3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765970" y="250089"/>
              <a:ext cx="333337" cy="198864"/>
            </a:xfrm>
            <a:custGeom>
              <a:avLst/>
              <a:gdLst/>
              <a:ahLst/>
              <a:cxnLst/>
              <a:rect l="l" t="t" r="r" b="b"/>
              <a:pathLst>
                <a:path w="6249" h="3897" extrusionOk="0">
                  <a:moveTo>
                    <a:pt x="1603" y="0"/>
                  </a:moveTo>
                  <a:cubicBezTo>
                    <a:pt x="834" y="0"/>
                    <a:pt x="334" y="230"/>
                    <a:pt x="334" y="230"/>
                  </a:cubicBezTo>
                  <a:cubicBezTo>
                    <a:pt x="0" y="393"/>
                    <a:pt x="6" y="500"/>
                    <a:pt x="299" y="500"/>
                  </a:cubicBezTo>
                  <a:cubicBezTo>
                    <a:pt x="417" y="500"/>
                    <a:pt x="582" y="483"/>
                    <a:pt x="789" y="445"/>
                  </a:cubicBezTo>
                  <a:cubicBezTo>
                    <a:pt x="878" y="426"/>
                    <a:pt x="1071" y="388"/>
                    <a:pt x="1352" y="388"/>
                  </a:cubicBezTo>
                  <a:cubicBezTo>
                    <a:pt x="1879" y="388"/>
                    <a:pt x="2712" y="522"/>
                    <a:pt x="3733" y="1167"/>
                  </a:cubicBezTo>
                  <a:cubicBezTo>
                    <a:pt x="5710" y="2411"/>
                    <a:pt x="5330" y="3897"/>
                    <a:pt x="5696" y="3897"/>
                  </a:cubicBezTo>
                  <a:cubicBezTo>
                    <a:pt x="5724" y="3897"/>
                    <a:pt x="5756" y="3888"/>
                    <a:pt x="5794" y="3870"/>
                  </a:cubicBezTo>
                  <a:cubicBezTo>
                    <a:pt x="6249" y="3670"/>
                    <a:pt x="5834" y="1997"/>
                    <a:pt x="3960" y="752"/>
                  </a:cubicBezTo>
                  <a:cubicBezTo>
                    <a:pt x="3077" y="161"/>
                    <a:pt x="2246" y="0"/>
                    <a:pt x="160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091786" y="471508"/>
              <a:ext cx="32539" cy="36946"/>
            </a:xfrm>
            <a:custGeom>
              <a:avLst/>
              <a:gdLst/>
              <a:ahLst/>
              <a:cxnLst/>
              <a:rect l="l" t="t" r="r" b="b"/>
              <a:pathLst>
                <a:path w="610" h="724" extrusionOk="0">
                  <a:moveTo>
                    <a:pt x="462" y="0"/>
                  </a:moveTo>
                  <a:cubicBezTo>
                    <a:pt x="362" y="0"/>
                    <a:pt x="141" y="240"/>
                    <a:pt x="141" y="240"/>
                  </a:cubicBezTo>
                  <a:cubicBezTo>
                    <a:pt x="115" y="279"/>
                    <a:pt x="0" y="723"/>
                    <a:pt x="277" y="723"/>
                  </a:cubicBezTo>
                  <a:cubicBezTo>
                    <a:pt x="285" y="723"/>
                    <a:pt x="293" y="723"/>
                    <a:pt x="301" y="722"/>
                  </a:cubicBezTo>
                  <a:cubicBezTo>
                    <a:pt x="609" y="682"/>
                    <a:pt x="556" y="147"/>
                    <a:pt x="502" y="26"/>
                  </a:cubicBezTo>
                  <a:cubicBezTo>
                    <a:pt x="494" y="8"/>
                    <a:pt x="480" y="0"/>
                    <a:pt x="462"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267988" y="54695"/>
              <a:ext cx="501900" cy="410894"/>
            </a:xfrm>
            <a:custGeom>
              <a:avLst/>
              <a:gdLst/>
              <a:ahLst/>
              <a:cxnLst/>
              <a:rect l="l" t="t" r="r" b="b"/>
              <a:pathLst>
                <a:path w="9409" h="8052" extrusionOk="0">
                  <a:moveTo>
                    <a:pt x="4774" y="0"/>
                  </a:moveTo>
                  <a:cubicBezTo>
                    <a:pt x="4137" y="0"/>
                    <a:pt x="3436" y="338"/>
                    <a:pt x="3502" y="901"/>
                  </a:cubicBezTo>
                  <a:cubicBezTo>
                    <a:pt x="3529" y="1089"/>
                    <a:pt x="3516" y="1905"/>
                    <a:pt x="3476" y="2909"/>
                  </a:cubicBezTo>
                  <a:lnTo>
                    <a:pt x="1388" y="2909"/>
                  </a:lnTo>
                  <a:cubicBezTo>
                    <a:pt x="1" y="3175"/>
                    <a:pt x="422" y="5157"/>
                    <a:pt x="1060" y="5157"/>
                  </a:cubicBezTo>
                  <a:cubicBezTo>
                    <a:pt x="1063" y="5157"/>
                    <a:pt x="1065" y="5157"/>
                    <a:pt x="1067" y="5157"/>
                  </a:cubicBezTo>
                  <a:cubicBezTo>
                    <a:pt x="1115" y="5154"/>
                    <a:pt x="1189" y="5153"/>
                    <a:pt x="1285" y="5153"/>
                  </a:cubicBezTo>
                  <a:cubicBezTo>
                    <a:pt x="1691" y="5153"/>
                    <a:pt x="2488" y="5173"/>
                    <a:pt x="3409" y="5183"/>
                  </a:cubicBezTo>
                  <a:cubicBezTo>
                    <a:pt x="3395" y="5893"/>
                    <a:pt x="3382" y="6575"/>
                    <a:pt x="3382" y="7084"/>
                  </a:cubicBezTo>
                  <a:cubicBezTo>
                    <a:pt x="3382" y="7775"/>
                    <a:pt x="4032" y="8052"/>
                    <a:pt x="4630" y="8052"/>
                  </a:cubicBezTo>
                  <a:cubicBezTo>
                    <a:pt x="5061" y="8052"/>
                    <a:pt x="5464" y="7908"/>
                    <a:pt x="5576" y="7672"/>
                  </a:cubicBezTo>
                  <a:cubicBezTo>
                    <a:pt x="5670" y="7472"/>
                    <a:pt x="5724" y="6441"/>
                    <a:pt x="5737" y="5237"/>
                  </a:cubicBezTo>
                  <a:cubicBezTo>
                    <a:pt x="6513" y="5264"/>
                    <a:pt x="7236" y="5277"/>
                    <a:pt x="7758" y="5277"/>
                  </a:cubicBezTo>
                  <a:cubicBezTo>
                    <a:pt x="7773" y="5278"/>
                    <a:pt x="7787" y="5278"/>
                    <a:pt x="7802" y="5278"/>
                  </a:cubicBezTo>
                  <a:cubicBezTo>
                    <a:pt x="9408" y="5278"/>
                    <a:pt x="8930" y="3108"/>
                    <a:pt x="8333" y="3002"/>
                  </a:cubicBezTo>
                  <a:cubicBezTo>
                    <a:pt x="8092" y="2962"/>
                    <a:pt x="7008" y="2935"/>
                    <a:pt x="5764" y="2922"/>
                  </a:cubicBezTo>
                  <a:cubicBezTo>
                    <a:pt x="5764" y="1691"/>
                    <a:pt x="5750" y="714"/>
                    <a:pt x="5750" y="714"/>
                  </a:cubicBezTo>
                  <a:cubicBezTo>
                    <a:pt x="5756" y="219"/>
                    <a:pt x="5286" y="0"/>
                    <a:pt x="4774" y="0"/>
                  </a:cubicBezTo>
                  <a:close/>
                </a:path>
              </a:pathLst>
            </a:custGeom>
            <a:solidFill>
              <a:srgbClr val="EF3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544782" y="81180"/>
              <a:ext cx="22831" cy="103642"/>
            </a:xfrm>
            <a:custGeom>
              <a:avLst/>
              <a:gdLst/>
              <a:ahLst/>
              <a:cxnLst/>
              <a:rect l="l" t="t" r="r" b="b"/>
              <a:pathLst>
                <a:path w="428" h="2031" extrusionOk="0">
                  <a:moveTo>
                    <a:pt x="190" y="1"/>
                  </a:moveTo>
                  <a:cubicBezTo>
                    <a:pt x="108" y="1"/>
                    <a:pt x="85" y="284"/>
                    <a:pt x="53" y="677"/>
                  </a:cubicBezTo>
                  <a:cubicBezTo>
                    <a:pt x="1" y="1145"/>
                    <a:pt x="113" y="2031"/>
                    <a:pt x="255" y="2031"/>
                  </a:cubicBezTo>
                  <a:cubicBezTo>
                    <a:pt x="259" y="2031"/>
                    <a:pt x="263" y="2030"/>
                    <a:pt x="267" y="2028"/>
                  </a:cubicBezTo>
                  <a:cubicBezTo>
                    <a:pt x="428" y="1975"/>
                    <a:pt x="267" y="61"/>
                    <a:pt x="267" y="61"/>
                  </a:cubicBezTo>
                  <a:cubicBezTo>
                    <a:pt x="237" y="20"/>
                    <a:pt x="211" y="1"/>
                    <a:pt x="190"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539341" y="67759"/>
              <a:ext cx="15416" cy="13217"/>
            </a:xfrm>
            <a:custGeom>
              <a:avLst/>
              <a:gdLst/>
              <a:ahLst/>
              <a:cxnLst/>
              <a:rect l="l" t="t" r="r" b="b"/>
              <a:pathLst>
                <a:path w="289" h="259" extrusionOk="0">
                  <a:moveTo>
                    <a:pt x="183" y="0"/>
                  </a:moveTo>
                  <a:cubicBezTo>
                    <a:pt x="44" y="0"/>
                    <a:pt x="1" y="259"/>
                    <a:pt x="66" y="259"/>
                  </a:cubicBezTo>
                  <a:cubicBezTo>
                    <a:pt x="69" y="259"/>
                    <a:pt x="72" y="258"/>
                    <a:pt x="75" y="257"/>
                  </a:cubicBezTo>
                  <a:cubicBezTo>
                    <a:pt x="182" y="244"/>
                    <a:pt x="289" y="43"/>
                    <a:pt x="289" y="43"/>
                  </a:cubicBezTo>
                  <a:cubicBezTo>
                    <a:pt x="249" y="13"/>
                    <a:pt x="214" y="0"/>
                    <a:pt x="18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65031" y="528050"/>
              <a:ext cx="447224" cy="180544"/>
            </a:xfrm>
            <a:custGeom>
              <a:avLst/>
              <a:gdLst/>
              <a:ahLst/>
              <a:cxnLst/>
              <a:rect l="l" t="t" r="r" b="b"/>
              <a:pathLst>
                <a:path w="8384" h="3538" extrusionOk="0">
                  <a:moveTo>
                    <a:pt x="1759" y="1"/>
                  </a:moveTo>
                  <a:cubicBezTo>
                    <a:pt x="0" y="1"/>
                    <a:pt x="361" y="1959"/>
                    <a:pt x="1072" y="2130"/>
                  </a:cubicBezTo>
                  <a:cubicBezTo>
                    <a:pt x="1527" y="2224"/>
                    <a:pt x="4725" y="3227"/>
                    <a:pt x="6545" y="3508"/>
                  </a:cubicBezTo>
                  <a:cubicBezTo>
                    <a:pt x="6673" y="3528"/>
                    <a:pt x="6792" y="3537"/>
                    <a:pt x="6902" y="3537"/>
                  </a:cubicBezTo>
                  <a:cubicBezTo>
                    <a:pt x="8358" y="3537"/>
                    <a:pt x="8384" y="1929"/>
                    <a:pt x="7923" y="1568"/>
                  </a:cubicBezTo>
                  <a:cubicBezTo>
                    <a:pt x="7442" y="1193"/>
                    <a:pt x="1848" y="2"/>
                    <a:pt x="1848" y="2"/>
                  </a:cubicBezTo>
                  <a:cubicBezTo>
                    <a:pt x="1818" y="1"/>
                    <a:pt x="1788" y="1"/>
                    <a:pt x="1759" y="1"/>
                  </a:cubicBezTo>
                  <a:close/>
                </a:path>
              </a:pathLst>
            </a:custGeom>
            <a:solidFill>
              <a:srgbClr val="2BD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4202868" y="554789"/>
              <a:ext cx="237481" cy="50111"/>
            </a:xfrm>
            <a:custGeom>
              <a:avLst/>
              <a:gdLst/>
              <a:ahLst/>
              <a:cxnLst/>
              <a:rect l="l" t="t" r="r" b="b"/>
              <a:pathLst>
                <a:path w="4452" h="982" extrusionOk="0">
                  <a:moveTo>
                    <a:pt x="750" y="0"/>
                  </a:moveTo>
                  <a:cubicBezTo>
                    <a:pt x="0" y="0"/>
                    <a:pt x="843" y="228"/>
                    <a:pt x="2021" y="535"/>
                  </a:cubicBezTo>
                  <a:cubicBezTo>
                    <a:pt x="2943" y="779"/>
                    <a:pt x="3950" y="981"/>
                    <a:pt x="4308" y="981"/>
                  </a:cubicBezTo>
                  <a:cubicBezTo>
                    <a:pt x="4402" y="981"/>
                    <a:pt x="4451" y="967"/>
                    <a:pt x="4443" y="937"/>
                  </a:cubicBezTo>
                  <a:cubicBezTo>
                    <a:pt x="4403" y="790"/>
                    <a:pt x="750" y="0"/>
                    <a:pt x="75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444670" y="606432"/>
              <a:ext cx="36593" cy="11227"/>
            </a:xfrm>
            <a:custGeom>
              <a:avLst/>
              <a:gdLst/>
              <a:ahLst/>
              <a:cxnLst/>
              <a:rect l="l" t="t" r="r" b="b"/>
              <a:pathLst>
                <a:path w="686" h="220" extrusionOk="0">
                  <a:moveTo>
                    <a:pt x="235" y="1"/>
                  </a:moveTo>
                  <a:cubicBezTo>
                    <a:pt x="129" y="1"/>
                    <a:pt x="1" y="10"/>
                    <a:pt x="17" y="59"/>
                  </a:cubicBezTo>
                  <a:cubicBezTo>
                    <a:pt x="39" y="125"/>
                    <a:pt x="428" y="219"/>
                    <a:pt x="584" y="219"/>
                  </a:cubicBezTo>
                  <a:cubicBezTo>
                    <a:pt x="617" y="219"/>
                    <a:pt x="639" y="215"/>
                    <a:pt x="646" y="206"/>
                  </a:cubicBezTo>
                  <a:cubicBezTo>
                    <a:pt x="686" y="152"/>
                    <a:pt x="512" y="19"/>
                    <a:pt x="365" y="5"/>
                  </a:cubicBezTo>
                  <a:cubicBezTo>
                    <a:pt x="365" y="5"/>
                    <a:pt x="305" y="1"/>
                    <a:pt x="235"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7914" y="2128708"/>
              <a:ext cx="1079385" cy="821430"/>
            </a:xfrm>
            <a:custGeom>
              <a:avLst/>
              <a:gdLst/>
              <a:ahLst/>
              <a:cxnLst/>
              <a:rect l="l" t="t" r="r" b="b"/>
              <a:pathLst>
                <a:path w="20235" h="16097" extrusionOk="0">
                  <a:moveTo>
                    <a:pt x="18877" y="0"/>
                  </a:moveTo>
                  <a:cubicBezTo>
                    <a:pt x="18808" y="0"/>
                    <a:pt x="18738" y="2"/>
                    <a:pt x="18669" y="2"/>
                  </a:cubicBezTo>
                  <a:cubicBezTo>
                    <a:pt x="18667" y="2"/>
                    <a:pt x="18666" y="2"/>
                    <a:pt x="18665" y="2"/>
                  </a:cubicBezTo>
                  <a:cubicBezTo>
                    <a:pt x="18078" y="2"/>
                    <a:pt x="6062" y="2879"/>
                    <a:pt x="5608" y="3026"/>
                  </a:cubicBezTo>
                  <a:cubicBezTo>
                    <a:pt x="4952" y="3253"/>
                    <a:pt x="5555" y="5729"/>
                    <a:pt x="6478" y="11389"/>
                  </a:cubicBezTo>
                  <a:cubicBezTo>
                    <a:pt x="6481" y="11407"/>
                    <a:pt x="6476" y="11415"/>
                    <a:pt x="6465" y="11415"/>
                  </a:cubicBezTo>
                  <a:cubicBezTo>
                    <a:pt x="6274" y="11415"/>
                    <a:pt x="4113" y="8967"/>
                    <a:pt x="3573" y="8967"/>
                  </a:cubicBezTo>
                  <a:cubicBezTo>
                    <a:pt x="3569" y="8967"/>
                    <a:pt x="3565" y="8967"/>
                    <a:pt x="3561" y="8967"/>
                  </a:cubicBezTo>
                  <a:cubicBezTo>
                    <a:pt x="3012" y="9007"/>
                    <a:pt x="697" y="12272"/>
                    <a:pt x="657" y="12353"/>
                  </a:cubicBezTo>
                  <a:cubicBezTo>
                    <a:pt x="1" y="13774"/>
                    <a:pt x="909" y="14204"/>
                    <a:pt x="1394" y="14204"/>
                  </a:cubicBezTo>
                  <a:cubicBezTo>
                    <a:pt x="1502" y="14204"/>
                    <a:pt x="1590" y="14183"/>
                    <a:pt x="1634" y="14146"/>
                  </a:cubicBezTo>
                  <a:cubicBezTo>
                    <a:pt x="1848" y="13972"/>
                    <a:pt x="3909" y="11751"/>
                    <a:pt x="3909" y="11751"/>
                  </a:cubicBezTo>
                  <a:cubicBezTo>
                    <a:pt x="3909" y="11751"/>
                    <a:pt x="7615" y="16006"/>
                    <a:pt x="8338" y="16086"/>
                  </a:cubicBezTo>
                  <a:cubicBezTo>
                    <a:pt x="8390" y="16093"/>
                    <a:pt x="8440" y="16096"/>
                    <a:pt x="8488" y="16096"/>
                  </a:cubicBezTo>
                  <a:cubicBezTo>
                    <a:pt x="9101" y="16096"/>
                    <a:pt x="9340" y="15547"/>
                    <a:pt x="9154" y="14641"/>
                  </a:cubicBezTo>
                  <a:cubicBezTo>
                    <a:pt x="9074" y="14280"/>
                    <a:pt x="7575" y="4779"/>
                    <a:pt x="7575" y="4779"/>
                  </a:cubicBezTo>
                  <a:cubicBezTo>
                    <a:pt x="7575" y="4779"/>
                    <a:pt x="17879" y="2437"/>
                    <a:pt x="18695" y="2250"/>
                  </a:cubicBezTo>
                  <a:cubicBezTo>
                    <a:pt x="19498" y="2076"/>
                    <a:pt x="20234" y="1728"/>
                    <a:pt x="19993" y="831"/>
                  </a:cubicBezTo>
                  <a:cubicBezTo>
                    <a:pt x="19784" y="51"/>
                    <a:pt x="19341" y="0"/>
                    <a:pt x="18877" y="0"/>
                  </a:cubicBezTo>
                  <a:close/>
                </a:path>
              </a:pathLst>
            </a:custGeom>
            <a:solidFill>
              <a:srgbClr val="EF3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09807" y="2161214"/>
              <a:ext cx="402949" cy="80474"/>
            </a:xfrm>
            <a:custGeom>
              <a:avLst/>
              <a:gdLst/>
              <a:ahLst/>
              <a:cxnLst/>
              <a:rect l="l" t="t" r="r" b="b"/>
              <a:pathLst>
                <a:path w="7554" h="1577" extrusionOk="0">
                  <a:moveTo>
                    <a:pt x="7127" y="0"/>
                  </a:moveTo>
                  <a:cubicBezTo>
                    <a:pt x="6313" y="0"/>
                    <a:pt x="171" y="1452"/>
                    <a:pt x="171" y="1452"/>
                  </a:cubicBezTo>
                  <a:cubicBezTo>
                    <a:pt x="1" y="1539"/>
                    <a:pt x="20" y="1577"/>
                    <a:pt x="177" y="1577"/>
                  </a:cubicBezTo>
                  <a:cubicBezTo>
                    <a:pt x="1161" y="1577"/>
                    <a:pt x="7554" y="111"/>
                    <a:pt x="7196" y="7"/>
                  </a:cubicBezTo>
                  <a:cubicBezTo>
                    <a:pt x="7181" y="2"/>
                    <a:pt x="7158" y="0"/>
                    <a:pt x="712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902408" y="2148711"/>
              <a:ext cx="56223" cy="13931"/>
            </a:xfrm>
            <a:custGeom>
              <a:avLst/>
              <a:gdLst/>
              <a:ahLst/>
              <a:cxnLst/>
              <a:rect l="l" t="t" r="r" b="b"/>
              <a:pathLst>
                <a:path w="1054" h="273" extrusionOk="0">
                  <a:moveTo>
                    <a:pt x="688" y="0"/>
                  </a:moveTo>
                  <a:cubicBezTo>
                    <a:pt x="386" y="0"/>
                    <a:pt x="37" y="198"/>
                    <a:pt x="37" y="198"/>
                  </a:cubicBezTo>
                  <a:cubicBezTo>
                    <a:pt x="0" y="252"/>
                    <a:pt x="50" y="273"/>
                    <a:pt x="140" y="273"/>
                  </a:cubicBezTo>
                  <a:cubicBezTo>
                    <a:pt x="412" y="273"/>
                    <a:pt x="1054" y="85"/>
                    <a:pt x="853" y="24"/>
                  </a:cubicBezTo>
                  <a:cubicBezTo>
                    <a:pt x="802" y="7"/>
                    <a:pt x="746" y="0"/>
                    <a:pt x="688"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035082" y="-303178"/>
              <a:ext cx="1291955" cy="660175"/>
            </a:xfrm>
            <a:custGeom>
              <a:avLst/>
              <a:gdLst/>
              <a:ahLst/>
              <a:cxnLst/>
              <a:rect l="l" t="t" r="r" b="b"/>
              <a:pathLst>
                <a:path w="24220" h="12937" extrusionOk="0">
                  <a:moveTo>
                    <a:pt x="10291" y="1"/>
                  </a:moveTo>
                  <a:cubicBezTo>
                    <a:pt x="9626" y="1"/>
                    <a:pt x="8942" y="2473"/>
                    <a:pt x="7065" y="7740"/>
                  </a:cubicBezTo>
                  <a:cubicBezTo>
                    <a:pt x="7060" y="7753"/>
                    <a:pt x="7055" y="7759"/>
                    <a:pt x="7048" y="7759"/>
                  </a:cubicBezTo>
                  <a:cubicBezTo>
                    <a:pt x="6894" y="7759"/>
                    <a:pt x="6148" y="4439"/>
                    <a:pt x="5673" y="4208"/>
                  </a:cubicBezTo>
                  <a:cubicBezTo>
                    <a:pt x="5643" y="4194"/>
                    <a:pt x="5601" y="4187"/>
                    <a:pt x="5549" y="4187"/>
                  </a:cubicBezTo>
                  <a:cubicBezTo>
                    <a:pt x="4750" y="4187"/>
                    <a:pt x="1573" y="5723"/>
                    <a:pt x="1498" y="5773"/>
                  </a:cubicBezTo>
                  <a:cubicBezTo>
                    <a:pt x="0" y="6881"/>
                    <a:pt x="1114" y="7823"/>
                    <a:pt x="1458" y="7823"/>
                  </a:cubicBezTo>
                  <a:cubicBezTo>
                    <a:pt x="1468" y="7823"/>
                    <a:pt x="1477" y="7822"/>
                    <a:pt x="1485" y="7821"/>
                  </a:cubicBezTo>
                  <a:cubicBezTo>
                    <a:pt x="1766" y="7767"/>
                    <a:pt x="4643" y="6817"/>
                    <a:pt x="4643" y="6817"/>
                  </a:cubicBezTo>
                  <a:cubicBezTo>
                    <a:pt x="4643" y="6817"/>
                    <a:pt x="5820" y="12330"/>
                    <a:pt x="6423" y="12759"/>
                  </a:cubicBezTo>
                  <a:cubicBezTo>
                    <a:pt x="6592" y="12879"/>
                    <a:pt x="6754" y="12937"/>
                    <a:pt x="6906" y="12937"/>
                  </a:cubicBezTo>
                  <a:cubicBezTo>
                    <a:pt x="7295" y="12937"/>
                    <a:pt x="7620" y="12558"/>
                    <a:pt x="7841" y="11875"/>
                  </a:cubicBezTo>
                  <a:cubicBezTo>
                    <a:pt x="7948" y="11527"/>
                    <a:pt x="11213" y="2482"/>
                    <a:pt x="11213" y="2482"/>
                  </a:cubicBezTo>
                  <a:cubicBezTo>
                    <a:pt x="11213" y="2482"/>
                    <a:pt x="21370" y="5412"/>
                    <a:pt x="22173" y="5640"/>
                  </a:cubicBezTo>
                  <a:cubicBezTo>
                    <a:pt x="22457" y="5721"/>
                    <a:pt x="22744" y="5781"/>
                    <a:pt x="23006" y="5781"/>
                  </a:cubicBezTo>
                  <a:cubicBezTo>
                    <a:pt x="23472" y="5781"/>
                    <a:pt x="23855" y="5593"/>
                    <a:pt x="23993" y="5011"/>
                  </a:cubicBezTo>
                  <a:cubicBezTo>
                    <a:pt x="24220" y="4114"/>
                    <a:pt x="23712" y="3913"/>
                    <a:pt x="23243" y="3646"/>
                  </a:cubicBezTo>
                  <a:cubicBezTo>
                    <a:pt x="22775" y="3378"/>
                    <a:pt x="10812" y="86"/>
                    <a:pt x="10343" y="6"/>
                  </a:cubicBezTo>
                  <a:cubicBezTo>
                    <a:pt x="10326" y="2"/>
                    <a:pt x="10308" y="1"/>
                    <a:pt x="10291" y="1"/>
                  </a:cubicBezTo>
                  <a:close/>
                </a:path>
              </a:pathLst>
            </a:custGeom>
            <a:solidFill>
              <a:srgbClr val="F7AA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774196" y="-226429"/>
              <a:ext cx="428874" cy="109970"/>
            </a:xfrm>
            <a:custGeom>
              <a:avLst/>
              <a:gdLst/>
              <a:ahLst/>
              <a:cxnLst/>
              <a:rect l="l" t="t" r="r" b="b"/>
              <a:pathLst>
                <a:path w="8040" h="2155" extrusionOk="0">
                  <a:moveTo>
                    <a:pt x="1140" y="0"/>
                  </a:moveTo>
                  <a:cubicBezTo>
                    <a:pt x="1" y="0"/>
                    <a:pt x="7358" y="2155"/>
                    <a:pt x="7987" y="2155"/>
                  </a:cubicBezTo>
                  <a:cubicBezTo>
                    <a:pt x="8026" y="2155"/>
                    <a:pt x="8039" y="2146"/>
                    <a:pt x="8022" y="2128"/>
                  </a:cubicBezTo>
                  <a:cubicBezTo>
                    <a:pt x="7728" y="1821"/>
                    <a:pt x="1171" y="1"/>
                    <a:pt x="1171" y="1"/>
                  </a:cubicBezTo>
                  <a:cubicBezTo>
                    <a:pt x="1160" y="0"/>
                    <a:pt x="1149" y="0"/>
                    <a:pt x="114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202750" y="-115133"/>
              <a:ext cx="55209" cy="15666"/>
            </a:xfrm>
            <a:custGeom>
              <a:avLst/>
              <a:gdLst/>
              <a:ahLst/>
              <a:cxnLst/>
              <a:rect l="l" t="t" r="r" b="b"/>
              <a:pathLst>
                <a:path w="1035" h="307" extrusionOk="0">
                  <a:moveTo>
                    <a:pt x="190" y="1"/>
                  </a:moveTo>
                  <a:cubicBezTo>
                    <a:pt x="181" y="1"/>
                    <a:pt x="176" y="1"/>
                    <a:pt x="176" y="1"/>
                  </a:cubicBezTo>
                  <a:cubicBezTo>
                    <a:pt x="0" y="94"/>
                    <a:pt x="693" y="306"/>
                    <a:pt x="932" y="306"/>
                  </a:cubicBezTo>
                  <a:cubicBezTo>
                    <a:pt x="1003" y="306"/>
                    <a:pt x="1035" y="288"/>
                    <a:pt x="992" y="242"/>
                  </a:cubicBezTo>
                  <a:cubicBezTo>
                    <a:pt x="774" y="12"/>
                    <a:pt x="282" y="1"/>
                    <a:pt x="190"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529313" y="-358086"/>
              <a:ext cx="525104" cy="787903"/>
            </a:xfrm>
            <a:custGeom>
              <a:avLst/>
              <a:gdLst/>
              <a:ahLst/>
              <a:cxnLst/>
              <a:rect l="l" t="t" r="r" b="b"/>
              <a:pathLst>
                <a:path w="9844" h="15440" extrusionOk="0">
                  <a:moveTo>
                    <a:pt x="8935" y="1"/>
                  </a:moveTo>
                  <a:cubicBezTo>
                    <a:pt x="7865" y="1"/>
                    <a:pt x="3715" y="1711"/>
                    <a:pt x="3715" y="1711"/>
                  </a:cubicBezTo>
                  <a:cubicBezTo>
                    <a:pt x="3715" y="1711"/>
                    <a:pt x="129" y="2888"/>
                    <a:pt x="62" y="3905"/>
                  </a:cubicBezTo>
                  <a:cubicBezTo>
                    <a:pt x="0" y="4913"/>
                    <a:pt x="658" y="5542"/>
                    <a:pt x="1640" y="5542"/>
                  </a:cubicBezTo>
                  <a:cubicBezTo>
                    <a:pt x="1935" y="5542"/>
                    <a:pt x="2261" y="5485"/>
                    <a:pt x="2604" y="5364"/>
                  </a:cubicBezTo>
                  <a:cubicBezTo>
                    <a:pt x="3779" y="4948"/>
                    <a:pt x="5320" y="4233"/>
                    <a:pt x="5881" y="4233"/>
                  </a:cubicBezTo>
                  <a:cubicBezTo>
                    <a:pt x="6023" y="4233"/>
                    <a:pt x="6102" y="4279"/>
                    <a:pt x="6097" y="4387"/>
                  </a:cubicBezTo>
                  <a:cubicBezTo>
                    <a:pt x="6070" y="4922"/>
                    <a:pt x="5682" y="13554"/>
                    <a:pt x="5655" y="13928"/>
                  </a:cubicBezTo>
                  <a:cubicBezTo>
                    <a:pt x="5644" y="14247"/>
                    <a:pt x="5565" y="15440"/>
                    <a:pt x="6541" y="15440"/>
                  </a:cubicBezTo>
                  <a:cubicBezTo>
                    <a:pt x="6711" y="15440"/>
                    <a:pt x="6914" y="15403"/>
                    <a:pt x="7154" y="15320"/>
                  </a:cubicBezTo>
                  <a:cubicBezTo>
                    <a:pt x="8773" y="14744"/>
                    <a:pt x="8813" y="13768"/>
                    <a:pt x="8920" y="11479"/>
                  </a:cubicBezTo>
                  <a:cubicBezTo>
                    <a:pt x="9001" y="9860"/>
                    <a:pt x="9844" y="466"/>
                    <a:pt x="9135" y="38"/>
                  </a:cubicBezTo>
                  <a:cubicBezTo>
                    <a:pt x="9092" y="12"/>
                    <a:pt x="9025" y="1"/>
                    <a:pt x="8935" y="1"/>
                  </a:cubicBezTo>
                  <a:close/>
                </a:path>
              </a:pathLst>
            </a:custGeom>
            <a:solidFill>
              <a:srgbClr val="EF3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970988" y="-103345"/>
              <a:ext cx="36326" cy="413190"/>
            </a:xfrm>
            <a:custGeom>
              <a:avLst/>
              <a:gdLst/>
              <a:ahLst/>
              <a:cxnLst/>
              <a:rect l="l" t="t" r="r" b="b"/>
              <a:pathLst>
                <a:path w="681" h="8097" extrusionOk="0">
                  <a:moveTo>
                    <a:pt x="640" y="0"/>
                  </a:moveTo>
                  <a:cubicBezTo>
                    <a:pt x="210" y="0"/>
                    <a:pt x="1" y="8096"/>
                    <a:pt x="147" y="8096"/>
                  </a:cubicBezTo>
                  <a:cubicBezTo>
                    <a:pt x="150" y="8096"/>
                    <a:pt x="154" y="8091"/>
                    <a:pt x="159" y="8080"/>
                  </a:cubicBezTo>
                  <a:cubicBezTo>
                    <a:pt x="333" y="7638"/>
                    <a:pt x="681" y="24"/>
                    <a:pt x="681" y="24"/>
                  </a:cubicBezTo>
                  <a:cubicBezTo>
                    <a:pt x="667" y="8"/>
                    <a:pt x="653" y="0"/>
                    <a:pt x="64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13042" y="531571"/>
              <a:ext cx="312000" cy="290922"/>
            </a:xfrm>
            <a:custGeom>
              <a:avLst/>
              <a:gdLst/>
              <a:ahLst/>
              <a:cxnLst/>
              <a:rect l="l" t="t" r="r" b="b"/>
              <a:pathLst>
                <a:path w="5849" h="5701" extrusionOk="0">
                  <a:moveTo>
                    <a:pt x="2811" y="1646"/>
                  </a:moveTo>
                  <a:cubicBezTo>
                    <a:pt x="3453" y="1646"/>
                    <a:pt x="3975" y="2181"/>
                    <a:pt x="3975" y="2824"/>
                  </a:cubicBezTo>
                  <a:cubicBezTo>
                    <a:pt x="3975" y="3479"/>
                    <a:pt x="3453" y="4001"/>
                    <a:pt x="2811" y="4001"/>
                  </a:cubicBezTo>
                  <a:cubicBezTo>
                    <a:pt x="2169" y="4001"/>
                    <a:pt x="1647" y="3479"/>
                    <a:pt x="1647" y="2824"/>
                  </a:cubicBezTo>
                  <a:cubicBezTo>
                    <a:pt x="1647" y="2181"/>
                    <a:pt x="2169" y="1646"/>
                    <a:pt x="2811" y="1646"/>
                  </a:cubicBezTo>
                  <a:close/>
                  <a:moveTo>
                    <a:pt x="2918" y="0"/>
                  </a:moveTo>
                  <a:cubicBezTo>
                    <a:pt x="1312" y="0"/>
                    <a:pt x="1" y="1271"/>
                    <a:pt x="1" y="2850"/>
                  </a:cubicBezTo>
                  <a:cubicBezTo>
                    <a:pt x="1" y="4429"/>
                    <a:pt x="1312" y="5701"/>
                    <a:pt x="2918" y="5701"/>
                  </a:cubicBezTo>
                  <a:cubicBezTo>
                    <a:pt x="4537" y="5701"/>
                    <a:pt x="5848" y="4429"/>
                    <a:pt x="5848" y="2850"/>
                  </a:cubicBezTo>
                  <a:cubicBezTo>
                    <a:pt x="5848" y="1271"/>
                    <a:pt x="4537" y="0"/>
                    <a:pt x="2918" y="0"/>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024989" y="845660"/>
              <a:ext cx="312000" cy="291636"/>
            </a:xfrm>
            <a:custGeom>
              <a:avLst/>
              <a:gdLst/>
              <a:ahLst/>
              <a:cxnLst/>
              <a:rect l="l" t="t" r="r" b="b"/>
              <a:pathLst>
                <a:path w="5849" h="5715" extrusionOk="0">
                  <a:moveTo>
                    <a:pt x="2811" y="1660"/>
                  </a:moveTo>
                  <a:cubicBezTo>
                    <a:pt x="3453" y="1660"/>
                    <a:pt x="3975" y="2182"/>
                    <a:pt x="3975" y="2824"/>
                  </a:cubicBezTo>
                  <a:cubicBezTo>
                    <a:pt x="3975" y="3480"/>
                    <a:pt x="3453" y="4002"/>
                    <a:pt x="2811" y="4002"/>
                  </a:cubicBezTo>
                  <a:cubicBezTo>
                    <a:pt x="2168" y="4002"/>
                    <a:pt x="1646" y="3480"/>
                    <a:pt x="1646" y="2824"/>
                  </a:cubicBezTo>
                  <a:cubicBezTo>
                    <a:pt x="1646" y="2182"/>
                    <a:pt x="2168" y="1660"/>
                    <a:pt x="2811" y="1660"/>
                  </a:cubicBezTo>
                  <a:close/>
                  <a:moveTo>
                    <a:pt x="2918" y="1"/>
                  </a:moveTo>
                  <a:cubicBezTo>
                    <a:pt x="1312" y="1"/>
                    <a:pt x="0" y="1272"/>
                    <a:pt x="0" y="2851"/>
                  </a:cubicBezTo>
                  <a:cubicBezTo>
                    <a:pt x="0" y="4430"/>
                    <a:pt x="1312" y="5715"/>
                    <a:pt x="2918" y="5715"/>
                  </a:cubicBezTo>
                  <a:cubicBezTo>
                    <a:pt x="4537" y="5715"/>
                    <a:pt x="5848" y="4430"/>
                    <a:pt x="5848" y="2851"/>
                  </a:cubicBezTo>
                  <a:cubicBezTo>
                    <a:pt x="5848" y="1272"/>
                    <a:pt x="4537" y="1"/>
                    <a:pt x="2918" y="1"/>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761157" y="588112"/>
              <a:ext cx="509421" cy="489123"/>
            </a:xfrm>
            <a:custGeom>
              <a:avLst/>
              <a:gdLst/>
              <a:ahLst/>
              <a:cxnLst/>
              <a:rect l="l" t="t" r="r" b="b"/>
              <a:pathLst>
                <a:path w="9550" h="9585" extrusionOk="0">
                  <a:moveTo>
                    <a:pt x="8502" y="1"/>
                  </a:moveTo>
                  <a:cubicBezTo>
                    <a:pt x="8429" y="1"/>
                    <a:pt x="8358" y="14"/>
                    <a:pt x="8292" y="43"/>
                  </a:cubicBezTo>
                  <a:cubicBezTo>
                    <a:pt x="7837" y="230"/>
                    <a:pt x="504" y="8246"/>
                    <a:pt x="450" y="8340"/>
                  </a:cubicBezTo>
                  <a:cubicBezTo>
                    <a:pt x="0" y="9067"/>
                    <a:pt x="804" y="9585"/>
                    <a:pt x="1240" y="9585"/>
                  </a:cubicBezTo>
                  <a:cubicBezTo>
                    <a:pt x="1309" y="9585"/>
                    <a:pt x="1370" y="9571"/>
                    <a:pt x="1414" y="9544"/>
                  </a:cubicBezTo>
                  <a:cubicBezTo>
                    <a:pt x="1735" y="9357"/>
                    <a:pt x="9550" y="1020"/>
                    <a:pt x="9483" y="712"/>
                  </a:cubicBezTo>
                  <a:cubicBezTo>
                    <a:pt x="9426" y="449"/>
                    <a:pt x="8929" y="1"/>
                    <a:pt x="8502" y="1"/>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931159" y="564587"/>
              <a:ext cx="76013" cy="206825"/>
            </a:xfrm>
            <a:custGeom>
              <a:avLst/>
              <a:gdLst/>
              <a:ahLst/>
              <a:cxnLst/>
              <a:rect l="l" t="t" r="r" b="b"/>
              <a:pathLst>
                <a:path w="1425" h="4053" extrusionOk="0">
                  <a:moveTo>
                    <a:pt x="103" y="0"/>
                  </a:moveTo>
                  <a:cubicBezTo>
                    <a:pt x="1" y="0"/>
                    <a:pt x="62" y="133"/>
                    <a:pt x="301" y="330"/>
                  </a:cubicBezTo>
                  <a:cubicBezTo>
                    <a:pt x="408" y="410"/>
                    <a:pt x="890" y="798"/>
                    <a:pt x="1010" y="1922"/>
                  </a:cubicBezTo>
                  <a:cubicBezTo>
                    <a:pt x="1146" y="3318"/>
                    <a:pt x="256" y="4052"/>
                    <a:pt x="381" y="4052"/>
                  </a:cubicBezTo>
                  <a:cubicBezTo>
                    <a:pt x="391" y="4052"/>
                    <a:pt x="409" y="4047"/>
                    <a:pt x="435" y="4037"/>
                  </a:cubicBezTo>
                  <a:cubicBezTo>
                    <a:pt x="769" y="3903"/>
                    <a:pt x="1425" y="3287"/>
                    <a:pt x="1278" y="1882"/>
                  </a:cubicBezTo>
                  <a:cubicBezTo>
                    <a:pt x="1131" y="491"/>
                    <a:pt x="234" y="36"/>
                    <a:pt x="234" y="36"/>
                  </a:cubicBezTo>
                  <a:cubicBezTo>
                    <a:pt x="177" y="12"/>
                    <a:pt x="133" y="0"/>
                    <a:pt x="10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251001" y="870512"/>
              <a:ext cx="75960" cy="206825"/>
            </a:xfrm>
            <a:custGeom>
              <a:avLst/>
              <a:gdLst/>
              <a:ahLst/>
              <a:cxnLst/>
              <a:rect l="l" t="t" r="r" b="b"/>
              <a:pathLst>
                <a:path w="1424" h="4053" extrusionOk="0">
                  <a:moveTo>
                    <a:pt x="109" y="0"/>
                  </a:moveTo>
                  <a:cubicBezTo>
                    <a:pt x="0" y="0"/>
                    <a:pt x="64" y="133"/>
                    <a:pt x="313" y="330"/>
                  </a:cubicBezTo>
                  <a:cubicBezTo>
                    <a:pt x="420" y="410"/>
                    <a:pt x="902" y="812"/>
                    <a:pt x="1009" y="1922"/>
                  </a:cubicBezTo>
                  <a:cubicBezTo>
                    <a:pt x="1145" y="3318"/>
                    <a:pt x="267" y="4052"/>
                    <a:pt x="393" y="4052"/>
                  </a:cubicBezTo>
                  <a:cubicBezTo>
                    <a:pt x="404" y="4052"/>
                    <a:pt x="421" y="4047"/>
                    <a:pt x="447" y="4037"/>
                  </a:cubicBezTo>
                  <a:cubicBezTo>
                    <a:pt x="782" y="3903"/>
                    <a:pt x="1424" y="3287"/>
                    <a:pt x="1277" y="1882"/>
                  </a:cubicBezTo>
                  <a:cubicBezTo>
                    <a:pt x="1143" y="491"/>
                    <a:pt x="246" y="36"/>
                    <a:pt x="246" y="36"/>
                  </a:cubicBezTo>
                  <a:cubicBezTo>
                    <a:pt x="186" y="11"/>
                    <a:pt x="140" y="0"/>
                    <a:pt x="10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976127" y="620210"/>
              <a:ext cx="245642" cy="230554"/>
            </a:xfrm>
            <a:custGeom>
              <a:avLst/>
              <a:gdLst/>
              <a:ahLst/>
              <a:cxnLst/>
              <a:rect l="l" t="t" r="r" b="b"/>
              <a:pathLst>
                <a:path w="4605" h="4518" extrusionOk="0">
                  <a:moveTo>
                    <a:pt x="4301" y="1"/>
                  </a:moveTo>
                  <a:cubicBezTo>
                    <a:pt x="3888" y="1"/>
                    <a:pt x="194" y="4164"/>
                    <a:pt x="194" y="4164"/>
                  </a:cubicBezTo>
                  <a:cubicBezTo>
                    <a:pt x="35" y="4411"/>
                    <a:pt x="0" y="4518"/>
                    <a:pt x="57" y="4518"/>
                  </a:cubicBezTo>
                  <a:cubicBezTo>
                    <a:pt x="424" y="4518"/>
                    <a:pt x="4605" y="95"/>
                    <a:pt x="4315" y="3"/>
                  </a:cubicBezTo>
                  <a:cubicBezTo>
                    <a:pt x="4311" y="1"/>
                    <a:pt x="4307" y="1"/>
                    <a:pt x="4301"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570965" y="1893459"/>
              <a:ext cx="704441" cy="748151"/>
            </a:xfrm>
            <a:custGeom>
              <a:avLst/>
              <a:gdLst/>
              <a:ahLst/>
              <a:cxnLst/>
              <a:rect l="l" t="t" r="r" b="b"/>
              <a:pathLst>
                <a:path w="13206" h="14661" extrusionOk="0">
                  <a:moveTo>
                    <a:pt x="6159" y="7396"/>
                  </a:moveTo>
                  <a:cubicBezTo>
                    <a:pt x="6722" y="7396"/>
                    <a:pt x="7282" y="7625"/>
                    <a:pt x="7693" y="8077"/>
                  </a:cubicBezTo>
                  <a:cubicBezTo>
                    <a:pt x="8469" y="8934"/>
                    <a:pt x="8415" y="10245"/>
                    <a:pt x="7559" y="11021"/>
                  </a:cubicBezTo>
                  <a:cubicBezTo>
                    <a:pt x="7155" y="11387"/>
                    <a:pt x="6647" y="11569"/>
                    <a:pt x="6142" y="11569"/>
                  </a:cubicBezTo>
                  <a:cubicBezTo>
                    <a:pt x="5576" y="11569"/>
                    <a:pt x="5012" y="11340"/>
                    <a:pt x="4602" y="10887"/>
                  </a:cubicBezTo>
                  <a:cubicBezTo>
                    <a:pt x="3825" y="10031"/>
                    <a:pt x="3892" y="8720"/>
                    <a:pt x="4749" y="7944"/>
                  </a:cubicBezTo>
                  <a:cubicBezTo>
                    <a:pt x="5152" y="7578"/>
                    <a:pt x="5657" y="7396"/>
                    <a:pt x="6159" y="7396"/>
                  </a:cubicBezTo>
                  <a:close/>
                  <a:moveTo>
                    <a:pt x="1717" y="0"/>
                  </a:moveTo>
                  <a:cubicBezTo>
                    <a:pt x="939" y="0"/>
                    <a:pt x="1" y="791"/>
                    <a:pt x="119" y="2283"/>
                  </a:cubicBezTo>
                  <a:cubicBezTo>
                    <a:pt x="119" y="2283"/>
                    <a:pt x="507" y="8720"/>
                    <a:pt x="1524" y="11623"/>
                  </a:cubicBezTo>
                  <a:cubicBezTo>
                    <a:pt x="2229" y="13675"/>
                    <a:pt x="4271" y="14661"/>
                    <a:pt x="6180" y="14661"/>
                  </a:cubicBezTo>
                  <a:cubicBezTo>
                    <a:pt x="6986" y="14661"/>
                    <a:pt x="7768" y="14485"/>
                    <a:pt x="8415" y="14139"/>
                  </a:cubicBezTo>
                  <a:cubicBezTo>
                    <a:pt x="10503" y="13029"/>
                    <a:pt x="13206" y="9349"/>
                    <a:pt x="10302" y="6177"/>
                  </a:cubicBezTo>
                  <a:cubicBezTo>
                    <a:pt x="9013" y="4768"/>
                    <a:pt x="7482" y="4274"/>
                    <a:pt x="6165" y="4274"/>
                  </a:cubicBezTo>
                  <a:cubicBezTo>
                    <a:pt x="4830" y="4274"/>
                    <a:pt x="3714" y="4782"/>
                    <a:pt x="3290" y="5361"/>
                  </a:cubicBezTo>
                  <a:cubicBezTo>
                    <a:pt x="3290" y="5361"/>
                    <a:pt x="2768" y="1413"/>
                    <a:pt x="2675" y="838"/>
                  </a:cubicBezTo>
                  <a:cubicBezTo>
                    <a:pt x="2576" y="273"/>
                    <a:pt x="2174" y="0"/>
                    <a:pt x="1717" y="0"/>
                  </a:cubicBezTo>
                  <a:close/>
                </a:path>
              </a:pathLst>
            </a:custGeom>
            <a:solidFill>
              <a:srgbClr val="FA8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331137" y="2129167"/>
              <a:ext cx="355421" cy="208662"/>
            </a:xfrm>
            <a:custGeom>
              <a:avLst/>
              <a:gdLst/>
              <a:ahLst/>
              <a:cxnLst/>
              <a:rect l="l" t="t" r="r" b="b"/>
              <a:pathLst>
                <a:path w="6663" h="4089" extrusionOk="0">
                  <a:moveTo>
                    <a:pt x="1969" y="1"/>
                  </a:moveTo>
                  <a:cubicBezTo>
                    <a:pt x="1004" y="1"/>
                    <a:pt x="320" y="340"/>
                    <a:pt x="320" y="340"/>
                  </a:cubicBezTo>
                  <a:cubicBezTo>
                    <a:pt x="62" y="534"/>
                    <a:pt x="1" y="689"/>
                    <a:pt x="191" y="689"/>
                  </a:cubicBezTo>
                  <a:cubicBezTo>
                    <a:pt x="278" y="689"/>
                    <a:pt x="417" y="657"/>
                    <a:pt x="614" y="581"/>
                  </a:cubicBezTo>
                  <a:cubicBezTo>
                    <a:pt x="733" y="539"/>
                    <a:pt x="1088" y="388"/>
                    <a:pt x="1662" y="388"/>
                  </a:cubicBezTo>
                  <a:cubicBezTo>
                    <a:pt x="2187" y="388"/>
                    <a:pt x="2896" y="515"/>
                    <a:pt x="3772" y="969"/>
                  </a:cubicBezTo>
                  <a:cubicBezTo>
                    <a:pt x="5949" y="2105"/>
                    <a:pt x="6463" y="4089"/>
                    <a:pt x="6590" y="4089"/>
                  </a:cubicBezTo>
                  <a:cubicBezTo>
                    <a:pt x="6606" y="4089"/>
                    <a:pt x="6616" y="4055"/>
                    <a:pt x="6622" y="3980"/>
                  </a:cubicBezTo>
                  <a:cubicBezTo>
                    <a:pt x="6662" y="3325"/>
                    <a:pt x="6181" y="1799"/>
                    <a:pt x="3919" y="514"/>
                  </a:cubicBezTo>
                  <a:cubicBezTo>
                    <a:pt x="3227" y="123"/>
                    <a:pt x="2547" y="1"/>
                    <a:pt x="196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632465" y="77812"/>
              <a:ext cx="643897" cy="764429"/>
            </a:xfrm>
            <a:custGeom>
              <a:avLst/>
              <a:gdLst/>
              <a:ahLst/>
              <a:cxnLst/>
              <a:rect l="l" t="t" r="r" b="b"/>
              <a:pathLst>
                <a:path w="12071" h="14980" extrusionOk="0">
                  <a:moveTo>
                    <a:pt x="7028" y="0"/>
                  </a:moveTo>
                  <a:cubicBezTo>
                    <a:pt x="5709" y="0"/>
                    <a:pt x="2222" y="1907"/>
                    <a:pt x="2222" y="1907"/>
                  </a:cubicBezTo>
                  <a:cubicBezTo>
                    <a:pt x="402" y="2630"/>
                    <a:pt x="1" y="3406"/>
                    <a:pt x="121" y="3740"/>
                  </a:cubicBezTo>
                  <a:cubicBezTo>
                    <a:pt x="242" y="4061"/>
                    <a:pt x="2289" y="9722"/>
                    <a:pt x="2463" y="10204"/>
                  </a:cubicBezTo>
                  <a:cubicBezTo>
                    <a:pt x="2490" y="10278"/>
                    <a:pt x="2570" y="10311"/>
                    <a:pt x="2692" y="10311"/>
                  </a:cubicBezTo>
                  <a:cubicBezTo>
                    <a:pt x="3359" y="10311"/>
                    <a:pt x="5281" y="9322"/>
                    <a:pt x="6571" y="8745"/>
                  </a:cubicBezTo>
                  <a:cubicBezTo>
                    <a:pt x="6957" y="8572"/>
                    <a:pt x="7290" y="8495"/>
                    <a:pt x="7574" y="8495"/>
                  </a:cubicBezTo>
                  <a:cubicBezTo>
                    <a:pt x="8412" y="8495"/>
                    <a:pt x="8813" y="9173"/>
                    <a:pt x="8833" y="10083"/>
                  </a:cubicBezTo>
                  <a:cubicBezTo>
                    <a:pt x="8844" y="11110"/>
                    <a:pt x="7506" y="11755"/>
                    <a:pt x="6286" y="11755"/>
                  </a:cubicBezTo>
                  <a:cubicBezTo>
                    <a:pt x="6042" y="11755"/>
                    <a:pt x="5803" y="11729"/>
                    <a:pt x="5581" y="11676"/>
                  </a:cubicBezTo>
                  <a:cubicBezTo>
                    <a:pt x="5393" y="11632"/>
                    <a:pt x="5210" y="11611"/>
                    <a:pt x="5036" y="11611"/>
                  </a:cubicBezTo>
                  <a:cubicBezTo>
                    <a:pt x="3987" y="11611"/>
                    <a:pt x="3281" y="12378"/>
                    <a:pt x="3855" y="13549"/>
                  </a:cubicBezTo>
                  <a:cubicBezTo>
                    <a:pt x="4308" y="14482"/>
                    <a:pt x="5607" y="14980"/>
                    <a:pt x="6901" y="14980"/>
                  </a:cubicBezTo>
                  <a:cubicBezTo>
                    <a:pt x="7519" y="14980"/>
                    <a:pt x="8136" y="14866"/>
                    <a:pt x="8659" y="14633"/>
                  </a:cubicBezTo>
                  <a:cubicBezTo>
                    <a:pt x="10131" y="13977"/>
                    <a:pt x="12071" y="12639"/>
                    <a:pt x="11950" y="9789"/>
                  </a:cubicBezTo>
                  <a:cubicBezTo>
                    <a:pt x="11831" y="6950"/>
                    <a:pt x="9428" y="5319"/>
                    <a:pt x="7888" y="5319"/>
                  </a:cubicBezTo>
                  <a:cubicBezTo>
                    <a:pt x="7882" y="5319"/>
                    <a:pt x="7875" y="5319"/>
                    <a:pt x="7869" y="5319"/>
                  </a:cubicBezTo>
                  <a:cubicBezTo>
                    <a:pt x="6330" y="5346"/>
                    <a:pt x="4443" y="6283"/>
                    <a:pt x="4443" y="6283"/>
                  </a:cubicBezTo>
                  <a:cubicBezTo>
                    <a:pt x="4443" y="6283"/>
                    <a:pt x="3560" y="4811"/>
                    <a:pt x="3788" y="4476"/>
                  </a:cubicBezTo>
                  <a:cubicBezTo>
                    <a:pt x="4015" y="4142"/>
                    <a:pt x="7200" y="3245"/>
                    <a:pt x="7802" y="2683"/>
                  </a:cubicBezTo>
                  <a:cubicBezTo>
                    <a:pt x="8418" y="2121"/>
                    <a:pt x="8163" y="716"/>
                    <a:pt x="7414" y="100"/>
                  </a:cubicBezTo>
                  <a:cubicBezTo>
                    <a:pt x="7328" y="31"/>
                    <a:pt x="7196" y="0"/>
                    <a:pt x="7028" y="0"/>
                  </a:cubicBezTo>
                  <a:close/>
                </a:path>
              </a:pathLst>
            </a:custGeom>
            <a:solidFill>
              <a:srgbClr val="DC2F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4023264" y="702164"/>
              <a:ext cx="446903" cy="180544"/>
            </a:xfrm>
            <a:custGeom>
              <a:avLst/>
              <a:gdLst/>
              <a:ahLst/>
              <a:cxnLst/>
              <a:rect l="l" t="t" r="r" b="b"/>
              <a:pathLst>
                <a:path w="8378" h="3538" extrusionOk="0">
                  <a:moveTo>
                    <a:pt x="1766" y="1"/>
                  </a:moveTo>
                  <a:cubicBezTo>
                    <a:pt x="0" y="1"/>
                    <a:pt x="171" y="1959"/>
                    <a:pt x="1079" y="2130"/>
                  </a:cubicBezTo>
                  <a:cubicBezTo>
                    <a:pt x="1534" y="2210"/>
                    <a:pt x="4732" y="3227"/>
                    <a:pt x="6539" y="3508"/>
                  </a:cubicBezTo>
                  <a:cubicBezTo>
                    <a:pt x="6666" y="3528"/>
                    <a:pt x="6785" y="3538"/>
                    <a:pt x="6896" y="3538"/>
                  </a:cubicBezTo>
                  <a:cubicBezTo>
                    <a:pt x="8352" y="3538"/>
                    <a:pt x="8378" y="1930"/>
                    <a:pt x="7930" y="1582"/>
                  </a:cubicBezTo>
                  <a:cubicBezTo>
                    <a:pt x="7435" y="1193"/>
                    <a:pt x="1855" y="3"/>
                    <a:pt x="1855" y="3"/>
                  </a:cubicBezTo>
                  <a:cubicBezTo>
                    <a:pt x="1825" y="1"/>
                    <a:pt x="1795" y="1"/>
                    <a:pt x="1766" y="1"/>
                  </a:cubicBezTo>
                  <a:close/>
                </a:path>
              </a:pathLst>
            </a:custGeom>
            <a:solidFill>
              <a:srgbClr val="2BD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163875" y="728853"/>
              <a:ext cx="234334" cy="49907"/>
            </a:xfrm>
            <a:custGeom>
              <a:avLst/>
              <a:gdLst/>
              <a:ahLst/>
              <a:cxnLst/>
              <a:rect l="l" t="t" r="r" b="b"/>
              <a:pathLst>
                <a:path w="4393" h="978" extrusionOk="0">
                  <a:moveTo>
                    <a:pt x="636" y="1"/>
                  </a:moveTo>
                  <a:cubicBezTo>
                    <a:pt x="0" y="1"/>
                    <a:pt x="829" y="237"/>
                    <a:pt x="1962" y="537"/>
                  </a:cubicBezTo>
                  <a:cubicBezTo>
                    <a:pt x="2903" y="783"/>
                    <a:pt x="3913" y="977"/>
                    <a:pt x="4260" y="977"/>
                  </a:cubicBezTo>
                  <a:cubicBezTo>
                    <a:pt x="4347" y="977"/>
                    <a:pt x="4392" y="965"/>
                    <a:pt x="4384" y="938"/>
                  </a:cubicBezTo>
                  <a:cubicBezTo>
                    <a:pt x="4344" y="791"/>
                    <a:pt x="691" y="1"/>
                    <a:pt x="691" y="1"/>
                  </a:cubicBezTo>
                  <a:cubicBezTo>
                    <a:pt x="671" y="1"/>
                    <a:pt x="653" y="1"/>
                    <a:pt x="63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403276" y="780597"/>
              <a:ext cx="36593" cy="11176"/>
            </a:xfrm>
            <a:custGeom>
              <a:avLst/>
              <a:gdLst/>
              <a:ahLst/>
              <a:cxnLst/>
              <a:rect l="l" t="t" r="r" b="b"/>
              <a:pathLst>
                <a:path w="686" h="219" extrusionOk="0">
                  <a:moveTo>
                    <a:pt x="226" y="0"/>
                  </a:moveTo>
                  <a:cubicBezTo>
                    <a:pt x="124" y="0"/>
                    <a:pt x="1" y="10"/>
                    <a:pt x="17" y="58"/>
                  </a:cubicBezTo>
                  <a:cubicBezTo>
                    <a:pt x="39" y="124"/>
                    <a:pt x="419" y="218"/>
                    <a:pt x="572" y="218"/>
                  </a:cubicBezTo>
                  <a:cubicBezTo>
                    <a:pt x="603" y="218"/>
                    <a:pt x="625" y="214"/>
                    <a:pt x="632" y="205"/>
                  </a:cubicBezTo>
                  <a:cubicBezTo>
                    <a:pt x="686" y="152"/>
                    <a:pt x="512" y="18"/>
                    <a:pt x="351" y="4"/>
                  </a:cubicBezTo>
                  <a:cubicBezTo>
                    <a:pt x="351" y="4"/>
                    <a:pt x="294" y="0"/>
                    <a:pt x="22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2"/>
          <p:cNvGrpSpPr/>
          <p:nvPr/>
        </p:nvGrpSpPr>
        <p:grpSpPr>
          <a:xfrm>
            <a:off x="5150018" y="2294147"/>
            <a:ext cx="4036694" cy="3366806"/>
            <a:chOff x="5150018" y="2294147"/>
            <a:chExt cx="4036694" cy="3366806"/>
          </a:xfrm>
        </p:grpSpPr>
        <p:sp>
          <p:nvSpPr>
            <p:cNvPr id="149" name="Google Shape;149;p2"/>
            <p:cNvSpPr/>
            <p:nvPr/>
          </p:nvSpPr>
          <p:spPr>
            <a:xfrm>
              <a:off x="7354290" y="4844881"/>
              <a:ext cx="866656" cy="738914"/>
            </a:xfrm>
            <a:custGeom>
              <a:avLst/>
              <a:gdLst/>
              <a:ahLst/>
              <a:cxnLst/>
              <a:rect l="l" t="t" r="r" b="b"/>
              <a:pathLst>
                <a:path w="16247" h="14480" extrusionOk="0">
                  <a:moveTo>
                    <a:pt x="9921" y="1"/>
                  </a:moveTo>
                  <a:cubicBezTo>
                    <a:pt x="9324" y="1"/>
                    <a:pt x="8926" y="73"/>
                    <a:pt x="8926" y="73"/>
                  </a:cubicBezTo>
                  <a:cubicBezTo>
                    <a:pt x="7080" y="301"/>
                    <a:pt x="7240" y="2214"/>
                    <a:pt x="8070" y="2937"/>
                  </a:cubicBezTo>
                  <a:cubicBezTo>
                    <a:pt x="9033" y="3780"/>
                    <a:pt x="11589" y="2883"/>
                    <a:pt x="11723" y="4650"/>
                  </a:cubicBezTo>
                  <a:cubicBezTo>
                    <a:pt x="11835" y="6198"/>
                    <a:pt x="10211" y="6767"/>
                    <a:pt x="8255" y="6767"/>
                  </a:cubicBezTo>
                  <a:cubicBezTo>
                    <a:pt x="7168" y="6767"/>
                    <a:pt x="5977" y="6591"/>
                    <a:pt x="4925" y="6309"/>
                  </a:cubicBezTo>
                  <a:cubicBezTo>
                    <a:pt x="3896" y="6033"/>
                    <a:pt x="3055" y="5917"/>
                    <a:pt x="2383" y="5917"/>
                  </a:cubicBezTo>
                  <a:cubicBezTo>
                    <a:pt x="1134" y="5917"/>
                    <a:pt x="473" y="6317"/>
                    <a:pt x="282" y="6831"/>
                  </a:cubicBezTo>
                  <a:cubicBezTo>
                    <a:pt x="1" y="7620"/>
                    <a:pt x="2543" y="10738"/>
                    <a:pt x="4002" y="12665"/>
                  </a:cubicBezTo>
                  <a:cubicBezTo>
                    <a:pt x="4887" y="13826"/>
                    <a:pt x="5678" y="14480"/>
                    <a:pt x="6340" y="14480"/>
                  </a:cubicBezTo>
                  <a:cubicBezTo>
                    <a:pt x="6769" y="14480"/>
                    <a:pt x="7144" y="14205"/>
                    <a:pt x="7454" y="13615"/>
                  </a:cubicBezTo>
                  <a:cubicBezTo>
                    <a:pt x="8244" y="12117"/>
                    <a:pt x="5608" y="10203"/>
                    <a:pt x="5420" y="9454"/>
                  </a:cubicBezTo>
                  <a:cubicBezTo>
                    <a:pt x="5381" y="9298"/>
                    <a:pt x="5478" y="9240"/>
                    <a:pt x="5683" y="9240"/>
                  </a:cubicBezTo>
                  <a:cubicBezTo>
                    <a:pt x="6263" y="9240"/>
                    <a:pt x="7710" y="9700"/>
                    <a:pt x="9405" y="9700"/>
                  </a:cubicBezTo>
                  <a:cubicBezTo>
                    <a:pt x="9996" y="9700"/>
                    <a:pt x="10617" y="9645"/>
                    <a:pt x="11241" y="9494"/>
                  </a:cubicBezTo>
                  <a:cubicBezTo>
                    <a:pt x="13369" y="8972"/>
                    <a:pt x="16246" y="7179"/>
                    <a:pt x="15002" y="3392"/>
                  </a:cubicBezTo>
                  <a:cubicBezTo>
                    <a:pt x="14024" y="431"/>
                    <a:pt x="11378" y="1"/>
                    <a:pt x="9921" y="1"/>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7920947" y="4958882"/>
              <a:ext cx="259991" cy="337053"/>
            </a:xfrm>
            <a:custGeom>
              <a:avLst/>
              <a:gdLst/>
              <a:ahLst/>
              <a:cxnLst/>
              <a:rect l="l" t="t" r="r" b="b"/>
              <a:pathLst>
                <a:path w="4874" h="6605" extrusionOk="0">
                  <a:moveTo>
                    <a:pt x="3091" y="0"/>
                  </a:moveTo>
                  <a:cubicBezTo>
                    <a:pt x="2987" y="0"/>
                    <a:pt x="3006" y="214"/>
                    <a:pt x="3201" y="623"/>
                  </a:cubicBezTo>
                  <a:cubicBezTo>
                    <a:pt x="3295" y="837"/>
                    <a:pt x="4379" y="2135"/>
                    <a:pt x="3562" y="4021"/>
                  </a:cubicBezTo>
                  <a:cubicBezTo>
                    <a:pt x="2754" y="5891"/>
                    <a:pt x="1" y="6604"/>
                    <a:pt x="588" y="6604"/>
                  </a:cubicBezTo>
                  <a:cubicBezTo>
                    <a:pt x="593" y="6604"/>
                    <a:pt x="599" y="6604"/>
                    <a:pt x="605" y="6604"/>
                  </a:cubicBezTo>
                  <a:cubicBezTo>
                    <a:pt x="1261" y="6604"/>
                    <a:pt x="2907" y="6377"/>
                    <a:pt x="3990" y="4021"/>
                  </a:cubicBezTo>
                  <a:cubicBezTo>
                    <a:pt x="4874" y="2095"/>
                    <a:pt x="3335" y="168"/>
                    <a:pt x="3335" y="168"/>
                  </a:cubicBezTo>
                  <a:cubicBezTo>
                    <a:pt x="3227" y="55"/>
                    <a:pt x="3143" y="0"/>
                    <a:pt x="3091"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8039848" y="4926580"/>
              <a:ext cx="47582" cy="34802"/>
            </a:xfrm>
            <a:custGeom>
              <a:avLst/>
              <a:gdLst/>
              <a:ahLst/>
              <a:cxnLst/>
              <a:rect l="l" t="t" r="r" b="b"/>
              <a:pathLst>
                <a:path w="892" h="682" extrusionOk="0">
                  <a:moveTo>
                    <a:pt x="140" y="0"/>
                  </a:moveTo>
                  <a:cubicBezTo>
                    <a:pt x="0" y="0"/>
                    <a:pt x="374" y="682"/>
                    <a:pt x="597" y="682"/>
                  </a:cubicBezTo>
                  <a:cubicBezTo>
                    <a:pt x="627" y="682"/>
                    <a:pt x="655" y="669"/>
                    <a:pt x="678" y="640"/>
                  </a:cubicBezTo>
                  <a:cubicBezTo>
                    <a:pt x="892" y="372"/>
                    <a:pt x="223" y="38"/>
                    <a:pt x="223" y="38"/>
                  </a:cubicBezTo>
                  <a:cubicBezTo>
                    <a:pt x="185" y="12"/>
                    <a:pt x="158" y="0"/>
                    <a:pt x="14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7314176" y="4720113"/>
              <a:ext cx="462053" cy="152529"/>
            </a:xfrm>
            <a:custGeom>
              <a:avLst/>
              <a:gdLst/>
              <a:ahLst/>
              <a:cxnLst/>
              <a:rect l="l" t="t" r="r" b="b"/>
              <a:pathLst>
                <a:path w="8662" h="2989" extrusionOk="0">
                  <a:moveTo>
                    <a:pt x="7368" y="1"/>
                  </a:moveTo>
                  <a:cubicBezTo>
                    <a:pt x="6549" y="1"/>
                    <a:pt x="1194" y="618"/>
                    <a:pt x="1194" y="618"/>
                  </a:cubicBezTo>
                  <a:cubicBezTo>
                    <a:pt x="0" y="1012"/>
                    <a:pt x="775" y="2989"/>
                    <a:pt x="1348" y="2989"/>
                  </a:cubicBezTo>
                  <a:cubicBezTo>
                    <a:pt x="1360" y="2989"/>
                    <a:pt x="1371" y="2988"/>
                    <a:pt x="1382" y="2987"/>
                  </a:cubicBezTo>
                  <a:cubicBezTo>
                    <a:pt x="1904" y="2920"/>
                    <a:pt x="5530" y="2491"/>
                    <a:pt x="7176" y="2331"/>
                  </a:cubicBezTo>
                  <a:cubicBezTo>
                    <a:pt x="8661" y="2197"/>
                    <a:pt x="7992" y="56"/>
                    <a:pt x="7430" y="2"/>
                  </a:cubicBezTo>
                  <a:cubicBezTo>
                    <a:pt x="7414" y="1"/>
                    <a:pt x="7393" y="1"/>
                    <a:pt x="7368" y="1"/>
                  </a:cubicBezTo>
                  <a:close/>
                </a:path>
              </a:pathLst>
            </a:custGeom>
            <a:solidFill>
              <a:srgbClr val="2BD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7524773" y="4732003"/>
              <a:ext cx="190166" cy="19953"/>
            </a:xfrm>
            <a:custGeom>
              <a:avLst/>
              <a:gdLst/>
              <a:ahLst/>
              <a:cxnLst/>
              <a:rect l="l" t="t" r="r" b="b"/>
              <a:pathLst>
                <a:path w="3565" h="391" extrusionOk="0">
                  <a:moveTo>
                    <a:pt x="2957" y="0"/>
                  </a:moveTo>
                  <a:cubicBezTo>
                    <a:pt x="2121" y="0"/>
                    <a:pt x="177" y="291"/>
                    <a:pt x="177" y="291"/>
                  </a:cubicBezTo>
                  <a:cubicBezTo>
                    <a:pt x="0" y="363"/>
                    <a:pt x="138" y="391"/>
                    <a:pt x="435" y="391"/>
                  </a:cubicBezTo>
                  <a:cubicBezTo>
                    <a:pt x="1308" y="391"/>
                    <a:pt x="3564" y="147"/>
                    <a:pt x="3295" y="37"/>
                  </a:cubicBezTo>
                  <a:cubicBezTo>
                    <a:pt x="3238" y="11"/>
                    <a:pt x="3118" y="0"/>
                    <a:pt x="295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7495594" y="4748486"/>
              <a:ext cx="33552" cy="7859"/>
            </a:xfrm>
            <a:custGeom>
              <a:avLst/>
              <a:gdLst/>
              <a:ahLst/>
              <a:cxnLst/>
              <a:rect l="l" t="t" r="r" b="b"/>
              <a:pathLst>
                <a:path w="629" h="154" extrusionOk="0">
                  <a:moveTo>
                    <a:pt x="325" y="1"/>
                  </a:moveTo>
                  <a:cubicBezTo>
                    <a:pt x="220" y="1"/>
                    <a:pt x="108" y="22"/>
                    <a:pt x="55" y="75"/>
                  </a:cubicBezTo>
                  <a:cubicBezTo>
                    <a:pt x="0" y="135"/>
                    <a:pt x="68" y="153"/>
                    <a:pt x="167" y="153"/>
                  </a:cubicBezTo>
                  <a:cubicBezTo>
                    <a:pt x="312" y="153"/>
                    <a:pt x="523" y="116"/>
                    <a:pt x="523" y="116"/>
                  </a:cubicBezTo>
                  <a:cubicBezTo>
                    <a:pt x="628" y="51"/>
                    <a:pt x="484" y="1"/>
                    <a:pt x="325"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126986" y="4459503"/>
              <a:ext cx="392868" cy="274337"/>
            </a:xfrm>
            <a:custGeom>
              <a:avLst/>
              <a:gdLst/>
              <a:ahLst/>
              <a:cxnLst/>
              <a:rect l="l" t="t" r="r" b="b"/>
              <a:pathLst>
                <a:path w="7365" h="5376" extrusionOk="0">
                  <a:moveTo>
                    <a:pt x="1481" y="0"/>
                  </a:moveTo>
                  <a:cubicBezTo>
                    <a:pt x="503" y="0"/>
                    <a:pt x="0" y="1740"/>
                    <a:pt x="447" y="2018"/>
                  </a:cubicBezTo>
                  <a:cubicBezTo>
                    <a:pt x="902" y="2286"/>
                    <a:pt x="3980" y="4253"/>
                    <a:pt x="5345" y="5176"/>
                  </a:cubicBezTo>
                  <a:cubicBezTo>
                    <a:pt x="5551" y="5316"/>
                    <a:pt x="5746" y="5375"/>
                    <a:pt x="5926" y="5375"/>
                  </a:cubicBezTo>
                  <a:cubicBezTo>
                    <a:pt x="6834" y="5375"/>
                    <a:pt x="7364" y="3868"/>
                    <a:pt x="7018" y="3544"/>
                  </a:cubicBezTo>
                  <a:cubicBezTo>
                    <a:pt x="6616" y="3156"/>
                    <a:pt x="1812" y="65"/>
                    <a:pt x="1812" y="65"/>
                  </a:cubicBezTo>
                  <a:cubicBezTo>
                    <a:pt x="1697" y="21"/>
                    <a:pt x="1586" y="0"/>
                    <a:pt x="1481" y="0"/>
                  </a:cubicBezTo>
                  <a:close/>
                </a:path>
              </a:pathLst>
            </a:custGeom>
            <a:solidFill>
              <a:srgbClr val="757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328087" y="4553398"/>
              <a:ext cx="157520" cy="92875"/>
            </a:xfrm>
            <a:custGeom>
              <a:avLst/>
              <a:gdLst/>
              <a:ahLst/>
              <a:cxnLst/>
              <a:rect l="l" t="t" r="r" b="b"/>
              <a:pathLst>
                <a:path w="2953" h="1820" extrusionOk="0">
                  <a:moveTo>
                    <a:pt x="294" y="0"/>
                  </a:moveTo>
                  <a:cubicBezTo>
                    <a:pt x="1" y="0"/>
                    <a:pt x="2670" y="1819"/>
                    <a:pt x="2927" y="1819"/>
                  </a:cubicBezTo>
                  <a:cubicBezTo>
                    <a:pt x="2947" y="1819"/>
                    <a:pt x="2952" y="1808"/>
                    <a:pt x="2940" y="1784"/>
                  </a:cubicBezTo>
                  <a:cubicBezTo>
                    <a:pt x="2766" y="1436"/>
                    <a:pt x="371" y="18"/>
                    <a:pt x="371" y="18"/>
                  </a:cubicBezTo>
                  <a:cubicBezTo>
                    <a:pt x="336" y="6"/>
                    <a:pt x="310" y="0"/>
                    <a:pt x="294"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6305736" y="4536507"/>
              <a:ext cx="37820" cy="16534"/>
            </a:xfrm>
            <a:custGeom>
              <a:avLst/>
              <a:gdLst/>
              <a:ahLst/>
              <a:cxnLst/>
              <a:rect l="l" t="t" r="r" b="b"/>
              <a:pathLst>
                <a:path w="709" h="324" extrusionOk="0">
                  <a:moveTo>
                    <a:pt x="211" y="0"/>
                  </a:moveTo>
                  <a:cubicBezTo>
                    <a:pt x="208" y="0"/>
                    <a:pt x="204" y="1"/>
                    <a:pt x="201" y="1"/>
                  </a:cubicBezTo>
                  <a:cubicBezTo>
                    <a:pt x="0" y="28"/>
                    <a:pt x="549" y="322"/>
                    <a:pt x="549" y="322"/>
                  </a:cubicBezTo>
                  <a:cubicBezTo>
                    <a:pt x="556" y="323"/>
                    <a:pt x="562" y="323"/>
                    <a:pt x="567" y="323"/>
                  </a:cubicBezTo>
                  <a:cubicBezTo>
                    <a:pt x="709" y="323"/>
                    <a:pt x="394" y="0"/>
                    <a:pt x="211"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8382893" y="4657754"/>
              <a:ext cx="672489" cy="700183"/>
            </a:xfrm>
            <a:custGeom>
              <a:avLst/>
              <a:gdLst/>
              <a:ahLst/>
              <a:cxnLst/>
              <a:rect l="l" t="t" r="r" b="b"/>
              <a:pathLst>
                <a:path w="12607" h="13721" extrusionOk="0">
                  <a:moveTo>
                    <a:pt x="3008" y="0"/>
                  </a:moveTo>
                  <a:cubicBezTo>
                    <a:pt x="2766" y="0"/>
                    <a:pt x="2475" y="57"/>
                    <a:pt x="2128" y="167"/>
                  </a:cubicBezTo>
                  <a:cubicBezTo>
                    <a:pt x="442" y="703"/>
                    <a:pt x="456" y="8290"/>
                    <a:pt x="429" y="8558"/>
                  </a:cubicBezTo>
                  <a:cubicBezTo>
                    <a:pt x="429" y="8558"/>
                    <a:pt x="1" y="13268"/>
                    <a:pt x="549" y="13709"/>
                  </a:cubicBezTo>
                  <a:cubicBezTo>
                    <a:pt x="559" y="13717"/>
                    <a:pt x="577" y="13721"/>
                    <a:pt x="602" y="13721"/>
                  </a:cubicBezTo>
                  <a:cubicBezTo>
                    <a:pt x="1272" y="13721"/>
                    <a:pt x="7253" y="11060"/>
                    <a:pt x="7253" y="11060"/>
                  </a:cubicBezTo>
                  <a:cubicBezTo>
                    <a:pt x="7253" y="11060"/>
                    <a:pt x="7548" y="11970"/>
                    <a:pt x="8003" y="12920"/>
                  </a:cubicBezTo>
                  <a:cubicBezTo>
                    <a:pt x="8070" y="13053"/>
                    <a:pt x="8217" y="13109"/>
                    <a:pt x="8413" y="13109"/>
                  </a:cubicBezTo>
                  <a:cubicBezTo>
                    <a:pt x="9240" y="13109"/>
                    <a:pt x="10929" y="12130"/>
                    <a:pt x="11081" y="11903"/>
                  </a:cubicBezTo>
                  <a:cubicBezTo>
                    <a:pt x="11201" y="11742"/>
                    <a:pt x="10238" y="9842"/>
                    <a:pt x="10238" y="9842"/>
                  </a:cubicBezTo>
                  <a:cubicBezTo>
                    <a:pt x="10238" y="9842"/>
                    <a:pt x="10759" y="9628"/>
                    <a:pt x="11148" y="9468"/>
                  </a:cubicBezTo>
                  <a:cubicBezTo>
                    <a:pt x="12512" y="8905"/>
                    <a:pt x="12606" y="6898"/>
                    <a:pt x="11081" y="6631"/>
                  </a:cubicBezTo>
                  <a:cubicBezTo>
                    <a:pt x="11021" y="6619"/>
                    <a:pt x="10956" y="6614"/>
                    <a:pt x="10886" y="6614"/>
                  </a:cubicBezTo>
                  <a:cubicBezTo>
                    <a:pt x="10206" y="6614"/>
                    <a:pt x="9127" y="7099"/>
                    <a:pt x="9127" y="7099"/>
                  </a:cubicBezTo>
                  <a:cubicBezTo>
                    <a:pt x="9127" y="7099"/>
                    <a:pt x="8551" y="5694"/>
                    <a:pt x="8257" y="4971"/>
                  </a:cubicBezTo>
                  <a:cubicBezTo>
                    <a:pt x="8144" y="4700"/>
                    <a:pt x="7886" y="4593"/>
                    <a:pt x="7560" y="4593"/>
                  </a:cubicBezTo>
                  <a:cubicBezTo>
                    <a:pt x="7002" y="4593"/>
                    <a:pt x="6246" y="4911"/>
                    <a:pt x="5688" y="5266"/>
                  </a:cubicBezTo>
                  <a:cubicBezTo>
                    <a:pt x="4818" y="5828"/>
                    <a:pt x="6210" y="7888"/>
                    <a:pt x="6036" y="8076"/>
                  </a:cubicBezTo>
                  <a:cubicBezTo>
                    <a:pt x="5808" y="8317"/>
                    <a:pt x="3640" y="9160"/>
                    <a:pt x="3373" y="9267"/>
                  </a:cubicBezTo>
                  <a:cubicBezTo>
                    <a:pt x="3369" y="9268"/>
                    <a:pt x="3366" y="9269"/>
                    <a:pt x="3363" y="9269"/>
                  </a:cubicBezTo>
                  <a:cubicBezTo>
                    <a:pt x="3109" y="9269"/>
                    <a:pt x="3777" y="5129"/>
                    <a:pt x="3975" y="2750"/>
                  </a:cubicBezTo>
                  <a:cubicBezTo>
                    <a:pt x="4134" y="848"/>
                    <a:pt x="3939" y="0"/>
                    <a:pt x="3008" y="0"/>
                  </a:cubicBezTo>
                  <a:close/>
                </a:path>
              </a:pathLst>
            </a:custGeom>
            <a:solidFill>
              <a:srgbClr val="EF3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8561271" y="4745373"/>
              <a:ext cx="20857" cy="39293"/>
            </a:xfrm>
            <a:custGeom>
              <a:avLst/>
              <a:gdLst/>
              <a:ahLst/>
              <a:cxnLst/>
              <a:rect l="l" t="t" r="r" b="b"/>
              <a:pathLst>
                <a:path w="391" h="770" extrusionOk="0">
                  <a:moveTo>
                    <a:pt x="266" y="0"/>
                  </a:moveTo>
                  <a:cubicBezTo>
                    <a:pt x="63" y="0"/>
                    <a:pt x="1" y="770"/>
                    <a:pt x="167" y="770"/>
                  </a:cubicBezTo>
                  <a:cubicBezTo>
                    <a:pt x="174" y="770"/>
                    <a:pt x="181" y="768"/>
                    <a:pt x="189" y="765"/>
                  </a:cubicBezTo>
                  <a:cubicBezTo>
                    <a:pt x="390" y="672"/>
                    <a:pt x="337" y="29"/>
                    <a:pt x="337" y="29"/>
                  </a:cubicBezTo>
                  <a:cubicBezTo>
                    <a:pt x="311" y="9"/>
                    <a:pt x="288" y="0"/>
                    <a:pt x="26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8532786" y="4793851"/>
              <a:ext cx="42887" cy="258977"/>
            </a:xfrm>
            <a:custGeom>
              <a:avLst/>
              <a:gdLst/>
              <a:ahLst/>
              <a:cxnLst/>
              <a:rect l="l" t="t" r="r" b="b"/>
              <a:pathLst>
                <a:path w="804" h="5075" extrusionOk="0">
                  <a:moveTo>
                    <a:pt x="690" y="0"/>
                  </a:moveTo>
                  <a:cubicBezTo>
                    <a:pt x="578" y="0"/>
                    <a:pt x="494" y="529"/>
                    <a:pt x="402" y="1314"/>
                  </a:cubicBezTo>
                  <a:cubicBezTo>
                    <a:pt x="295" y="2344"/>
                    <a:pt x="1" y="5074"/>
                    <a:pt x="282" y="5074"/>
                  </a:cubicBezTo>
                  <a:cubicBezTo>
                    <a:pt x="549" y="5061"/>
                    <a:pt x="804" y="163"/>
                    <a:pt x="804" y="163"/>
                  </a:cubicBezTo>
                  <a:cubicBezTo>
                    <a:pt x="762" y="52"/>
                    <a:pt x="725" y="0"/>
                    <a:pt x="69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8811127" y="4948880"/>
              <a:ext cx="176617" cy="113542"/>
            </a:xfrm>
            <a:custGeom>
              <a:avLst/>
              <a:gdLst/>
              <a:ahLst/>
              <a:cxnLst/>
              <a:rect l="l" t="t" r="r" b="b"/>
              <a:pathLst>
                <a:path w="3311" h="2225" extrusionOk="0">
                  <a:moveTo>
                    <a:pt x="106" y="1"/>
                  </a:moveTo>
                  <a:cubicBezTo>
                    <a:pt x="0" y="1"/>
                    <a:pt x="657" y="2201"/>
                    <a:pt x="858" y="2224"/>
                  </a:cubicBezTo>
                  <a:cubicBezTo>
                    <a:pt x="863" y="2225"/>
                    <a:pt x="870" y="2225"/>
                    <a:pt x="876" y="2225"/>
                  </a:cubicBezTo>
                  <a:cubicBezTo>
                    <a:pt x="1184" y="2225"/>
                    <a:pt x="3032" y="1376"/>
                    <a:pt x="3293" y="1193"/>
                  </a:cubicBezTo>
                  <a:cubicBezTo>
                    <a:pt x="3309" y="1182"/>
                    <a:pt x="3311" y="1177"/>
                    <a:pt x="3301" y="1177"/>
                  </a:cubicBezTo>
                  <a:cubicBezTo>
                    <a:pt x="3191" y="1177"/>
                    <a:pt x="1614" y="1811"/>
                    <a:pt x="1086" y="1836"/>
                  </a:cubicBezTo>
                  <a:cubicBezTo>
                    <a:pt x="1085" y="1836"/>
                    <a:pt x="1084" y="1836"/>
                    <a:pt x="1083" y="1836"/>
                  </a:cubicBezTo>
                  <a:cubicBezTo>
                    <a:pt x="893" y="1836"/>
                    <a:pt x="269" y="297"/>
                    <a:pt x="269" y="297"/>
                  </a:cubicBezTo>
                  <a:cubicBezTo>
                    <a:pt x="178" y="88"/>
                    <a:pt x="127" y="1"/>
                    <a:pt x="10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413619" y="3784223"/>
              <a:ext cx="637443" cy="741058"/>
            </a:xfrm>
            <a:custGeom>
              <a:avLst/>
              <a:gdLst/>
              <a:ahLst/>
              <a:cxnLst/>
              <a:rect l="l" t="t" r="r" b="b"/>
              <a:pathLst>
                <a:path w="11950" h="14522" extrusionOk="0">
                  <a:moveTo>
                    <a:pt x="4854" y="1"/>
                  </a:moveTo>
                  <a:cubicBezTo>
                    <a:pt x="4224" y="1"/>
                    <a:pt x="3912" y="199"/>
                    <a:pt x="3841" y="398"/>
                  </a:cubicBezTo>
                  <a:cubicBezTo>
                    <a:pt x="3720" y="719"/>
                    <a:pt x="1646" y="6366"/>
                    <a:pt x="1472" y="6848"/>
                  </a:cubicBezTo>
                  <a:cubicBezTo>
                    <a:pt x="1298" y="7329"/>
                    <a:pt x="3948" y="7918"/>
                    <a:pt x="5553" y="8373"/>
                  </a:cubicBezTo>
                  <a:cubicBezTo>
                    <a:pt x="7159" y="8842"/>
                    <a:pt x="7186" y="9912"/>
                    <a:pt x="6410" y="10862"/>
                  </a:cubicBezTo>
                  <a:cubicBezTo>
                    <a:pt x="6158" y="11171"/>
                    <a:pt x="5785" y="11303"/>
                    <a:pt x="5369" y="11303"/>
                  </a:cubicBezTo>
                  <a:cubicBezTo>
                    <a:pt x="4506" y="11303"/>
                    <a:pt x="3455" y="10733"/>
                    <a:pt x="2904" y="9992"/>
                  </a:cubicBezTo>
                  <a:cubicBezTo>
                    <a:pt x="2515" y="9470"/>
                    <a:pt x="2008" y="9181"/>
                    <a:pt x="1542" y="9181"/>
                  </a:cubicBezTo>
                  <a:cubicBezTo>
                    <a:pt x="1031" y="9181"/>
                    <a:pt x="571" y="9530"/>
                    <a:pt x="375" y="10300"/>
                  </a:cubicBezTo>
                  <a:cubicBezTo>
                    <a:pt x="0" y="11786"/>
                    <a:pt x="1646" y="13739"/>
                    <a:pt x="3359" y="14234"/>
                  </a:cubicBezTo>
                  <a:cubicBezTo>
                    <a:pt x="3912" y="14392"/>
                    <a:pt x="4564" y="14522"/>
                    <a:pt x="5253" y="14522"/>
                  </a:cubicBezTo>
                  <a:cubicBezTo>
                    <a:pt x="6498" y="14522"/>
                    <a:pt x="7864" y="14097"/>
                    <a:pt x="8992" y="12642"/>
                  </a:cubicBezTo>
                  <a:cubicBezTo>
                    <a:pt x="10745" y="10380"/>
                    <a:pt x="9943" y="7570"/>
                    <a:pt x="8752" y="6593"/>
                  </a:cubicBezTo>
                  <a:cubicBezTo>
                    <a:pt x="7561" y="5617"/>
                    <a:pt x="5513" y="5122"/>
                    <a:pt x="5513" y="5122"/>
                  </a:cubicBezTo>
                  <a:cubicBezTo>
                    <a:pt x="5513" y="5122"/>
                    <a:pt x="5781" y="3435"/>
                    <a:pt x="6182" y="3328"/>
                  </a:cubicBezTo>
                  <a:cubicBezTo>
                    <a:pt x="6199" y="3323"/>
                    <a:pt x="6220" y="3321"/>
                    <a:pt x="6245" y="3321"/>
                  </a:cubicBezTo>
                  <a:cubicBezTo>
                    <a:pt x="6815" y="3321"/>
                    <a:pt x="9559" y="4547"/>
                    <a:pt x="10373" y="4547"/>
                  </a:cubicBezTo>
                  <a:cubicBezTo>
                    <a:pt x="10381" y="4547"/>
                    <a:pt x="10390" y="4546"/>
                    <a:pt x="10398" y="4546"/>
                  </a:cubicBezTo>
                  <a:cubicBezTo>
                    <a:pt x="11227" y="4506"/>
                    <a:pt x="11950" y="3261"/>
                    <a:pt x="11762" y="2298"/>
                  </a:cubicBezTo>
                  <a:cubicBezTo>
                    <a:pt x="11589" y="1348"/>
                    <a:pt x="6624" y="344"/>
                    <a:pt x="6624" y="344"/>
                  </a:cubicBezTo>
                  <a:cubicBezTo>
                    <a:pt x="5868" y="94"/>
                    <a:pt x="5286" y="1"/>
                    <a:pt x="4854" y="1"/>
                  </a:cubicBezTo>
                  <a:close/>
                </a:path>
              </a:pathLst>
            </a:custGeom>
            <a:solidFill>
              <a:srgbClr val="DC2F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830170" y="4132809"/>
              <a:ext cx="99537" cy="283676"/>
            </a:xfrm>
            <a:custGeom>
              <a:avLst/>
              <a:gdLst/>
              <a:ahLst/>
              <a:cxnLst/>
              <a:rect l="l" t="t" r="r" b="b"/>
              <a:pathLst>
                <a:path w="1866" h="5559" extrusionOk="0">
                  <a:moveTo>
                    <a:pt x="137" y="1"/>
                  </a:moveTo>
                  <a:cubicBezTo>
                    <a:pt x="0" y="1"/>
                    <a:pt x="29" y="121"/>
                    <a:pt x="327" y="351"/>
                  </a:cubicBezTo>
                  <a:cubicBezTo>
                    <a:pt x="474" y="458"/>
                    <a:pt x="1250" y="980"/>
                    <a:pt x="1398" y="2532"/>
                  </a:cubicBezTo>
                  <a:cubicBezTo>
                    <a:pt x="1569" y="4454"/>
                    <a:pt x="408" y="5559"/>
                    <a:pt x="547" y="5559"/>
                  </a:cubicBezTo>
                  <a:cubicBezTo>
                    <a:pt x="560" y="5559"/>
                    <a:pt x="584" y="5549"/>
                    <a:pt x="621" y="5530"/>
                  </a:cubicBezTo>
                  <a:cubicBezTo>
                    <a:pt x="1063" y="5316"/>
                    <a:pt x="1866" y="4419"/>
                    <a:pt x="1746" y="2466"/>
                  </a:cubicBezTo>
                  <a:cubicBezTo>
                    <a:pt x="1665" y="860"/>
                    <a:pt x="367" y="57"/>
                    <a:pt x="367" y="57"/>
                  </a:cubicBezTo>
                  <a:cubicBezTo>
                    <a:pt x="269" y="19"/>
                    <a:pt x="190" y="1"/>
                    <a:pt x="137"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8799765" y="3831834"/>
              <a:ext cx="227026" cy="102672"/>
            </a:xfrm>
            <a:custGeom>
              <a:avLst/>
              <a:gdLst/>
              <a:ahLst/>
              <a:cxnLst/>
              <a:rect l="l" t="t" r="r" b="b"/>
              <a:pathLst>
                <a:path w="4256" h="2012" extrusionOk="0">
                  <a:moveTo>
                    <a:pt x="656" y="0"/>
                  </a:moveTo>
                  <a:lnTo>
                    <a:pt x="656" y="0"/>
                  </a:lnTo>
                  <a:cubicBezTo>
                    <a:pt x="0" y="134"/>
                    <a:pt x="2356" y="883"/>
                    <a:pt x="3051" y="1017"/>
                  </a:cubicBezTo>
                  <a:cubicBezTo>
                    <a:pt x="3695" y="1153"/>
                    <a:pt x="4099" y="2012"/>
                    <a:pt x="4187" y="2012"/>
                  </a:cubicBezTo>
                  <a:cubicBezTo>
                    <a:pt x="4194" y="2012"/>
                    <a:pt x="4199" y="2006"/>
                    <a:pt x="4202" y="1994"/>
                  </a:cubicBezTo>
                  <a:cubicBezTo>
                    <a:pt x="4256" y="1833"/>
                    <a:pt x="4149" y="1311"/>
                    <a:pt x="3627" y="1030"/>
                  </a:cubicBezTo>
                  <a:cubicBezTo>
                    <a:pt x="3105" y="749"/>
                    <a:pt x="656" y="0"/>
                    <a:pt x="65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9008654" y="3940579"/>
              <a:ext cx="16750" cy="27352"/>
            </a:xfrm>
            <a:custGeom>
              <a:avLst/>
              <a:gdLst/>
              <a:ahLst/>
              <a:cxnLst/>
              <a:rect l="l" t="t" r="r" b="b"/>
              <a:pathLst>
                <a:path w="314" h="536" extrusionOk="0">
                  <a:moveTo>
                    <a:pt x="206" y="0"/>
                  </a:moveTo>
                  <a:cubicBezTo>
                    <a:pt x="90" y="0"/>
                    <a:pt x="0" y="536"/>
                    <a:pt x="120" y="536"/>
                  </a:cubicBezTo>
                  <a:cubicBezTo>
                    <a:pt x="126" y="536"/>
                    <a:pt x="132" y="535"/>
                    <a:pt x="139" y="532"/>
                  </a:cubicBezTo>
                  <a:cubicBezTo>
                    <a:pt x="313" y="465"/>
                    <a:pt x="273" y="64"/>
                    <a:pt x="273" y="64"/>
                  </a:cubicBezTo>
                  <a:cubicBezTo>
                    <a:pt x="251" y="19"/>
                    <a:pt x="228" y="0"/>
                    <a:pt x="20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8459280" y="2752141"/>
              <a:ext cx="511875" cy="733148"/>
            </a:xfrm>
            <a:custGeom>
              <a:avLst/>
              <a:gdLst/>
              <a:ahLst/>
              <a:cxnLst/>
              <a:rect l="l" t="t" r="r" b="b"/>
              <a:pathLst>
                <a:path w="9596" h="14367" extrusionOk="0">
                  <a:moveTo>
                    <a:pt x="5600" y="1"/>
                  </a:moveTo>
                  <a:cubicBezTo>
                    <a:pt x="4989" y="1"/>
                    <a:pt x="3523" y="281"/>
                    <a:pt x="2744" y="1072"/>
                  </a:cubicBezTo>
                  <a:cubicBezTo>
                    <a:pt x="2744" y="1072"/>
                    <a:pt x="0" y="3615"/>
                    <a:pt x="656" y="4605"/>
                  </a:cubicBezTo>
                  <a:cubicBezTo>
                    <a:pt x="848" y="4901"/>
                    <a:pt x="1181" y="5012"/>
                    <a:pt x="1559" y="5012"/>
                  </a:cubicBezTo>
                  <a:cubicBezTo>
                    <a:pt x="2444" y="5012"/>
                    <a:pt x="3572" y="4403"/>
                    <a:pt x="3694" y="4150"/>
                  </a:cubicBezTo>
                  <a:cubicBezTo>
                    <a:pt x="3696" y="4144"/>
                    <a:pt x="3700" y="4142"/>
                    <a:pt x="3704" y="4142"/>
                  </a:cubicBezTo>
                  <a:cubicBezTo>
                    <a:pt x="3932" y="4142"/>
                    <a:pt x="6218" y="14110"/>
                    <a:pt x="6691" y="14320"/>
                  </a:cubicBezTo>
                  <a:cubicBezTo>
                    <a:pt x="6765" y="14352"/>
                    <a:pt x="6887" y="14366"/>
                    <a:pt x="7039" y="14366"/>
                  </a:cubicBezTo>
                  <a:cubicBezTo>
                    <a:pt x="7853" y="14366"/>
                    <a:pt x="9546" y="13948"/>
                    <a:pt x="9568" y="13464"/>
                  </a:cubicBezTo>
                  <a:cubicBezTo>
                    <a:pt x="9595" y="12902"/>
                    <a:pt x="6196" y="82"/>
                    <a:pt x="5795" y="15"/>
                  </a:cubicBezTo>
                  <a:cubicBezTo>
                    <a:pt x="5747" y="6"/>
                    <a:pt x="5681" y="1"/>
                    <a:pt x="5600" y="1"/>
                  </a:cubicBez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8747916" y="2791179"/>
              <a:ext cx="127542" cy="349453"/>
            </a:xfrm>
            <a:custGeom>
              <a:avLst/>
              <a:gdLst/>
              <a:ahLst/>
              <a:cxnLst/>
              <a:rect l="l" t="t" r="r" b="b"/>
              <a:pathLst>
                <a:path w="2391" h="6848" extrusionOk="0">
                  <a:moveTo>
                    <a:pt x="249" y="0"/>
                  </a:moveTo>
                  <a:cubicBezTo>
                    <a:pt x="0" y="0"/>
                    <a:pt x="522" y="1845"/>
                    <a:pt x="1093" y="3934"/>
                  </a:cubicBezTo>
                  <a:cubicBezTo>
                    <a:pt x="1704" y="6215"/>
                    <a:pt x="1943" y="6847"/>
                    <a:pt x="2135" y="6847"/>
                  </a:cubicBezTo>
                  <a:cubicBezTo>
                    <a:pt x="2149" y="6847"/>
                    <a:pt x="2163" y="6844"/>
                    <a:pt x="2177" y="6838"/>
                  </a:cubicBezTo>
                  <a:cubicBezTo>
                    <a:pt x="2391" y="6757"/>
                    <a:pt x="451" y="174"/>
                    <a:pt x="451" y="174"/>
                  </a:cubicBezTo>
                  <a:cubicBezTo>
                    <a:pt x="358" y="55"/>
                    <a:pt x="292" y="0"/>
                    <a:pt x="24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8856148" y="3152369"/>
              <a:ext cx="35739" cy="36180"/>
            </a:xfrm>
            <a:custGeom>
              <a:avLst/>
              <a:gdLst/>
              <a:ahLst/>
              <a:cxnLst/>
              <a:rect l="l" t="t" r="r" b="b"/>
              <a:pathLst>
                <a:path w="670" h="709" extrusionOk="0">
                  <a:moveTo>
                    <a:pt x="362" y="0"/>
                  </a:moveTo>
                  <a:cubicBezTo>
                    <a:pt x="1" y="121"/>
                    <a:pt x="94" y="295"/>
                    <a:pt x="161" y="522"/>
                  </a:cubicBezTo>
                  <a:cubicBezTo>
                    <a:pt x="202" y="652"/>
                    <a:pt x="242" y="708"/>
                    <a:pt x="310" y="708"/>
                  </a:cubicBezTo>
                  <a:cubicBezTo>
                    <a:pt x="354" y="708"/>
                    <a:pt x="409" y="685"/>
                    <a:pt x="482" y="643"/>
                  </a:cubicBezTo>
                  <a:cubicBezTo>
                    <a:pt x="670" y="536"/>
                    <a:pt x="362" y="0"/>
                    <a:pt x="362"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5786767" y="4947145"/>
              <a:ext cx="643204" cy="713808"/>
            </a:xfrm>
            <a:custGeom>
              <a:avLst/>
              <a:gdLst/>
              <a:ahLst/>
              <a:cxnLst/>
              <a:rect l="l" t="t" r="r" b="b"/>
              <a:pathLst>
                <a:path w="12058" h="13988" extrusionOk="0">
                  <a:moveTo>
                    <a:pt x="6519" y="3228"/>
                  </a:moveTo>
                  <a:cubicBezTo>
                    <a:pt x="7157" y="3228"/>
                    <a:pt x="7778" y="3545"/>
                    <a:pt x="8137" y="4131"/>
                  </a:cubicBezTo>
                  <a:cubicBezTo>
                    <a:pt x="8686" y="5028"/>
                    <a:pt x="8405" y="6192"/>
                    <a:pt x="7521" y="6740"/>
                  </a:cubicBezTo>
                  <a:cubicBezTo>
                    <a:pt x="7211" y="6930"/>
                    <a:pt x="6869" y="7021"/>
                    <a:pt x="6531" y="7021"/>
                  </a:cubicBezTo>
                  <a:cubicBezTo>
                    <a:pt x="5893" y="7021"/>
                    <a:pt x="5271" y="6698"/>
                    <a:pt x="4912" y="6112"/>
                  </a:cubicBezTo>
                  <a:cubicBezTo>
                    <a:pt x="4363" y="5228"/>
                    <a:pt x="4644" y="4051"/>
                    <a:pt x="5527" y="3502"/>
                  </a:cubicBezTo>
                  <a:cubicBezTo>
                    <a:pt x="5838" y="3317"/>
                    <a:pt x="6181" y="3228"/>
                    <a:pt x="6519" y="3228"/>
                  </a:cubicBezTo>
                  <a:close/>
                  <a:moveTo>
                    <a:pt x="6750" y="1"/>
                  </a:moveTo>
                  <a:cubicBezTo>
                    <a:pt x="6319" y="1"/>
                    <a:pt x="5893" y="60"/>
                    <a:pt x="5487" y="183"/>
                  </a:cubicBezTo>
                  <a:cubicBezTo>
                    <a:pt x="2891" y="986"/>
                    <a:pt x="1" y="4104"/>
                    <a:pt x="2316" y="7985"/>
                  </a:cubicBezTo>
                  <a:cubicBezTo>
                    <a:pt x="3370" y="9747"/>
                    <a:pt x="4780" y="10230"/>
                    <a:pt x="6008" y="10230"/>
                  </a:cubicBezTo>
                  <a:cubicBezTo>
                    <a:pt x="7493" y="10230"/>
                    <a:pt x="8712" y="9524"/>
                    <a:pt x="8712" y="9524"/>
                  </a:cubicBezTo>
                  <a:lnTo>
                    <a:pt x="8712" y="9524"/>
                  </a:lnTo>
                  <a:cubicBezTo>
                    <a:pt x="8712" y="9524"/>
                    <a:pt x="8672" y="10394"/>
                    <a:pt x="8592" y="11866"/>
                  </a:cubicBezTo>
                  <a:cubicBezTo>
                    <a:pt x="8519" y="13222"/>
                    <a:pt x="8423" y="13987"/>
                    <a:pt x="9539" y="13987"/>
                  </a:cubicBezTo>
                  <a:cubicBezTo>
                    <a:pt x="9644" y="13987"/>
                    <a:pt x="9761" y="13980"/>
                    <a:pt x="9890" y="13966"/>
                  </a:cubicBezTo>
                  <a:cubicBezTo>
                    <a:pt x="11951" y="13766"/>
                    <a:pt x="11643" y="11451"/>
                    <a:pt x="11670" y="10461"/>
                  </a:cubicBezTo>
                  <a:cubicBezTo>
                    <a:pt x="11696" y="9470"/>
                    <a:pt x="12058" y="7677"/>
                    <a:pt x="11777" y="4452"/>
                  </a:cubicBezTo>
                  <a:cubicBezTo>
                    <a:pt x="11551" y="1731"/>
                    <a:pt x="9077" y="1"/>
                    <a:pt x="6750" y="1"/>
                  </a:cubicBezTo>
                  <a:close/>
                </a:path>
              </a:pathLst>
            </a:custGeom>
            <a:solidFill>
              <a:srgbClr val="EF3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097647" y="4960975"/>
              <a:ext cx="290930" cy="224277"/>
            </a:xfrm>
            <a:custGeom>
              <a:avLst/>
              <a:gdLst/>
              <a:ahLst/>
              <a:cxnLst/>
              <a:rect l="l" t="t" r="r" b="b"/>
              <a:pathLst>
                <a:path w="5454" h="4395" extrusionOk="0">
                  <a:moveTo>
                    <a:pt x="1107" y="0"/>
                  </a:moveTo>
                  <a:cubicBezTo>
                    <a:pt x="603" y="0"/>
                    <a:pt x="302" y="127"/>
                    <a:pt x="302" y="127"/>
                  </a:cubicBezTo>
                  <a:cubicBezTo>
                    <a:pt x="0" y="282"/>
                    <a:pt x="46" y="398"/>
                    <a:pt x="363" y="398"/>
                  </a:cubicBezTo>
                  <a:cubicBezTo>
                    <a:pt x="455" y="398"/>
                    <a:pt x="568" y="388"/>
                    <a:pt x="703" y="367"/>
                  </a:cubicBezTo>
                  <a:cubicBezTo>
                    <a:pt x="766" y="356"/>
                    <a:pt x="883" y="336"/>
                    <a:pt x="1049" y="336"/>
                  </a:cubicBezTo>
                  <a:cubicBezTo>
                    <a:pt x="1482" y="336"/>
                    <a:pt x="2254" y="475"/>
                    <a:pt x="3299" y="1277"/>
                  </a:cubicBezTo>
                  <a:cubicBezTo>
                    <a:pt x="5043" y="2594"/>
                    <a:pt x="5125" y="4395"/>
                    <a:pt x="5233" y="4395"/>
                  </a:cubicBezTo>
                  <a:cubicBezTo>
                    <a:pt x="5247" y="4395"/>
                    <a:pt x="5261" y="4365"/>
                    <a:pt x="5280" y="4302"/>
                  </a:cubicBezTo>
                  <a:cubicBezTo>
                    <a:pt x="5454" y="3740"/>
                    <a:pt x="5346" y="2281"/>
                    <a:pt x="3527" y="903"/>
                  </a:cubicBezTo>
                  <a:cubicBezTo>
                    <a:pt x="2550" y="170"/>
                    <a:pt x="1692" y="0"/>
                    <a:pt x="110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985575" y="4978580"/>
              <a:ext cx="129889" cy="53530"/>
            </a:xfrm>
            <a:custGeom>
              <a:avLst/>
              <a:gdLst/>
              <a:ahLst/>
              <a:cxnLst/>
              <a:rect l="l" t="t" r="r" b="b"/>
              <a:pathLst>
                <a:path w="2435" h="1049" extrusionOk="0">
                  <a:moveTo>
                    <a:pt x="1876" y="1"/>
                  </a:moveTo>
                  <a:cubicBezTo>
                    <a:pt x="1824" y="1"/>
                    <a:pt x="1760" y="3"/>
                    <a:pt x="1680" y="9"/>
                  </a:cubicBezTo>
                  <a:cubicBezTo>
                    <a:pt x="1051" y="49"/>
                    <a:pt x="61" y="866"/>
                    <a:pt x="61" y="866"/>
                  </a:cubicBezTo>
                  <a:cubicBezTo>
                    <a:pt x="1" y="998"/>
                    <a:pt x="19" y="1049"/>
                    <a:pt x="84" y="1049"/>
                  </a:cubicBezTo>
                  <a:cubicBezTo>
                    <a:pt x="221" y="1049"/>
                    <a:pt x="569" y="820"/>
                    <a:pt x="824" y="665"/>
                  </a:cubicBezTo>
                  <a:cubicBezTo>
                    <a:pt x="1388" y="322"/>
                    <a:pt x="2434" y="1"/>
                    <a:pt x="187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955009" y="5033080"/>
              <a:ext cx="35259" cy="17809"/>
            </a:xfrm>
            <a:custGeom>
              <a:avLst/>
              <a:gdLst/>
              <a:ahLst/>
              <a:cxnLst/>
              <a:rect l="l" t="t" r="r" b="b"/>
              <a:pathLst>
                <a:path w="661" h="349" extrusionOk="0">
                  <a:moveTo>
                    <a:pt x="425" y="0"/>
                  </a:moveTo>
                  <a:cubicBezTo>
                    <a:pt x="293" y="0"/>
                    <a:pt x="152" y="132"/>
                    <a:pt x="152" y="132"/>
                  </a:cubicBezTo>
                  <a:cubicBezTo>
                    <a:pt x="65" y="182"/>
                    <a:pt x="1" y="349"/>
                    <a:pt x="134" y="349"/>
                  </a:cubicBezTo>
                  <a:cubicBezTo>
                    <a:pt x="144" y="349"/>
                    <a:pt x="154" y="348"/>
                    <a:pt x="166" y="346"/>
                  </a:cubicBezTo>
                  <a:cubicBezTo>
                    <a:pt x="353" y="333"/>
                    <a:pt x="661" y="119"/>
                    <a:pt x="513" y="25"/>
                  </a:cubicBezTo>
                  <a:cubicBezTo>
                    <a:pt x="486" y="7"/>
                    <a:pt x="455" y="0"/>
                    <a:pt x="425"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6551965" y="4805333"/>
              <a:ext cx="688918" cy="754887"/>
            </a:xfrm>
            <a:custGeom>
              <a:avLst/>
              <a:gdLst/>
              <a:ahLst/>
              <a:cxnLst/>
              <a:rect l="l" t="t" r="r" b="b"/>
              <a:pathLst>
                <a:path w="12915" h="14793" extrusionOk="0">
                  <a:moveTo>
                    <a:pt x="7843" y="2461"/>
                  </a:moveTo>
                  <a:cubicBezTo>
                    <a:pt x="7892" y="2461"/>
                    <a:pt x="7941" y="2463"/>
                    <a:pt x="7990" y="2467"/>
                  </a:cubicBezTo>
                  <a:cubicBezTo>
                    <a:pt x="8873" y="2548"/>
                    <a:pt x="9529" y="3351"/>
                    <a:pt x="9435" y="4261"/>
                  </a:cubicBezTo>
                  <a:cubicBezTo>
                    <a:pt x="9359" y="5108"/>
                    <a:pt x="8649" y="5752"/>
                    <a:pt x="7826" y="5752"/>
                  </a:cubicBezTo>
                  <a:cubicBezTo>
                    <a:pt x="7778" y="5752"/>
                    <a:pt x="7730" y="5750"/>
                    <a:pt x="7682" y="5746"/>
                  </a:cubicBezTo>
                  <a:cubicBezTo>
                    <a:pt x="6799" y="5652"/>
                    <a:pt x="6143" y="4849"/>
                    <a:pt x="6237" y="3953"/>
                  </a:cubicBezTo>
                  <a:cubicBezTo>
                    <a:pt x="6313" y="3093"/>
                    <a:pt x="7021" y="2461"/>
                    <a:pt x="7843" y="2461"/>
                  </a:cubicBezTo>
                  <a:close/>
                  <a:moveTo>
                    <a:pt x="7228" y="9004"/>
                  </a:moveTo>
                  <a:cubicBezTo>
                    <a:pt x="7276" y="9004"/>
                    <a:pt x="7325" y="9006"/>
                    <a:pt x="7374" y="9011"/>
                  </a:cubicBezTo>
                  <a:cubicBezTo>
                    <a:pt x="8257" y="9091"/>
                    <a:pt x="8900" y="9894"/>
                    <a:pt x="8819" y="10804"/>
                  </a:cubicBezTo>
                  <a:cubicBezTo>
                    <a:pt x="8743" y="11652"/>
                    <a:pt x="8034" y="12296"/>
                    <a:pt x="7210" y="12296"/>
                  </a:cubicBezTo>
                  <a:cubicBezTo>
                    <a:pt x="7163" y="12296"/>
                    <a:pt x="7115" y="12294"/>
                    <a:pt x="7066" y="12289"/>
                  </a:cubicBezTo>
                  <a:cubicBezTo>
                    <a:pt x="6183" y="12196"/>
                    <a:pt x="5528" y="11393"/>
                    <a:pt x="5621" y="10496"/>
                  </a:cubicBezTo>
                  <a:cubicBezTo>
                    <a:pt x="5697" y="9637"/>
                    <a:pt x="6405" y="9004"/>
                    <a:pt x="7228" y="9004"/>
                  </a:cubicBezTo>
                  <a:close/>
                  <a:moveTo>
                    <a:pt x="7571" y="1"/>
                  </a:moveTo>
                  <a:cubicBezTo>
                    <a:pt x="5807" y="1"/>
                    <a:pt x="4190" y="611"/>
                    <a:pt x="3373" y="2842"/>
                  </a:cubicBezTo>
                  <a:cubicBezTo>
                    <a:pt x="2423" y="5438"/>
                    <a:pt x="4524" y="6830"/>
                    <a:pt x="4524" y="6830"/>
                  </a:cubicBezTo>
                  <a:cubicBezTo>
                    <a:pt x="1" y="8984"/>
                    <a:pt x="2450" y="14738"/>
                    <a:pt x="6826" y="14792"/>
                  </a:cubicBezTo>
                  <a:cubicBezTo>
                    <a:pt x="6879" y="14792"/>
                    <a:pt x="6932" y="14793"/>
                    <a:pt x="6985" y="14793"/>
                  </a:cubicBezTo>
                  <a:cubicBezTo>
                    <a:pt x="10340" y="14793"/>
                    <a:pt x="12286" y="13534"/>
                    <a:pt x="12325" y="10991"/>
                  </a:cubicBezTo>
                  <a:cubicBezTo>
                    <a:pt x="12379" y="8409"/>
                    <a:pt x="10492" y="7552"/>
                    <a:pt x="10492" y="7552"/>
                  </a:cubicBezTo>
                  <a:cubicBezTo>
                    <a:pt x="10492" y="7552"/>
                    <a:pt x="12031" y="7044"/>
                    <a:pt x="12473" y="4274"/>
                  </a:cubicBezTo>
                  <a:cubicBezTo>
                    <a:pt x="12914" y="1517"/>
                    <a:pt x="10519" y="246"/>
                    <a:pt x="8445" y="45"/>
                  </a:cubicBezTo>
                  <a:cubicBezTo>
                    <a:pt x="8151" y="17"/>
                    <a:pt x="7859" y="1"/>
                    <a:pt x="7571" y="1"/>
                  </a:cubicBezTo>
                  <a:close/>
                </a:path>
              </a:pathLst>
            </a:custGeom>
            <a:solidFill>
              <a:srgbClr val="FA8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7042343" y="4833910"/>
              <a:ext cx="171763" cy="250506"/>
            </a:xfrm>
            <a:custGeom>
              <a:avLst/>
              <a:gdLst/>
              <a:ahLst/>
              <a:cxnLst/>
              <a:rect l="l" t="t" r="r" b="b"/>
              <a:pathLst>
                <a:path w="3220" h="4909" extrusionOk="0">
                  <a:moveTo>
                    <a:pt x="209" y="1"/>
                  </a:moveTo>
                  <a:cubicBezTo>
                    <a:pt x="1" y="1"/>
                    <a:pt x="133" y="157"/>
                    <a:pt x="590" y="368"/>
                  </a:cubicBezTo>
                  <a:cubicBezTo>
                    <a:pt x="791" y="462"/>
                    <a:pt x="1634" y="850"/>
                    <a:pt x="2222" y="2215"/>
                  </a:cubicBezTo>
                  <a:cubicBezTo>
                    <a:pt x="3025" y="4062"/>
                    <a:pt x="1848" y="4811"/>
                    <a:pt x="2329" y="4905"/>
                  </a:cubicBezTo>
                  <a:cubicBezTo>
                    <a:pt x="2342" y="4907"/>
                    <a:pt x="2354" y="4908"/>
                    <a:pt x="2366" y="4908"/>
                  </a:cubicBezTo>
                  <a:cubicBezTo>
                    <a:pt x="2761" y="4908"/>
                    <a:pt x="3219" y="3677"/>
                    <a:pt x="2570" y="2055"/>
                  </a:cubicBezTo>
                  <a:cubicBezTo>
                    <a:pt x="1888" y="315"/>
                    <a:pt x="376" y="21"/>
                    <a:pt x="376" y="21"/>
                  </a:cubicBezTo>
                  <a:cubicBezTo>
                    <a:pt x="306" y="7"/>
                    <a:pt x="251" y="1"/>
                    <a:pt x="20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7091578" y="5209236"/>
              <a:ext cx="107859" cy="272959"/>
            </a:xfrm>
            <a:custGeom>
              <a:avLst/>
              <a:gdLst/>
              <a:ahLst/>
              <a:cxnLst/>
              <a:rect l="l" t="t" r="r" b="b"/>
              <a:pathLst>
                <a:path w="2022" h="5349" extrusionOk="0">
                  <a:moveTo>
                    <a:pt x="119" y="0"/>
                  </a:moveTo>
                  <a:cubicBezTo>
                    <a:pt x="0" y="0"/>
                    <a:pt x="97" y="187"/>
                    <a:pt x="430" y="480"/>
                  </a:cubicBezTo>
                  <a:cubicBezTo>
                    <a:pt x="590" y="628"/>
                    <a:pt x="1286" y="1257"/>
                    <a:pt x="1433" y="2728"/>
                  </a:cubicBezTo>
                  <a:cubicBezTo>
                    <a:pt x="1621" y="4607"/>
                    <a:pt x="298" y="5348"/>
                    <a:pt x="532" y="5348"/>
                  </a:cubicBezTo>
                  <a:cubicBezTo>
                    <a:pt x="548" y="5348"/>
                    <a:pt x="572" y="5345"/>
                    <a:pt x="604" y="5338"/>
                  </a:cubicBezTo>
                  <a:cubicBezTo>
                    <a:pt x="1085" y="5244"/>
                    <a:pt x="2022" y="4615"/>
                    <a:pt x="1821" y="2755"/>
                  </a:cubicBezTo>
                  <a:cubicBezTo>
                    <a:pt x="1621" y="895"/>
                    <a:pt x="336" y="79"/>
                    <a:pt x="336" y="79"/>
                  </a:cubicBezTo>
                  <a:cubicBezTo>
                    <a:pt x="236" y="25"/>
                    <a:pt x="163" y="0"/>
                    <a:pt x="11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7134465" y="5090591"/>
              <a:ext cx="40220" cy="31077"/>
            </a:xfrm>
            <a:custGeom>
              <a:avLst/>
              <a:gdLst/>
              <a:ahLst/>
              <a:cxnLst/>
              <a:rect l="l" t="t" r="r" b="b"/>
              <a:pathLst>
                <a:path w="754" h="609" extrusionOk="0">
                  <a:moveTo>
                    <a:pt x="684" y="1"/>
                  </a:moveTo>
                  <a:cubicBezTo>
                    <a:pt x="567" y="1"/>
                    <a:pt x="335" y="102"/>
                    <a:pt x="335" y="102"/>
                  </a:cubicBezTo>
                  <a:cubicBezTo>
                    <a:pt x="295" y="129"/>
                    <a:pt x="0" y="504"/>
                    <a:pt x="295" y="597"/>
                  </a:cubicBezTo>
                  <a:cubicBezTo>
                    <a:pt x="318" y="605"/>
                    <a:pt x="340" y="609"/>
                    <a:pt x="361" y="609"/>
                  </a:cubicBezTo>
                  <a:cubicBezTo>
                    <a:pt x="603" y="609"/>
                    <a:pt x="750" y="159"/>
                    <a:pt x="750" y="49"/>
                  </a:cubicBezTo>
                  <a:cubicBezTo>
                    <a:pt x="753" y="14"/>
                    <a:pt x="726" y="1"/>
                    <a:pt x="684"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7890169" y="4310189"/>
              <a:ext cx="501633" cy="410996"/>
            </a:xfrm>
            <a:custGeom>
              <a:avLst/>
              <a:gdLst/>
              <a:ahLst/>
              <a:cxnLst/>
              <a:rect l="l" t="t" r="r" b="b"/>
              <a:pathLst>
                <a:path w="9404" h="8054" extrusionOk="0">
                  <a:moveTo>
                    <a:pt x="4766" y="1"/>
                  </a:moveTo>
                  <a:cubicBezTo>
                    <a:pt x="4131" y="1"/>
                    <a:pt x="3436" y="335"/>
                    <a:pt x="3510" y="890"/>
                  </a:cubicBezTo>
                  <a:cubicBezTo>
                    <a:pt x="3537" y="1090"/>
                    <a:pt x="3510" y="1907"/>
                    <a:pt x="3484" y="2910"/>
                  </a:cubicBezTo>
                  <a:lnTo>
                    <a:pt x="1396" y="2910"/>
                  </a:lnTo>
                  <a:cubicBezTo>
                    <a:pt x="0" y="3176"/>
                    <a:pt x="414" y="5145"/>
                    <a:pt x="1049" y="5145"/>
                  </a:cubicBezTo>
                  <a:cubicBezTo>
                    <a:pt x="1053" y="5145"/>
                    <a:pt x="1057" y="5145"/>
                    <a:pt x="1062" y="5145"/>
                  </a:cubicBezTo>
                  <a:cubicBezTo>
                    <a:pt x="1316" y="5145"/>
                    <a:pt x="2266" y="5158"/>
                    <a:pt x="3417" y="5185"/>
                  </a:cubicBezTo>
                  <a:cubicBezTo>
                    <a:pt x="3390" y="5894"/>
                    <a:pt x="3377" y="6564"/>
                    <a:pt x="3377" y="7085"/>
                  </a:cubicBezTo>
                  <a:cubicBezTo>
                    <a:pt x="3377" y="7777"/>
                    <a:pt x="4031" y="8054"/>
                    <a:pt x="4630" y="8054"/>
                  </a:cubicBezTo>
                  <a:cubicBezTo>
                    <a:pt x="5062" y="8054"/>
                    <a:pt x="5465" y="7910"/>
                    <a:pt x="5571" y="7674"/>
                  </a:cubicBezTo>
                  <a:cubicBezTo>
                    <a:pt x="5678" y="7460"/>
                    <a:pt x="5718" y="6443"/>
                    <a:pt x="5745" y="5239"/>
                  </a:cubicBezTo>
                  <a:cubicBezTo>
                    <a:pt x="6521" y="5252"/>
                    <a:pt x="7230" y="5279"/>
                    <a:pt x="7752" y="5279"/>
                  </a:cubicBezTo>
                  <a:cubicBezTo>
                    <a:pt x="7767" y="5279"/>
                    <a:pt x="7782" y="5279"/>
                    <a:pt x="7797" y="5279"/>
                  </a:cubicBezTo>
                  <a:cubicBezTo>
                    <a:pt x="9403" y="5279"/>
                    <a:pt x="8938" y="3110"/>
                    <a:pt x="8328" y="2991"/>
                  </a:cubicBezTo>
                  <a:cubicBezTo>
                    <a:pt x="8100" y="2950"/>
                    <a:pt x="7003" y="2937"/>
                    <a:pt x="5758" y="2924"/>
                  </a:cubicBezTo>
                  <a:cubicBezTo>
                    <a:pt x="5758" y="1693"/>
                    <a:pt x="5745" y="716"/>
                    <a:pt x="5745" y="716"/>
                  </a:cubicBezTo>
                  <a:cubicBezTo>
                    <a:pt x="5751" y="219"/>
                    <a:pt x="5278" y="1"/>
                    <a:pt x="4766" y="1"/>
                  </a:cubicBezTo>
                  <a:close/>
                </a:path>
              </a:pathLst>
            </a:custGeom>
            <a:solidFill>
              <a:srgbClr val="EF3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8167390" y="4336776"/>
              <a:ext cx="22137" cy="103030"/>
            </a:xfrm>
            <a:custGeom>
              <a:avLst/>
              <a:gdLst/>
              <a:ahLst/>
              <a:cxnLst/>
              <a:rect l="l" t="t" r="r" b="b"/>
              <a:pathLst>
                <a:path w="415" h="2019" extrusionOk="0">
                  <a:moveTo>
                    <a:pt x="183" y="0"/>
                  </a:moveTo>
                  <a:cubicBezTo>
                    <a:pt x="95" y="0"/>
                    <a:pt x="71" y="281"/>
                    <a:pt x="40" y="663"/>
                  </a:cubicBezTo>
                  <a:cubicBezTo>
                    <a:pt x="1" y="1141"/>
                    <a:pt x="99" y="2018"/>
                    <a:pt x="251" y="2018"/>
                  </a:cubicBezTo>
                  <a:cubicBezTo>
                    <a:pt x="256" y="2018"/>
                    <a:pt x="261" y="2017"/>
                    <a:pt x="267" y="2015"/>
                  </a:cubicBezTo>
                  <a:cubicBezTo>
                    <a:pt x="414" y="1961"/>
                    <a:pt x="267" y="61"/>
                    <a:pt x="267" y="61"/>
                  </a:cubicBezTo>
                  <a:cubicBezTo>
                    <a:pt x="234" y="19"/>
                    <a:pt x="206" y="0"/>
                    <a:pt x="18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8161309" y="4323304"/>
              <a:ext cx="16056" cy="13217"/>
            </a:xfrm>
            <a:custGeom>
              <a:avLst/>
              <a:gdLst/>
              <a:ahLst/>
              <a:cxnLst/>
              <a:rect l="l" t="t" r="r" b="b"/>
              <a:pathLst>
                <a:path w="301" h="259" extrusionOk="0">
                  <a:moveTo>
                    <a:pt x="187" y="0"/>
                  </a:moveTo>
                  <a:cubicBezTo>
                    <a:pt x="40" y="0"/>
                    <a:pt x="0" y="258"/>
                    <a:pt x="82" y="258"/>
                  </a:cubicBezTo>
                  <a:cubicBezTo>
                    <a:pt x="83" y="258"/>
                    <a:pt x="85" y="258"/>
                    <a:pt x="87" y="258"/>
                  </a:cubicBezTo>
                  <a:cubicBezTo>
                    <a:pt x="180" y="245"/>
                    <a:pt x="301" y="44"/>
                    <a:pt x="301" y="44"/>
                  </a:cubicBezTo>
                  <a:cubicBezTo>
                    <a:pt x="258" y="13"/>
                    <a:pt x="220" y="0"/>
                    <a:pt x="18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8184086" y="2294147"/>
              <a:ext cx="421726" cy="348739"/>
            </a:xfrm>
            <a:custGeom>
              <a:avLst/>
              <a:gdLst/>
              <a:ahLst/>
              <a:cxnLst/>
              <a:rect l="l" t="t" r="r" b="b"/>
              <a:pathLst>
                <a:path w="7906" h="6834" extrusionOk="0">
                  <a:moveTo>
                    <a:pt x="5879" y="1"/>
                  </a:moveTo>
                  <a:cubicBezTo>
                    <a:pt x="5785" y="1"/>
                    <a:pt x="5703" y="21"/>
                    <a:pt x="5641" y="65"/>
                  </a:cubicBezTo>
                  <a:cubicBezTo>
                    <a:pt x="5454" y="199"/>
                    <a:pt x="4664" y="948"/>
                    <a:pt x="3781" y="1818"/>
                  </a:cubicBezTo>
                  <a:cubicBezTo>
                    <a:pt x="2911" y="961"/>
                    <a:pt x="2202" y="279"/>
                    <a:pt x="2202" y="279"/>
                  </a:cubicBezTo>
                  <a:cubicBezTo>
                    <a:pt x="2072" y="142"/>
                    <a:pt x="1920" y="83"/>
                    <a:pt x="1763" y="83"/>
                  </a:cubicBezTo>
                  <a:cubicBezTo>
                    <a:pt x="995" y="83"/>
                    <a:pt x="80" y="1470"/>
                    <a:pt x="757" y="1992"/>
                  </a:cubicBezTo>
                  <a:cubicBezTo>
                    <a:pt x="904" y="2112"/>
                    <a:pt x="1466" y="2688"/>
                    <a:pt x="2162" y="3424"/>
                  </a:cubicBezTo>
                  <a:cubicBezTo>
                    <a:pt x="1332" y="4253"/>
                    <a:pt x="677" y="4909"/>
                    <a:pt x="677" y="4909"/>
                  </a:cubicBezTo>
                  <a:cubicBezTo>
                    <a:pt x="0" y="5890"/>
                    <a:pt x="1110" y="6833"/>
                    <a:pt x="1740" y="6833"/>
                  </a:cubicBezTo>
                  <a:cubicBezTo>
                    <a:pt x="1858" y="6833"/>
                    <a:pt x="1959" y="6800"/>
                    <a:pt x="2028" y="6729"/>
                  </a:cubicBezTo>
                  <a:cubicBezTo>
                    <a:pt x="2216" y="6541"/>
                    <a:pt x="2898" y="5872"/>
                    <a:pt x="3714" y="5083"/>
                  </a:cubicBezTo>
                  <a:cubicBezTo>
                    <a:pt x="4209" y="5605"/>
                    <a:pt x="4664" y="6086"/>
                    <a:pt x="5026" y="6448"/>
                  </a:cubicBezTo>
                  <a:cubicBezTo>
                    <a:pt x="5216" y="6635"/>
                    <a:pt x="5430" y="6712"/>
                    <a:pt x="5646" y="6712"/>
                  </a:cubicBezTo>
                  <a:cubicBezTo>
                    <a:pt x="6400" y="6712"/>
                    <a:pt x="7173" y="5771"/>
                    <a:pt x="7006" y="5324"/>
                  </a:cubicBezTo>
                  <a:cubicBezTo>
                    <a:pt x="6926" y="5096"/>
                    <a:pt x="6243" y="4347"/>
                    <a:pt x="5400" y="3477"/>
                  </a:cubicBezTo>
                  <a:cubicBezTo>
                    <a:pt x="5962" y="2942"/>
                    <a:pt x="6484" y="2447"/>
                    <a:pt x="6859" y="2085"/>
                  </a:cubicBezTo>
                  <a:cubicBezTo>
                    <a:pt x="7906" y="1074"/>
                    <a:pt x="6565" y="1"/>
                    <a:pt x="5879" y="1"/>
                  </a:cubicBezTo>
                  <a:close/>
                </a:path>
              </a:pathLst>
            </a:custGeom>
            <a:solidFill>
              <a:srgbClr val="F7AA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8273861" y="2313589"/>
              <a:ext cx="89829" cy="71850"/>
            </a:xfrm>
            <a:custGeom>
              <a:avLst/>
              <a:gdLst/>
              <a:ahLst/>
              <a:cxnLst/>
              <a:rect l="l" t="t" r="r" b="b"/>
              <a:pathLst>
                <a:path w="1684" h="1408" extrusionOk="0">
                  <a:moveTo>
                    <a:pt x="178" y="1"/>
                  </a:moveTo>
                  <a:cubicBezTo>
                    <a:pt x="1" y="1"/>
                    <a:pt x="207" y="245"/>
                    <a:pt x="506" y="594"/>
                  </a:cubicBezTo>
                  <a:cubicBezTo>
                    <a:pt x="779" y="927"/>
                    <a:pt x="1391" y="1407"/>
                    <a:pt x="1571" y="1407"/>
                  </a:cubicBezTo>
                  <a:cubicBezTo>
                    <a:pt x="1593" y="1407"/>
                    <a:pt x="1609" y="1400"/>
                    <a:pt x="1616" y="1383"/>
                  </a:cubicBezTo>
                  <a:cubicBezTo>
                    <a:pt x="1683" y="1236"/>
                    <a:pt x="225" y="5"/>
                    <a:pt x="225" y="5"/>
                  </a:cubicBezTo>
                  <a:cubicBezTo>
                    <a:pt x="207" y="2"/>
                    <a:pt x="192" y="1"/>
                    <a:pt x="178"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8258872" y="2306292"/>
              <a:ext cx="17016" cy="16381"/>
            </a:xfrm>
            <a:custGeom>
              <a:avLst/>
              <a:gdLst/>
              <a:ahLst/>
              <a:cxnLst/>
              <a:rect l="l" t="t" r="r" b="b"/>
              <a:pathLst>
                <a:path w="319" h="321" extrusionOk="0">
                  <a:moveTo>
                    <a:pt x="252" y="1"/>
                  </a:moveTo>
                  <a:cubicBezTo>
                    <a:pt x="0" y="49"/>
                    <a:pt x="155" y="321"/>
                    <a:pt x="229" y="321"/>
                  </a:cubicBezTo>
                  <a:cubicBezTo>
                    <a:pt x="238" y="321"/>
                    <a:pt x="246" y="317"/>
                    <a:pt x="252" y="309"/>
                  </a:cubicBezTo>
                  <a:cubicBezTo>
                    <a:pt x="318" y="228"/>
                    <a:pt x="252" y="1"/>
                    <a:pt x="252"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973916" y="3002035"/>
              <a:ext cx="480403" cy="123595"/>
            </a:xfrm>
            <a:custGeom>
              <a:avLst/>
              <a:gdLst/>
              <a:ahLst/>
              <a:cxnLst/>
              <a:rect l="l" t="t" r="r" b="b"/>
              <a:pathLst>
                <a:path w="9006" h="2422" extrusionOk="0">
                  <a:moveTo>
                    <a:pt x="3980" y="0"/>
                  </a:moveTo>
                  <a:cubicBezTo>
                    <a:pt x="2802" y="0"/>
                    <a:pt x="1833" y="16"/>
                    <a:pt x="1833" y="16"/>
                  </a:cubicBezTo>
                  <a:cubicBezTo>
                    <a:pt x="0" y="364"/>
                    <a:pt x="803" y="2251"/>
                    <a:pt x="1539" y="2251"/>
                  </a:cubicBezTo>
                  <a:cubicBezTo>
                    <a:pt x="1924" y="2251"/>
                    <a:pt x="4134" y="2422"/>
                    <a:pt x="5941" y="2422"/>
                  </a:cubicBezTo>
                  <a:cubicBezTo>
                    <a:pt x="6393" y="2422"/>
                    <a:pt x="6819" y="2411"/>
                    <a:pt x="7186" y="2384"/>
                  </a:cubicBezTo>
                  <a:cubicBezTo>
                    <a:pt x="9006" y="2251"/>
                    <a:pt x="8658" y="444"/>
                    <a:pt x="8096" y="190"/>
                  </a:cubicBezTo>
                  <a:cubicBezTo>
                    <a:pt x="7773" y="32"/>
                    <a:pt x="5663" y="0"/>
                    <a:pt x="3980" y="0"/>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974877" y="3180436"/>
              <a:ext cx="479442" cy="123748"/>
            </a:xfrm>
            <a:custGeom>
              <a:avLst/>
              <a:gdLst/>
              <a:ahLst/>
              <a:cxnLst/>
              <a:rect l="l" t="t" r="r" b="b"/>
              <a:pathLst>
                <a:path w="8988" h="2425" extrusionOk="0">
                  <a:moveTo>
                    <a:pt x="3753" y="0"/>
                  </a:moveTo>
                  <a:cubicBezTo>
                    <a:pt x="2671" y="0"/>
                    <a:pt x="1815" y="13"/>
                    <a:pt x="1815" y="13"/>
                  </a:cubicBezTo>
                  <a:cubicBezTo>
                    <a:pt x="1" y="357"/>
                    <a:pt x="585" y="2261"/>
                    <a:pt x="1493" y="2261"/>
                  </a:cubicBezTo>
                  <a:cubicBezTo>
                    <a:pt x="1502" y="2261"/>
                    <a:pt x="1511" y="2261"/>
                    <a:pt x="1521" y="2261"/>
                  </a:cubicBezTo>
                  <a:cubicBezTo>
                    <a:pt x="1543" y="2259"/>
                    <a:pt x="1571" y="2259"/>
                    <a:pt x="1605" y="2259"/>
                  </a:cubicBezTo>
                  <a:cubicBezTo>
                    <a:pt x="2175" y="2259"/>
                    <a:pt x="4341" y="2425"/>
                    <a:pt x="6071" y="2425"/>
                  </a:cubicBezTo>
                  <a:cubicBezTo>
                    <a:pt x="6468" y="2425"/>
                    <a:pt x="6842" y="2416"/>
                    <a:pt x="7168" y="2394"/>
                  </a:cubicBezTo>
                  <a:cubicBezTo>
                    <a:pt x="8988" y="2261"/>
                    <a:pt x="8640" y="454"/>
                    <a:pt x="8078" y="186"/>
                  </a:cubicBezTo>
                  <a:cubicBezTo>
                    <a:pt x="7742" y="31"/>
                    <a:pt x="5465" y="0"/>
                    <a:pt x="3753" y="0"/>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8115914" y="3011169"/>
              <a:ext cx="244949" cy="13472"/>
            </a:xfrm>
            <a:custGeom>
              <a:avLst/>
              <a:gdLst/>
              <a:ahLst/>
              <a:cxnLst/>
              <a:rect l="l" t="t" r="r" b="b"/>
              <a:pathLst>
                <a:path w="4592" h="264" extrusionOk="0">
                  <a:moveTo>
                    <a:pt x="2287" y="0"/>
                  </a:moveTo>
                  <a:cubicBezTo>
                    <a:pt x="1461" y="0"/>
                    <a:pt x="724" y="11"/>
                    <a:pt x="724" y="11"/>
                  </a:cubicBezTo>
                  <a:cubicBezTo>
                    <a:pt x="1" y="171"/>
                    <a:pt x="871" y="212"/>
                    <a:pt x="2088" y="252"/>
                  </a:cubicBezTo>
                  <a:cubicBezTo>
                    <a:pt x="2323" y="260"/>
                    <a:pt x="2561" y="263"/>
                    <a:pt x="2793" y="263"/>
                  </a:cubicBezTo>
                  <a:cubicBezTo>
                    <a:pt x="3751" y="263"/>
                    <a:pt x="4591" y="199"/>
                    <a:pt x="4537" y="91"/>
                  </a:cubicBezTo>
                  <a:cubicBezTo>
                    <a:pt x="4493" y="17"/>
                    <a:pt x="3321" y="0"/>
                    <a:pt x="228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8362890" y="3014895"/>
              <a:ext cx="37713" cy="9645"/>
            </a:xfrm>
            <a:custGeom>
              <a:avLst/>
              <a:gdLst/>
              <a:ahLst/>
              <a:cxnLst/>
              <a:rect l="l" t="t" r="r" b="b"/>
              <a:pathLst>
                <a:path w="707" h="189" extrusionOk="0">
                  <a:moveTo>
                    <a:pt x="421" y="0"/>
                  </a:moveTo>
                  <a:cubicBezTo>
                    <a:pt x="401" y="0"/>
                    <a:pt x="382" y="2"/>
                    <a:pt x="362" y="5"/>
                  </a:cubicBezTo>
                  <a:cubicBezTo>
                    <a:pt x="362" y="5"/>
                    <a:pt x="1" y="58"/>
                    <a:pt x="41" y="139"/>
                  </a:cubicBezTo>
                  <a:cubicBezTo>
                    <a:pt x="61" y="172"/>
                    <a:pt x="215" y="189"/>
                    <a:pt x="367" y="189"/>
                  </a:cubicBezTo>
                  <a:cubicBezTo>
                    <a:pt x="520" y="189"/>
                    <a:pt x="670" y="172"/>
                    <a:pt x="683" y="139"/>
                  </a:cubicBezTo>
                  <a:cubicBezTo>
                    <a:pt x="707" y="80"/>
                    <a:pt x="565" y="0"/>
                    <a:pt x="421"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8115914" y="3190081"/>
              <a:ext cx="244895" cy="12758"/>
            </a:xfrm>
            <a:custGeom>
              <a:avLst/>
              <a:gdLst/>
              <a:ahLst/>
              <a:cxnLst/>
              <a:rect l="l" t="t" r="r" b="b"/>
              <a:pathLst>
                <a:path w="4591" h="250" extrusionOk="0">
                  <a:moveTo>
                    <a:pt x="2287" y="0"/>
                  </a:moveTo>
                  <a:cubicBezTo>
                    <a:pt x="1461" y="0"/>
                    <a:pt x="724" y="11"/>
                    <a:pt x="724" y="11"/>
                  </a:cubicBezTo>
                  <a:cubicBezTo>
                    <a:pt x="1" y="158"/>
                    <a:pt x="871" y="198"/>
                    <a:pt x="2088" y="238"/>
                  </a:cubicBezTo>
                  <a:cubicBezTo>
                    <a:pt x="2326" y="246"/>
                    <a:pt x="2568" y="250"/>
                    <a:pt x="2802" y="250"/>
                  </a:cubicBezTo>
                  <a:cubicBezTo>
                    <a:pt x="3756" y="250"/>
                    <a:pt x="4591" y="188"/>
                    <a:pt x="4537" y="91"/>
                  </a:cubicBezTo>
                  <a:cubicBezTo>
                    <a:pt x="4493" y="17"/>
                    <a:pt x="3321" y="0"/>
                    <a:pt x="228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8362890" y="3193551"/>
              <a:ext cx="37660" cy="9236"/>
            </a:xfrm>
            <a:custGeom>
              <a:avLst/>
              <a:gdLst/>
              <a:ahLst/>
              <a:cxnLst/>
              <a:rect l="l" t="t" r="r" b="b"/>
              <a:pathLst>
                <a:path w="706" h="181" extrusionOk="0">
                  <a:moveTo>
                    <a:pt x="444" y="0"/>
                  </a:moveTo>
                  <a:cubicBezTo>
                    <a:pt x="417" y="0"/>
                    <a:pt x="389" y="3"/>
                    <a:pt x="362" y="10"/>
                  </a:cubicBezTo>
                  <a:cubicBezTo>
                    <a:pt x="362" y="10"/>
                    <a:pt x="1" y="63"/>
                    <a:pt x="41" y="130"/>
                  </a:cubicBezTo>
                  <a:cubicBezTo>
                    <a:pt x="61" y="164"/>
                    <a:pt x="215" y="180"/>
                    <a:pt x="367" y="180"/>
                  </a:cubicBezTo>
                  <a:cubicBezTo>
                    <a:pt x="520" y="180"/>
                    <a:pt x="670" y="164"/>
                    <a:pt x="683" y="130"/>
                  </a:cubicBezTo>
                  <a:cubicBezTo>
                    <a:pt x="706" y="74"/>
                    <a:pt x="579" y="0"/>
                    <a:pt x="444"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5150018" y="4737974"/>
              <a:ext cx="1079385" cy="825308"/>
            </a:xfrm>
            <a:custGeom>
              <a:avLst/>
              <a:gdLst/>
              <a:ahLst/>
              <a:cxnLst/>
              <a:rect l="l" t="t" r="r" b="b"/>
              <a:pathLst>
                <a:path w="20235" h="16173" extrusionOk="0">
                  <a:moveTo>
                    <a:pt x="18678" y="67"/>
                  </a:moveTo>
                  <a:cubicBezTo>
                    <a:pt x="18091" y="67"/>
                    <a:pt x="6062" y="2958"/>
                    <a:pt x="5622" y="3105"/>
                  </a:cubicBezTo>
                  <a:cubicBezTo>
                    <a:pt x="4966" y="3319"/>
                    <a:pt x="5568" y="5795"/>
                    <a:pt x="6492" y="11455"/>
                  </a:cubicBezTo>
                  <a:cubicBezTo>
                    <a:pt x="6495" y="11473"/>
                    <a:pt x="6490" y="11481"/>
                    <a:pt x="6479" y="11481"/>
                  </a:cubicBezTo>
                  <a:cubicBezTo>
                    <a:pt x="6285" y="11481"/>
                    <a:pt x="4113" y="9046"/>
                    <a:pt x="3573" y="9046"/>
                  </a:cubicBezTo>
                  <a:cubicBezTo>
                    <a:pt x="3569" y="9046"/>
                    <a:pt x="3565" y="9046"/>
                    <a:pt x="3561" y="9046"/>
                  </a:cubicBezTo>
                  <a:cubicBezTo>
                    <a:pt x="3012" y="9073"/>
                    <a:pt x="711" y="12338"/>
                    <a:pt x="671" y="12432"/>
                  </a:cubicBezTo>
                  <a:cubicBezTo>
                    <a:pt x="0" y="13860"/>
                    <a:pt x="918" y="14278"/>
                    <a:pt x="1401" y="14278"/>
                  </a:cubicBezTo>
                  <a:cubicBezTo>
                    <a:pt x="1506" y="14278"/>
                    <a:pt x="1591" y="14258"/>
                    <a:pt x="1634" y="14225"/>
                  </a:cubicBezTo>
                  <a:cubicBezTo>
                    <a:pt x="1862" y="14038"/>
                    <a:pt x="3922" y="11816"/>
                    <a:pt x="3922" y="11816"/>
                  </a:cubicBezTo>
                  <a:cubicBezTo>
                    <a:pt x="3922" y="11816"/>
                    <a:pt x="7616" y="16085"/>
                    <a:pt x="8352" y="16165"/>
                  </a:cubicBezTo>
                  <a:cubicBezTo>
                    <a:pt x="8397" y="16170"/>
                    <a:pt x="8441" y="16173"/>
                    <a:pt x="8483" y="16173"/>
                  </a:cubicBezTo>
                  <a:cubicBezTo>
                    <a:pt x="9108" y="16173"/>
                    <a:pt x="9343" y="15622"/>
                    <a:pt x="9155" y="14707"/>
                  </a:cubicBezTo>
                  <a:cubicBezTo>
                    <a:pt x="9088" y="14359"/>
                    <a:pt x="7589" y="4845"/>
                    <a:pt x="7589" y="4845"/>
                  </a:cubicBezTo>
                  <a:cubicBezTo>
                    <a:pt x="7589" y="4845"/>
                    <a:pt x="17893" y="2516"/>
                    <a:pt x="18696" y="2329"/>
                  </a:cubicBezTo>
                  <a:cubicBezTo>
                    <a:pt x="19512" y="2141"/>
                    <a:pt x="20234" y="1794"/>
                    <a:pt x="20007" y="897"/>
                  </a:cubicBezTo>
                  <a:cubicBezTo>
                    <a:pt x="19766" y="0"/>
                    <a:pt x="19217" y="81"/>
                    <a:pt x="18682" y="67"/>
                  </a:cubicBezTo>
                  <a:cubicBezTo>
                    <a:pt x="18681" y="67"/>
                    <a:pt x="18680" y="67"/>
                    <a:pt x="18678" y="67"/>
                  </a:cubicBezTo>
                  <a:close/>
                </a:path>
              </a:pathLst>
            </a:custGeom>
            <a:solidFill>
              <a:srgbClr val="DC2F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5698432" y="4773848"/>
              <a:ext cx="403003" cy="80474"/>
            </a:xfrm>
            <a:custGeom>
              <a:avLst/>
              <a:gdLst/>
              <a:ahLst/>
              <a:cxnLst/>
              <a:rect l="l" t="t" r="r" b="b"/>
              <a:pathLst>
                <a:path w="7555" h="1577" extrusionOk="0">
                  <a:moveTo>
                    <a:pt x="7127" y="0"/>
                  </a:moveTo>
                  <a:cubicBezTo>
                    <a:pt x="6314" y="0"/>
                    <a:pt x="172" y="1452"/>
                    <a:pt x="172" y="1452"/>
                  </a:cubicBezTo>
                  <a:cubicBezTo>
                    <a:pt x="1" y="1539"/>
                    <a:pt x="21" y="1577"/>
                    <a:pt x="180" y="1577"/>
                  </a:cubicBezTo>
                  <a:cubicBezTo>
                    <a:pt x="1173" y="1577"/>
                    <a:pt x="7554" y="122"/>
                    <a:pt x="7197" y="7"/>
                  </a:cubicBezTo>
                  <a:cubicBezTo>
                    <a:pt x="7182" y="2"/>
                    <a:pt x="7159" y="0"/>
                    <a:pt x="712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6090499" y="4761549"/>
              <a:ext cx="56756" cy="14033"/>
            </a:xfrm>
            <a:custGeom>
              <a:avLst/>
              <a:gdLst/>
              <a:ahLst/>
              <a:cxnLst/>
              <a:rect l="l" t="t" r="r" b="b"/>
              <a:pathLst>
                <a:path w="1064" h="275" extrusionOk="0">
                  <a:moveTo>
                    <a:pt x="706" y="0"/>
                  </a:moveTo>
                  <a:cubicBezTo>
                    <a:pt x="393" y="0"/>
                    <a:pt x="34" y="194"/>
                    <a:pt x="34" y="194"/>
                  </a:cubicBezTo>
                  <a:cubicBezTo>
                    <a:pt x="0" y="252"/>
                    <a:pt x="54" y="274"/>
                    <a:pt x="149" y="274"/>
                  </a:cubicBezTo>
                  <a:cubicBezTo>
                    <a:pt x="428" y="274"/>
                    <a:pt x="1064" y="80"/>
                    <a:pt x="864" y="20"/>
                  </a:cubicBezTo>
                  <a:cubicBezTo>
                    <a:pt x="814" y="6"/>
                    <a:pt x="761" y="0"/>
                    <a:pt x="70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7887715" y="3488657"/>
              <a:ext cx="1298997" cy="651602"/>
            </a:xfrm>
            <a:custGeom>
              <a:avLst/>
              <a:gdLst/>
              <a:ahLst/>
              <a:cxnLst/>
              <a:rect l="l" t="t" r="r" b="b"/>
              <a:pathLst>
                <a:path w="24352" h="12769" extrusionOk="0">
                  <a:moveTo>
                    <a:pt x="10598" y="0"/>
                  </a:moveTo>
                  <a:cubicBezTo>
                    <a:pt x="9930" y="0"/>
                    <a:pt x="9137" y="2434"/>
                    <a:pt x="7049" y="7582"/>
                  </a:cubicBezTo>
                  <a:cubicBezTo>
                    <a:pt x="7044" y="7594"/>
                    <a:pt x="7037" y="7600"/>
                    <a:pt x="7030" y="7600"/>
                  </a:cubicBezTo>
                  <a:cubicBezTo>
                    <a:pt x="6865" y="7600"/>
                    <a:pt x="6280" y="4239"/>
                    <a:pt x="5804" y="3995"/>
                  </a:cubicBezTo>
                  <a:cubicBezTo>
                    <a:pt x="5769" y="3976"/>
                    <a:pt x="5715" y="3968"/>
                    <a:pt x="5647" y="3968"/>
                  </a:cubicBezTo>
                  <a:cubicBezTo>
                    <a:pt x="4795" y="3968"/>
                    <a:pt x="1638" y="5324"/>
                    <a:pt x="1576" y="5374"/>
                  </a:cubicBezTo>
                  <a:cubicBezTo>
                    <a:pt x="1" y="6410"/>
                    <a:pt x="1116" y="7409"/>
                    <a:pt x="1438" y="7409"/>
                  </a:cubicBezTo>
                  <a:cubicBezTo>
                    <a:pt x="1444" y="7409"/>
                    <a:pt x="1450" y="7408"/>
                    <a:pt x="1455" y="7408"/>
                  </a:cubicBezTo>
                  <a:cubicBezTo>
                    <a:pt x="1750" y="7367"/>
                    <a:pt x="4667" y="6551"/>
                    <a:pt x="4667" y="6551"/>
                  </a:cubicBezTo>
                  <a:cubicBezTo>
                    <a:pt x="4667" y="6551"/>
                    <a:pt x="5590" y="12118"/>
                    <a:pt x="6179" y="12573"/>
                  </a:cubicBezTo>
                  <a:cubicBezTo>
                    <a:pt x="6351" y="12704"/>
                    <a:pt x="6519" y="12768"/>
                    <a:pt x="6679" y="12768"/>
                  </a:cubicBezTo>
                  <a:cubicBezTo>
                    <a:pt x="7056" y="12768"/>
                    <a:pt x="7390" y="12414"/>
                    <a:pt x="7624" y="11757"/>
                  </a:cubicBezTo>
                  <a:cubicBezTo>
                    <a:pt x="7745" y="11409"/>
                    <a:pt x="11425" y="2523"/>
                    <a:pt x="11425" y="2523"/>
                  </a:cubicBezTo>
                  <a:cubicBezTo>
                    <a:pt x="11425" y="2523"/>
                    <a:pt x="21434" y="5895"/>
                    <a:pt x="22224" y="6163"/>
                  </a:cubicBezTo>
                  <a:cubicBezTo>
                    <a:pt x="22538" y="6270"/>
                    <a:pt x="22854" y="6349"/>
                    <a:pt x="23138" y="6349"/>
                  </a:cubicBezTo>
                  <a:cubicBezTo>
                    <a:pt x="23567" y="6349"/>
                    <a:pt x="23923" y="6168"/>
                    <a:pt x="24084" y="5628"/>
                  </a:cubicBezTo>
                  <a:cubicBezTo>
                    <a:pt x="24351" y="4745"/>
                    <a:pt x="23843" y="4517"/>
                    <a:pt x="23388" y="4236"/>
                  </a:cubicBezTo>
                  <a:cubicBezTo>
                    <a:pt x="22933" y="3942"/>
                    <a:pt x="11117" y="115"/>
                    <a:pt x="10662" y="8"/>
                  </a:cubicBezTo>
                  <a:cubicBezTo>
                    <a:pt x="10641" y="3"/>
                    <a:pt x="10620" y="0"/>
                    <a:pt x="10598" y="0"/>
                  </a:cubicBezTo>
                  <a:close/>
                </a:path>
              </a:pathLst>
            </a:custGeom>
            <a:solidFill>
              <a:srgbClr val="F7AA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8648379" y="3576276"/>
              <a:ext cx="414898" cy="125738"/>
            </a:xfrm>
            <a:custGeom>
              <a:avLst/>
              <a:gdLst/>
              <a:ahLst/>
              <a:cxnLst/>
              <a:rect l="l" t="t" r="r" b="b"/>
              <a:pathLst>
                <a:path w="7778" h="2464" extrusionOk="0">
                  <a:moveTo>
                    <a:pt x="952" y="0"/>
                  </a:moveTo>
                  <a:cubicBezTo>
                    <a:pt x="1" y="0"/>
                    <a:pt x="7189" y="2464"/>
                    <a:pt x="7737" y="2464"/>
                  </a:cubicBezTo>
                  <a:cubicBezTo>
                    <a:pt x="7768" y="2464"/>
                    <a:pt x="7778" y="2456"/>
                    <a:pt x="7763" y="2439"/>
                  </a:cubicBezTo>
                  <a:cubicBezTo>
                    <a:pt x="7482" y="2118"/>
                    <a:pt x="1019" y="3"/>
                    <a:pt x="1019" y="3"/>
                  </a:cubicBezTo>
                  <a:cubicBezTo>
                    <a:pt x="993" y="1"/>
                    <a:pt x="971" y="0"/>
                    <a:pt x="952"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
          <p:cNvSpPr txBox="1">
            <a:spLocks noGrp="1"/>
          </p:cNvSpPr>
          <p:nvPr>
            <p:ph type="ctrTitle"/>
          </p:nvPr>
        </p:nvSpPr>
        <p:spPr>
          <a:xfrm>
            <a:off x="970350" y="1495575"/>
            <a:ext cx="7203300" cy="16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5" name="Google Shape;195;p2"/>
          <p:cNvSpPr txBox="1">
            <a:spLocks noGrp="1"/>
          </p:cNvSpPr>
          <p:nvPr>
            <p:ph type="subTitle" idx="1"/>
          </p:nvPr>
        </p:nvSpPr>
        <p:spPr>
          <a:xfrm>
            <a:off x="2108100" y="3199250"/>
            <a:ext cx="4927500" cy="30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6" name="Google Shape;196;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2">
  <p:cSld name="TITLE_AND_BODY_1">
    <p:bg>
      <p:bgPr>
        <a:solidFill>
          <a:schemeClr val="dk1"/>
        </a:solidFill>
        <a:effectLst/>
      </p:bgPr>
    </p:bg>
    <p:spTree>
      <p:nvGrpSpPr>
        <p:cNvPr id="1" name="Shape 1848"/>
        <p:cNvGrpSpPr/>
        <p:nvPr/>
      </p:nvGrpSpPr>
      <p:grpSpPr>
        <a:xfrm>
          <a:off x="0" y="0"/>
          <a:ext cx="0" cy="0"/>
          <a:chOff x="0" y="0"/>
          <a:chExt cx="0" cy="0"/>
        </a:xfrm>
      </p:grpSpPr>
      <p:grpSp>
        <p:nvGrpSpPr>
          <p:cNvPr id="1849" name="Google Shape;1849;p15"/>
          <p:cNvGrpSpPr/>
          <p:nvPr/>
        </p:nvGrpSpPr>
        <p:grpSpPr>
          <a:xfrm>
            <a:off x="-493" y="954"/>
            <a:ext cx="9143997" cy="5020045"/>
            <a:chOff x="-493" y="954"/>
            <a:chExt cx="9143997" cy="5020045"/>
          </a:xfrm>
        </p:grpSpPr>
        <p:sp>
          <p:nvSpPr>
            <p:cNvPr id="1850" name="Google Shape;1850;p15"/>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5"/>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5"/>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5"/>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5"/>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5"/>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5"/>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5"/>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5"/>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5"/>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5"/>
            <p:cNvSpPr/>
            <p:nvPr/>
          </p:nvSpPr>
          <p:spPr>
            <a:xfrm>
              <a:off x="-493" y="3342762"/>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5"/>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5"/>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5"/>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5"/>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5"/>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5"/>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5"/>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5"/>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5"/>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5"/>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5"/>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5"/>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5"/>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5"/>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5"/>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5"/>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5"/>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5"/>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5"/>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5"/>
            <p:cNvSpPr/>
            <p:nvPr/>
          </p:nvSpPr>
          <p:spPr>
            <a:xfrm>
              <a:off x="-493" y="95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1" name="Google Shape;1881;p15"/>
          <p:cNvGrpSpPr/>
          <p:nvPr/>
        </p:nvGrpSpPr>
        <p:grpSpPr>
          <a:xfrm>
            <a:off x="202630" y="3940"/>
            <a:ext cx="8737750" cy="5140319"/>
            <a:chOff x="202630" y="3940"/>
            <a:chExt cx="8737750" cy="5140319"/>
          </a:xfrm>
        </p:grpSpPr>
        <p:sp>
          <p:nvSpPr>
            <p:cNvPr id="1882" name="Google Shape;1882;p15"/>
            <p:cNvSpPr/>
            <p:nvPr/>
          </p:nvSpPr>
          <p:spPr>
            <a:xfrm>
              <a:off x="8932252"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5"/>
            <p:cNvSpPr/>
            <p:nvPr/>
          </p:nvSpPr>
          <p:spPr>
            <a:xfrm>
              <a:off x="872916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5"/>
            <p:cNvSpPr/>
            <p:nvPr/>
          </p:nvSpPr>
          <p:spPr>
            <a:xfrm>
              <a:off x="8526037"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5"/>
            <p:cNvSpPr/>
            <p:nvPr/>
          </p:nvSpPr>
          <p:spPr>
            <a:xfrm>
              <a:off x="832329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5"/>
            <p:cNvSpPr/>
            <p:nvPr/>
          </p:nvSpPr>
          <p:spPr>
            <a:xfrm>
              <a:off x="8120172"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5"/>
            <p:cNvSpPr/>
            <p:nvPr/>
          </p:nvSpPr>
          <p:spPr>
            <a:xfrm>
              <a:off x="7917081"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5"/>
            <p:cNvSpPr/>
            <p:nvPr/>
          </p:nvSpPr>
          <p:spPr>
            <a:xfrm>
              <a:off x="7713957"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5"/>
            <p:cNvSpPr/>
            <p:nvPr/>
          </p:nvSpPr>
          <p:spPr>
            <a:xfrm>
              <a:off x="751121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5"/>
            <p:cNvSpPr/>
            <p:nvPr/>
          </p:nvSpPr>
          <p:spPr>
            <a:xfrm>
              <a:off x="730812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5"/>
            <p:cNvSpPr/>
            <p:nvPr/>
          </p:nvSpPr>
          <p:spPr>
            <a:xfrm>
              <a:off x="7105001"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5"/>
            <p:cNvSpPr/>
            <p:nvPr/>
          </p:nvSpPr>
          <p:spPr>
            <a:xfrm>
              <a:off x="6901910"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5"/>
            <p:cNvSpPr/>
            <p:nvPr/>
          </p:nvSpPr>
          <p:spPr>
            <a:xfrm>
              <a:off x="669916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5"/>
            <p:cNvSpPr/>
            <p:nvPr/>
          </p:nvSpPr>
          <p:spPr>
            <a:xfrm>
              <a:off x="6496046"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5"/>
            <p:cNvSpPr/>
            <p:nvPr/>
          </p:nvSpPr>
          <p:spPr>
            <a:xfrm>
              <a:off x="6292954"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5"/>
            <p:cNvSpPr/>
            <p:nvPr/>
          </p:nvSpPr>
          <p:spPr>
            <a:xfrm>
              <a:off x="6089831" y="3940"/>
              <a:ext cx="8511" cy="5140319"/>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5"/>
            <p:cNvSpPr/>
            <p:nvPr/>
          </p:nvSpPr>
          <p:spPr>
            <a:xfrm>
              <a:off x="588709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5"/>
            <p:cNvSpPr/>
            <p:nvPr/>
          </p:nvSpPr>
          <p:spPr>
            <a:xfrm>
              <a:off x="568396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5"/>
            <p:cNvSpPr/>
            <p:nvPr/>
          </p:nvSpPr>
          <p:spPr>
            <a:xfrm>
              <a:off x="548087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5"/>
            <p:cNvSpPr/>
            <p:nvPr/>
          </p:nvSpPr>
          <p:spPr>
            <a:xfrm>
              <a:off x="5277751"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5"/>
            <p:cNvSpPr/>
            <p:nvPr/>
          </p:nvSpPr>
          <p:spPr>
            <a:xfrm>
              <a:off x="5075010"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5"/>
            <p:cNvSpPr/>
            <p:nvPr/>
          </p:nvSpPr>
          <p:spPr>
            <a:xfrm>
              <a:off x="487191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5"/>
            <p:cNvSpPr/>
            <p:nvPr/>
          </p:nvSpPr>
          <p:spPr>
            <a:xfrm>
              <a:off x="4668795"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5"/>
            <p:cNvSpPr/>
            <p:nvPr/>
          </p:nvSpPr>
          <p:spPr>
            <a:xfrm>
              <a:off x="4465704"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5"/>
            <p:cNvSpPr/>
            <p:nvPr/>
          </p:nvSpPr>
          <p:spPr>
            <a:xfrm>
              <a:off x="426296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5"/>
            <p:cNvSpPr/>
            <p:nvPr/>
          </p:nvSpPr>
          <p:spPr>
            <a:xfrm>
              <a:off x="405984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5"/>
            <p:cNvSpPr/>
            <p:nvPr/>
          </p:nvSpPr>
          <p:spPr>
            <a:xfrm>
              <a:off x="3856748"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5"/>
            <p:cNvSpPr/>
            <p:nvPr/>
          </p:nvSpPr>
          <p:spPr>
            <a:xfrm>
              <a:off x="3653625"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5"/>
            <p:cNvSpPr/>
            <p:nvPr/>
          </p:nvSpPr>
          <p:spPr>
            <a:xfrm>
              <a:off x="3450884"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5"/>
            <p:cNvSpPr/>
            <p:nvPr/>
          </p:nvSpPr>
          <p:spPr>
            <a:xfrm>
              <a:off x="3247792"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5"/>
            <p:cNvSpPr/>
            <p:nvPr/>
          </p:nvSpPr>
          <p:spPr>
            <a:xfrm>
              <a:off x="3044669" y="3940"/>
              <a:ext cx="8129" cy="5140319"/>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5"/>
            <p:cNvSpPr/>
            <p:nvPr/>
          </p:nvSpPr>
          <p:spPr>
            <a:xfrm>
              <a:off x="2841545"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5"/>
            <p:cNvSpPr/>
            <p:nvPr/>
          </p:nvSpPr>
          <p:spPr>
            <a:xfrm>
              <a:off x="2638804"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5"/>
            <p:cNvSpPr/>
            <p:nvPr/>
          </p:nvSpPr>
          <p:spPr>
            <a:xfrm>
              <a:off x="243571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5"/>
            <p:cNvSpPr/>
            <p:nvPr/>
          </p:nvSpPr>
          <p:spPr>
            <a:xfrm>
              <a:off x="2232589"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5"/>
            <p:cNvSpPr/>
            <p:nvPr/>
          </p:nvSpPr>
          <p:spPr>
            <a:xfrm>
              <a:off x="2029498"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5"/>
            <p:cNvSpPr/>
            <p:nvPr/>
          </p:nvSpPr>
          <p:spPr>
            <a:xfrm>
              <a:off x="1826757"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5"/>
            <p:cNvSpPr/>
            <p:nvPr/>
          </p:nvSpPr>
          <p:spPr>
            <a:xfrm>
              <a:off x="162363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5"/>
            <p:cNvSpPr/>
            <p:nvPr/>
          </p:nvSpPr>
          <p:spPr>
            <a:xfrm>
              <a:off x="1420542"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5"/>
            <p:cNvSpPr/>
            <p:nvPr/>
          </p:nvSpPr>
          <p:spPr>
            <a:xfrm>
              <a:off x="1217418"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5"/>
            <p:cNvSpPr/>
            <p:nvPr/>
          </p:nvSpPr>
          <p:spPr>
            <a:xfrm>
              <a:off x="1014678"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5"/>
            <p:cNvSpPr/>
            <p:nvPr/>
          </p:nvSpPr>
          <p:spPr>
            <a:xfrm>
              <a:off x="81158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5"/>
            <p:cNvSpPr/>
            <p:nvPr/>
          </p:nvSpPr>
          <p:spPr>
            <a:xfrm>
              <a:off x="60846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5"/>
            <p:cNvSpPr/>
            <p:nvPr/>
          </p:nvSpPr>
          <p:spPr>
            <a:xfrm>
              <a:off x="405371" y="3940"/>
              <a:ext cx="8479" cy="5140319"/>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5"/>
            <p:cNvSpPr/>
            <p:nvPr/>
          </p:nvSpPr>
          <p:spPr>
            <a:xfrm>
              <a:off x="20263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6" name="Google Shape;1926;p15"/>
          <p:cNvSpPr/>
          <p:nvPr/>
        </p:nvSpPr>
        <p:spPr>
          <a:xfrm>
            <a:off x="390375" y="1099697"/>
            <a:ext cx="7301267" cy="2570659"/>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5"/>
          <p:cNvSpPr/>
          <p:nvPr/>
        </p:nvSpPr>
        <p:spPr>
          <a:xfrm rot="10800000">
            <a:off x="422342" y="595964"/>
            <a:ext cx="7373983" cy="917699"/>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5"/>
          <p:cNvSpPr txBox="1">
            <a:spLocks noGrp="1"/>
          </p:cNvSpPr>
          <p:nvPr>
            <p:ph type="title"/>
          </p:nvPr>
        </p:nvSpPr>
        <p:spPr>
          <a:xfrm>
            <a:off x="2259800" y="1573500"/>
            <a:ext cx="18231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929" name="Google Shape;1929;p15"/>
          <p:cNvSpPr txBox="1">
            <a:spLocks noGrp="1"/>
          </p:cNvSpPr>
          <p:nvPr>
            <p:ph type="subTitle" idx="1"/>
          </p:nvPr>
        </p:nvSpPr>
        <p:spPr>
          <a:xfrm>
            <a:off x="1553125" y="2534950"/>
            <a:ext cx="2529900" cy="107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930" name="Google Shape;1930;p15"/>
          <p:cNvSpPr/>
          <p:nvPr/>
        </p:nvSpPr>
        <p:spPr>
          <a:xfrm flipH="1">
            <a:off x="422342" y="3629837"/>
            <a:ext cx="7373983" cy="917699"/>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1" name="Google Shape;1931;p15"/>
          <p:cNvGrpSpPr/>
          <p:nvPr/>
        </p:nvGrpSpPr>
        <p:grpSpPr>
          <a:xfrm>
            <a:off x="6818082" y="3321976"/>
            <a:ext cx="2921802" cy="2233889"/>
            <a:chOff x="-1292818" y="-520599"/>
            <a:chExt cx="2921802" cy="2233889"/>
          </a:xfrm>
        </p:grpSpPr>
        <p:sp>
          <p:nvSpPr>
            <p:cNvPr id="1932" name="Google Shape;1932;p15"/>
            <p:cNvSpPr/>
            <p:nvPr/>
          </p:nvSpPr>
          <p:spPr>
            <a:xfrm rot="10800000">
              <a:off x="-262098" y="428993"/>
              <a:ext cx="766638" cy="894361"/>
            </a:xfrm>
            <a:custGeom>
              <a:avLst/>
              <a:gdLst/>
              <a:ahLst/>
              <a:cxnLst/>
              <a:rect l="l" t="t" r="r" b="b"/>
              <a:pathLst>
                <a:path w="15258" h="17800" extrusionOk="0">
                  <a:moveTo>
                    <a:pt x="10812" y="0"/>
                  </a:moveTo>
                  <a:cubicBezTo>
                    <a:pt x="10607" y="0"/>
                    <a:pt x="10416" y="25"/>
                    <a:pt x="10246" y="78"/>
                  </a:cubicBezTo>
                  <a:cubicBezTo>
                    <a:pt x="9254" y="392"/>
                    <a:pt x="8795" y="1614"/>
                    <a:pt x="8202" y="2352"/>
                  </a:cubicBezTo>
                  <a:cubicBezTo>
                    <a:pt x="7331" y="3428"/>
                    <a:pt x="6460" y="4493"/>
                    <a:pt x="5601" y="5557"/>
                  </a:cubicBezTo>
                  <a:cubicBezTo>
                    <a:pt x="4730" y="6634"/>
                    <a:pt x="3859" y="7699"/>
                    <a:pt x="2988" y="8763"/>
                  </a:cubicBezTo>
                  <a:cubicBezTo>
                    <a:pt x="2565" y="9295"/>
                    <a:pt x="2129" y="9840"/>
                    <a:pt x="1694" y="10372"/>
                  </a:cubicBezTo>
                  <a:cubicBezTo>
                    <a:pt x="992" y="11231"/>
                    <a:pt x="0" y="11945"/>
                    <a:pt x="97" y="13203"/>
                  </a:cubicBezTo>
                  <a:cubicBezTo>
                    <a:pt x="194" y="14606"/>
                    <a:pt x="290" y="16021"/>
                    <a:pt x="387" y="17436"/>
                  </a:cubicBezTo>
                  <a:cubicBezTo>
                    <a:pt x="399" y="17533"/>
                    <a:pt x="411" y="17630"/>
                    <a:pt x="472" y="17703"/>
                  </a:cubicBezTo>
                  <a:cubicBezTo>
                    <a:pt x="527" y="17773"/>
                    <a:pt x="606" y="17800"/>
                    <a:pt x="692" y="17800"/>
                  </a:cubicBezTo>
                  <a:cubicBezTo>
                    <a:pt x="814" y="17800"/>
                    <a:pt x="952" y="17747"/>
                    <a:pt x="1065" y="17691"/>
                  </a:cubicBezTo>
                  <a:cubicBezTo>
                    <a:pt x="2286" y="17049"/>
                    <a:pt x="3665" y="16517"/>
                    <a:pt x="4790" y="15719"/>
                  </a:cubicBezTo>
                  <a:cubicBezTo>
                    <a:pt x="5625" y="15126"/>
                    <a:pt x="6145" y="14146"/>
                    <a:pt x="6738" y="13336"/>
                  </a:cubicBezTo>
                  <a:cubicBezTo>
                    <a:pt x="7621" y="12102"/>
                    <a:pt x="8540" y="10880"/>
                    <a:pt x="9472" y="9670"/>
                  </a:cubicBezTo>
                  <a:cubicBezTo>
                    <a:pt x="9750" y="9307"/>
                    <a:pt x="10065" y="8981"/>
                    <a:pt x="10379" y="8630"/>
                  </a:cubicBezTo>
                  <a:cubicBezTo>
                    <a:pt x="11165" y="7747"/>
                    <a:pt x="11952" y="6864"/>
                    <a:pt x="12714" y="5957"/>
                  </a:cubicBezTo>
                  <a:cubicBezTo>
                    <a:pt x="13319" y="5243"/>
                    <a:pt x="14238" y="4384"/>
                    <a:pt x="14577" y="3501"/>
                  </a:cubicBezTo>
                  <a:cubicBezTo>
                    <a:pt x="15258" y="1760"/>
                    <a:pt x="12537" y="0"/>
                    <a:pt x="10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5"/>
            <p:cNvSpPr/>
            <p:nvPr/>
          </p:nvSpPr>
          <p:spPr>
            <a:xfrm rot="10800000">
              <a:off x="244371" y="428978"/>
              <a:ext cx="257154" cy="283934"/>
            </a:xfrm>
            <a:custGeom>
              <a:avLst/>
              <a:gdLst/>
              <a:ahLst/>
              <a:cxnLst/>
              <a:rect l="l" t="t" r="r" b="b"/>
              <a:pathLst>
                <a:path w="5118" h="5651" extrusionOk="0">
                  <a:moveTo>
                    <a:pt x="261" y="1"/>
                  </a:moveTo>
                  <a:cubicBezTo>
                    <a:pt x="247" y="1"/>
                    <a:pt x="233" y="1"/>
                    <a:pt x="218" y="1"/>
                  </a:cubicBezTo>
                  <a:cubicBezTo>
                    <a:pt x="158" y="98"/>
                    <a:pt x="110" y="183"/>
                    <a:pt x="73" y="292"/>
                  </a:cubicBezTo>
                  <a:cubicBezTo>
                    <a:pt x="1" y="533"/>
                    <a:pt x="13" y="800"/>
                    <a:pt x="37" y="1054"/>
                  </a:cubicBezTo>
                  <a:cubicBezTo>
                    <a:pt x="134" y="2457"/>
                    <a:pt x="230" y="3872"/>
                    <a:pt x="327" y="5287"/>
                  </a:cubicBezTo>
                  <a:cubicBezTo>
                    <a:pt x="339" y="5384"/>
                    <a:pt x="351" y="5481"/>
                    <a:pt x="412" y="5554"/>
                  </a:cubicBezTo>
                  <a:cubicBezTo>
                    <a:pt x="467" y="5624"/>
                    <a:pt x="546" y="5651"/>
                    <a:pt x="632" y="5651"/>
                  </a:cubicBezTo>
                  <a:cubicBezTo>
                    <a:pt x="754" y="5651"/>
                    <a:pt x="892" y="5598"/>
                    <a:pt x="1005" y="5542"/>
                  </a:cubicBezTo>
                  <a:cubicBezTo>
                    <a:pt x="2226" y="4900"/>
                    <a:pt x="3605" y="4368"/>
                    <a:pt x="4730" y="3570"/>
                  </a:cubicBezTo>
                  <a:cubicBezTo>
                    <a:pt x="4864" y="3485"/>
                    <a:pt x="4985" y="3376"/>
                    <a:pt x="5093" y="3279"/>
                  </a:cubicBezTo>
                  <a:cubicBezTo>
                    <a:pt x="5118" y="2953"/>
                    <a:pt x="5033" y="2614"/>
                    <a:pt x="4839" y="2360"/>
                  </a:cubicBezTo>
                  <a:cubicBezTo>
                    <a:pt x="4581" y="2018"/>
                    <a:pt x="4153" y="1810"/>
                    <a:pt x="3725" y="1810"/>
                  </a:cubicBezTo>
                  <a:cubicBezTo>
                    <a:pt x="3652" y="1810"/>
                    <a:pt x="3580" y="1816"/>
                    <a:pt x="3509" y="1828"/>
                  </a:cubicBezTo>
                  <a:cubicBezTo>
                    <a:pt x="3593" y="1417"/>
                    <a:pt x="3376" y="957"/>
                    <a:pt x="3001" y="751"/>
                  </a:cubicBezTo>
                  <a:cubicBezTo>
                    <a:pt x="2855" y="669"/>
                    <a:pt x="2686" y="629"/>
                    <a:pt x="2516" y="629"/>
                  </a:cubicBezTo>
                  <a:cubicBezTo>
                    <a:pt x="2261" y="629"/>
                    <a:pt x="2004" y="718"/>
                    <a:pt x="1815" y="884"/>
                  </a:cubicBezTo>
                  <a:cubicBezTo>
                    <a:pt x="1578" y="280"/>
                    <a:pt x="935" y="1"/>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5"/>
            <p:cNvSpPr/>
            <p:nvPr/>
          </p:nvSpPr>
          <p:spPr>
            <a:xfrm rot="10800000">
              <a:off x="364105" y="428974"/>
              <a:ext cx="128878" cy="131340"/>
            </a:xfrm>
            <a:custGeom>
              <a:avLst/>
              <a:gdLst/>
              <a:ahLst/>
              <a:cxnLst/>
              <a:rect l="l" t="t" r="r" b="b"/>
              <a:pathLst>
                <a:path w="2565" h="2614" extrusionOk="0">
                  <a:moveTo>
                    <a:pt x="0" y="0"/>
                  </a:moveTo>
                  <a:cubicBezTo>
                    <a:pt x="60" y="750"/>
                    <a:pt x="109" y="1500"/>
                    <a:pt x="157" y="2250"/>
                  </a:cubicBezTo>
                  <a:cubicBezTo>
                    <a:pt x="169" y="2347"/>
                    <a:pt x="181" y="2444"/>
                    <a:pt x="242" y="2517"/>
                  </a:cubicBezTo>
                  <a:cubicBezTo>
                    <a:pt x="297" y="2587"/>
                    <a:pt x="376" y="2614"/>
                    <a:pt x="462" y="2614"/>
                  </a:cubicBezTo>
                  <a:cubicBezTo>
                    <a:pt x="584" y="2614"/>
                    <a:pt x="722" y="2561"/>
                    <a:pt x="835" y="2505"/>
                  </a:cubicBezTo>
                  <a:cubicBezTo>
                    <a:pt x="1391" y="2214"/>
                    <a:pt x="1984" y="1948"/>
                    <a:pt x="2565" y="1658"/>
                  </a:cubicBezTo>
                  <a:cubicBezTo>
                    <a:pt x="2504" y="1549"/>
                    <a:pt x="2431" y="1440"/>
                    <a:pt x="2359" y="1331"/>
                  </a:cubicBezTo>
                  <a:cubicBezTo>
                    <a:pt x="2069" y="932"/>
                    <a:pt x="1718" y="581"/>
                    <a:pt x="1282" y="339"/>
                  </a:cubicBezTo>
                  <a:cubicBezTo>
                    <a:pt x="895" y="121"/>
                    <a:pt x="448"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5"/>
            <p:cNvSpPr/>
            <p:nvPr/>
          </p:nvSpPr>
          <p:spPr>
            <a:xfrm rot="9862917">
              <a:off x="-94282" y="125555"/>
              <a:ext cx="570871" cy="157031"/>
            </a:xfrm>
            <a:custGeom>
              <a:avLst/>
              <a:gdLst/>
              <a:ahLst/>
              <a:cxnLst/>
              <a:rect l="l" t="t" r="r" b="b"/>
              <a:pathLst>
                <a:path w="16043" h="4413" extrusionOk="0">
                  <a:moveTo>
                    <a:pt x="13047" y="1"/>
                  </a:moveTo>
                  <a:cubicBezTo>
                    <a:pt x="12265" y="1"/>
                    <a:pt x="11523" y="82"/>
                    <a:pt x="11168" y="116"/>
                  </a:cubicBezTo>
                  <a:cubicBezTo>
                    <a:pt x="7974" y="467"/>
                    <a:pt x="4829" y="1314"/>
                    <a:pt x="1647" y="1749"/>
                  </a:cubicBezTo>
                  <a:cubicBezTo>
                    <a:pt x="1" y="1969"/>
                    <a:pt x="266" y="4412"/>
                    <a:pt x="1803" y="4412"/>
                  </a:cubicBezTo>
                  <a:cubicBezTo>
                    <a:pt x="1870" y="4412"/>
                    <a:pt x="1939" y="4408"/>
                    <a:pt x="2010" y="4398"/>
                  </a:cubicBezTo>
                  <a:cubicBezTo>
                    <a:pt x="2010" y="4398"/>
                    <a:pt x="8107" y="3564"/>
                    <a:pt x="8119" y="3564"/>
                  </a:cubicBezTo>
                  <a:cubicBezTo>
                    <a:pt x="9861" y="3322"/>
                    <a:pt x="11615" y="3309"/>
                    <a:pt x="13333" y="2874"/>
                  </a:cubicBezTo>
                  <a:cubicBezTo>
                    <a:pt x="13986" y="2705"/>
                    <a:pt x="15208" y="2451"/>
                    <a:pt x="15534" y="1749"/>
                  </a:cubicBezTo>
                  <a:cubicBezTo>
                    <a:pt x="16043" y="636"/>
                    <a:pt x="15172" y="201"/>
                    <a:pt x="14047" y="55"/>
                  </a:cubicBezTo>
                  <a:cubicBezTo>
                    <a:pt x="13724" y="16"/>
                    <a:pt x="13382" y="1"/>
                    <a:pt x="13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5"/>
            <p:cNvSpPr/>
            <p:nvPr/>
          </p:nvSpPr>
          <p:spPr>
            <a:xfrm rot="9862917">
              <a:off x="66484" y="-19729"/>
              <a:ext cx="157138" cy="148242"/>
            </a:xfrm>
            <a:custGeom>
              <a:avLst/>
              <a:gdLst/>
              <a:ahLst/>
              <a:cxnLst/>
              <a:rect l="l" t="t" r="r" b="b"/>
              <a:pathLst>
                <a:path w="4416" h="4166" extrusionOk="0">
                  <a:moveTo>
                    <a:pt x="2246" y="1"/>
                  </a:moveTo>
                  <a:cubicBezTo>
                    <a:pt x="1982" y="1"/>
                    <a:pt x="1719" y="50"/>
                    <a:pt x="1476" y="153"/>
                  </a:cubicBezTo>
                  <a:cubicBezTo>
                    <a:pt x="509" y="577"/>
                    <a:pt x="1" y="1629"/>
                    <a:pt x="279" y="2633"/>
                  </a:cubicBezTo>
                  <a:cubicBezTo>
                    <a:pt x="540" y="3558"/>
                    <a:pt x="1387" y="4166"/>
                    <a:pt x="2294" y="4166"/>
                  </a:cubicBezTo>
                  <a:cubicBezTo>
                    <a:pt x="2561" y="4166"/>
                    <a:pt x="2833" y="4113"/>
                    <a:pt x="3097" y="4000"/>
                  </a:cubicBezTo>
                  <a:cubicBezTo>
                    <a:pt x="3581" y="3795"/>
                    <a:pt x="4005" y="3371"/>
                    <a:pt x="4198" y="2887"/>
                  </a:cubicBezTo>
                  <a:cubicBezTo>
                    <a:pt x="4416" y="2355"/>
                    <a:pt x="4392" y="1786"/>
                    <a:pt x="4198" y="1266"/>
                  </a:cubicBezTo>
                  <a:cubicBezTo>
                    <a:pt x="3897" y="471"/>
                    <a:pt x="3063"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5"/>
            <p:cNvSpPr/>
            <p:nvPr/>
          </p:nvSpPr>
          <p:spPr>
            <a:xfrm rot="10800000">
              <a:off x="556203" y="-520599"/>
              <a:ext cx="1072781" cy="1011130"/>
            </a:xfrm>
            <a:custGeom>
              <a:avLst/>
              <a:gdLst/>
              <a:ahLst/>
              <a:cxnLst/>
              <a:rect l="l" t="t" r="r" b="b"/>
              <a:pathLst>
                <a:path w="21351" h="20124" extrusionOk="0">
                  <a:moveTo>
                    <a:pt x="10855" y="0"/>
                  </a:moveTo>
                  <a:cubicBezTo>
                    <a:pt x="9563" y="0"/>
                    <a:pt x="8277" y="244"/>
                    <a:pt x="7089" y="756"/>
                  </a:cubicBezTo>
                  <a:cubicBezTo>
                    <a:pt x="2407" y="2764"/>
                    <a:pt x="0" y="7857"/>
                    <a:pt x="1343" y="12720"/>
                  </a:cubicBezTo>
                  <a:cubicBezTo>
                    <a:pt x="2576" y="17187"/>
                    <a:pt x="6684" y="20123"/>
                    <a:pt x="11066" y="20123"/>
                  </a:cubicBezTo>
                  <a:cubicBezTo>
                    <a:pt x="12355" y="20123"/>
                    <a:pt x="13669" y="19869"/>
                    <a:pt x="14940" y="19324"/>
                  </a:cubicBezTo>
                  <a:cubicBezTo>
                    <a:pt x="17274" y="18332"/>
                    <a:pt x="19319" y="16264"/>
                    <a:pt x="20286" y="13917"/>
                  </a:cubicBezTo>
                  <a:cubicBezTo>
                    <a:pt x="21351" y="11365"/>
                    <a:pt x="21206" y="8631"/>
                    <a:pt x="20250" y="6091"/>
                  </a:cubicBezTo>
                  <a:cubicBezTo>
                    <a:pt x="18818" y="2279"/>
                    <a:pt x="14810" y="0"/>
                    <a:pt x="108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5"/>
            <p:cNvSpPr/>
            <p:nvPr/>
          </p:nvSpPr>
          <p:spPr>
            <a:xfrm rot="10800000">
              <a:off x="628497" y="11897"/>
              <a:ext cx="644342" cy="478584"/>
            </a:xfrm>
            <a:custGeom>
              <a:avLst/>
              <a:gdLst/>
              <a:ahLst/>
              <a:cxnLst/>
              <a:rect l="l" t="t" r="r" b="b"/>
              <a:pathLst>
                <a:path w="12824" h="9525" extrusionOk="0">
                  <a:moveTo>
                    <a:pt x="3768" y="0"/>
                  </a:moveTo>
                  <a:cubicBezTo>
                    <a:pt x="2477" y="0"/>
                    <a:pt x="1191" y="243"/>
                    <a:pt x="1" y="755"/>
                  </a:cubicBezTo>
                  <a:lnTo>
                    <a:pt x="3763" y="9525"/>
                  </a:lnTo>
                  <a:lnTo>
                    <a:pt x="12823" y="5327"/>
                  </a:lnTo>
                  <a:cubicBezTo>
                    <a:pt x="11175" y="1977"/>
                    <a:pt x="7451" y="0"/>
                    <a:pt x="3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5"/>
            <p:cNvSpPr/>
            <p:nvPr/>
          </p:nvSpPr>
          <p:spPr>
            <a:xfrm rot="10800000">
              <a:off x="637040" y="-520461"/>
              <a:ext cx="706897" cy="532346"/>
            </a:xfrm>
            <a:custGeom>
              <a:avLst/>
              <a:gdLst/>
              <a:ahLst/>
              <a:cxnLst/>
              <a:rect l="l" t="t" r="r" b="b"/>
              <a:pathLst>
                <a:path w="14069" h="10595" extrusionOk="0">
                  <a:moveTo>
                    <a:pt x="5178" y="0"/>
                  </a:moveTo>
                  <a:lnTo>
                    <a:pt x="0" y="9012"/>
                  </a:lnTo>
                  <a:cubicBezTo>
                    <a:pt x="1603" y="10027"/>
                    <a:pt x="3479" y="10595"/>
                    <a:pt x="5405" y="10595"/>
                  </a:cubicBezTo>
                  <a:cubicBezTo>
                    <a:pt x="6692" y="10595"/>
                    <a:pt x="8002" y="10341"/>
                    <a:pt x="9267" y="9798"/>
                  </a:cubicBezTo>
                  <a:cubicBezTo>
                    <a:pt x="11226" y="8964"/>
                    <a:pt x="12980" y="7367"/>
                    <a:pt x="14069" y="5492"/>
                  </a:cubicBezTo>
                  <a:lnTo>
                    <a:pt x="51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5"/>
            <p:cNvSpPr/>
            <p:nvPr/>
          </p:nvSpPr>
          <p:spPr>
            <a:xfrm rot="10800000">
              <a:off x="616957" y="683834"/>
              <a:ext cx="634142" cy="580028"/>
            </a:xfrm>
            <a:custGeom>
              <a:avLst/>
              <a:gdLst/>
              <a:ahLst/>
              <a:cxnLst/>
              <a:rect l="l" t="t" r="r" b="b"/>
              <a:pathLst>
                <a:path w="12621" h="11544" extrusionOk="0">
                  <a:moveTo>
                    <a:pt x="10704" y="0"/>
                  </a:moveTo>
                  <a:cubicBezTo>
                    <a:pt x="10372" y="0"/>
                    <a:pt x="10046" y="131"/>
                    <a:pt x="9741" y="321"/>
                  </a:cubicBezTo>
                  <a:cubicBezTo>
                    <a:pt x="9112" y="732"/>
                    <a:pt x="8568" y="1422"/>
                    <a:pt x="8157" y="1857"/>
                  </a:cubicBezTo>
                  <a:cubicBezTo>
                    <a:pt x="7201" y="2873"/>
                    <a:pt x="6282" y="3914"/>
                    <a:pt x="5302" y="4894"/>
                  </a:cubicBezTo>
                  <a:cubicBezTo>
                    <a:pt x="5302" y="4894"/>
                    <a:pt x="935" y="9261"/>
                    <a:pt x="935" y="9261"/>
                  </a:cubicBezTo>
                  <a:cubicBezTo>
                    <a:pt x="1" y="10204"/>
                    <a:pt x="912" y="11543"/>
                    <a:pt x="1939" y="11543"/>
                  </a:cubicBezTo>
                  <a:cubicBezTo>
                    <a:pt x="2242" y="11543"/>
                    <a:pt x="2555" y="11426"/>
                    <a:pt x="2834" y="11148"/>
                  </a:cubicBezTo>
                  <a:lnTo>
                    <a:pt x="7189" y="6781"/>
                  </a:lnTo>
                  <a:cubicBezTo>
                    <a:pt x="8532" y="5450"/>
                    <a:pt x="9838" y="4095"/>
                    <a:pt x="11181" y="2765"/>
                  </a:cubicBezTo>
                  <a:cubicBezTo>
                    <a:pt x="11979" y="1990"/>
                    <a:pt x="12620" y="406"/>
                    <a:pt x="10975" y="31"/>
                  </a:cubicBezTo>
                  <a:cubicBezTo>
                    <a:pt x="10885" y="10"/>
                    <a:pt x="10794" y="0"/>
                    <a:pt x="10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5"/>
            <p:cNvSpPr/>
            <p:nvPr/>
          </p:nvSpPr>
          <p:spPr>
            <a:xfrm rot="10800000">
              <a:off x="948222" y="1030626"/>
              <a:ext cx="288758" cy="268359"/>
            </a:xfrm>
            <a:custGeom>
              <a:avLst/>
              <a:gdLst/>
              <a:ahLst/>
              <a:cxnLst/>
              <a:rect l="l" t="t" r="r" b="b"/>
              <a:pathLst>
                <a:path w="5747" h="5341" extrusionOk="0">
                  <a:moveTo>
                    <a:pt x="3020" y="1246"/>
                  </a:moveTo>
                  <a:cubicBezTo>
                    <a:pt x="3254" y="1246"/>
                    <a:pt x="3487" y="1305"/>
                    <a:pt x="3690" y="1431"/>
                  </a:cubicBezTo>
                  <a:cubicBezTo>
                    <a:pt x="4017" y="1637"/>
                    <a:pt x="4271" y="1939"/>
                    <a:pt x="4367" y="2314"/>
                  </a:cubicBezTo>
                  <a:cubicBezTo>
                    <a:pt x="4464" y="2665"/>
                    <a:pt x="4416" y="3077"/>
                    <a:pt x="4234" y="3391"/>
                  </a:cubicBezTo>
                  <a:cubicBezTo>
                    <a:pt x="3972" y="3855"/>
                    <a:pt x="3488" y="4102"/>
                    <a:pt x="2996" y="4102"/>
                  </a:cubicBezTo>
                  <a:cubicBezTo>
                    <a:pt x="2693" y="4102"/>
                    <a:pt x="2388" y="4008"/>
                    <a:pt x="2130" y="3814"/>
                  </a:cubicBezTo>
                  <a:cubicBezTo>
                    <a:pt x="1561" y="3379"/>
                    <a:pt x="1392" y="2593"/>
                    <a:pt x="1755" y="1964"/>
                  </a:cubicBezTo>
                  <a:cubicBezTo>
                    <a:pt x="2002" y="1518"/>
                    <a:pt x="2515" y="1246"/>
                    <a:pt x="3020" y="1246"/>
                  </a:cubicBezTo>
                  <a:close/>
                  <a:moveTo>
                    <a:pt x="3040" y="1"/>
                  </a:moveTo>
                  <a:cubicBezTo>
                    <a:pt x="2094" y="1"/>
                    <a:pt x="1136" y="510"/>
                    <a:pt x="666" y="1335"/>
                  </a:cubicBezTo>
                  <a:cubicBezTo>
                    <a:pt x="1" y="2520"/>
                    <a:pt x="315" y="3984"/>
                    <a:pt x="1380" y="4794"/>
                  </a:cubicBezTo>
                  <a:cubicBezTo>
                    <a:pt x="1864" y="5164"/>
                    <a:pt x="2437" y="5341"/>
                    <a:pt x="3004" y="5341"/>
                  </a:cubicBezTo>
                  <a:cubicBezTo>
                    <a:pt x="3922" y="5341"/>
                    <a:pt x="4825" y="4876"/>
                    <a:pt x="5311" y="4008"/>
                  </a:cubicBezTo>
                  <a:cubicBezTo>
                    <a:pt x="5650" y="3415"/>
                    <a:pt x="5747" y="2653"/>
                    <a:pt x="5577" y="2000"/>
                  </a:cubicBezTo>
                  <a:cubicBezTo>
                    <a:pt x="5396" y="1286"/>
                    <a:pt x="4924" y="742"/>
                    <a:pt x="4307" y="355"/>
                  </a:cubicBezTo>
                  <a:cubicBezTo>
                    <a:pt x="3922" y="112"/>
                    <a:pt x="3482" y="1"/>
                    <a:pt x="3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5"/>
            <p:cNvSpPr/>
            <p:nvPr/>
          </p:nvSpPr>
          <p:spPr>
            <a:xfrm rot="10800000">
              <a:off x="592026" y="681917"/>
              <a:ext cx="288758" cy="268660"/>
            </a:xfrm>
            <a:custGeom>
              <a:avLst/>
              <a:gdLst/>
              <a:ahLst/>
              <a:cxnLst/>
              <a:rect l="l" t="t" r="r" b="b"/>
              <a:pathLst>
                <a:path w="5747" h="5347" extrusionOk="0">
                  <a:moveTo>
                    <a:pt x="3013" y="1250"/>
                  </a:moveTo>
                  <a:cubicBezTo>
                    <a:pt x="3248" y="1250"/>
                    <a:pt x="3482" y="1310"/>
                    <a:pt x="3690" y="1441"/>
                  </a:cubicBezTo>
                  <a:cubicBezTo>
                    <a:pt x="4016" y="1647"/>
                    <a:pt x="4270" y="1937"/>
                    <a:pt x="4367" y="2324"/>
                  </a:cubicBezTo>
                  <a:cubicBezTo>
                    <a:pt x="4464" y="2675"/>
                    <a:pt x="4403" y="3074"/>
                    <a:pt x="4234" y="3388"/>
                  </a:cubicBezTo>
                  <a:cubicBezTo>
                    <a:pt x="3964" y="3853"/>
                    <a:pt x="3481" y="4104"/>
                    <a:pt x="2991" y="4104"/>
                  </a:cubicBezTo>
                  <a:cubicBezTo>
                    <a:pt x="2690" y="4104"/>
                    <a:pt x="2387" y="4010"/>
                    <a:pt x="2129" y="3812"/>
                  </a:cubicBezTo>
                  <a:cubicBezTo>
                    <a:pt x="1561" y="3376"/>
                    <a:pt x="1391" y="2602"/>
                    <a:pt x="1742" y="1973"/>
                  </a:cubicBezTo>
                  <a:cubicBezTo>
                    <a:pt x="1998" y="1527"/>
                    <a:pt x="2508" y="1250"/>
                    <a:pt x="3013" y="1250"/>
                  </a:cubicBezTo>
                  <a:close/>
                  <a:moveTo>
                    <a:pt x="3044" y="1"/>
                  </a:moveTo>
                  <a:cubicBezTo>
                    <a:pt x="2095" y="1"/>
                    <a:pt x="1137" y="517"/>
                    <a:pt x="666" y="1344"/>
                  </a:cubicBezTo>
                  <a:cubicBezTo>
                    <a:pt x="0" y="2530"/>
                    <a:pt x="303" y="3981"/>
                    <a:pt x="1379" y="4804"/>
                  </a:cubicBezTo>
                  <a:cubicBezTo>
                    <a:pt x="1857" y="5171"/>
                    <a:pt x="2423" y="5347"/>
                    <a:pt x="2985" y="5347"/>
                  </a:cubicBezTo>
                  <a:cubicBezTo>
                    <a:pt x="3905" y="5347"/>
                    <a:pt x="4815" y="4876"/>
                    <a:pt x="5311" y="4005"/>
                  </a:cubicBezTo>
                  <a:cubicBezTo>
                    <a:pt x="5649" y="3425"/>
                    <a:pt x="5746" y="2663"/>
                    <a:pt x="5577" y="2009"/>
                  </a:cubicBezTo>
                  <a:cubicBezTo>
                    <a:pt x="5383" y="1296"/>
                    <a:pt x="4912" y="739"/>
                    <a:pt x="4307" y="352"/>
                  </a:cubicBezTo>
                  <a:cubicBezTo>
                    <a:pt x="3920" y="111"/>
                    <a:pt x="3483" y="1"/>
                    <a:pt x="3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5"/>
            <p:cNvSpPr/>
            <p:nvPr/>
          </p:nvSpPr>
          <p:spPr>
            <a:xfrm rot="-6367203">
              <a:off x="-1191584" y="725575"/>
              <a:ext cx="887994" cy="878448"/>
            </a:xfrm>
            <a:custGeom>
              <a:avLst/>
              <a:gdLst/>
              <a:ahLst/>
              <a:cxnLst/>
              <a:rect l="l" t="t" r="r" b="b"/>
              <a:pathLst>
                <a:path w="17674" h="17484" extrusionOk="0">
                  <a:moveTo>
                    <a:pt x="5184" y="1"/>
                  </a:moveTo>
                  <a:cubicBezTo>
                    <a:pt x="4994" y="1"/>
                    <a:pt x="4844" y="22"/>
                    <a:pt x="4742" y="68"/>
                  </a:cubicBezTo>
                  <a:cubicBezTo>
                    <a:pt x="4742" y="68"/>
                    <a:pt x="1" y="16641"/>
                    <a:pt x="291" y="17451"/>
                  </a:cubicBezTo>
                  <a:cubicBezTo>
                    <a:pt x="299" y="17473"/>
                    <a:pt x="319" y="17483"/>
                    <a:pt x="350" y="17483"/>
                  </a:cubicBezTo>
                  <a:cubicBezTo>
                    <a:pt x="1492" y="17483"/>
                    <a:pt x="17674" y="3867"/>
                    <a:pt x="17674" y="3867"/>
                  </a:cubicBezTo>
                  <a:cubicBezTo>
                    <a:pt x="17674" y="3867"/>
                    <a:pt x="7742" y="1"/>
                    <a:pt x="51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5"/>
            <p:cNvSpPr/>
            <p:nvPr/>
          </p:nvSpPr>
          <p:spPr>
            <a:xfrm rot="10800000">
              <a:off x="210648" y="1089614"/>
              <a:ext cx="324583" cy="310966"/>
            </a:xfrm>
            <a:custGeom>
              <a:avLst/>
              <a:gdLst/>
              <a:ahLst/>
              <a:cxnLst/>
              <a:rect l="l" t="t" r="r" b="b"/>
              <a:pathLst>
                <a:path w="6460" h="6189" extrusionOk="0">
                  <a:moveTo>
                    <a:pt x="4505" y="0"/>
                  </a:moveTo>
                  <a:cubicBezTo>
                    <a:pt x="4274" y="0"/>
                    <a:pt x="4035" y="98"/>
                    <a:pt x="3824" y="332"/>
                  </a:cubicBezTo>
                  <a:cubicBezTo>
                    <a:pt x="3461" y="756"/>
                    <a:pt x="3086" y="1179"/>
                    <a:pt x="2735" y="1602"/>
                  </a:cubicBezTo>
                  <a:cubicBezTo>
                    <a:pt x="2566" y="1457"/>
                    <a:pt x="2409" y="1300"/>
                    <a:pt x="2264" y="1143"/>
                  </a:cubicBezTo>
                  <a:cubicBezTo>
                    <a:pt x="2055" y="934"/>
                    <a:pt x="1822" y="846"/>
                    <a:pt x="1597" y="846"/>
                  </a:cubicBezTo>
                  <a:cubicBezTo>
                    <a:pt x="846" y="846"/>
                    <a:pt x="190" y="1829"/>
                    <a:pt x="860" y="2546"/>
                  </a:cubicBezTo>
                  <a:cubicBezTo>
                    <a:pt x="1066" y="2764"/>
                    <a:pt x="1272" y="2969"/>
                    <a:pt x="1489" y="3175"/>
                  </a:cubicBezTo>
                  <a:cubicBezTo>
                    <a:pt x="1151" y="3635"/>
                    <a:pt x="824" y="4106"/>
                    <a:pt x="522" y="4590"/>
                  </a:cubicBezTo>
                  <a:cubicBezTo>
                    <a:pt x="1" y="5430"/>
                    <a:pt x="734" y="6189"/>
                    <a:pt x="1499" y="6189"/>
                  </a:cubicBezTo>
                  <a:cubicBezTo>
                    <a:pt x="1835" y="6189"/>
                    <a:pt x="2177" y="6042"/>
                    <a:pt x="2421" y="5691"/>
                  </a:cubicBezTo>
                  <a:cubicBezTo>
                    <a:pt x="2663" y="5352"/>
                    <a:pt x="2893" y="5014"/>
                    <a:pt x="3135" y="4663"/>
                  </a:cubicBezTo>
                  <a:cubicBezTo>
                    <a:pt x="3558" y="5026"/>
                    <a:pt x="3993" y="5377"/>
                    <a:pt x="4441" y="5703"/>
                  </a:cubicBezTo>
                  <a:cubicBezTo>
                    <a:pt x="4626" y="5842"/>
                    <a:pt x="4813" y="5902"/>
                    <a:pt x="4989" y="5902"/>
                  </a:cubicBezTo>
                  <a:cubicBezTo>
                    <a:pt x="5841" y="5902"/>
                    <a:pt x="6459" y="4508"/>
                    <a:pt x="5518" y="3877"/>
                  </a:cubicBezTo>
                  <a:cubicBezTo>
                    <a:pt x="5106" y="3598"/>
                    <a:pt x="4707" y="3308"/>
                    <a:pt x="4320" y="3006"/>
                  </a:cubicBezTo>
                  <a:cubicBezTo>
                    <a:pt x="4635" y="2594"/>
                    <a:pt x="4949" y="2183"/>
                    <a:pt x="5276" y="1784"/>
                  </a:cubicBezTo>
                  <a:cubicBezTo>
                    <a:pt x="5913" y="1026"/>
                    <a:pt x="5252" y="0"/>
                    <a:pt x="4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5"/>
            <p:cNvSpPr/>
            <p:nvPr/>
          </p:nvSpPr>
          <p:spPr>
            <a:xfrm rot="10800000">
              <a:off x="-334268" y="800293"/>
              <a:ext cx="130537" cy="99535"/>
            </a:xfrm>
            <a:custGeom>
              <a:avLst/>
              <a:gdLst/>
              <a:ahLst/>
              <a:cxnLst/>
              <a:rect l="l" t="t" r="r" b="b"/>
              <a:pathLst>
                <a:path w="2598" h="1981" extrusionOk="0">
                  <a:moveTo>
                    <a:pt x="880" y="1"/>
                  </a:moveTo>
                  <a:cubicBezTo>
                    <a:pt x="772" y="1"/>
                    <a:pt x="661" y="72"/>
                    <a:pt x="674" y="201"/>
                  </a:cubicBezTo>
                  <a:cubicBezTo>
                    <a:pt x="686" y="419"/>
                    <a:pt x="711" y="624"/>
                    <a:pt x="723" y="842"/>
                  </a:cubicBezTo>
                  <a:cubicBezTo>
                    <a:pt x="638" y="848"/>
                    <a:pt x="550" y="851"/>
                    <a:pt x="463" y="851"/>
                  </a:cubicBezTo>
                  <a:cubicBezTo>
                    <a:pt x="375" y="851"/>
                    <a:pt x="287" y="848"/>
                    <a:pt x="203" y="842"/>
                  </a:cubicBezTo>
                  <a:cubicBezTo>
                    <a:pt x="199" y="842"/>
                    <a:pt x="195" y="842"/>
                    <a:pt x="191" y="842"/>
                  </a:cubicBezTo>
                  <a:cubicBezTo>
                    <a:pt x="32" y="842"/>
                    <a:pt x="0" y="1097"/>
                    <a:pt x="154" y="1145"/>
                  </a:cubicBezTo>
                  <a:cubicBezTo>
                    <a:pt x="336" y="1181"/>
                    <a:pt x="541" y="1229"/>
                    <a:pt x="759" y="1253"/>
                  </a:cubicBezTo>
                  <a:cubicBezTo>
                    <a:pt x="771" y="1508"/>
                    <a:pt x="759" y="1749"/>
                    <a:pt x="965" y="1943"/>
                  </a:cubicBezTo>
                  <a:cubicBezTo>
                    <a:pt x="995" y="1968"/>
                    <a:pt x="1029" y="1981"/>
                    <a:pt x="1063" y="1981"/>
                  </a:cubicBezTo>
                  <a:cubicBezTo>
                    <a:pt x="1109" y="1981"/>
                    <a:pt x="1154" y="1956"/>
                    <a:pt x="1182" y="1907"/>
                  </a:cubicBezTo>
                  <a:cubicBezTo>
                    <a:pt x="1328" y="1713"/>
                    <a:pt x="1291" y="1508"/>
                    <a:pt x="1243" y="1290"/>
                  </a:cubicBezTo>
                  <a:cubicBezTo>
                    <a:pt x="1727" y="1290"/>
                    <a:pt x="2211" y="1193"/>
                    <a:pt x="2501" y="878"/>
                  </a:cubicBezTo>
                  <a:cubicBezTo>
                    <a:pt x="2598" y="770"/>
                    <a:pt x="2525" y="612"/>
                    <a:pt x="2380" y="600"/>
                  </a:cubicBezTo>
                  <a:cubicBezTo>
                    <a:pt x="2343" y="596"/>
                    <a:pt x="2307" y="594"/>
                    <a:pt x="2270" y="594"/>
                  </a:cubicBezTo>
                  <a:cubicBezTo>
                    <a:pt x="1970" y="594"/>
                    <a:pt x="1679" y="716"/>
                    <a:pt x="1388" y="770"/>
                  </a:cubicBezTo>
                  <a:cubicBezTo>
                    <a:pt x="1315" y="782"/>
                    <a:pt x="1243" y="794"/>
                    <a:pt x="1158" y="806"/>
                  </a:cubicBezTo>
                  <a:cubicBezTo>
                    <a:pt x="1134" y="588"/>
                    <a:pt x="1098" y="370"/>
                    <a:pt x="1061" y="141"/>
                  </a:cubicBezTo>
                  <a:cubicBezTo>
                    <a:pt x="1045" y="45"/>
                    <a:pt x="964" y="1"/>
                    <a:pt x="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5"/>
            <p:cNvSpPr/>
            <p:nvPr/>
          </p:nvSpPr>
          <p:spPr>
            <a:xfrm rot="10800000">
              <a:off x="716030" y="490525"/>
              <a:ext cx="123854" cy="108881"/>
            </a:xfrm>
            <a:custGeom>
              <a:avLst/>
              <a:gdLst/>
              <a:ahLst/>
              <a:cxnLst/>
              <a:rect l="l" t="t" r="r" b="b"/>
              <a:pathLst>
                <a:path w="2465" h="2167" extrusionOk="0">
                  <a:moveTo>
                    <a:pt x="686" y="1"/>
                  </a:moveTo>
                  <a:cubicBezTo>
                    <a:pt x="546" y="1"/>
                    <a:pt x="409" y="151"/>
                    <a:pt x="493" y="319"/>
                  </a:cubicBezTo>
                  <a:cubicBezTo>
                    <a:pt x="565" y="440"/>
                    <a:pt x="614" y="561"/>
                    <a:pt x="662" y="682"/>
                  </a:cubicBezTo>
                  <a:cubicBezTo>
                    <a:pt x="505" y="730"/>
                    <a:pt x="348" y="803"/>
                    <a:pt x="190" y="875"/>
                  </a:cubicBezTo>
                  <a:cubicBezTo>
                    <a:pt x="1" y="970"/>
                    <a:pt x="123" y="1220"/>
                    <a:pt x="293" y="1220"/>
                  </a:cubicBezTo>
                  <a:cubicBezTo>
                    <a:pt x="318" y="1220"/>
                    <a:pt x="345" y="1215"/>
                    <a:pt x="372" y="1202"/>
                  </a:cubicBezTo>
                  <a:cubicBezTo>
                    <a:pt x="517" y="1141"/>
                    <a:pt x="650" y="1081"/>
                    <a:pt x="795" y="1045"/>
                  </a:cubicBezTo>
                  <a:cubicBezTo>
                    <a:pt x="819" y="1129"/>
                    <a:pt x="844" y="1214"/>
                    <a:pt x="856" y="1311"/>
                  </a:cubicBezTo>
                  <a:cubicBezTo>
                    <a:pt x="904" y="1601"/>
                    <a:pt x="916" y="1879"/>
                    <a:pt x="1110" y="2109"/>
                  </a:cubicBezTo>
                  <a:cubicBezTo>
                    <a:pt x="1139" y="2149"/>
                    <a:pt x="1185" y="2166"/>
                    <a:pt x="1233" y="2166"/>
                  </a:cubicBezTo>
                  <a:cubicBezTo>
                    <a:pt x="1303" y="2166"/>
                    <a:pt x="1376" y="2130"/>
                    <a:pt x="1412" y="2073"/>
                  </a:cubicBezTo>
                  <a:cubicBezTo>
                    <a:pt x="1594" y="1746"/>
                    <a:pt x="1497" y="1311"/>
                    <a:pt x="1315" y="899"/>
                  </a:cubicBezTo>
                  <a:cubicBezTo>
                    <a:pt x="1594" y="851"/>
                    <a:pt x="1884" y="815"/>
                    <a:pt x="2186" y="815"/>
                  </a:cubicBezTo>
                  <a:cubicBezTo>
                    <a:pt x="2464" y="815"/>
                    <a:pt x="2452" y="379"/>
                    <a:pt x="2186" y="379"/>
                  </a:cubicBezTo>
                  <a:cubicBezTo>
                    <a:pt x="1823" y="391"/>
                    <a:pt x="1473" y="452"/>
                    <a:pt x="1122" y="537"/>
                  </a:cubicBezTo>
                  <a:cubicBezTo>
                    <a:pt x="1037" y="367"/>
                    <a:pt x="940" y="222"/>
                    <a:pt x="856" y="101"/>
                  </a:cubicBezTo>
                  <a:cubicBezTo>
                    <a:pt x="811" y="30"/>
                    <a:pt x="748" y="1"/>
                    <a:pt x="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7" name="Google Shape;1947;p15"/>
          <p:cNvSpPr/>
          <p:nvPr/>
        </p:nvSpPr>
        <p:spPr>
          <a:xfrm rot="9862917">
            <a:off x="8357809" y="4099409"/>
            <a:ext cx="157138" cy="148242"/>
          </a:xfrm>
          <a:custGeom>
            <a:avLst/>
            <a:gdLst/>
            <a:ahLst/>
            <a:cxnLst/>
            <a:rect l="l" t="t" r="r" b="b"/>
            <a:pathLst>
              <a:path w="4416" h="4166" extrusionOk="0">
                <a:moveTo>
                  <a:pt x="2246" y="1"/>
                </a:moveTo>
                <a:cubicBezTo>
                  <a:pt x="1982" y="1"/>
                  <a:pt x="1719" y="50"/>
                  <a:pt x="1476" y="153"/>
                </a:cubicBezTo>
                <a:cubicBezTo>
                  <a:pt x="509" y="577"/>
                  <a:pt x="1" y="1629"/>
                  <a:pt x="279" y="2633"/>
                </a:cubicBezTo>
                <a:cubicBezTo>
                  <a:pt x="540" y="3558"/>
                  <a:pt x="1387" y="4166"/>
                  <a:pt x="2294" y="4166"/>
                </a:cubicBezTo>
                <a:cubicBezTo>
                  <a:pt x="2561" y="4166"/>
                  <a:pt x="2833" y="4113"/>
                  <a:pt x="3097" y="4000"/>
                </a:cubicBezTo>
                <a:cubicBezTo>
                  <a:pt x="3581" y="3795"/>
                  <a:pt x="4005" y="3371"/>
                  <a:pt x="4198" y="2887"/>
                </a:cubicBezTo>
                <a:cubicBezTo>
                  <a:pt x="4416" y="2355"/>
                  <a:pt x="4392" y="1786"/>
                  <a:pt x="4198" y="1266"/>
                </a:cubicBezTo>
                <a:cubicBezTo>
                  <a:pt x="3897" y="471"/>
                  <a:pt x="3063"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8" name="Google Shape;1948;p15"/>
          <p:cNvGrpSpPr/>
          <p:nvPr/>
        </p:nvGrpSpPr>
        <p:grpSpPr>
          <a:xfrm>
            <a:off x="-265183" y="-230110"/>
            <a:ext cx="2609738" cy="2303778"/>
            <a:chOff x="9553092" y="2239890"/>
            <a:chExt cx="2609738" cy="2303778"/>
          </a:xfrm>
        </p:grpSpPr>
        <p:sp>
          <p:nvSpPr>
            <p:cNvPr id="1949" name="Google Shape;1949;p15"/>
            <p:cNvSpPr/>
            <p:nvPr/>
          </p:nvSpPr>
          <p:spPr>
            <a:xfrm>
              <a:off x="9553092" y="3079457"/>
              <a:ext cx="559490" cy="673701"/>
            </a:xfrm>
            <a:custGeom>
              <a:avLst/>
              <a:gdLst/>
              <a:ahLst/>
              <a:cxnLst/>
              <a:rect l="l" t="t" r="r" b="b"/>
              <a:pathLst>
                <a:path w="10746" h="12939" extrusionOk="0">
                  <a:moveTo>
                    <a:pt x="7051" y="1073"/>
                  </a:moveTo>
                  <a:cubicBezTo>
                    <a:pt x="7836" y="2630"/>
                    <a:pt x="9635" y="8570"/>
                    <a:pt x="9755" y="9729"/>
                  </a:cubicBezTo>
                  <a:cubicBezTo>
                    <a:pt x="9454" y="9886"/>
                    <a:pt x="8584" y="10224"/>
                    <a:pt x="6979" y="10719"/>
                  </a:cubicBezTo>
                  <a:cubicBezTo>
                    <a:pt x="4178" y="11600"/>
                    <a:pt x="1848" y="12119"/>
                    <a:pt x="1087" y="12131"/>
                  </a:cubicBezTo>
                  <a:cubicBezTo>
                    <a:pt x="1594" y="10538"/>
                    <a:pt x="5820" y="3101"/>
                    <a:pt x="7051" y="1073"/>
                  </a:cubicBezTo>
                  <a:close/>
                  <a:moveTo>
                    <a:pt x="7035" y="0"/>
                  </a:moveTo>
                  <a:cubicBezTo>
                    <a:pt x="6978" y="0"/>
                    <a:pt x="6930" y="11"/>
                    <a:pt x="6894" y="22"/>
                  </a:cubicBezTo>
                  <a:cubicBezTo>
                    <a:pt x="6786" y="47"/>
                    <a:pt x="6701" y="119"/>
                    <a:pt x="6629" y="216"/>
                  </a:cubicBezTo>
                  <a:cubicBezTo>
                    <a:pt x="6387" y="590"/>
                    <a:pt x="4745" y="3391"/>
                    <a:pt x="3164" y="6252"/>
                  </a:cubicBezTo>
                  <a:cubicBezTo>
                    <a:pt x="1" y="11974"/>
                    <a:pt x="158" y="12337"/>
                    <a:pt x="290" y="12590"/>
                  </a:cubicBezTo>
                  <a:cubicBezTo>
                    <a:pt x="389" y="12807"/>
                    <a:pt x="574" y="12938"/>
                    <a:pt x="1058" y="12938"/>
                  </a:cubicBezTo>
                  <a:cubicBezTo>
                    <a:pt x="1462" y="12938"/>
                    <a:pt x="2074" y="12847"/>
                    <a:pt x="3019" y="12638"/>
                  </a:cubicBezTo>
                  <a:cubicBezTo>
                    <a:pt x="4202" y="12373"/>
                    <a:pt x="5735" y="11962"/>
                    <a:pt x="7220" y="11492"/>
                  </a:cubicBezTo>
                  <a:cubicBezTo>
                    <a:pt x="10299" y="10526"/>
                    <a:pt x="10431" y="10272"/>
                    <a:pt x="10504" y="10115"/>
                  </a:cubicBezTo>
                  <a:cubicBezTo>
                    <a:pt x="10564" y="9994"/>
                    <a:pt x="10745" y="9632"/>
                    <a:pt x="9405" y="5274"/>
                  </a:cubicBezTo>
                  <a:cubicBezTo>
                    <a:pt x="9007" y="3970"/>
                    <a:pt x="8005" y="868"/>
                    <a:pt x="7450" y="216"/>
                  </a:cubicBezTo>
                  <a:cubicBezTo>
                    <a:pt x="7303" y="45"/>
                    <a:pt x="7151" y="0"/>
                    <a:pt x="7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5"/>
            <p:cNvSpPr/>
            <p:nvPr/>
          </p:nvSpPr>
          <p:spPr>
            <a:xfrm>
              <a:off x="9913901" y="3472816"/>
              <a:ext cx="142085" cy="176092"/>
            </a:xfrm>
            <a:custGeom>
              <a:avLst/>
              <a:gdLst/>
              <a:ahLst/>
              <a:cxnLst/>
              <a:rect l="l" t="t" r="r" b="b"/>
              <a:pathLst>
                <a:path w="2729" h="3382" extrusionOk="0">
                  <a:moveTo>
                    <a:pt x="2572" y="1"/>
                  </a:moveTo>
                  <a:cubicBezTo>
                    <a:pt x="2294" y="61"/>
                    <a:pt x="930" y="351"/>
                    <a:pt x="459" y="677"/>
                  </a:cubicBezTo>
                  <a:cubicBezTo>
                    <a:pt x="0" y="991"/>
                    <a:pt x="37" y="1896"/>
                    <a:pt x="580" y="3381"/>
                  </a:cubicBezTo>
                  <a:lnTo>
                    <a:pt x="1340" y="3103"/>
                  </a:lnTo>
                  <a:cubicBezTo>
                    <a:pt x="1075" y="2379"/>
                    <a:pt x="894" y="1558"/>
                    <a:pt x="954" y="1317"/>
                  </a:cubicBezTo>
                  <a:cubicBezTo>
                    <a:pt x="1256" y="1148"/>
                    <a:pt x="2161" y="906"/>
                    <a:pt x="2729" y="786"/>
                  </a:cubicBezTo>
                  <a:lnTo>
                    <a:pt x="2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5"/>
            <p:cNvSpPr/>
            <p:nvPr/>
          </p:nvSpPr>
          <p:spPr>
            <a:xfrm rot="1733533">
              <a:off x="9918508" y="2339936"/>
              <a:ext cx="598619" cy="716226"/>
            </a:xfrm>
            <a:custGeom>
              <a:avLst/>
              <a:gdLst/>
              <a:ahLst/>
              <a:cxnLst/>
              <a:rect l="l" t="t" r="r" b="b"/>
              <a:pathLst>
                <a:path w="13462" h="16106" extrusionOk="0">
                  <a:moveTo>
                    <a:pt x="7654" y="809"/>
                  </a:moveTo>
                  <a:cubicBezTo>
                    <a:pt x="10685" y="809"/>
                    <a:pt x="12001" y="1461"/>
                    <a:pt x="12013" y="1715"/>
                  </a:cubicBezTo>
                  <a:lnTo>
                    <a:pt x="12013" y="1727"/>
                  </a:lnTo>
                  <a:lnTo>
                    <a:pt x="12001" y="1763"/>
                  </a:lnTo>
                  <a:cubicBezTo>
                    <a:pt x="11964" y="1860"/>
                    <a:pt x="11771" y="2077"/>
                    <a:pt x="11192" y="2331"/>
                  </a:cubicBezTo>
                  <a:cubicBezTo>
                    <a:pt x="11119" y="2355"/>
                    <a:pt x="11059" y="2391"/>
                    <a:pt x="10974" y="2415"/>
                  </a:cubicBezTo>
                  <a:lnTo>
                    <a:pt x="10926" y="2439"/>
                  </a:lnTo>
                  <a:cubicBezTo>
                    <a:pt x="10842" y="2475"/>
                    <a:pt x="10745" y="2500"/>
                    <a:pt x="10648" y="2536"/>
                  </a:cubicBezTo>
                  <a:lnTo>
                    <a:pt x="10636" y="2548"/>
                  </a:lnTo>
                  <a:cubicBezTo>
                    <a:pt x="10588" y="2560"/>
                    <a:pt x="10528" y="2572"/>
                    <a:pt x="10479" y="2596"/>
                  </a:cubicBezTo>
                  <a:cubicBezTo>
                    <a:pt x="10395" y="2620"/>
                    <a:pt x="10310" y="2644"/>
                    <a:pt x="10226" y="2669"/>
                  </a:cubicBezTo>
                  <a:cubicBezTo>
                    <a:pt x="10165" y="2693"/>
                    <a:pt x="10117" y="2705"/>
                    <a:pt x="10057" y="2717"/>
                  </a:cubicBezTo>
                  <a:cubicBezTo>
                    <a:pt x="9972" y="2741"/>
                    <a:pt x="9876" y="2765"/>
                    <a:pt x="9767" y="2789"/>
                  </a:cubicBezTo>
                  <a:cubicBezTo>
                    <a:pt x="9731" y="2801"/>
                    <a:pt x="9683" y="2813"/>
                    <a:pt x="9634" y="2826"/>
                  </a:cubicBezTo>
                  <a:cubicBezTo>
                    <a:pt x="9514" y="2850"/>
                    <a:pt x="9405" y="2874"/>
                    <a:pt x="9284" y="2898"/>
                  </a:cubicBezTo>
                  <a:cubicBezTo>
                    <a:pt x="9248" y="2910"/>
                    <a:pt x="9212" y="2922"/>
                    <a:pt x="9176" y="2922"/>
                  </a:cubicBezTo>
                  <a:cubicBezTo>
                    <a:pt x="9043" y="2946"/>
                    <a:pt x="8898" y="2982"/>
                    <a:pt x="8765" y="3007"/>
                  </a:cubicBezTo>
                  <a:cubicBezTo>
                    <a:pt x="8729" y="3007"/>
                    <a:pt x="8705" y="3007"/>
                    <a:pt x="8668" y="3019"/>
                  </a:cubicBezTo>
                  <a:cubicBezTo>
                    <a:pt x="8524" y="3043"/>
                    <a:pt x="8379" y="3067"/>
                    <a:pt x="8234" y="3091"/>
                  </a:cubicBezTo>
                  <a:cubicBezTo>
                    <a:pt x="8198" y="3091"/>
                    <a:pt x="8149" y="3091"/>
                    <a:pt x="8113" y="3103"/>
                  </a:cubicBezTo>
                  <a:cubicBezTo>
                    <a:pt x="7980" y="3127"/>
                    <a:pt x="7835" y="3139"/>
                    <a:pt x="7679" y="3152"/>
                  </a:cubicBezTo>
                  <a:cubicBezTo>
                    <a:pt x="7618" y="3164"/>
                    <a:pt x="7546" y="3176"/>
                    <a:pt x="7473" y="3176"/>
                  </a:cubicBezTo>
                  <a:cubicBezTo>
                    <a:pt x="7353" y="3188"/>
                    <a:pt x="7232" y="3200"/>
                    <a:pt x="7111" y="3212"/>
                  </a:cubicBezTo>
                  <a:cubicBezTo>
                    <a:pt x="6918" y="3236"/>
                    <a:pt x="6713" y="3248"/>
                    <a:pt x="6495" y="3260"/>
                  </a:cubicBezTo>
                  <a:cubicBezTo>
                    <a:pt x="6061" y="3284"/>
                    <a:pt x="5626" y="3296"/>
                    <a:pt x="5204" y="3296"/>
                  </a:cubicBezTo>
                  <a:cubicBezTo>
                    <a:pt x="2173" y="3296"/>
                    <a:pt x="857" y="2657"/>
                    <a:pt x="833" y="2391"/>
                  </a:cubicBezTo>
                  <a:cubicBezTo>
                    <a:pt x="833" y="2319"/>
                    <a:pt x="1063" y="1956"/>
                    <a:pt x="2246" y="1558"/>
                  </a:cubicBezTo>
                  <a:cubicBezTo>
                    <a:pt x="3332" y="1196"/>
                    <a:pt x="4793" y="942"/>
                    <a:pt x="6351" y="846"/>
                  </a:cubicBezTo>
                  <a:cubicBezTo>
                    <a:pt x="6797" y="821"/>
                    <a:pt x="7232" y="809"/>
                    <a:pt x="7654" y="809"/>
                  </a:cubicBezTo>
                  <a:close/>
                  <a:moveTo>
                    <a:pt x="12073" y="2777"/>
                  </a:moveTo>
                  <a:lnTo>
                    <a:pt x="12616" y="13727"/>
                  </a:lnTo>
                  <a:cubicBezTo>
                    <a:pt x="12628" y="13800"/>
                    <a:pt x="12399" y="14162"/>
                    <a:pt x="11204" y="14560"/>
                  </a:cubicBezTo>
                  <a:cubicBezTo>
                    <a:pt x="10129" y="14922"/>
                    <a:pt x="8668" y="15176"/>
                    <a:pt x="7099" y="15272"/>
                  </a:cubicBezTo>
                  <a:cubicBezTo>
                    <a:pt x="6664" y="15297"/>
                    <a:pt x="6230" y="15309"/>
                    <a:pt x="5807" y="15309"/>
                  </a:cubicBezTo>
                  <a:cubicBezTo>
                    <a:pt x="2777" y="15309"/>
                    <a:pt x="1461" y="14657"/>
                    <a:pt x="1437" y="14403"/>
                  </a:cubicBezTo>
                  <a:lnTo>
                    <a:pt x="894" y="3442"/>
                  </a:lnTo>
                  <a:lnTo>
                    <a:pt x="894" y="3442"/>
                  </a:lnTo>
                  <a:cubicBezTo>
                    <a:pt x="954" y="3466"/>
                    <a:pt x="1015" y="3490"/>
                    <a:pt x="1075" y="3514"/>
                  </a:cubicBezTo>
                  <a:lnTo>
                    <a:pt x="1123" y="3538"/>
                  </a:lnTo>
                  <a:cubicBezTo>
                    <a:pt x="1171" y="3550"/>
                    <a:pt x="1208" y="3574"/>
                    <a:pt x="1256" y="3586"/>
                  </a:cubicBezTo>
                  <a:cubicBezTo>
                    <a:pt x="1280" y="3598"/>
                    <a:pt x="1304" y="3598"/>
                    <a:pt x="1328" y="3610"/>
                  </a:cubicBezTo>
                  <a:cubicBezTo>
                    <a:pt x="1377" y="3634"/>
                    <a:pt x="1425" y="3646"/>
                    <a:pt x="1473" y="3659"/>
                  </a:cubicBezTo>
                  <a:lnTo>
                    <a:pt x="1533" y="3683"/>
                  </a:lnTo>
                  <a:cubicBezTo>
                    <a:pt x="1594" y="3695"/>
                    <a:pt x="1666" y="3719"/>
                    <a:pt x="1739" y="3743"/>
                  </a:cubicBezTo>
                  <a:lnTo>
                    <a:pt x="1799" y="3755"/>
                  </a:lnTo>
                  <a:cubicBezTo>
                    <a:pt x="1847" y="3767"/>
                    <a:pt x="1908" y="3779"/>
                    <a:pt x="1968" y="3791"/>
                  </a:cubicBezTo>
                  <a:cubicBezTo>
                    <a:pt x="1992" y="3803"/>
                    <a:pt x="2016" y="3803"/>
                    <a:pt x="2041" y="3816"/>
                  </a:cubicBezTo>
                  <a:cubicBezTo>
                    <a:pt x="2101" y="3828"/>
                    <a:pt x="2161" y="3840"/>
                    <a:pt x="2222" y="3852"/>
                  </a:cubicBezTo>
                  <a:cubicBezTo>
                    <a:pt x="2234" y="3852"/>
                    <a:pt x="2258" y="3852"/>
                    <a:pt x="2282" y="3864"/>
                  </a:cubicBezTo>
                  <a:cubicBezTo>
                    <a:pt x="2354" y="3876"/>
                    <a:pt x="2439" y="3888"/>
                    <a:pt x="2523" y="3900"/>
                  </a:cubicBezTo>
                  <a:lnTo>
                    <a:pt x="2572" y="3912"/>
                  </a:lnTo>
                  <a:cubicBezTo>
                    <a:pt x="2644" y="3924"/>
                    <a:pt x="2705" y="3936"/>
                    <a:pt x="2777" y="3948"/>
                  </a:cubicBezTo>
                  <a:cubicBezTo>
                    <a:pt x="2801" y="3948"/>
                    <a:pt x="2825" y="3948"/>
                    <a:pt x="2849" y="3960"/>
                  </a:cubicBezTo>
                  <a:cubicBezTo>
                    <a:pt x="2922" y="3960"/>
                    <a:pt x="2982" y="3972"/>
                    <a:pt x="3043" y="3985"/>
                  </a:cubicBezTo>
                  <a:lnTo>
                    <a:pt x="3115" y="3985"/>
                  </a:lnTo>
                  <a:cubicBezTo>
                    <a:pt x="3200" y="3997"/>
                    <a:pt x="3284" y="4009"/>
                    <a:pt x="3381" y="4021"/>
                  </a:cubicBezTo>
                  <a:lnTo>
                    <a:pt x="3417" y="4021"/>
                  </a:lnTo>
                  <a:cubicBezTo>
                    <a:pt x="3489" y="4033"/>
                    <a:pt x="3574" y="4033"/>
                    <a:pt x="3646" y="4045"/>
                  </a:cubicBezTo>
                  <a:lnTo>
                    <a:pt x="3731" y="4045"/>
                  </a:lnTo>
                  <a:cubicBezTo>
                    <a:pt x="3803" y="4057"/>
                    <a:pt x="3864" y="4057"/>
                    <a:pt x="3924" y="4069"/>
                  </a:cubicBezTo>
                  <a:lnTo>
                    <a:pt x="4008" y="4069"/>
                  </a:lnTo>
                  <a:cubicBezTo>
                    <a:pt x="4105" y="4081"/>
                    <a:pt x="4189" y="4081"/>
                    <a:pt x="4286" y="4081"/>
                  </a:cubicBezTo>
                  <a:lnTo>
                    <a:pt x="4310" y="4081"/>
                  </a:lnTo>
                  <a:cubicBezTo>
                    <a:pt x="4395" y="4093"/>
                    <a:pt x="4479" y="4093"/>
                    <a:pt x="4552" y="4093"/>
                  </a:cubicBezTo>
                  <a:lnTo>
                    <a:pt x="4636" y="4093"/>
                  </a:lnTo>
                  <a:cubicBezTo>
                    <a:pt x="4709" y="4105"/>
                    <a:pt x="4781" y="4105"/>
                    <a:pt x="4841" y="4105"/>
                  </a:cubicBezTo>
                  <a:lnTo>
                    <a:pt x="5204" y="4105"/>
                  </a:lnTo>
                  <a:cubicBezTo>
                    <a:pt x="5638" y="4105"/>
                    <a:pt x="6097" y="4093"/>
                    <a:pt x="6544" y="4069"/>
                  </a:cubicBezTo>
                  <a:cubicBezTo>
                    <a:pt x="6725" y="4057"/>
                    <a:pt x="6906" y="4045"/>
                    <a:pt x="7075" y="4021"/>
                  </a:cubicBezTo>
                  <a:cubicBezTo>
                    <a:pt x="7135" y="4021"/>
                    <a:pt x="7184" y="4021"/>
                    <a:pt x="7232" y="4009"/>
                  </a:cubicBezTo>
                  <a:cubicBezTo>
                    <a:pt x="7377" y="3997"/>
                    <a:pt x="7509" y="3985"/>
                    <a:pt x="7654" y="3972"/>
                  </a:cubicBezTo>
                  <a:cubicBezTo>
                    <a:pt x="7715" y="3960"/>
                    <a:pt x="7787" y="3960"/>
                    <a:pt x="7848" y="3948"/>
                  </a:cubicBezTo>
                  <a:cubicBezTo>
                    <a:pt x="7980" y="3936"/>
                    <a:pt x="8101" y="3912"/>
                    <a:pt x="8234" y="3900"/>
                  </a:cubicBezTo>
                  <a:cubicBezTo>
                    <a:pt x="8306" y="3888"/>
                    <a:pt x="8367" y="3876"/>
                    <a:pt x="8439" y="3864"/>
                  </a:cubicBezTo>
                  <a:cubicBezTo>
                    <a:pt x="8548" y="3852"/>
                    <a:pt x="8656" y="3840"/>
                    <a:pt x="8765" y="3816"/>
                  </a:cubicBezTo>
                  <a:cubicBezTo>
                    <a:pt x="8813" y="3803"/>
                    <a:pt x="8874" y="3803"/>
                    <a:pt x="8922" y="3791"/>
                  </a:cubicBezTo>
                  <a:cubicBezTo>
                    <a:pt x="9079" y="3767"/>
                    <a:pt x="9224" y="3731"/>
                    <a:pt x="9381" y="3707"/>
                  </a:cubicBezTo>
                  <a:cubicBezTo>
                    <a:pt x="9417" y="3695"/>
                    <a:pt x="9453" y="3683"/>
                    <a:pt x="9501" y="3683"/>
                  </a:cubicBezTo>
                  <a:cubicBezTo>
                    <a:pt x="9622" y="3659"/>
                    <a:pt x="9743" y="3622"/>
                    <a:pt x="9864" y="3598"/>
                  </a:cubicBezTo>
                  <a:cubicBezTo>
                    <a:pt x="9900" y="3586"/>
                    <a:pt x="9936" y="3586"/>
                    <a:pt x="9960" y="3574"/>
                  </a:cubicBezTo>
                  <a:cubicBezTo>
                    <a:pt x="10117" y="3538"/>
                    <a:pt x="10262" y="3502"/>
                    <a:pt x="10407" y="3453"/>
                  </a:cubicBezTo>
                  <a:lnTo>
                    <a:pt x="10419" y="3453"/>
                  </a:lnTo>
                  <a:cubicBezTo>
                    <a:pt x="10552" y="3417"/>
                    <a:pt x="10673" y="3381"/>
                    <a:pt x="10793" y="3333"/>
                  </a:cubicBezTo>
                  <a:cubicBezTo>
                    <a:pt x="10817" y="3333"/>
                    <a:pt x="10842" y="3321"/>
                    <a:pt x="10854" y="3321"/>
                  </a:cubicBezTo>
                  <a:cubicBezTo>
                    <a:pt x="10914" y="3296"/>
                    <a:pt x="10974" y="3284"/>
                    <a:pt x="11023" y="3260"/>
                  </a:cubicBezTo>
                  <a:lnTo>
                    <a:pt x="11035" y="3260"/>
                  </a:lnTo>
                  <a:cubicBezTo>
                    <a:pt x="11445" y="3103"/>
                    <a:pt x="11795" y="2946"/>
                    <a:pt x="12073" y="2777"/>
                  </a:cubicBezTo>
                  <a:close/>
                  <a:moveTo>
                    <a:pt x="7654" y="1"/>
                  </a:moveTo>
                  <a:cubicBezTo>
                    <a:pt x="7220" y="1"/>
                    <a:pt x="6761" y="25"/>
                    <a:pt x="6302" y="49"/>
                  </a:cubicBezTo>
                  <a:cubicBezTo>
                    <a:pt x="4672" y="145"/>
                    <a:pt x="3139" y="411"/>
                    <a:pt x="1992" y="797"/>
                  </a:cubicBezTo>
                  <a:cubicBezTo>
                    <a:pt x="652" y="1244"/>
                    <a:pt x="0" y="1799"/>
                    <a:pt x="36" y="2439"/>
                  </a:cubicBezTo>
                  <a:lnTo>
                    <a:pt x="640" y="14452"/>
                  </a:lnTo>
                  <a:cubicBezTo>
                    <a:pt x="713" y="15671"/>
                    <a:pt x="3356" y="16105"/>
                    <a:pt x="5807" y="16105"/>
                  </a:cubicBezTo>
                  <a:cubicBezTo>
                    <a:pt x="6242" y="16105"/>
                    <a:pt x="6701" y="16093"/>
                    <a:pt x="7147" y="16069"/>
                  </a:cubicBezTo>
                  <a:cubicBezTo>
                    <a:pt x="8789" y="15973"/>
                    <a:pt x="10322" y="15707"/>
                    <a:pt x="11469" y="15321"/>
                  </a:cubicBezTo>
                  <a:cubicBezTo>
                    <a:pt x="12797" y="14874"/>
                    <a:pt x="13461" y="14319"/>
                    <a:pt x="13425" y="13679"/>
                  </a:cubicBezTo>
                  <a:lnTo>
                    <a:pt x="12822" y="1679"/>
                  </a:lnTo>
                  <a:lnTo>
                    <a:pt x="12822" y="1667"/>
                  </a:lnTo>
                  <a:cubicBezTo>
                    <a:pt x="12749" y="447"/>
                    <a:pt x="10105" y="1"/>
                    <a:pt x="7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5"/>
            <p:cNvSpPr/>
            <p:nvPr/>
          </p:nvSpPr>
          <p:spPr>
            <a:xfrm rot="1733533">
              <a:off x="9889927" y="2851739"/>
              <a:ext cx="462816" cy="83291"/>
            </a:xfrm>
            <a:custGeom>
              <a:avLst/>
              <a:gdLst/>
              <a:ahLst/>
              <a:cxnLst/>
              <a:rect l="l" t="t" r="r" b="b"/>
              <a:pathLst>
                <a:path w="10408" h="1873" extrusionOk="0">
                  <a:moveTo>
                    <a:pt x="5385" y="1"/>
                  </a:moveTo>
                  <a:cubicBezTo>
                    <a:pt x="5168" y="1"/>
                    <a:pt x="4939" y="13"/>
                    <a:pt x="4721" y="25"/>
                  </a:cubicBezTo>
                  <a:cubicBezTo>
                    <a:pt x="4613" y="37"/>
                    <a:pt x="4528" y="122"/>
                    <a:pt x="4528" y="242"/>
                  </a:cubicBezTo>
                  <a:cubicBezTo>
                    <a:pt x="4540" y="339"/>
                    <a:pt x="4625" y="423"/>
                    <a:pt x="4733" y="423"/>
                  </a:cubicBezTo>
                  <a:lnTo>
                    <a:pt x="4745" y="423"/>
                  </a:lnTo>
                  <a:cubicBezTo>
                    <a:pt x="4963" y="411"/>
                    <a:pt x="5180" y="411"/>
                    <a:pt x="5385" y="411"/>
                  </a:cubicBezTo>
                  <a:lnTo>
                    <a:pt x="5530" y="411"/>
                  </a:lnTo>
                  <a:cubicBezTo>
                    <a:pt x="5639" y="411"/>
                    <a:pt x="5735" y="315"/>
                    <a:pt x="5735" y="206"/>
                  </a:cubicBezTo>
                  <a:cubicBezTo>
                    <a:pt x="5735" y="97"/>
                    <a:pt x="5639" y="1"/>
                    <a:pt x="5530" y="1"/>
                  </a:cubicBezTo>
                  <a:close/>
                  <a:moveTo>
                    <a:pt x="6318" y="48"/>
                  </a:moveTo>
                  <a:cubicBezTo>
                    <a:pt x="6218" y="48"/>
                    <a:pt x="6133" y="129"/>
                    <a:pt x="6122" y="230"/>
                  </a:cubicBezTo>
                  <a:cubicBezTo>
                    <a:pt x="6122" y="339"/>
                    <a:pt x="6194" y="435"/>
                    <a:pt x="6303" y="448"/>
                  </a:cubicBezTo>
                  <a:cubicBezTo>
                    <a:pt x="6568" y="472"/>
                    <a:pt x="6822" y="496"/>
                    <a:pt x="7087" y="544"/>
                  </a:cubicBezTo>
                  <a:lnTo>
                    <a:pt x="7112" y="544"/>
                  </a:lnTo>
                  <a:cubicBezTo>
                    <a:pt x="7208" y="544"/>
                    <a:pt x="7305" y="472"/>
                    <a:pt x="7317" y="375"/>
                  </a:cubicBezTo>
                  <a:cubicBezTo>
                    <a:pt x="7329" y="266"/>
                    <a:pt x="7257" y="158"/>
                    <a:pt x="7148" y="146"/>
                  </a:cubicBezTo>
                  <a:cubicBezTo>
                    <a:pt x="6882" y="97"/>
                    <a:pt x="6605" y="73"/>
                    <a:pt x="6339" y="49"/>
                  </a:cubicBezTo>
                  <a:cubicBezTo>
                    <a:pt x="6332" y="48"/>
                    <a:pt x="6325" y="48"/>
                    <a:pt x="6318" y="48"/>
                  </a:cubicBezTo>
                  <a:close/>
                  <a:moveTo>
                    <a:pt x="3936" y="108"/>
                  </a:moveTo>
                  <a:cubicBezTo>
                    <a:pt x="3928" y="108"/>
                    <a:pt x="3920" y="109"/>
                    <a:pt x="3912" y="110"/>
                  </a:cubicBezTo>
                  <a:cubicBezTo>
                    <a:pt x="3647" y="146"/>
                    <a:pt x="3381" y="194"/>
                    <a:pt x="3116" y="254"/>
                  </a:cubicBezTo>
                  <a:cubicBezTo>
                    <a:pt x="3007" y="279"/>
                    <a:pt x="2934" y="387"/>
                    <a:pt x="2959" y="496"/>
                  </a:cubicBezTo>
                  <a:cubicBezTo>
                    <a:pt x="2983" y="592"/>
                    <a:pt x="3067" y="653"/>
                    <a:pt x="3164" y="653"/>
                  </a:cubicBezTo>
                  <a:lnTo>
                    <a:pt x="3200" y="653"/>
                  </a:lnTo>
                  <a:cubicBezTo>
                    <a:pt x="3454" y="592"/>
                    <a:pt x="3719" y="544"/>
                    <a:pt x="3973" y="508"/>
                  </a:cubicBezTo>
                  <a:cubicBezTo>
                    <a:pt x="4081" y="496"/>
                    <a:pt x="4154" y="387"/>
                    <a:pt x="4142" y="279"/>
                  </a:cubicBezTo>
                  <a:cubicBezTo>
                    <a:pt x="4131" y="178"/>
                    <a:pt x="4036" y="108"/>
                    <a:pt x="3936" y="108"/>
                  </a:cubicBezTo>
                  <a:close/>
                  <a:moveTo>
                    <a:pt x="7902" y="286"/>
                  </a:moveTo>
                  <a:cubicBezTo>
                    <a:pt x="7809" y="286"/>
                    <a:pt x="7724" y="353"/>
                    <a:pt x="7703" y="448"/>
                  </a:cubicBezTo>
                  <a:cubicBezTo>
                    <a:pt x="7679" y="556"/>
                    <a:pt x="7751" y="665"/>
                    <a:pt x="7860" y="689"/>
                  </a:cubicBezTo>
                  <a:cubicBezTo>
                    <a:pt x="8102" y="737"/>
                    <a:pt x="8367" y="810"/>
                    <a:pt x="8621" y="882"/>
                  </a:cubicBezTo>
                  <a:lnTo>
                    <a:pt x="8669" y="882"/>
                  </a:lnTo>
                  <a:cubicBezTo>
                    <a:pt x="8754" y="882"/>
                    <a:pt x="8838" y="822"/>
                    <a:pt x="8862" y="737"/>
                  </a:cubicBezTo>
                  <a:cubicBezTo>
                    <a:pt x="8898" y="629"/>
                    <a:pt x="8838" y="520"/>
                    <a:pt x="8729" y="484"/>
                  </a:cubicBezTo>
                  <a:cubicBezTo>
                    <a:pt x="8464" y="411"/>
                    <a:pt x="8198" y="351"/>
                    <a:pt x="7945" y="291"/>
                  </a:cubicBezTo>
                  <a:cubicBezTo>
                    <a:pt x="7931" y="287"/>
                    <a:pt x="7916" y="286"/>
                    <a:pt x="7902" y="286"/>
                  </a:cubicBezTo>
                  <a:close/>
                  <a:moveTo>
                    <a:pt x="2395" y="461"/>
                  </a:moveTo>
                  <a:cubicBezTo>
                    <a:pt x="2374" y="461"/>
                    <a:pt x="2352" y="465"/>
                    <a:pt x="2331" y="472"/>
                  </a:cubicBezTo>
                  <a:cubicBezTo>
                    <a:pt x="2077" y="556"/>
                    <a:pt x="1812" y="641"/>
                    <a:pt x="1570" y="749"/>
                  </a:cubicBezTo>
                  <a:cubicBezTo>
                    <a:pt x="1462" y="798"/>
                    <a:pt x="1413" y="906"/>
                    <a:pt x="1462" y="1015"/>
                  </a:cubicBezTo>
                  <a:cubicBezTo>
                    <a:pt x="1486" y="1087"/>
                    <a:pt x="1570" y="1136"/>
                    <a:pt x="1643" y="1136"/>
                  </a:cubicBezTo>
                  <a:cubicBezTo>
                    <a:pt x="1667" y="1136"/>
                    <a:pt x="1691" y="1136"/>
                    <a:pt x="1727" y="1124"/>
                  </a:cubicBezTo>
                  <a:cubicBezTo>
                    <a:pt x="1957" y="1027"/>
                    <a:pt x="2210" y="930"/>
                    <a:pt x="2452" y="858"/>
                  </a:cubicBezTo>
                  <a:cubicBezTo>
                    <a:pt x="2560" y="822"/>
                    <a:pt x="2621" y="701"/>
                    <a:pt x="2584" y="604"/>
                  </a:cubicBezTo>
                  <a:cubicBezTo>
                    <a:pt x="2555" y="517"/>
                    <a:pt x="2480" y="461"/>
                    <a:pt x="2395" y="461"/>
                  </a:cubicBezTo>
                  <a:close/>
                  <a:moveTo>
                    <a:pt x="9423" y="725"/>
                  </a:moveTo>
                  <a:cubicBezTo>
                    <a:pt x="9344" y="725"/>
                    <a:pt x="9265" y="773"/>
                    <a:pt x="9236" y="858"/>
                  </a:cubicBezTo>
                  <a:cubicBezTo>
                    <a:pt x="9200" y="967"/>
                    <a:pt x="9261" y="1075"/>
                    <a:pt x="9369" y="1112"/>
                  </a:cubicBezTo>
                  <a:cubicBezTo>
                    <a:pt x="9611" y="1196"/>
                    <a:pt x="9852" y="1293"/>
                    <a:pt x="10106" y="1389"/>
                  </a:cubicBezTo>
                  <a:cubicBezTo>
                    <a:pt x="10130" y="1401"/>
                    <a:pt x="10154" y="1401"/>
                    <a:pt x="10178" y="1401"/>
                  </a:cubicBezTo>
                  <a:cubicBezTo>
                    <a:pt x="10251" y="1401"/>
                    <a:pt x="10335" y="1353"/>
                    <a:pt x="10359" y="1281"/>
                  </a:cubicBezTo>
                  <a:cubicBezTo>
                    <a:pt x="10408" y="1172"/>
                    <a:pt x="10359" y="1051"/>
                    <a:pt x="10251" y="1015"/>
                  </a:cubicBezTo>
                  <a:cubicBezTo>
                    <a:pt x="9997" y="918"/>
                    <a:pt x="9743" y="822"/>
                    <a:pt x="9490" y="737"/>
                  </a:cubicBezTo>
                  <a:cubicBezTo>
                    <a:pt x="9469" y="729"/>
                    <a:pt x="9446" y="725"/>
                    <a:pt x="9423" y="725"/>
                  </a:cubicBezTo>
                  <a:close/>
                  <a:moveTo>
                    <a:pt x="926" y="1073"/>
                  </a:moveTo>
                  <a:cubicBezTo>
                    <a:pt x="895" y="1073"/>
                    <a:pt x="863" y="1081"/>
                    <a:pt x="834" y="1099"/>
                  </a:cubicBezTo>
                  <a:cubicBezTo>
                    <a:pt x="580" y="1220"/>
                    <a:pt x="351" y="1365"/>
                    <a:pt x="122" y="1510"/>
                  </a:cubicBezTo>
                  <a:cubicBezTo>
                    <a:pt x="37" y="1570"/>
                    <a:pt x="1" y="1691"/>
                    <a:pt x="61" y="1788"/>
                  </a:cubicBezTo>
                  <a:cubicBezTo>
                    <a:pt x="109" y="1848"/>
                    <a:pt x="170" y="1872"/>
                    <a:pt x="230" y="1872"/>
                  </a:cubicBezTo>
                  <a:cubicBezTo>
                    <a:pt x="278" y="1872"/>
                    <a:pt x="315" y="1872"/>
                    <a:pt x="351" y="1848"/>
                  </a:cubicBezTo>
                  <a:cubicBezTo>
                    <a:pt x="556" y="1703"/>
                    <a:pt x="786" y="1570"/>
                    <a:pt x="1015" y="1450"/>
                  </a:cubicBezTo>
                  <a:cubicBezTo>
                    <a:pt x="1111" y="1401"/>
                    <a:pt x="1148" y="1281"/>
                    <a:pt x="1099" y="1184"/>
                  </a:cubicBezTo>
                  <a:cubicBezTo>
                    <a:pt x="1066" y="1117"/>
                    <a:pt x="997" y="1073"/>
                    <a:pt x="926" y="107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5"/>
            <p:cNvSpPr/>
            <p:nvPr/>
          </p:nvSpPr>
          <p:spPr>
            <a:xfrm>
              <a:off x="9817776" y="3794729"/>
              <a:ext cx="523618" cy="748939"/>
            </a:xfrm>
            <a:custGeom>
              <a:avLst/>
              <a:gdLst/>
              <a:ahLst/>
              <a:cxnLst/>
              <a:rect l="l" t="t" r="r" b="b"/>
              <a:pathLst>
                <a:path w="10057" h="14384" extrusionOk="0">
                  <a:moveTo>
                    <a:pt x="5868" y="1"/>
                  </a:moveTo>
                  <a:cubicBezTo>
                    <a:pt x="5868" y="1"/>
                    <a:pt x="3888" y="2222"/>
                    <a:pt x="4395" y="2584"/>
                  </a:cubicBezTo>
                  <a:cubicBezTo>
                    <a:pt x="4890" y="2959"/>
                    <a:pt x="5530" y="2959"/>
                    <a:pt x="5397" y="3562"/>
                  </a:cubicBezTo>
                  <a:cubicBezTo>
                    <a:pt x="5300" y="3997"/>
                    <a:pt x="4141" y="7582"/>
                    <a:pt x="3489" y="9587"/>
                  </a:cubicBezTo>
                  <a:cubicBezTo>
                    <a:pt x="2113" y="9285"/>
                    <a:pt x="1075" y="9092"/>
                    <a:pt x="1075" y="9092"/>
                  </a:cubicBezTo>
                  <a:cubicBezTo>
                    <a:pt x="0" y="11192"/>
                    <a:pt x="290" y="11929"/>
                    <a:pt x="290" y="11929"/>
                  </a:cubicBezTo>
                  <a:cubicBezTo>
                    <a:pt x="1009" y="12784"/>
                    <a:pt x="7766" y="14384"/>
                    <a:pt x="8843" y="14384"/>
                  </a:cubicBezTo>
                  <a:cubicBezTo>
                    <a:pt x="8905" y="14384"/>
                    <a:pt x="8949" y="14379"/>
                    <a:pt x="8970" y="14367"/>
                  </a:cubicBezTo>
                  <a:cubicBezTo>
                    <a:pt x="9381" y="14174"/>
                    <a:pt x="9864" y="11663"/>
                    <a:pt x="9864" y="11663"/>
                  </a:cubicBezTo>
                  <a:cubicBezTo>
                    <a:pt x="9417" y="11265"/>
                    <a:pt x="8234" y="10830"/>
                    <a:pt x="6870" y="10444"/>
                  </a:cubicBezTo>
                  <a:cubicBezTo>
                    <a:pt x="8029" y="7884"/>
                    <a:pt x="10057" y="2186"/>
                    <a:pt x="10057" y="2186"/>
                  </a:cubicBezTo>
                  <a:cubicBezTo>
                    <a:pt x="10057" y="2186"/>
                    <a:pt x="8584" y="943"/>
                    <a:pt x="5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5"/>
            <p:cNvSpPr/>
            <p:nvPr/>
          </p:nvSpPr>
          <p:spPr>
            <a:xfrm>
              <a:off x="10175410" y="4180695"/>
              <a:ext cx="64821" cy="157192"/>
            </a:xfrm>
            <a:custGeom>
              <a:avLst/>
              <a:gdLst/>
              <a:ahLst/>
              <a:cxnLst/>
              <a:rect l="l" t="t" r="r" b="b"/>
              <a:pathLst>
                <a:path w="1245" h="3019" extrusionOk="0">
                  <a:moveTo>
                    <a:pt x="1" y="3019"/>
                  </a:moveTo>
                  <a:cubicBezTo>
                    <a:pt x="1" y="3019"/>
                    <a:pt x="1" y="3019"/>
                    <a:pt x="1" y="3019"/>
                  </a:cubicBezTo>
                  <a:cubicBezTo>
                    <a:pt x="1" y="3019"/>
                    <a:pt x="1" y="3019"/>
                    <a:pt x="1" y="3019"/>
                  </a:cubicBezTo>
                  <a:close/>
                  <a:moveTo>
                    <a:pt x="13" y="3007"/>
                  </a:moveTo>
                  <a:cubicBezTo>
                    <a:pt x="13" y="3007"/>
                    <a:pt x="13" y="3007"/>
                    <a:pt x="13" y="3007"/>
                  </a:cubicBezTo>
                  <a:cubicBezTo>
                    <a:pt x="13" y="3007"/>
                    <a:pt x="13" y="3007"/>
                    <a:pt x="13" y="3007"/>
                  </a:cubicBezTo>
                  <a:close/>
                  <a:moveTo>
                    <a:pt x="906" y="858"/>
                  </a:moveTo>
                  <a:cubicBezTo>
                    <a:pt x="1015" y="580"/>
                    <a:pt x="1136" y="290"/>
                    <a:pt x="1244" y="0"/>
                  </a:cubicBezTo>
                  <a:lnTo>
                    <a:pt x="1244" y="0"/>
                  </a:lnTo>
                  <a:cubicBezTo>
                    <a:pt x="1136" y="290"/>
                    <a:pt x="1015" y="580"/>
                    <a:pt x="906" y="858"/>
                  </a:cubicBezTo>
                  <a:close/>
                </a:path>
              </a:pathLst>
            </a:custGeom>
            <a:solidFill>
              <a:srgbClr val="1E1B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5"/>
            <p:cNvSpPr/>
            <p:nvPr/>
          </p:nvSpPr>
          <p:spPr>
            <a:xfrm>
              <a:off x="10112568" y="3794729"/>
              <a:ext cx="228826" cy="628663"/>
            </a:xfrm>
            <a:custGeom>
              <a:avLst/>
              <a:gdLst/>
              <a:ahLst/>
              <a:cxnLst/>
              <a:rect l="l" t="t" r="r" b="b"/>
              <a:pathLst>
                <a:path w="4395" h="12074" extrusionOk="0">
                  <a:moveTo>
                    <a:pt x="206" y="1"/>
                  </a:moveTo>
                  <a:cubicBezTo>
                    <a:pt x="206" y="1"/>
                    <a:pt x="121" y="97"/>
                    <a:pt x="0" y="242"/>
                  </a:cubicBezTo>
                  <a:cubicBezTo>
                    <a:pt x="749" y="641"/>
                    <a:pt x="3731" y="2065"/>
                    <a:pt x="3828" y="2415"/>
                  </a:cubicBezTo>
                  <a:cubicBezTo>
                    <a:pt x="3924" y="2826"/>
                    <a:pt x="568" y="10468"/>
                    <a:pt x="568" y="10468"/>
                  </a:cubicBezTo>
                  <a:cubicBezTo>
                    <a:pt x="568" y="10468"/>
                    <a:pt x="3139" y="11361"/>
                    <a:pt x="4117" y="12074"/>
                  </a:cubicBezTo>
                  <a:cubicBezTo>
                    <a:pt x="4166" y="11832"/>
                    <a:pt x="4202" y="11663"/>
                    <a:pt x="4202" y="11663"/>
                  </a:cubicBezTo>
                  <a:cubicBezTo>
                    <a:pt x="3755" y="11265"/>
                    <a:pt x="2572" y="10830"/>
                    <a:pt x="1208" y="10444"/>
                  </a:cubicBezTo>
                  <a:cubicBezTo>
                    <a:pt x="2367" y="7884"/>
                    <a:pt x="4395" y="2186"/>
                    <a:pt x="4395" y="2186"/>
                  </a:cubicBezTo>
                  <a:cubicBezTo>
                    <a:pt x="4395" y="2186"/>
                    <a:pt x="2922" y="943"/>
                    <a:pt x="2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5"/>
            <p:cNvSpPr/>
            <p:nvPr/>
          </p:nvSpPr>
          <p:spPr>
            <a:xfrm>
              <a:off x="10243927" y="3889281"/>
              <a:ext cx="88667" cy="52328"/>
            </a:xfrm>
            <a:custGeom>
              <a:avLst/>
              <a:gdLst/>
              <a:ahLst/>
              <a:cxnLst/>
              <a:rect l="l" t="t" r="r" b="b"/>
              <a:pathLst>
                <a:path w="1703" h="1005" extrusionOk="0">
                  <a:moveTo>
                    <a:pt x="531" y="1"/>
                  </a:moveTo>
                  <a:cubicBezTo>
                    <a:pt x="309" y="1"/>
                    <a:pt x="137" y="73"/>
                    <a:pt x="85" y="213"/>
                  </a:cubicBezTo>
                  <a:cubicBezTo>
                    <a:pt x="1" y="442"/>
                    <a:pt x="266" y="756"/>
                    <a:pt x="701" y="913"/>
                  </a:cubicBezTo>
                  <a:cubicBezTo>
                    <a:pt x="866" y="975"/>
                    <a:pt x="1030" y="1005"/>
                    <a:pt x="1173" y="1005"/>
                  </a:cubicBezTo>
                  <a:cubicBezTo>
                    <a:pt x="1395" y="1005"/>
                    <a:pt x="1567" y="932"/>
                    <a:pt x="1618" y="793"/>
                  </a:cubicBezTo>
                  <a:cubicBezTo>
                    <a:pt x="1703" y="563"/>
                    <a:pt x="1425" y="261"/>
                    <a:pt x="1003" y="92"/>
                  </a:cubicBezTo>
                  <a:cubicBezTo>
                    <a:pt x="837" y="31"/>
                    <a:pt x="674" y="1"/>
                    <a:pt x="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5"/>
            <p:cNvSpPr/>
            <p:nvPr/>
          </p:nvSpPr>
          <p:spPr>
            <a:xfrm>
              <a:off x="10446355" y="3983312"/>
              <a:ext cx="135786" cy="136469"/>
            </a:xfrm>
            <a:custGeom>
              <a:avLst/>
              <a:gdLst/>
              <a:ahLst/>
              <a:cxnLst/>
              <a:rect l="l" t="t" r="r" b="b"/>
              <a:pathLst>
                <a:path w="2608" h="2621" extrusionOk="0">
                  <a:moveTo>
                    <a:pt x="1304" y="1"/>
                  </a:moveTo>
                  <a:cubicBezTo>
                    <a:pt x="580" y="1"/>
                    <a:pt x="0" y="592"/>
                    <a:pt x="0" y="1317"/>
                  </a:cubicBezTo>
                  <a:cubicBezTo>
                    <a:pt x="0" y="2041"/>
                    <a:pt x="580" y="2620"/>
                    <a:pt x="1304" y="2620"/>
                  </a:cubicBezTo>
                  <a:cubicBezTo>
                    <a:pt x="2028" y="2620"/>
                    <a:pt x="2608" y="2041"/>
                    <a:pt x="2608" y="1317"/>
                  </a:cubicBezTo>
                  <a:cubicBezTo>
                    <a:pt x="2608" y="592"/>
                    <a:pt x="2028" y="1"/>
                    <a:pt x="1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5"/>
            <p:cNvSpPr/>
            <p:nvPr/>
          </p:nvSpPr>
          <p:spPr>
            <a:xfrm>
              <a:off x="10566886" y="2847673"/>
              <a:ext cx="115064" cy="115746"/>
            </a:xfrm>
            <a:custGeom>
              <a:avLst/>
              <a:gdLst/>
              <a:ahLst/>
              <a:cxnLst/>
              <a:rect l="l" t="t" r="r" b="b"/>
              <a:pathLst>
                <a:path w="2210" h="2223" extrusionOk="0">
                  <a:moveTo>
                    <a:pt x="1099" y="1"/>
                  </a:moveTo>
                  <a:cubicBezTo>
                    <a:pt x="496" y="1"/>
                    <a:pt x="1" y="496"/>
                    <a:pt x="1" y="1112"/>
                  </a:cubicBezTo>
                  <a:cubicBezTo>
                    <a:pt x="1" y="1727"/>
                    <a:pt x="496" y="2222"/>
                    <a:pt x="1099" y="2222"/>
                  </a:cubicBezTo>
                  <a:cubicBezTo>
                    <a:pt x="1715" y="2222"/>
                    <a:pt x="2210" y="1727"/>
                    <a:pt x="2210" y="1112"/>
                  </a:cubicBezTo>
                  <a:cubicBezTo>
                    <a:pt x="2210" y="496"/>
                    <a:pt x="1715" y="1"/>
                    <a:pt x="10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5"/>
            <p:cNvSpPr/>
            <p:nvPr/>
          </p:nvSpPr>
          <p:spPr>
            <a:xfrm rot="-1290752">
              <a:off x="10162496" y="3186140"/>
              <a:ext cx="363945" cy="135806"/>
            </a:xfrm>
            <a:custGeom>
              <a:avLst/>
              <a:gdLst/>
              <a:ahLst/>
              <a:cxnLst/>
              <a:rect l="l" t="t" r="r" b="b"/>
              <a:pathLst>
                <a:path w="12508" h="4667" extrusionOk="0">
                  <a:moveTo>
                    <a:pt x="990" y="1"/>
                  </a:moveTo>
                  <a:cubicBezTo>
                    <a:pt x="0" y="2150"/>
                    <a:pt x="543" y="2174"/>
                    <a:pt x="543" y="2174"/>
                  </a:cubicBezTo>
                  <a:cubicBezTo>
                    <a:pt x="1296" y="3006"/>
                    <a:pt x="10432" y="4667"/>
                    <a:pt x="11785" y="4667"/>
                  </a:cubicBezTo>
                  <a:cubicBezTo>
                    <a:pt x="11865" y="4667"/>
                    <a:pt x="11918" y="4661"/>
                    <a:pt x="11940" y="4649"/>
                  </a:cubicBezTo>
                  <a:cubicBezTo>
                    <a:pt x="12338" y="4431"/>
                    <a:pt x="12507" y="2355"/>
                    <a:pt x="12507" y="2355"/>
                  </a:cubicBezTo>
                  <a:cubicBezTo>
                    <a:pt x="11179" y="1244"/>
                    <a:pt x="990" y="1"/>
                    <a:pt x="9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5"/>
            <p:cNvSpPr/>
            <p:nvPr/>
          </p:nvSpPr>
          <p:spPr>
            <a:xfrm rot="-1290752">
              <a:off x="10180026" y="3330269"/>
              <a:ext cx="363945" cy="135806"/>
            </a:xfrm>
            <a:custGeom>
              <a:avLst/>
              <a:gdLst/>
              <a:ahLst/>
              <a:cxnLst/>
              <a:rect l="l" t="t" r="r" b="b"/>
              <a:pathLst>
                <a:path w="12508" h="4667" extrusionOk="0">
                  <a:moveTo>
                    <a:pt x="991" y="1"/>
                  </a:moveTo>
                  <a:cubicBezTo>
                    <a:pt x="1" y="2150"/>
                    <a:pt x="544" y="2174"/>
                    <a:pt x="544" y="2174"/>
                  </a:cubicBezTo>
                  <a:cubicBezTo>
                    <a:pt x="1285" y="3006"/>
                    <a:pt x="10431" y="4667"/>
                    <a:pt x="11785" y="4667"/>
                  </a:cubicBezTo>
                  <a:cubicBezTo>
                    <a:pt x="11865" y="4667"/>
                    <a:pt x="11918" y="4661"/>
                    <a:pt x="11941" y="4649"/>
                  </a:cubicBezTo>
                  <a:cubicBezTo>
                    <a:pt x="12339" y="4432"/>
                    <a:pt x="12508" y="2355"/>
                    <a:pt x="12508" y="2355"/>
                  </a:cubicBezTo>
                  <a:cubicBezTo>
                    <a:pt x="11180" y="1244"/>
                    <a:pt x="991" y="1"/>
                    <a:pt x="9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5"/>
            <p:cNvSpPr/>
            <p:nvPr/>
          </p:nvSpPr>
          <p:spPr>
            <a:xfrm rot="-633468">
              <a:off x="11687839" y="2745518"/>
              <a:ext cx="174214" cy="54256"/>
            </a:xfrm>
            <a:custGeom>
              <a:avLst/>
              <a:gdLst/>
              <a:ahLst/>
              <a:cxnLst/>
              <a:rect l="l" t="t" r="r" b="b"/>
              <a:pathLst>
                <a:path w="3346" h="1042" extrusionOk="0">
                  <a:moveTo>
                    <a:pt x="1732" y="1"/>
                  </a:moveTo>
                  <a:cubicBezTo>
                    <a:pt x="950" y="1"/>
                    <a:pt x="182" y="48"/>
                    <a:pt x="182" y="48"/>
                  </a:cubicBezTo>
                  <a:cubicBezTo>
                    <a:pt x="0" y="787"/>
                    <a:pt x="118" y="808"/>
                    <a:pt x="132" y="808"/>
                  </a:cubicBezTo>
                  <a:cubicBezTo>
                    <a:pt x="133" y="808"/>
                    <a:pt x="134" y="808"/>
                    <a:pt x="134" y="808"/>
                  </a:cubicBezTo>
                  <a:cubicBezTo>
                    <a:pt x="292" y="974"/>
                    <a:pt x="1534" y="1042"/>
                    <a:pt x="2401" y="1042"/>
                  </a:cubicBezTo>
                  <a:cubicBezTo>
                    <a:pt x="2861" y="1042"/>
                    <a:pt x="3215" y="1023"/>
                    <a:pt x="3248" y="989"/>
                  </a:cubicBezTo>
                  <a:cubicBezTo>
                    <a:pt x="3345" y="893"/>
                    <a:pt x="3321" y="181"/>
                    <a:pt x="3321" y="181"/>
                  </a:cubicBezTo>
                  <a:cubicBezTo>
                    <a:pt x="3139" y="38"/>
                    <a:pt x="2430" y="1"/>
                    <a:pt x="1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5"/>
            <p:cNvSpPr/>
            <p:nvPr/>
          </p:nvSpPr>
          <p:spPr>
            <a:xfrm rot="-633468">
              <a:off x="11680140" y="2656176"/>
              <a:ext cx="174214" cy="54256"/>
            </a:xfrm>
            <a:custGeom>
              <a:avLst/>
              <a:gdLst/>
              <a:ahLst/>
              <a:cxnLst/>
              <a:rect l="l" t="t" r="r" b="b"/>
              <a:pathLst>
                <a:path w="3346" h="1042" extrusionOk="0">
                  <a:moveTo>
                    <a:pt x="1732" y="0"/>
                  </a:moveTo>
                  <a:cubicBezTo>
                    <a:pt x="950" y="0"/>
                    <a:pt x="182" y="47"/>
                    <a:pt x="182" y="47"/>
                  </a:cubicBezTo>
                  <a:cubicBezTo>
                    <a:pt x="0" y="787"/>
                    <a:pt x="118" y="808"/>
                    <a:pt x="132" y="808"/>
                  </a:cubicBezTo>
                  <a:cubicBezTo>
                    <a:pt x="133" y="808"/>
                    <a:pt x="134" y="808"/>
                    <a:pt x="134" y="808"/>
                  </a:cubicBezTo>
                  <a:cubicBezTo>
                    <a:pt x="292" y="974"/>
                    <a:pt x="1534" y="1042"/>
                    <a:pt x="2401" y="1042"/>
                  </a:cubicBezTo>
                  <a:cubicBezTo>
                    <a:pt x="2861" y="1042"/>
                    <a:pt x="3215" y="1023"/>
                    <a:pt x="3248" y="989"/>
                  </a:cubicBezTo>
                  <a:cubicBezTo>
                    <a:pt x="3345" y="893"/>
                    <a:pt x="3321" y="180"/>
                    <a:pt x="3321" y="180"/>
                  </a:cubicBezTo>
                  <a:cubicBezTo>
                    <a:pt x="3139" y="38"/>
                    <a:pt x="2430" y="0"/>
                    <a:pt x="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5"/>
            <p:cNvSpPr/>
            <p:nvPr/>
          </p:nvSpPr>
          <p:spPr>
            <a:xfrm rot="-633468">
              <a:off x="11687025" y="2745714"/>
              <a:ext cx="172913" cy="45248"/>
            </a:xfrm>
            <a:custGeom>
              <a:avLst/>
              <a:gdLst/>
              <a:ahLst/>
              <a:cxnLst/>
              <a:rect l="l" t="t" r="r" b="b"/>
              <a:pathLst>
                <a:path w="3321" h="869" extrusionOk="0">
                  <a:moveTo>
                    <a:pt x="1732" y="1"/>
                  </a:moveTo>
                  <a:cubicBezTo>
                    <a:pt x="950" y="1"/>
                    <a:pt x="182" y="48"/>
                    <a:pt x="182" y="48"/>
                  </a:cubicBezTo>
                  <a:cubicBezTo>
                    <a:pt x="0" y="787"/>
                    <a:pt x="118" y="808"/>
                    <a:pt x="132" y="808"/>
                  </a:cubicBezTo>
                  <a:cubicBezTo>
                    <a:pt x="133" y="808"/>
                    <a:pt x="134" y="808"/>
                    <a:pt x="134" y="808"/>
                  </a:cubicBezTo>
                  <a:cubicBezTo>
                    <a:pt x="158" y="833"/>
                    <a:pt x="194" y="857"/>
                    <a:pt x="242" y="869"/>
                  </a:cubicBezTo>
                  <a:cubicBezTo>
                    <a:pt x="230" y="772"/>
                    <a:pt x="254" y="579"/>
                    <a:pt x="339" y="217"/>
                  </a:cubicBezTo>
                  <a:cubicBezTo>
                    <a:pt x="339" y="217"/>
                    <a:pt x="1104" y="172"/>
                    <a:pt x="1884" y="172"/>
                  </a:cubicBezTo>
                  <a:cubicBezTo>
                    <a:pt x="2451" y="172"/>
                    <a:pt x="3026" y="196"/>
                    <a:pt x="3321" y="277"/>
                  </a:cubicBezTo>
                  <a:cubicBezTo>
                    <a:pt x="3321" y="217"/>
                    <a:pt x="3321" y="181"/>
                    <a:pt x="3321" y="181"/>
                  </a:cubicBezTo>
                  <a:cubicBezTo>
                    <a:pt x="3139" y="38"/>
                    <a:pt x="2430" y="1"/>
                    <a:pt x="17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5"/>
            <p:cNvSpPr/>
            <p:nvPr/>
          </p:nvSpPr>
          <p:spPr>
            <a:xfrm rot="271987">
              <a:off x="10821035" y="2615035"/>
              <a:ext cx="281465" cy="257788"/>
            </a:xfrm>
            <a:custGeom>
              <a:avLst/>
              <a:gdLst/>
              <a:ahLst/>
              <a:cxnLst/>
              <a:rect l="l" t="t" r="r" b="b"/>
              <a:pathLst>
                <a:path w="5406" h="4951" extrusionOk="0">
                  <a:moveTo>
                    <a:pt x="3133" y="1413"/>
                  </a:moveTo>
                  <a:cubicBezTo>
                    <a:pt x="3184" y="1413"/>
                    <a:pt x="3234" y="1415"/>
                    <a:pt x="3285" y="1418"/>
                  </a:cubicBezTo>
                  <a:cubicBezTo>
                    <a:pt x="3393" y="2046"/>
                    <a:pt x="3454" y="2686"/>
                    <a:pt x="3562" y="3313"/>
                  </a:cubicBezTo>
                  <a:cubicBezTo>
                    <a:pt x="3357" y="3374"/>
                    <a:pt x="2971" y="3374"/>
                    <a:pt x="2741" y="3374"/>
                  </a:cubicBezTo>
                  <a:lnTo>
                    <a:pt x="2608" y="3374"/>
                  </a:lnTo>
                  <a:cubicBezTo>
                    <a:pt x="2162" y="3374"/>
                    <a:pt x="1631" y="3241"/>
                    <a:pt x="1582" y="2710"/>
                  </a:cubicBezTo>
                  <a:cubicBezTo>
                    <a:pt x="1558" y="2347"/>
                    <a:pt x="1908" y="1877"/>
                    <a:pt x="2186" y="1683"/>
                  </a:cubicBezTo>
                  <a:cubicBezTo>
                    <a:pt x="2458" y="1485"/>
                    <a:pt x="2802" y="1413"/>
                    <a:pt x="3133" y="1413"/>
                  </a:cubicBezTo>
                  <a:close/>
                  <a:moveTo>
                    <a:pt x="3178" y="0"/>
                  </a:moveTo>
                  <a:cubicBezTo>
                    <a:pt x="2410" y="0"/>
                    <a:pt x="1662" y="262"/>
                    <a:pt x="1075" y="778"/>
                  </a:cubicBezTo>
                  <a:cubicBezTo>
                    <a:pt x="532" y="1261"/>
                    <a:pt x="1" y="2287"/>
                    <a:pt x="206" y="3036"/>
                  </a:cubicBezTo>
                  <a:cubicBezTo>
                    <a:pt x="472" y="3953"/>
                    <a:pt x="1051" y="4545"/>
                    <a:pt x="1993" y="4714"/>
                  </a:cubicBezTo>
                  <a:cubicBezTo>
                    <a:pt x="2246" y="4759"/>
                    <a:pt x="2553" y="4788"/>
                    <a:pt x="2871" y="4788"/>
                  </a:cubicBezTo>
                  <a:cubicBezTo>
                    <a:pt x="3235" y="4788"/>
                    <a:pt x="3614" y="4750"/>
                    <a:pt x="3949" y="4653"/>
                  </a:cubicBezTo>
                  <a:cubicBezTo>
                    <a:pt x="4095" y="4858"/>
                    <a:pt x="4327" y="4950"/>
                    <a:pt x="4555" y="4950"/>
                  </a:cubicBezTo>
                  <a:cubicBezTo>
                    <a:pt x="4986" y="4950"/>
                    <a:pt x="5406" y="4623"/>
                    <a:pt x="5216" y="4110"/>
                  </a:cubicBezTo>
                  <a:cubicBezTo>
                    <a:pt x="4806" y="2987"/>
                    <a:pt x="4830" y="1792"/>
                    <a:pt x="4576" y="633"/>
                  </a:cubicBezTo>
                  <a:cubicBezTo>
                    <a:pt x="4495" y="284"/>
                    <a:pt x="4222" y="125"/>
                    <a:pt x="3943" y="125"/>
                  </a:cubicBezTo>
                  <a:cubicBezTo>
                    <a:pt x="3933" y="125"/>
                    <a:pt x="3923" y="126"/>
                    <a:pt x="3912" y="126"/>
                  </a:cubicBezTo>
                  <a:cubicBezTo>
                    <a:pt x="3828" y="78"/>
                    <a:pt x="3731" y="42"/>
                    <a:pt x="3623" y="30"/>
                  </a:cubicBezTo>
                  <a:cubicBezTo>
                    <a:pt x="3474" y="10"/>
                    <a:pt x="3326" y="0"/>
                    <a:pt x="3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5"/>
            <p:cNvSpPr/>
            <p:nvPr/>
          </p:nvSpPr>
          <p:spPr>
            <a:xfrm rot="51173">
              <a:off x="11382498" y="2594564"/>
              <a:ext cx="227267" cy="347555"/>
            </a:xfrm>
            <a:custGeom>
              <a:avLst/>
              <a:gdLst/>
              <a:ahLst/>
              <a:cxnLst/>
              <a:rect l="l" t="t" r="r" b="b"/>
              <a:pathLst>
                <a:path w="4365" h="6675" extrusionOk="0">
                  <a:moveTo>
                    <a:pt x="1905" y="3928"/>
                  </a:moveTo>
                  <a:cubicBezTo>
                    <a:pt x="2361" y="3928"/>
                    <a:pt x="2831" y="4036"/>
                    <a:pt x="2868" y="4446"/>
                  </a:cubicBezTo>
                  <a:cubicBezTo>
                    <a:pt x="2916" y="4917"/>
                    <a:pt x="2095" y="5219"/>
                    <a:pt x="1624" y="5255"/>
                  </a:cubicBezTo>
                  <a:cubicBezTo>
                    <a:pt x="1600" y="4820"/>
                    <a:pt x="1564" y="4386"/>
                    <a:pt x="1516" y="3951"/>
                  </a:cubicBezTo>
                  <a:cubicBezTo>
                    <a:pt x="1637" y="3937"/>
                    <a:pt x="1770" y="3928"/>
                    <a:pt x="1905" y="3928"/>
                  </a:cubicBezTo>
                  <a:close/>
                  <a:moveTo>
                    <a:pt x="685" y="0"/>
                  </a:moveTo>
                  <a:cubicBezTo>
                    <a:pt x="334" y="0"/>
                    <a:pt x="1" y="224"/>
                    <a:pt x="31" y="679"/>
                  </a:cubicBezTo>
                  <a:cubicBezTo>
                    <a:pt x="91" y="1609"/>
                    <a:pt x="7" y="2538"/>
                    <a:pt x="67" y="3468"/>
                  </a:cubicBezTo>
                  <a:cubicBezTo>
                    <a:pt x="115" y="4313"/>
                    <a:pt x="224" y="5146"/>
                    <a:pt x="260" y="5991"/>
                  </a:cubicBezTo>
                  <a:cubicBezTo>
                    <a:pt x="280" y="6445"/>
                    <a:pt x="630" y="6675"/>
                    <a:pt x="980" y="6675"/>
                  </a:cubicBezTo>
                  <a:cubicBezTo>
                    <a:pt x="1068" y="6675"/>
                    <a:pt x="1156" y="6660"/>
                    <a:pt x="1238" y="6631"/>
                  </a:cubicBezTo>
                  <a:cubicBezTo>
                    <a:pt x="1319" y="6641"/>
                    <a:pt x="1402" y="6646"/>
                    <a:pt x="1485" y="6646"/>
                  </a:cubicBezTo>
                  <a:cubicBezTo>
                    <a:pt x="1995" y="6646"/>
                    <a:pt x="2530" y="6469"/>
                    <a:pt x="2977" y="6293"/>
                  </a:cubicBezTo>
                  <a:cubicBezTo>
                    <a:pt x="3737" y="5979"/>
                    <a:pt x="4184" y="5388"/>
                    <a:pt x="4280" y="4579"/>
                  </a:cubicBezTo>
                  <a:cubicBezTo>
                    <a:pt x="4365" y="3878"/>
                    <a:pt x="3882" y="3178"/>
                    <a:pt x="3290" y="2852"/>
                  </a:cubicBezTo>
                  <a:cubicBezTo>
                    <a:pt x="2869" y="2618"/>
                    <a:pt x="2368" y="2529"/>
                    <a:pt x="1872" y="2529"/>
                  </a:cubicBezTo>
                  <a:cubicBezTo>
                    <a:pt x="1728" y="2529"/>
                    <a:pt x="1584" y="2537"/>
                    <a:pt x="1443" y="2550"/>
                  </a:cubicBezTo>
                  <a:cubicBezTo>
                    <a:pt x="1443" y="1923"/>
                    <a:pt x="1480" y="1307"/>
                    <a:pt x="1443" y="679"/>
                  </a:cubicBezTo>
                  <a:cubicBezTo>
                    <a:pt x="1413" y="230"/>
                    <a:pt x="1040" y="0"/>
                    <a:pt x="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5"/>
            <p:cNvSpPr/>
            <p:nvPr/>
          </p:nvSpPr>
          <p:spPr>
            <a:xfrm rot="271987">
              <a:off x="11923631" y="2578313"/>
              <a:ext cx="229712" cy="249145"/>
            </a:xfrm>
            <a:custGeom>
              <a:avLst/>
              <a:gdLst/>
              <a:ahLst/>
              <a:cxnLst/>
              <a:rect l="l" t="t" r="r" b="b"/>
              <a:pathLst>
                <a:path w="4412" h="4785" extrusionOk="0">
                  <a:moveTo>
                    <a:pt x="2829" y="0"/>
                  </a:moveTo>
                  <a:cubicBezTo>
                    <a:pt x="2781" y="0"/>
                    <a:pt x="2732" y="5"/>
                    <a:pt x="2681" y="15"/>
                  </a:cubicBezTo>
                  <a:cubicBezTo>
                    <a:pt x="1353" y="268"/>
                    <a:pt x="1" y="1560"/>
                    <a:pt x="158" y="2985"/>
                  </a:cubicBezTo>
                  <a:cubicBezTo>
                    <a:pt x="230" y="3733"/>
                    <a:pt x="773" y="4300"/>
                    <a:pt x="1449" y="4566"/>
                  </a:cubicBezTo>
                  <a:cubicBezTo>
                    <a:pt x="1789" y="4701"/>
                    <a:pt x="2234" y="4784"/>
                    <a:pt x="2669" y="4784"/>
                  </a:cubicBezTo>
                  <a:cubicBezTo>
                    <a:pt x="3054" y="4784"/>
                    <a:pt x="3430" y="4719"/>
                    <a:pt x="3719" y="4566"/>
                  </a:cubicBezTo>
                  <a:cubicBezTo>
                    <a:pt x="4411" y="4194"/>
                    <a:pt x="4007" y="3247"/>
                    <a:pt x="3369" y="3247"/>
                  </a:cubicBezTo>
                  <a:cubicBezTo>
                    <a:pt x="3261" y="3247"/>
                    <a:pt x="3147" y="3274"/>
                    <a:pt x="3031" y="3335"/>
                  </a:cubicBezTo>
                  <a:cubicBezTo>
                    <a:pt x="3103" y="3296"/>
                    <a:pt x="3102" y="3284"/>
                    <a:pt x="3067" y="3284"/>
                  </a:cubicBezTo>
                  <a:cubicBezTo>
                    <a:pt x="3003" y="3284"/>
                    <a:pt x="2824" y="3327"/>
                    <a:pt x="2777" y="3335"/>
                  </a:cubicBezTo>
                  <a:cubicBezTo>
                    <a:pt x="2681" y="3341"/>
                    <a:pt x="2578" y="3347"/>
                    <a:pt x="2476" y="3347"/>
                  </a:cubicBezTo>
                  <a:cubicBezTo>
                    <a:pt x="2373" y="3347"/>
                    <a:pt x="2270" y="3341"/>
                    <a:pt x="2174" y="3323"/>
                  </a:cubicBezTo>
                  <a:cubicBezTo>
                    <a:pt x="1848" y="3274"/>
                    <a:pt x="1498" y="3045"/>
                    <a:pt x="1546" y="2683"/>
                  </a:cubicBezTo>
                  <a:cubicBezTo>
                    <a:pt x="1643" y="1995"/>
                    <a:pt x="2403" y="1500"/>
                    <a:pt x="3031" y="1379"/>
                  </a:cubicBezTo>
                  <a:cubicBezTo>
                    <a:pt x="3872" y="1220"/>
                    <a:pt x="3600" y="0"/>
                    <a:pt x="2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5"/>
            <p:cNvSpPr/>
            <p:nvPr/>
          </p:nvSpPr>
          <p:spPr>
            <a:xfrm rot="271987">
              <a:off x="11138676" y="2567761"/>
              <a:ext cx="211229" cy="203898"/>
            </a:xfrm>
            <a:custGeom>
              <a:avLst/>
              <a:gdLst/>
              <a:ahLst/>
              <a:cxnLst/>
              <a:rect l="l" t="t" r="r" b="b"/>
              <a:pathLst>
                <a:path w="4057" h="3916" extrusionOk="0">
                  <a:moveTo>
                    <a:pt x="1832" y="0"/>
                  </a:moveTo>
                  <a:cubicBezTo>
                    <a:pt x="1564" y="0"/>
                    <a:pt x="1581" y="88"/>
                    <a:pt x="1581" y="88"/>
                  </a:cubicBezTo>
                  <a:cubicBezTo>
                    <a:pt x="1485" y="209"/>
                    <a:pt x="1460" y="801"/>
                    <a:pt x="1473" y="1489"/>
                  </a:cubicBezTo>
                  <a:cubicBezTo>
                    <a:pt x="748" y="1549"/>
                    <a:pt x="145" y="1622"/>
                    <a:pt x="145" y="1622"/>
                  </a:cubicBezTo>
                  <a:cubicBezTo>
                    <a:pt x="0" y="2388"/>
                    <a:pt x="142" y="2419"/>
                    <a:pt x="165" y="2419"/>
                  </a:cubicBezTo>
                  <a:cubicBezTo>
                    <a:pt x="168" y="2419"/>
                    <a:pt x="169" y="2418"/>
                    <a:pt x="169" y="2418"/>
                  </a:cubicBezTo>
                  <a:cubicBezTo>
                    <a:pt x="270" y="2489"/>
                    <a:pt x="688" y="2518"/>
                    <a:pt x="1214" y="2518"/>
                  </a:cubicBezTo>
                  <a:cubicBezTo>
                    <a:pt x="1313" y="2518"/>
                    <a:pt x="1416" y="2517"/>
                    <a:pt x="1521" y="2515"/>
                  </a:cubicBezTo>
                  <a:cubicBezTo>
                    <a:pt x="1557" y="3227"/>
                    <a:pt x="1617" y="3819"/>
                    <a:pt x="1666" y="3867"/>
                  </a:cubicBezTo>
                  <a:cubicBezTo>
                    <a:pt x="1702" y="3903"/>
                    <a:pt x="1808" y="3915"/>
                    <a:pt x="1933" y="3915"/>
                  </a:cubicBezTo>
                  <a:cubicBezTo>
                    <a:pt x="2183" y="3915"/>
                    <a:pt x="2511" y="3867"/>
                    <a:pt x="2511" y="3867"/>
                  </a:cubicBezTo>
                  <a:cubicBezTo>
                    <a:pt x="2607" y="3686"/>
                    <a:pt x="2619" y="3119"/>
                    <a:pt x="2583" y="2479"/>
                  </a:cubicBezTo>
                  <a:cubicBezTo>
                    <a:pt x="3296" y="2430"/>
                    <a:pt x="3899" y="2370"/>
                    <a:pt x="3947" y="2322"/>
                  </a:cubicBezTo>
                  <a:cubicBezTo>
                    <a:pt x="4056" y="2225"/>
                    <a:pt x="3947" y="1489"/>
                    <a:pt x="3947" y="1489"/>
                  </a:cubicBezTo>
                  <a:cubicBezTo>
                    <a:pt x="3825" y="1420"/>
                    <a:pt x="3547" y="1395"/>
                    <a:pt x="3191" y="1395"/>
                  </a:cubicBezTo>
                  <a:cubicBezTo>
                    <a:pt x="2986" y="1395"/>
                    <a:pt x="2754" y="1403"/>
                    <a:pt x="2511" y="1416"/>
                  </a:cubicBezTo>
                  <a:cubicBezTo>
                    <a:pt x="2450" y="680"/>
                    <a:pt x="2366" y="64"/>
                    <a:pt x="2366" y="64"/>
                  </a:cubicBezTo>
                  <a:cubicBezTo>
                    <a:pt x="2118" y="17"/>
                    <a:pt x="1948" y="0"/>
                    <a:pt x="18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5"/>
            <p:cNvSpPr/>
            <p:nvPr/>
          </p:nvSpPr>
          <p:spPr>
            <a:xfrm rot="271987">
              <a:off x="11271012" y="2703643"/>
              <a:ext cx="75495" cy="11871"/>
            </a:xfrm>
            <a:custGeom>
              <a:avLst/>
              <a:gdLst/>
              <a:ahLst/>
              <a:cxnLst/>
              <a:rect l="l" t="t" r="r" b="b"/>
              <a:pathLst>
                <a:path w="1450" h="228" extrusionOk="0">
                  <a:moveTo>
                    <a:pt x="681" y="1"/>
                  </a:moveTo>
                  <a:cubicBezTo>
                    <a:pt x="476" y="1"/>
                    <a:pt x="244" y="9"/>
                    <a:pt x="1" y="22"/>
                  </a:cubicBezTo>
                  <a:lnTo>
                    <a:pt x="25" y="228"/>
                  </a:lnTo>
                  <a:cubicBezTo>
                    <a:pt x="25" y="228"/>
                    <a:pt x="465" y="166"/>
                    <a:pt x="1019" y="166"/>
                  </a:cubicBezTo>
                  <a:cubicBezTo>
                    <a:pt x="1157" y="166"/>
                    <a:pt x="1302" y="170"/>
                    <a:pt x="1450" y="179"/>
                  </a:cubicBezTo>
                  <a:cubicBezTo>
                    <a:pt x="1450" y="131"/>
                    <a:pt x="1437" y="95"/>
                    <a:pt x="1437" y="95"/>
                  </a:cubicBezTo>
                  <a:cubicBezTo>
                    <a:pt x="1315" y="26"/>
                    <a:pt x="1037" y="1"/>
                    <a:pt x="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5"/>
            <p:cNvSpPr/>
            <p:nvPr/>
          </p:nvSpPr>
          <p:spPr>
            <a:xfrm rot="271987">
              <a:off x="10834776" y="2613772"/>
              <a:ext cx="227005" cy="134179"/>
            </a:xfrm>
            <a:custGeom>
              <a:avLst/>
              <a:gdLst/>
              <a:ahLst/>
              <a:cxnLst/>
              <a:rect l="l" t="t" r="r" b="b"/>
              <a:pathLst>
                <a:path w="4360" h="2577" extrusionOk="0">
                  <a:moveTo>
                    <a:pt x="3009" y="0"/>
                  </a:moveTo>
                  <a:cubicBezTo>
                    <a:pt x="2241" y="0"/>
                    <a:pt x="1493" y="262"/>
                    <a:pt x="906" y="778"/>
                  </a:cubicBezTo>
                  <a:cubicBezTo>
                    <a:pt x="460" y="1164"/>
                    <a:pt x="37" y="1913"/>
                    <a:pt x="1" y="2577"/>
                  </a:cubicBezTo>
                  <a:cubicBezTo>
                    <a:pt x="315" y="1768"/>
                    <a:pt x="930" y="718"/>
                    <a:pt x="2234" y="500"/>
                  </a:cubicBezTo>
                  <a:cubicBezTo>
                    <a:pt x="2717" y="414"/>
                    <a:pt x="3114" y="381"/>
                    <a:pt x="3440" y="381"/>
                  </a:cubicBezTo>
                  <a:cubicBezTo>
                    <a:pt x="3848" y="381"/>
                    <a:pt x="4144" y="433"/>
                    <a:pt x="4359" y="500"/>
                  </a:cubicBezTo>
                  <a:cubicBezTo>
                    <a:pt x="4244" y="247"/>
                    <a:pt x="4019" y="125"/>
                    <a:pt x="3778" y="125"/>
                  </a:cubicBezTo>
                  <a:cubicBezTo>
                    <a:pt x="3766" y="125"/>
                    <a:pt x="3755" y="126"/>
                    <a:pt x="3743" y="126"/>
                  </a:cubicBezTo>
                  <a:cubicBezTo>
                    <a:pt x="3659" y="78"/>
                    <a:pt x="3562" y="42"/>
                    <a:pt x="3454" y="30"/>
                  </a:cubicBezTo>
                  <a:cubicBezTo>
                    <a:pt x="3305" y="10"/>
                    <a:pt x="3157" y="0"/>
                    <a:pt x="3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5"/>
            <p:cNvSpPr/>
            <p:nvPr/>
          </p:nvSpPr>
          <p:spPr>
            <a:xfrm rot="51173">
              <a:off x="11391523" y="2594680"/>
              <a:ext cx="204983" cy="190518"/>
            </a:xfrm>
            <a:custGeom>
              <a:avLst/>
              <a:gdLst/>
              <a:ahLst/>
              <a:cxnLst/>
              <a:rect l="l" t="t" r="r" b="b"/>
              <a:pathLst>
                <a:path w="3937" h="3659" extrusionOk="0">
                  <a:moveTo>
                    <a:pt x="539" y="0"/>
                  </a:moveTo>
                  <a:cubicBezTo>
                    <a:pt x="330" y="0"/>
                    <a:pt x="126" y="80"/>
                    <a:pt x="1" y="242"/>
                  </a:cubicBezTo>
                  <a:cubicBezTo>
                    <a:pt x="138" y="202"/>
                    <a:pt x="281" y="175"/>
                    <a:pt x="410" y="175"/>
                  </a:cubicBezTo>
                  <a:cubicBezTo>
                    <a:pt x="633" y="175"/>
                    <a:pt x="816" y="254"/>
                    <a:pt x="870" y="483"/>
                  </a:cubicBezTo>
                  <a:cubicBezTo>
                    <a:pt x="1015" y="1159"/>
                    <a:pt x="1051" y="2910"/>
                    <a:pt x="1051" y="2910"/>
                  </a:cubicBezTo>
                  <a:cubicBezTo>
                    <a:pt x="1051" y="2910"/>
                    <a:pt x="1297" y="2869"/>
                    <a:pt x="1660" y="2869"/>
                  </a:cubicBezTo>
                  <a:cubicBezTo>
                    <a:pt x="2291" y="2869"/>
                    <a:pt x="3277" y="2991"/>
                    <a:pt x="3936" y="3658"/>
                  </a:cubicBezTo>
                  <a:cubicBezTo>
                    <a:pt x="3743" y="3320"/>
                    <a:pt x="3453" y="3030"/>
                    <a:pt x="3139" y="2849"/>
                  </a:cubicBezTo>
                  <a:cubicBezTo>
                    <a:pt x="2718" y="2615"/>
                    <a:pt x="2217" y="2526"/>
                    <a:pt x="1721" y="2526"/>
                  </a:cubicBezTo>
                  <a:cubicBezTo>
                    <a:pt x="1577" y="2526"/>
                    <a:pt x="1433" y="2534"/>
                    <a:pt x="1292" y="2547"/>
                  </a:cubicBezTo>
                  <a:cubicBezTo>
                    <a:pt x="1292" y="1920"/>
                    <a:pt x="1329" y="1304"/>
                    <a:pt x="1292" y="676"/>
                  </a:cubicBezTo>
                  <a:cubicBezTo>
                    <a:pt x="1262" y="229"/>
                    <a:pt x="893" y="0"/>
                    <a:pt x="5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5"/>
            <p:cNvSpPr/>
            <p:nvPr/>
          </p:nvSpPr>
          <p:spPr>
            <a:xfrm rot="271987">
              <a:off x="11926162" y="2576019"/>
              <a:ext cx="166609" cy="187392"/>
            </a:xfrm>
            <a:custGeom>
              <a:avLst/>
              <a:gdLst/>
              <a:ahLst/>
              <a:cxnLst/>
              <a:rect l="l" t="t" r="r" b="b"/>
              <a:pathLst>
                <a:path w="3200" h="3599" extrusionOk="0">
                  <a:moveTo>
                    <a:pt x="2811" y="0"/>
                  </a:moveTo>
                  <a:cubicBezTo>
                    <a:pt x="2769" y="0"/>
                    <a:pt x="2725" y="4"/>
                    <a:pt x="2681" y="13"/>
                  </a:cubicBezTo>
                  <a:cubicBezTo>
                    <a:pt x="1353" y="266"/>
                    <a:pt x="1" y="1558"/>
                    <a:pt x="158" y="2983"/>
                  </a:cubicBezTo>
                  <a:cubicBezTo>
                    <a:pt x="182" y="3200"/>
                    <a:pt x="242" y="3405"/>
                    <a:pt x="339" y="3598"/>
                  </a:cubicBezTo>
                  <a:cubicBezTo>
                    <a:pt x="339" y="3224"/>
                    <a:pt x="363" y="2813"/>
                    <a:pt x="459" y="2367"/>
                  </a:cubicBezTo>
                  <a:cubicBezTo>
                    <a:pt x="749" y="954"/>
                    <a:pt x="2331" y="327"/>
                    <a:pt x="3200" y="109"/>
                  </a:cubicBezTo>
                  <a:cubicBezTo>
                    <a:pt x="3088" y="44"/>
                    <a:pt x="2955" y="0"/>
                    <a:pt x="28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5"/>
            <p:cNvSpPr/>
            <p:nvPr/>
          </p:nvSpPr>
          <p:spPr>
            <a:xfrm>
              <a:off x="10150285" y="3610569"/>
              <a:ext cx="115064" cy="115746"/>
            </a:xfrm>
            <a:custGeom>
              <a:avLst/>
              <a:gdLst/>
              <a:ahLst/>
              <a:cxnLst/>
              <a:rect l="l" t="t" r="r" b="b"/>
              <a:pathLst>
                <a:path w="2210" h="2223" extrusionOk="0">
                  <a:moveTo>
                    <a:pt x="1099" y="1"/>
                  </a:moveTo>
                  <a:cubicBezTo>
                    <a:pt x="495" y="1"/>
                    <a:pt x="0" y="496"/>
                    <a:pt x="0" y="1112"/>
                  </a:cubicBezTo>
                  <a:cubicBezTo>
                    <a:pt x="0" y="1727"/>
                    <a:pt x="495" y="2222"/>
                    <a:pt x="1099" y="2222"/>
                  </a:cubicBezTo>
                  <a:cubicBezTo>
                    <a:pt x="1714" y="2222"/>
                    <a:pt x="2209" y="1727"/>
                    <a:pt x="2209" y="1112"/>
                  </a:cubicBezTo>
                  <a:cubicBezTo>
                    <a:pt x="2209" y="496"/>
                    <a:pt x="1714" y="1"/>
                    <a:pt x="10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sn">
  <p:cSld name="CUSTOM_2">
    <p:spTree>
      <p:nvGrpSpPr>
        <p:cNvPr id="1" name="Shape 2349"/>
        <p:cNvGrpSpPr/>
        <p:nvPr/>
      </p:nvGrpSpPr>
      <p:grpSpPr>
        <a:xfrm>
          <a:off x="0" y="0"/>
          <a:ext cx="0" cy="0"/>
          <a:chOff x="0" y="0"/>
          <a:chExt cx="0" cy="0"/>
        </a:xfrm>
      </p:grpSpPr>
      <p:grpSp>
        <p:nvGrpSpPr>
          <p:cNvPr id="2350" name="Google Shape;2350;p19"/>
          <p:cNvGrpSpPr/>
          <p:nvPr/>
        </p:nvGrpSpPr>
        <p:grpSpPr>
          <a:xfrm>
            <a:off x="-493" y="954"/>
            <a:ext cx="9143997" cy="5143304"/>
            <a:chOff x="244750" y="678075"/>
            <a:chExt cx="7171200" cy="4479450"/>
          </a:xfrm>
        </p:grpSpPr>
        <p:grpSp>
          <p:nvGrpSpPr>
            <p:cNvPr id="2351" name="Google Shape;2351;p19"/>
            <p:cNvGrpSpPr/>
            <p:nvPr/>
          </p:nvGrpSpPr>
          <p:grpSpPr>
            <a:xfrm>
              <a:off x="244750" y="678075"/>
              <a:ext cx="7171200" cy="4372100"/>
              <a:chOff x="244750" y="678075"/>
              <a:chExt cx="7171200" cy="4372100"/>
            </a:xfrm>
          </p:grpSpPr>
          <p:sp>
            <p:nvSpPr>
              <p:cNvPr id="2352" name="Google Shape;2352;p19"/>
              <p:cNvSpPr/>
              <p:nvPr/>
            </p:nvSpPr>
            <p:spPr>
              <a:xfrm>
                <a:off x="244750" y="50438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9"/>
              <p:cNvSpPr/>
              <p:nvPr/>
            </p:nvSpPr>
            <p:spPr>
              <a:xfrm>
                <a:off x="244750" y="48983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9"/>
              <p:cNvSpPr/>
              <p:nvPr/>
            </p:nvSpPr>
            <p:spPr>
              <a:xfrm>
                <a:off x="244750" y="47529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9"/>
              <p:cNvSpPr/>
              <p:nvPr/>
            </p:nvSpPr>
            <p:spPr>
              <a:xfrm>
                <a:off x="244750" y="46072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9"/>
              <p:cNvSpPr/>
              <p:nvPr/>
            </p:nvSpPr>
            <p:spPr>
              <a:xfrm>
                <a:off x="244750" y="44617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9"/>
              <p:cNvSpPr/>
              <p:nvPr/>
            </p:nvSpPr>
            <p:spPr>
              <a:xfrm>
                <a:off x="244750" y="43163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9"/>
              <p:cNvSpPr/>
              <p:nvPr/>
            </p:nvSpPr>
            <p:spPr>
              <a:xfrm>
                <a:off x="244750" y="41706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9"/>
              <p:cNvSpPr/>
              <p:nvPr/>
            </p:nvSpPr>
            <p:spPr>
              <a:xfrm>
                <a:off x="244750" y="40251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9"/>
              <p:cNvSpPr/>
              <p:nvPr/>
            </p:nvSpPr>
            <p:spPr>
              <a:xfrm>
                <a:off x="244750" y="38797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9"/>
              <p:cNvSpPr/>
              <p:nvPr/>
            </p:nvSpPr>
            <p:spPr>
              <a:xfrm>
                <a:off x="244750" y="37340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9"/>
              <p:cNvSpPr/>
              <p:nvPr/>
            </p:nvSpPr>
            <p:spPr>
              <a:xfrm>
                <a:off x="244750" y="35885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9"/>
              <p:cNvSpPr/>
              <p:nvPr/>
            </p:nvSpPr>
            <p:spPr>
              <a:xfrm>
                <a:off x="244750" y="34431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9"/>
              <p:cNvSpPr/>
              <p:nvPr/>
            </p:nvSpPr>
            <p:spPr>
              <a:xfrm>
                <a:off x="244750" y="32974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9"/>
              <p:cNvSpPr/>
              <p:nvPr/>
            </p:nvSpPr>
            <p:spPr>
              <a:xfrm>
                <a:off x="244750" y="31519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9"/>
              <p:cNvSpPr/>
              <p:nvPr/>
            </p:nvSpPr>
            <p:spPr>
              <a:xfrm>
                <a:off x="244750" y="30065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9"/>
              <p:cNvSpPr/>
              <p:nvPr/>
            </p:nvSpPr>
            <p:spPr>
              <a:xfrm>
                <a:off x="244750" y="28608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9"/>
              <p:cNvSpPr/>
              <p:nvPr/>
            </p:nvSpPr>
            <p:spPr>
              <a:xfrm>
                <a:off x="244750" y="27153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9"/>
              <p:cNvSpPr/>
              <p:nvPr/>
            </p:nvSpPr>
            <p:spPr>
              <a:xfrm>
                <a:off x="244750" y="25699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9"/>
              <p:cNvSpPr/>
              <p:nvPr/>
            </p:nvSpPr>
            <p:spPr>
              <a:xfrm>
                <a:off x="244750" y="2424200"/>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9"/>
              <p:cNvSpPr/>
              <p:nvPr/>
            </p:nvSpPr>
            <p:spPr>
              <a:xfrm>
                <a:off x="244750" y="22787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9"/>
              <p:cNvSpPr/>
              <p:nvPr/>
            </p:nvSpPr>
            <p:spPr>
              <a:xfrm>
                <a:off x="244750" y="21333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9"/>
              <p:cNvSpPr/>
              <p:nvPr/>
            </p:nvSpPr>
            <p:spPr>
              <a:xfrm>
                <a:off x="244750" y="1987600"/>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9"/>
              <p:cNvSpPr/>
              <p:nvPr/>
            </p:nvSpPr>
            <p:spPr>
              <a:xfrm>
                <a:off x="244750" y="18421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9"/>
              <p:cNvSpPr/>
              <p:nvPr/>
            </p:nvSpPr>
            <p:spPr>
              <a:xfrm>
                <a:off x="244750" y="16967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9"/>
              <p:cNvSpPr/>
              <p:nvPr/>
            </p:nvSpPr>
            <p:spPr>
              <a:xfrm>
                <a:off x="244750" y="1551275"/>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9"/>
              <p:cNvSpPr/>
              <p:nvPr/>
            </p:nvSpPr>
            <p:spPr>
              <a:xfrm>
                <a:off x="244750" y="14055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9"/>
              <p:cNvSpPr/>
              <p:nvPr/>
            </p:nvSpPr>
            <p:spPr>
              <a:xfrm>
                <a:off x="244750" y="12601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9"/>
              <p:cNvSpPr/>
              <p:nvPr/>
            </p:nvSpPr>
            <p:spPr>
              <a:xfrm>
                <a:off x="244750" y="1114675"/>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9"/>
              <p:cNvSpPr/>
              <p:nvPr/>
            </p:nvSpPr>
            <p:spPr>
              <a:xfrm>
                <a:off x="244750" y="9689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9"/>
              <p:cNvSpPr/>
              <p:nvPr/>
            </p:nvSpPr>
            <p:spPr>
              <a:xfrm>
                <a:off x="244750" y="8235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9"/>
              <p:cNvSpPr/>
              <p:nvPr/>
            </p:nvSpPr>
            <p:spPr>
              <a:xfrm>
                <a:off x="244750" y="678075"/>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3" name="Google Shape;2383;p19"/>
            <p:cNvGrpSpPr/>
            <p:nvPr/>
          </p:nvGrpSpPr>
          <p:grpSpPr>
            <a:xfrm>
              <a:off x="404050" y="680675"/>
              <a:ext cx="6852600" cy="4476850"/>
              <a:chOff x="404050" y="680675"/>
              <a:chExt cx="6852600" cy="4476850"/>
            </a:xfrm>
          </p:grpSpPr>
          <p:sp>
            <p:nvSpPr>
              <p:cNvPr id="2384" name="Google Shape;2384;p19"/>
              <p:cNvSpPr/>
              <p:nvPr/>
            </p:nvSpPr>
            <p:spPr>
              <a:xfrm>
                <a:off x="72502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9"/>
              <p:cNvSpPr/>
              <p:nvPr/>
            </p:nvSpPr>
            <p:spPr>
              <a:xfrm>
                <a:off x="709100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9"/>
              <p:cNvSpPr/>
              <p:nvPr/>
            </p:nvSpPr>
            <p:spPr>
              <a:xfrm>
                <a:off x="6931700"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9"/>
              <p:cNvSpPr/>
              <p:nvPr/>
            </p:nvSpPr>
            <p:spPr>
              <a:xfrm>
                <a:off x="67727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9"/>
              <p:cNvSpPr/>
              <p:nvPr/>
            </p:nvSpPr>
            <p:spPr>
              <a:xfrm>
                <a:off x="66134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9"/>
              <p:cNvSpPr/>
              <p:nvPr/>
            </p:nvSpPr>
            <p:spPr>
              <a:xfrm>
                <a:off x="64541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9"/>
              <p:cNvSpPr/>
              <p:nvPr/>
            </p:nvSpPr>
            <p:spPr>
              <a:xfrm>
                <a:off x="62948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9"/>
              <p:cNvSpPr/>
              <p:nvPr/>
            </p:nvSpPr>
            <p:spPr>
              <a:xfrm>
                <a:off x="61358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9"/>
              <p:cNvSpPr/>
              <p:nvPr/>
            </p:nvSpPr>
            <p:spPr>
              <a:xfrm>
                <a:off x="59765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9"/>
              <p:cNvSpPr/>
              <p:nvPr/>
            </p:nvSpPr>
            <p:spPr>
              <a:xfrm>
                <a:off x="581725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9"/>
              <p:cNvSpPr/>
              <p:nvPr/>
            </p:nvSpPr>
            <p:spPr>
              <a:xfrm>
                <a:off x="56579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9"/>
              <p:cNvSpPr/>
              <p:nvPr/>
            </p:nvSpPr>
            <p:spPr>
              <a:xfrm>
                <a:off x="54989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9"/>
              <p:cNvSpPr/>
              <p:nvPr/>
            </p:nvSpPr>
            <p:spPr>
              <a:xfrm>
                <a:off x="53396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9"/>
              <p:cNvSpPr/>
              <p:nvPr/>
            </p:nvSpPr>
            <p:spPr>
              <a:xfrm>
                <a:off x="51804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9"/>
              <p:cNvSpPr/>
              <p:nvPr/>
            </p:nvSpPr>
            <p:spPr>
              <a:xfrm>
                <a:off x="5021100" y="680675"/>
                <a:ext cx="6675" cy="4476850"/>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9"/>
              <p:cNvSpPr/>
              <p:nvPr/>
            </p:nvSpPr>
            <p:spPr>
              <a:xfrm>
                <a:off x="48621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9"/>
              <p:cNvSpPr/>
              <p:nvPr/>
            </p:nvSpPr>
            <p:spPr>
              <a:xfrm>
                <a:off x="47028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9"/>
              <p:cNvSpPr/>
              <p:nvPr/>
            </p:nvSpPr>
            <p:spPr>
              <a:xfrm>
                <a:off x="45435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9"/>
              <p:cNvSpPr/>
              <p:nvPr/>
            </p:nvSpPr>
            <p:spPr>
              <a:xfrm>
                <a:off x="43842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9"/>
              <p:cNvSpPr/>
              <p:nvPr/>
            </p:nvSpPr>
            <p:spPr>
              <a:xfrm>
                <a:off x="42252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9"/>
              <p:cNvSpPr/>
              <p:nvPr/>
            </p:nvSpPr>
            <p:spPr>
              <a:xfrm>
                <a:off x="40659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9"/>
              <p:cNvSpPr/>
              <p:nvPr/>
            </p:nvSpPr>
            <p:spPr>
              <a:xfrm>
                <a:off x="39066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9"/>
              <p:cNvSpPr/>
              <p:nvPr/>
            </p:nvSpPr>
            <p:spPr>
              <a:xfrm>
                <a:off x="37473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9"/>
              <p:cNvSpPr/>
              <p:nvPr/>
            </p:nvSpPr>
            <p:spPr>
              <a:xfrm>
                <a:off x="35883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9"/>
              <p:cNvSpPr/>
              <p:nvPr/>
            </p:nvSpPr>
            <p:spPr>
              <a:xfrm>
                <a:off x="34290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9"/>
              <p:cNvSpPr/>
              <p:nvPr/>
            </p:nvSpPr>
            <p:spPr>
              <a:xfrm>
                <a:off x="32698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9"/>
              <p:cNvSpPr/>
              <p:nvPr/>
            </p:nvSpPr>
            <p:spPr>
              <a:xfrm>
                <a:off x="31105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9"/>
              <p:cNvSpPr/>
              <p:nvPr/>
            </p:nvSpPr>
            <p:spPr>
              <a:xfrm>
                <a:off x="29515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9"/>
              <p:cNvSpPr/>
              <p:nvPr/>
            </p:nvSpPr>
            <p:spPr>
              <a:xfrm>
                <a:off x="2792225"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9"/>
              <p:cNvSpPr/>
              <p:nvPr/>
            </p:nvSpPr>
            <p:spPr>
              <a:xfrm>
                <a:off x="2632925" y="680675"/>
                <a:ext cx="6375" cy="4476850"/>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9"/>
              <p:cNvSpPr/>
              <p:nvPr/>
            </p:nvSpPr>
            <p:spPr>
              <a:xfrm>
                <a:off x="24736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9"/>
              <p:cNvSpPr/>
              <p:nvPr/>
            </p:nvSpPr>
            <p:spPr>
              <a:xfrm>
                <a:off x="23146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9"/>
              <p:cNvSpPr/>
              <p:nvPr/>
            </p:nvSpPr>
            <p:spPr>
              <a:xfrm>
                <a:off x="21553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9"/>
              <p:cNvSpPr/>
              <p:nvPr/>
            </p:nvSpPr>
            <p:spPr>
              <a:xfrm>
                <a:off x="19960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9"/>
              <p:cNvSpPr/>
              <p:nvPr/>
            </p:nvSpPr>
            <p:spPr>
              <a:xfrm>
                <a:off x="18367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9"/>
              <p:cNvSpPr/>
              <p:nvPr/>
            </p:nvSpPr>
            <p:spPr>
              <a:xfrm>
                <a:off x="16777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9"/>
              <p:cNvSpPr/>
              <p:nvPr/>
            </p:nvSpPr>
            <p:spPr>
              <a:xfrm>
                <a:off x="15184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9"/>
              <p:cNvSpPr/>
              <p:nvPr/>
            </p:nvSpPr>
            <p:spPr>
              <a:xfrm>
                <a:off x="13592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9"/>
              <p:cNvSpPr/>
              <p:nvPr/>
            </p:nvSpPr>
            <p:spPr>
              <a:xfrm>
                <a:off x="11999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9"/>
              <p:cNvSpPr/>
              <p:nvPr/>
            </p:nvSpPr>
            <p:spPr>
              <a:xfrm>
                <a:off x="10409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9"/>
              <p:cNvSpPr/>
              <p:nvPr/>
            </p:nvSpPr>
            <p:spPr>
              <a:xfrm>
                <a:off x="8816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9"/>
              <p:cNvSpPr/>
              <p:nvPr/>
            </p:nvSpPr>
            <p:spPr>
              <a:xfrm>
                <a:off x="72232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9"/>
              <p:cNvSpPr/>
              <p:nvPr/>
            </p:nvSpPr>
            <p:spPr>
              <a:xfrm>
                <a:off x="563050" y="680675"/>
                <a:ext cx="6650" cy="4476850"/>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9"/>
              <p:cNvSpPr/>
              <p:nvPr/>
            </p:nvSpPr>
            <p:spPr>
              <a:xfrm>
                <a:off x="40405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28" name="Google Shape;2428;p19"/>
          <p:cNvGrpSpPr/>
          <p:nvPr/>
        </p:nvGrpSpPr>
        <p:grpSpPr>
          <a:xfrm>
            <a:off x="-86081" y="313150"/>
            <a:ext cx="9316162" cy="4517200"/>
            <a:chOff x="-86081" y="230980"/>
            <a:chExt cx="9316162" cy="4517200"/>
          </a:xfrm>
        </p:grpSpPr>
        <p:grpSp>
          <p:nvGrpSpPr>
            <p:cNvPr id="2429" name="Google Shape;2429;p19"/>
            <p:cNvGrpSpPr/>
            <p:nvPr/>
          </p:nvGrpSpPr>
          <p:grpSpPr>
            <a:xfrm>
              <a:off x="-86081" y="230980"/>
              <a:ext cx="9316162" cy="4517200"/>
              <a:chOff x="-228887" y="230980"/>
              <a:chExt cx="9316162" cy="4517200"/>
            </a:xfrm>
          </p:grpSpPr>
          <p:sp>
            <p:nvSpPr>
              <p:cNvPr id="2430" name="Google Shape;2430;p19"/>
              <p:cNvSpPr/>
              <p:nvPr/>
            </p:nvSpPr>
            <p:spPr>
              <a:xfrm flipH="1">
                <a:off x="-55401" y="1635052"/>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9"/>
              <p:cNvSpPr/>
              <p:nvPr/>
            </p:nvSpPr>
            <p:spPr>
              <a:xfrm flipH="1">
                <a:off x="2090124" y="231278"/>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9"/>
              <p:cNvSpPr/>
              <p:nvPr/>
            </p:nvSpPr>
            <p:spPr>
              <a:xfrm flipH="1">
                <a:off x="-228887" y="230980"/>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9"/>
              <p:cNvSpPr/>
              <p:nvPr/>
            </p:nvSpPr>
            <p:spPr>
              <a:xfrm flipH="1">
                <a:off x="2590400" y="1635050"/>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4" name="Google Shape;2434;p19"/>
            <p:cNvGrpSpPr/>
            <p:nvPr/>
          </p:nvGrpSpPr>
          <p:grpSpPr>
            <a:xfrm>
              <a:off x="656893" y="390977"/>
              <a:ext cx="7530157" cy="928218"/>
              <a:chOff x="977644" y="348175"/>
              <a:chExt cx="7530157" cy="888587"/>
            </a:xfrm>
          </p:grpSpPr>
          <p:sp>
            <p:nvSpPr>
              <p:cNvPr id="2435" name="Google Shape;2435;p19"/>
              <p:cNvSpPr/>
              <p:nvPr/>
            </p:nvSpPr>
            <p:spPr>
              <a:xfrm flipH="1">
                <a:off x="977644" y="348178"/>
                <a:ext cx="7530157" cy="888583"/>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9"/>
              <p:cNvSpPr/>
              <p:nvPr/>
            </p:nvSpPr>
            <p:spPr>
              <a:xfrm>
                <a:off x="1359700" y="348175"/>
                <a:ext cx="2622000" cy="4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37" name="Google Shape;2437;p19"/>
          <p:cNvSpPr txBox="1">
            <a:spLocks noGrp="1"/>
          </p:cNvSpPr>
          <p:nvPr>
            <p:ph type="subTitle" idx="1"/>
          </p:nvPr>
        </p:nvSpPr>
        <p:spPr>
          <a:xfrm>
            <a:off x="1715100" y="1904850"/>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Fredoka One"/>
              <a:buNone/>
              <a:defRPr>
                <a:solidFill>
                  <a:schemeClr val="lt1"/>
                </a:solidFill>
                <a:latin typeface="Fredoka One"/>
                <a:ea typeface="Fredoka One"/>
                <a:cs typeface="Fredoka One"/>
                <a:sym typeface="Fredoka One"/>
              </a:defRPr>
            </a:lvl1pPr>
            <a:lvl2pPr lvl="1"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2pPr>
            <a:lvl3pPr lvl="2"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3pPr>
            <a:lvl4pPr lvl="3"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4pPr>
            <a:lvl5pPr lvl="4"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5pPr>
            <a:lvl6pPr lvl="5"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6pPr>
            <a:lvl7pPr lvl="6"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7pPr>
            <a:lvl8pPr lvl="7"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8pPr>
            <a:lvl9pPr lvl="8"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9pPr>
          </a:lstStyle>
          <a:p>
            <a:endParaRPr/>
          </a:p>
        </p:txBody>
      </p:sp>
      <p:sp>
        <p:nvSpPr>
          <p:cNvPr id="2438" name="Google Shape;2438;p19"/>
          <p:cNvSpPr txBox="1">
            <a:spLocks noGrp="1"/>
          </p:cNvSpPr>
          <p:nvPr>
            <p:ph type="subTitle" idx="2"/>
          </p:nvPr>
        </p:nvSpPr>
        <p:spPr>
          <a:xfrm>
            <a:off x="3841200" y="1904850"/>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Fredoka One"/>
              <a:buNone/>
              <a:defRPr>
                <a:solidFill>
                  <a:schemeClr val="lt1"/>
                </a:solidFill>
                <a:latin typeface="Fredoka One"/>
                <a:ea typeface="Fredoka One"/>
                <a:cs typeface="Fredoka One"/>
                <a:sym typeface="Fredoka One"/>
              </a:defRPr>
            </a:lvl1pPr>
            <a:lvl2pPr lvl="1"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2pPr>
            <a:lvl3pPr lvl="2"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3pPr>
            <a:lvl4pPr lvl="3"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4pPr>
            <a:lvl5pPr lvl="4"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5pPr>
            <a:lvl6pPr lvl="5"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6pPr>
            <a:lvl7pPr lvl="6"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7pPr>
            <a:lvl8pPr lvl="7"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8pPr>
            <a:lvl9pPr lvl="8"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9pPr>
          </a:lstStyle>
          <a:p>
            <a:endParaRPr/>
          </a:p>
        </p:txBody>
      </p:sp>
      <p:sp>
        <p:nvSpPr>
          <p:cNvPr id="2439" name="Google Shape;2439;p19"/>
          <p:cNvSpPr txBox="1">
            <a:spLocks noGrp="1"/>
          </p:cNvSpPr>
          <p:nvPr>
            <p:ph type="subTitle" idx="3"/>
          </p:nvPr>
        </p:nvSpPr>
        <p:spPr>
          <a:xfrm>
            <a:off x="5967300" y="1904850"/>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Fredoka One"/>
              <a:buNone/>
              <a:defRPr>
                <a:solidFill>
                  <a:schemeClr val="lt1"/>
                </a:solidFill>
                <a:latin typeface="Fredoka One"/>
                <a:ea typeface="Fredoka One"/>
                <a:cs typeface="Fredoka One"/>
                <a:sym typeface="Fredoka One"/>
              </a:defRPr>
            </a:lvl1pPr>
            <a:lvl2pPr lvl="1"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2pPr>
            <a:lvl3pPr lvl="2"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3pPr>
            <a:lvl4pPr lvl="3"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4pPr>
            <a:lvl5pPr lvl="4"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5pPr>
            <a:lvl6pPr lvl="5"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6pPr>
            <a:lvl7pPr lvl="6"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7pPr>
            <a:lvl8pPr lvl="7"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8pPr>
            <a:lvl9pPr lvl="8"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9pPr>
          </a:lstStyle>
          <a:p>
            <a:endParaRPr/>
          </a:p>
        </p:txBody>
      </p:sp>
      <p:sp>
        <p:nvSpPr>
          <p:cNvPr id="2440" name="Google Shape;2440;p19"/>
          <p:cNvSpPr txBox="1">
            <a:spLocks noGrp="1"/>
          </p:cNvSpPr>
          <p:nvPr>
            <p:ph type="subTitle" idx="4"/>
          </p:nvPr>
        </p:nvSpPr>
        <p:spPr>
          <a:xfrm>
            <a:off x="1715100" y="2248100"/>
            <a:ext cx="1461600" cy="5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200"/>
              <a:buNone/>
              <a:defRPr sz="14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2441" name="Google Shape;2441;p19"/>
          <p:cNvSpPr txBox="1">
            <a:spLocks noGrp="1"/>
          </p:cNvSpPr>
          <p:nvPr>
            <p:ph type="subTitle" idx="5"/>
          </p:nvPr>
        </p:nvSpPr>
        <p:spPr>
          <a:xfrm>
            <a:off x="3841200" y="2248100"/>
            <a:ext cx="1461600" cy="5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200"/>
              <a:buNone/>
              <a:defRPr sz="14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2442" name="Google Shape;2442;p19"/>
          <p:cNvSpPr txBox="1">
            <a:spLocks noGrp="1"/>
          </p:cNvSpPr>
          <p:nvPr>
            <p:ph type="subTitle" idx="6"/>
          </p:nvPr>
        </p:nvSpPr>
        <p:spPr>
          <a:xfrm>
            <a:off x="5967300" y="2248100"/>
            <a:ext cx="1461600" cy="5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200"/>
              <a:buNone/>
              <a:defRPr sz="14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2443" name="Google Shape;2443;p19"/>
          <p:cNvSpPr txBox="1">
            <a:spLocks noGrp="1"/>
          </p:cNvSpPr>
          <p:nvPr>
            <p:ph type="subTitle" idx="7"/>
          </p:nvPr>
        </p:nvSpPr>
        <p:spPr>
          <a:xfrm>
            <a:off x="1715100" y="3725313"/>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Fredoka One"/>
              <a:buNone/>
              <a:defRPr>
                <a:solidFill>
                  <a:schemeClr val="lt1"/>
                </a:solidFill>
                <a:latin typeface="Fredoka One"/>
                <a:ea typeface="Fredoka One"/>
                <a:cs typeface="Fredoka One"/>
                <a:sym typeface="Fredoka One"/>
              </a:defRPr>
            </a:lvl1pPr>
            <a:lvl2pPr lvl="1"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2pPr>
            <a:lvl3pPr lvl="2"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3pPr>
            <a:lvl4pPr lvl="3"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4pPr>
            <a:lvl5pPr lvl="4"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5pPr>
            <a:lvl6pPr lvl="5"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6pPr>
            <a:lvl7pPr lvl="6"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7pPr>
            <a:lvl8pPr lvl="7"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8pPr>
            <a:lvl9pPr lvl="8"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9pPr>
          </a:lstStyle>
          <a:p>
            <a:endParaRPr/>
          </a:p>
        </p:txBody>
      </p:sp>
      <p:sp>
        <p:nvSpPr>
          <p:cNvPr id="2444" name="Google Shape;2444;p19"/>
          <p:cNvSpPr txBox="1">
            <a:spLocks noGrp="1"/>
          </p:cNvSpPr>
          <p:nvPr>
            <p:ph type="subTitle" idx="8"/>
          </p:nvPr>
        </p:nvSpPr>
        <p:spPr>
          <a:xfrm>
            <a:off x="3841200" y="3725313"/>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Fredoka One"/>
              <a:buNone/>
              <a:defRPr>
                <a:solidFill>
                  <a:schemeClr val="lt1"/>
                </a:solidFill>
                <a:latin typeface="Fredoka One"/>
                <a:ea typeface="Fredoka One"/>
                <a:cs typeface="Fredoka One"/>
                <a:sym typeface="Fredoka One"/>
              </a:defRPr>
            </a:lvl1pPr>
            <a:lvl2pPr lvl="1"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2pPr>
            <a:lvl3pPr lvl="2"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3pPr>
            <a:lvl4pPr lvl="3"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4pPr>
            <a:lvl5pPr lvl="4"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5pPr>
            <a:lvl6pPr lvl="5"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6pPr>
            <a:lvl7pPr lvl="6"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7pPr>
            <a:lvl8pPr lvl="7"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8pPr>
            <a:lvl9pPr lvl="8"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9pPr>
          </a:lstStyle>
          <a:p>
            <a:endParaRPr/>
          </a:p>
        </p:txBody>
      </p:sp>
      <p:sp>
        <p:nvSpPr>
          <p:cNvPr id="2445" name="Google Shape;2445;p19"/>
          <p:cNvSpPr txBox="1">
            <a:spLocks noGrp="1"/>
          </p:cNvSpPr>
          <p:nvPr>
            <p:ph type="subTitle" idx="9"/>
          </p:nvPr>
        </p:nvSpPr>
        <p:spPr>
          <a:xfrm>
            <a:off x="5967300" y="3725313"/>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Fredoka One"/>
              <a:buNone/>
              <a:defRPr>
                <a:solidFill>
                  <a:schemeClr val="lt1"/>
                </a:solidFill>
                <a:latin typeface="Fredoka One"/>
                <a:ea typeface="Fredoka One"/>
                <a:cs typeface="Fredoka One"/>
                <a:sym typeface="Fredoka One"/>
              </a:defRPr>
            </a:lvl1pPr>
            <a:lvl2pPr lvl="1"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2pPr>
            <a:lvl3pPr lvl="2"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3pPr>
            <a:lvl4pPr lvl="3"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4pPr>
            <a:lvl5pPr lvl="4"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5pPr>
            <a:lvl6pPr lvl="5"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6pPr>
            <a:lvl7pPr lvl="6"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7pPr>
            <a:lvl8pPr lvl="7"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8pPr>
            <a:lvl9pPr lvl="8"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9pPr>
          </a:lstStyle>
          <a:p>
            <a:endParaRPr/>
          </a:p>
        </p:txBody>
      </p:sp>
      <p:sp>
        <p:nvSpPr>
          <p:cNvPr id="2446" name="Google Shape;2446;p19"/>
          <p:cNvSpPr txBox="1">
            <a:spLocks noGrp="1"/>
          </p:cNvSpPr>
          <p:nvPr>
            <p:ph type="subTitle" idx="13"/>
          </p:nvPr>
        </p:nvSpPr>
        <p:spPr>
          <a:xfrm>
            <a:off x="1715100" y="4069981"/>
            <a:ext cx="1461600" cy="5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200"/>
              <a:buNone/>
              <a:defRPr sz="14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2447" name="Google Shape;2447;p19"/>
          <p:cNvSpPr txBox="1">
            <a:spLocks noGrp="1"/>
          </p:cNvSpPr>
          <p:nvPr>
            <p:ph type="subTitle" idx="14"/>
          </p:nvPr>
        </p:nvSpPr>
        <p:spPr>
          <a:xfrm>
            <a:off x="3841200" y="4069981"/>
            <a:ext cx="1461600" cy="5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200"/>
              <a:buNone/>
              <a:defRPr sz="14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2448" name="Google Shape;2448;p19"/>
          <p:cNvSpPr txBox="1">
            <a:spLocks noGrp="1"/>
          </p:cNvSpPr>
          <p:nvPr>
            <p:ph type="subTitle" idx="15"/>
          </p:nvPr>
        </p:nvSpPr>
        <p:spPr>
          <a:xfrm>
            <a:off x="5967300" y="4069981"/>
            <a:ext cx="1461600" cy="5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200"/>
              <a:buNone/>
              <a:defRPr sz="14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grpSp>
        <p:nvGrpSpPr>
          <p:cNvPr id="2449" name="Google Shape;2449;p19"/>
          <p:cNvGrpSpPr/>
          <p:nvPr/>
        </p:nvGrpSpPr>
        <p:grpSpPr>
          <a:xfrm rot="-3066559">
            <a:off x="7572061" y="-747551"/>
            <a:ext cx="2187628" cy="2841841"/>
            <a:chOff x="7784182" y="3075102"/>
            <a:chExt cx="2187755" cy="2842006"/>
          </a:xfrm>
        </p:grpSpPr>
        <p:sp>
          <p:nvSpPr>
            <p:cNvPr id="2450" name="Google Shape;2450;p19"/>
            <p:cNvSpPr/>
            <p:nvPr/>
          </p:nvSpPr>
          <p:spPr>
            <a:xfrm>
              <a:off x="7784182" y="5085703"/>
              <a:ext cx="932862" cy="831405"/>
            </a:xfrm>
            <a:custGeom>
              <a:avLst/>
              <a:gdLst/>
              <a:ahLst/>
              <a:cxnLst/>
              <a:rect l="l" t="t" r="r" b="b"/>
              <a:pathLst>
                <a:path w="16247" h="14480" extrusionOk="0">
                  <a:moveTo>
                    <a:pt x="9921" y="1"/>
                  </a:moveTo>
                  <a:cubicBezTo>
                    <a:pt x="9324" y="1"/>
                    <a:pt x="8926" y="73"/>
                    <a:pt x="8926" y="73"/>
                  </a:cubicBezTo>
                  <a:cubicBezTo>
                    <a:pt x="7080" y="301"/>
                    <a:pt x="7240" y="2214"/>
                    <a:pt x="8070" y="2937"/>
                  </a:cubicBezTo>
                  <a:cubicBezTo>
                    <a:pt x="9033" y="3780"/>
                    <a:pt x="11589" y="2883"/>
                    <a:pt x="11723" y="4650"/>
                  </a:cubicBezTo>
                  <a:cubicBezTo>
                    <a:pt x="11835" y="6198"/>
                    <a:pt x="10211" y="6767"/>
                    <a:pt x="8255" y="6767"/>
                  </a:cubicBezTo>
                  <a:cubicBezTo>
                    <a:pt x="7168" y="6767"/>
                    <a:pt x="5977" y="6591"/>
                    <a:pt x="4925" y="6309"/>
                  </a:cubicBezTo>
                  <a:cubicBezTo>
                    <a:pt x="3896" y="6033"/>
                    <a:pt x="3055" y="5917"/>
                    <a:pt x="2383" y="5917"/>
                  </a:cubicBezTo>
                  <a:cubicBezTo>
                    <a:pt x="1134" y="5917"/>
                    <a:pt x="473" y="6317"/>
                    <a:pt x="282" y="6831"/>
                  </a:cubicBezTo>
                  <a:cubicBezTo>
                    <a:pt x="1" y="7620"/>
                    <a:pt x="2543" y="10738"/>
                    <a:pt x="4002" y="12665"/>
                  </a:cubicBezTo>
                  <a:cubicBezTo>
                    <a:pt x="4887" y="13826"/>
                    <a:pt x="5678" y="14480"/>
                    <a:pt x="6340" y="14480"/>
                  </a:cubicBezTo>
                  <a:cubicBezTo>
                    <a:pt x="6769" y="14480"/>
                    <a:pt x="7144" y="14205"/>
                    <a:pt x="7454" y="13615"/>
                  </a:cubicBezTo>
                  <a:cubicBezTo>
                    <a:pt x="8244" y="12117"/>
                    <a:pt x="5608" y="10203"/>
                    <a:pt x="5420" y="9454"/>
                  </a:cubicBezTo>
                  <a:cubicBezTo>
                    <a:pt x="5381" y="9298"/>
                    <a:pt x="5478" y="9240"/>
                    <a:pt x="5683" y="9240"/>
                  </a:cubicBezTo>
                  <a:cubicBezTo>
                    <a:pt x="6263" y="9240"/>
                    <a:pt x="7710" y="9700"/>
                    <a:pt x="9405" y="9700"/>
                  </a:cubicBezTo>
                  <a:cubicBezTo>
                    <a:pt x="9996" y="9700"/>
                    <a:pt x="10617" y="9645"/>
                    <a:pt x="11241" y="9494"/>
                  </a:cubicBezTo>
                  <a:cubicBezTo>
                    <a:pt x="13369" y="8972"/>
                    <a:pt x="16246" y="7179"/>
                    <a:pt x="15002" y="3392"/>
                  </a:cubicBezTo>
                  <a:cubicBezTo>
                    <a:pt x="14024" y="431"/>
                    <a:pt x="11378" y="1"/>
                    <a:pt x="9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9"/>
            <p:cNvSpPr/>
            <p:nvPr/>
          </p:nvSpPr>
          <p:spPr>
            <a:xfrm>
              <a:off x="8394128" y="5213973"/>
              <a:ext cx="279853" cy="379243"/>
            </a:xfrm>
            <a:custGeom>
              <a:avLst/>
              <a:gdLst/>
              <a:ahLst/>
              <a:cxnLst/>
              <a:rect l="l" t="t" r="r" b="b"/>
              <a:pathLst>
                <a:path w="4874" h="6605" extrusionOk="0">
                  <a:moveTo>
                    <a:pt x="3091" y="0"/>
                  </a:moveTo>
                  <a:cubicBezTo>
                    <a:pt x="2987" y="0"/>
                    <a:pt x="3006" y="214"/>
                    <a:pt x="3201" y="623"/>
                  </a:cubicBezTo>
                  <a:cubicBezTo>
                    <a:pt x="3295" y="837"/>
                    <a:pt x="4379" y="2135"/>
                    <a:pt x="3562" y="4021"/>
                  </a:cubicBezTo>
                  <a:cubicBezTo>
                    <a:pt x="2754" y="5891"/>
                    <a:pt x="1" y="6604"/>
                    <a:pt x="588" y="6604"/>
                  </a:cubicBezTo>
                  <a:cubicBezTo>
                    <a:pt x="593" y="6604"/>
                    <a:pt x="599" y="6604"/>
                    <a:pt x="605" y="6604"/>
                  </a:cubicBezTo>
                  <a:cubicBezTo>
                    <a:pt x="1261" y="6604"/>
                    <a:pt x="2907" y="6377"/>
                    <a:pt x="3990" y="4021"/>
                  </a:cubicBezTo>
                  <a:cubicBezTo>
                    <a:pt x="4874" y="2095"/>
                    <a:pt x="3335" y="168"/>
                    <a:pt x="3335" y="168"/>
                  </a:cubicBezTo>
                  <a:cubicBezTo>
                    <a:pt x="3227" y="55"/>
                    <a:pt x="3143" y="0"/>
                    <a:pt x="3091"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9"/>
            <p:cNvSpPr/>
            <p:nvPr/>
          </p:nvSpPr>
          <p:spPr>
            <a:xfrm>
              <a:off x="8522112" y="5177628"/>
              <a:ext cx="51216" cy="39159"/>
            </a:xfrm>
            <a:custGeom>
              <a:avLst/>
              <a:gdLst/>
              <a:ahLst/>
              <a:cxnLst/>
              <a:rect l="l" t="t" r="r" b="b"/>
              <a:pathLst>
                <a:path w="892" h="682" extrusionOk="0">
                  <a:moveTo>
                    <a:pt x="140" y="0"/>
                  </a:moveTo>
                  <a:cubicBezTo>
                    <a:pt x="0" y="0"/>
                    <a:pt x="374" y="682"/>
                    <a:pt x="597" y="682"/>
                  </a:cubicBezTo>
                  <a:cubicBezTo>
                    <a:pt x="627" y="682"/>
                    <a:pt x="655" y="669"/>
                    <a:pt x="678" y="640"/>
                  </a:cubicBezTo>
                  <a:cubicBezTo>
                    <a:pt x="892" y="372"/>
                    <a:pt x="223" y="38"/>
                    <a:pt x="223" y="38"/>
                  </a:cubicBezTo>
                  <a:cubicBezTo>
                    <a:pt x="185" y="12"/>
                    <a:pt x="158" y="0"/>
                    <a:pt x="14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9"/>
            <p:cNvSpPr/>
            <p:nvPr/>
          </p:nvSpPr>
          <p:spPr>
            <a:xfrm>
              <a:off x="8451805" y="3114704"/>
              <a:ext cx="497350" cy="171621"/>
            </a:xfrm>
            <a:custGeom>
              <a:avLst/>
              <a:gdLst/>
              <a:ahLst/>
              <a:cxnLst/>
              <a:rect l="l" t="t" r="r" b="b"/>
              <a:pathLst>
                <a:path w="8662" h="2989" extrusionOk="0">
                  <a:moveTo>
                    <a:pt x="7368" y="1"/>
                  </a:moveTo>
                  <a:cubicBezTo>
                    <a:pt x="6549" y="1"/>
                    <a:pt x="1194" y="618"/>
                    <a:pt x="1194" y="618"/>
                  </a:cubicBezTo>
                  <a:cubicBezTo>
                    <a:pt x="0" y="1012"/>
                    <a:pt x="775" y="2989"/>
                    <a:pt x="1348" y="2989"/>
                  </a:cubicBezTo>
                  <a:cubicBezTo>
                    <a:pt x="1360" y="2989"/>
                    <a:pt x="1371" y="2988"/>
                    <a:pt x="1382" y="2987"/>
                  </a:cubicBezTo>
                  <a:cubicBezTo>
                    <a:pt x="1904" y="2920"/>
                    <a:pt x="5530" y="2491"/>
                    <a:pt x="7176" y="2331"/>
                  </a:cubicBezTo>
                  <a:cubicBezTo>
                    <a:pt x="8661" y="2197"/>
                    <a:pt x="7992" y="56"/>
                    <a:pt x="7430" y="2"/>
                  </a:cubicBezTo>
                  <a:cubicBezTo>
                    <a:pt x="7414" y="1"/>
                    <a:pt x="7393" y="1"/>
                    <a:pt x="73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9"/>
            <p:cNvSpPr/>
            <p:nvPr/>
          </p:nvSpPr>
          <p:spPr>
            <a:xfrm rot="5865748">
              <a:off x="8873816" y="4551132"/>
              <a:ext cx="723845" cy="787807"/>
            </a:xfrm>
            <a:custGeom>
              <a:avLst/>
              <a:gdLst/>
              <a:ahLst/>
              <a:cxnLst/>
              <a:rect l="l" t="t" r="r" b="b"/>
              <a:pathLst>
                <a:path w="12607" h="13721" extrusionOk="0">
                  <a:moveTo>
                    <a:pt x="3008" y="0"/>
                  </a:moveTo>
                  <a:cubicBezTo>
                    <a:pt x="2766" y="0"/>
                    <a:pt x="2475" y="57"/>
                    <a:pt x="2128" y="167"/>
                  </a:cubicBezTo>
                  <a:cubicBezTo>
                    <a:pt x="442" y="703"/>
                    <a:pt x="456" y="8290"/>
                    <a:pt x="429" y="8558"/>
                  </a:cubicBezTo>
                  <a:cubicBezTo>
                    <a:pt x="429" y="8558"/>
                    <a:pt x="1" y="13268"/>
                    <a:pt x="549" y="13709"/>
                  </a:cubicBezTo>
                  <a:cubicBezTo>
                    <a:pt x="559" y="13717"/>
                    <a:pt x="577" y="13721"/>
                    <a:pt x="602" y="13721"/>
                  </a:cubicBezTo>
                  <a:cubicBezTo>
                    <a:pt x="1272" y="13721"/>
                    <a:pt x="7253" y="11060"/>
                    <a:pt x="7253" y="11060"/>
                  </a:cubicBezTo>
                  <a:cubicBezTo>
                    <a:pt x="7253" y="11060"/>
                    <a:pt x="7548" y="11970"/>
                    <a:pt x="8003" y="12920"/>
                  </a:cubicBezTo>
                  <a:cubicBezTo>
                    <a:pt x="8070" y="13053"/>
                    <a:pt x="8217" y="13109"/>
                    <a:pt x="8413" y="13109"/>
                  </a:cubicBezTo>
                  <a:cubicBezTo>
                    <a:pt x="9240" y="13109"/>
                    <a:pt x="10929" y="12130"/>
                    <a:pt x="11081" y="11903"/>
                  </a:cubicBezTo>
                  <a:cubicBezTo>
                    <a:pt x="11201" y="11742"/>
                    <a:pt x="10238" y="9842"/>
                    <a:pt x="10238" y="9842"/>
                  </a:cubicBezTo>
                  <a:cubicBezTo>
                    <a:pt x="10238" y="9842"/>
                    <a:pt x="10759" y="9628"/>
                    <a:pt x="11148" y="9468"/>
                  </a:cubicBezTo>
                  <a:cubicBezTo>
                    <a:pt x="12512" y="8905"/>
                    <a:pt x="12606" y="6898"/>
                    <a:pt x="11081" y="6631"/>
                  </a:cubicBezTo>
                  <a:cubicBezTo>
                    <a:pt x="11021" y="6619"/>
                    <a:pt x="10956" y="6614"/>
                    <a:pt x="10886" y="6614"/>
                  </a:cubicBezTo>
                  <a:cubicBezTo>
                    <a:pt x="10206" y="6614"/>
                    <a:pt x="9127" y="7099"/>
                    <a:pt x="9127" y="7099"/>
                  </a:cubicBezTo>
                  <a:cubicBezTo>
                    <a:pt x="9127" y="7099"/>
                    <a:pt x="8551" y="5694"/>
                    <a:pt x="8257" y="4971"/>
                  </a:cubicBezTo>
                  <a:cubicBezTo>
                    <a:pt x="8144" y="4700"/>
                    <a:pt x="7886" y="4593"/>
                    <a:pt x="7560" y="4593"/>
                  </a:cubicBezTo>
                  <a:cubicBezTo>
                    <a:pt x="7002" y="4593"/>
                    <a:pt x="6246" y="4911"/>
                    <a:pt x="5688" y="5266"/>
                  </a:cubicBezTo>
                  <a:cubicBezTo>
                    <a:pt x="4818" y="5828"/>
                    <a:pt x="6210" y="7888"/>
                    <a:pt x="6036" y="8076"/>
                  </a:cubicBezTo>
                  <a:cubicBezTo>
                    <a:pt x="5808" y="8317"/>
                    <a:pt x="3640" y="9160"/>
                    <a:pt x="3373" y="9267"/>
                  </a:cubicBezTo>
                  <a:cubicBezTo>
                    <a:pt x="3369" y="9268"/>
                    <a:pt x="3366" y="9269"/>
                    <a:pt x="3363" y="9269"/>
                  </a:cubicBezTo>
                  <a:cubicBezTo>
                    <a:pt x="3109" y="9269"/>
                    <a:pt x="3777" y="5129"/>
                    <a:pt x="3975" y="2750"/>
                  </a:cubicBezTo>
                  <a:cubicBezTo>
                    <a:pt x="4134" y="848"/>
                    <a:pt x="3939" y="0"/>
                    <a:pt x="3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9"/>
            <p:cNvSpPr/>
            <p:nvPr/>
          </p:nvSpPr>
          <p:spPr>
            <a:xfrm rot="5865748">
              <a:off x="9516653" y="4802590"/>
              <a:ext cx="22450" cy="44210"/>
            </a:xfrm>
            <a:custGeom>
              <a:avLst/>
              <a:gdLst/>
              <a:ahLst/>
              <a:cxnLst/>
              <a:rect l="l" t="t" r="r" b="b"/>
              <a:pathLst>
                <a:path w="391" h="770" extrusionOk="0">
                  <a:moveTo>
                    <a:pt x="266" y="0"/>
                  </a:moveTo>
                  <a:cubicBezTo>
                    <a:pt x="63" y="0"/>
                    <a:pt x="1" y="770"/>
                    <a:pt x="167" y="770"/>
                  </a:cubicBezTo>
                  <a:cubicBezTo>
                    <a:pt x="174" y="770"/>
                    <a:pt x="181" y="768"/>
                    <a:pt x="189" y="765"/>
                  </a:cubicBezTo>
                  <a:cubicBezTo>
                    <a:pt x="390" y="672"/>
                    <a:pt x="337" y="29"/>
                    <a:pt x="337" y="29"/>
                  </a:cubicBezTo>
                  <a:cubicBezTo>
                    <a:pt x="311" y="9"/>
                    <a:pt x="288" y="0"/>
                    <a:pt x="26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9"/>
            <p:cNvSpPr/>
            <p:nvPr/>
          </p:nvSpPr>
          <p:spPr>
            <a:xfrm rot="5865748">
              <a:off x="9330835" y="4636309"/>
              <a:ext cx="46163" cy="291387"/>
            </a:xfrm>
            <a:custGeom>
              <a:avLst/>
              <a:gdLst/>
              <a:ahLst/>
              <a:cxnLst/>
              <a:rect l="l" t="t" r="r" b="b"/>
              <a:pathLst>
                <a:path w="804" h="5075" extrusionOk="0">
                  <a:moveTo>
                    <a:pt x="690" y="0"/>
                  </a:moveTo>
                  <a:cubicBezTo>
                    <a:pt x="578" y="0"/>
                    <a:pt x="494" y="529"/>
                    <a:pt x="402" y="1314"/>
                  </a:cubicBezTo>
                  <a:cubicBezTo>
                    <a:pt x="295" y="2344"/>
                    <a:pt x="1" y="5074"/>
                    <a:pt x="282" y="5074"/>
                  </a:cubicBezTo>
                  <a:cubicBezTo>
                    <a:pt x="549" y="5061"/>
                    <a:pt x="804" y="163"/>
                    <a:pt x="804" y="163"/>
                  </a:cubicBezTo>
                  <a:cubicBezTo>
                    <a:pt x="762" y="52"/>
                    <a:pt x="725" y="0"/>
                    <a:pt x="69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9"/>
            <p:cNvSpPr/>
            <p:nvPr/>
          </p:nvSpPr>
          <p:spPr>
            <a:xfrm rot="5865748">
              <a:off x="9116904" y="5073784"/>
              <a:ext cx="190105" cy="127751"/>
            </a:xfrm>
            <a:custGeom>
              <a:avLst/>
              <a:gdLst/>
              <a:ahLst/>
              <a:cxnLst/>
              <a:rect l="l" t="t" r="r" b="b"/>
              <a:pathLst>
                <a:path w="3311" h="2225" extrusionOk="0">
                  <a:moveTo>
                    <a:pt x="106" y="1"/>
                  </a:moveTo>
                  <a:cubicBezTo>
                    <a:pt x="0" y="1"/>
                    <a:pt x="657" y="2201"/>
                    <a:pt x="858" y="2224"/>
                  </a:cubicBezTo>
                  <a:cubicBezTo>
                    <a:pt x="863" y="2225"/>
                    <a:pt x="870" y="2225"/>
                    <a:pt x="876" y="2225"/>
                  </a:cubicBezTo>
                  <a:cubicBezTo>
                    <a:pt x="1184" y="2225"/>
                    <a:pt x="3032" y="1376"/>
                    <a:pt x="3293" y="1193"/>
                  </a:cubicBezTo>
                  <a:cubicBezTo>
                    <a:pt x="3309" y="1182"/>
                    <a:pt x="3311" y="1177"/>
                    <a:pt x="3301" y="1177"/>
                  </a:cubicBezTo>
                  <a:cubicBezTo>
                    <a:pt x="3191" y="1177"/>
                    <a:pt x="1614" y="1811"/>
                    <a:pt x="1086" y="1836"/>
                  </a:cubicBezTo>
                  <a:cubicBezTo>
                    <a:pt x="1085" y="1836"/>
                    <a:pt x="1084" y="1836"/>
                    <a:pt x="1083" y="1836"/>
                  </a:cubicBezTo>
                  <a:cubicBezTo>
                    <a:pt x="893" y="1836"/>
                    <a:pt x="269" y="297"/>
                    <a:pt x="269" y="297"/>
                  </a:cubicBezTo>
                  <a:cubicBezTo>
                    <a:pt x="178" y="88"/>
                    <a:pt x="127" y="1"/>
                    <a:pt x="10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9"/>
            <p:cNvSpPr/>
            <p:nvPr/>
          </p:nvSpPr>
          <p:spPr>
            <a:xfrm rot="2987480">
              <a:off x="8768438" y="3734343"/>
              <a:ext cx="686145" cy="833824"/>
            </a:xfrm>
            <a:custGeom>
              <a:avLst/>
              <a:gdLst/>
              <a:ahLst/>
              <a:cxnLst/>
              <a:rect l="l" t="t" r="r" b="b"/>
              <a:pathLst>
                <a:path w="11950" h="14522" extrusionOk="0">
                  <a:moveTo>
                    <a:pt x="4854" y="1"/>
                  </a:moveTo>
                  <a:cubicBezTo>
                    <a:pt x="4224" y="1"/>
                    <a:pt x="3912" y="199"/>
                    <a:pt x="3841" y="398"/>
                  </a:cubicBezTo>
                  <a:cubicBezTo>
                    <a:pt x="3720" y="719"/>
                    <a:pt x="1646" y="6366"/>
                    <a:pt x="1472" y="6848"/>
                  </a:cubicBezTo>
                  <a:cubicBezTo>
                    <a:pt x="1298" y="7329"/>
                    <a:pt x="3948" y="7918"/>
                    <a:pt x="5553" y="8373"/>
                  </a:cubicBezTo>
                  <a:cubicBezTo>
                    <a:pt x="7159" y="8842"/>
                    <a:pt x="7186" y="9912"/>
                    <a:pt x="6410" y="10862"/>
                  </a:cubicBezTo>
                  <a:cubicBezTo>
                    <a:pt x="6158" y="11171"/>
                    <a:pt x="5785" y="11303"/>
                    <a:pt x="5369" y="11303"/>
                  </a:cubicBezTo>
                  <a:cubicBezTo>
                    <a:pt x="4506" y="11303"/>
                    <a:pt x="3455" y="10733"/>
                    <a:pt x="2904" y="9992"/>
                  </a:cubicBezTo>
                  <a:cubicBezTo>
                    <a:pt x="2515" y="9470"/>
                    <a:pt x="2008" y="9181"/>
                    <a:pt x="1542" y="9181"/>
                  </a:cubicBezTo>
                  <a:cubicBezTo>
                    <a:pt x="1031" y="9181"/>
                    <a:pt x="571" y="9530"/>
                    <a:pt x="375" y="10300"/>
                  </a:cubicBezTo>
                  <a:cubicBezTo>
                    <a:pt x="0" y="11786"/>
                    <a:pt x="1646" y="13739"/>
                    <a:pt x="3359" y="14234"/>
                  </a:cubicBezTo>
                  <a:cubicBezTo>
                    <a:pt x="3912" y="14392"/>
                    <a:pt x="4564" y="14522"/>
                    <a:pt x="5253" y="14522"/>
                  </a:cubicBezTo>
                  <a:cubicBezTo>
                    <a:pt x="6498" y="14522"/>
                    <a:pt x="7864" y="14097"/>
                    <a:pt x="8992" y="12642"/>
                  </a:cubicBezTo>
                  <a:cubicBezTo>
                    <a:pt x="10745" y="10380"/>
                    <a:pt x="9943" y="7570"/>
                    <a:pt x="8752" y="6593"/>
                  </a:cubicBezTo>
                  <a:cubicBezTo>
                    <a:pt x="7561" y="5617"/>
                    <a:pt x="5513" y="5122"/>
                    <a:pt x="5513" y="5122"/>
                  </a:cubicBezTo>
                  <a:cubicBezTo>
                    <a:pt x="5513" y="5122"/>
                    <a:pt x="5781" y="3435"/>
                    <a:pt x="6182" y="3328"/>
                  </a:cubicBezTo>
                  <a:cubicBezTo>
                    <a:pt x="6199" y="3323"/>
                    <a:pt x="6220" y="3321"/>
                    <a:pt x="6245" y="3321"/>
                  </a:cubicBezTo>
                  <a:cubicBezTo>
                    <a:pt x="6815" y="3321"/>
                    <a:pt x="9559" y="4547"/>
                    <a:pt x="10373" y="4547"/>
                  </a:cubicBezTo>
                  <a:cubicBezTo>
                    <a:pt x="10381" y="4547"/>
                    <a:pt x="10390" y="4546"/>
                    <a:pt x="10398" y="4546"/>
                  </a:cubicBezTo>
                  <a:cubicBezTo>
                    <a:pt x="11227" y="4506"/>
                    <a:pt x="11950" y="3261"/>
                    <a:pt x="11762" y="2298"/>
                  </a:cubicBezTo>
                  <a:cubicBezTo>
                    <a:pt x="11589" y="1348"/>
                    <a:pt x="6624" y="344"/>
                    <a:pt x="6624" y="344"/>
                  </a:cubicBezTo>
                  <a:cubicBezTo>
                    <a:pt x="5868" y="94"/>
                    <a:pt x="5286" y="1"/>
                    <a:pt x="48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9"/>
            <p:cNvSpPr/>
            <p:nvPr/>
          </p:nvSpPr>
          <p:spPr>
            <a:xfrm rot="2987480">
              <a:off x="9057471" y="4200080"/>
              <a:ext cx="107142" cy="319186"/>
            </a:xfrm>
            <a:custGeom>
              <a:avLst/>
              <a:gdLst/>
              <a:ahLst/>
              <a:cxnLst/>
              <a:rect l="l" t="t" r="r" b="b"/>
              <a:pathLst>
                <a:path w="1866" h="5559" extrusionOk="0">
                  <a:moveTo>
                    <a:pt x="137" y="1"/>
                  </a:moveTo>
                  <a:cubicBezTo>
                    <a:pt x="0" y="1"/>
                    <a:pt x="29" y="121"/>
                    <a:pt x="327" y="351"/>
                  </a:cubicBezTo>
                  <a:cubicBezTo>
                    <a:pt x="474" y="458"/>
                    <a:pt x="1250" y="980"/>
                    <a:pt x="1398" y="2532"/>
                  </a:cubicBezTo>
                  <a:cubicBezTo>
                    <a:pt x="1569" y="4454"/>
                    <a:pt x="408" y="5559"/>
                    <a:pt x="547" y="5559"/>
                  </a:cubicBezTo>
                  <a:cubicBezTo>
                    <a:pt x="560" y="5559"/>
                    <a:pt x="584" y="5549"/>
                    <a:pt x="621" y="5530"/>
                  </a:cubicBezTo>
                  <a:cubicBezTo>
                    <a:pt x="1063" y="5316"/>
                    <a:pt x="1866" y="4419"/>
                    <a:pt x="1746" y="2466"/>
                  </a:cubicBezTo>
                  <a:cubicBezTo>
                    <a:pt x="1665" y="860"/>
                    <a:pt x="367" y="57"/>
                    <a:pt x="367" y="57"/>
                  </a:cubicBezTo>
                  <a:cubicBezTo>
                    <a:pt x="269" y="19"/>
                    <a:pt x="190" y="1"/>
                    <a:pt x="137"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9"/>
            <p:cNvSpPr/>
            <p:nvPr/>
          </p:nvSpPr>
          <p:spPr>
            <a:xfrm rot="2987480">
              <a:off x="9348420" y="4044959"/>
              <a:ext cx="244371" cy="115525"/>
            </a:xfrm>
            <a:custGeom>
              <a:avLst/>
              <a:gdLst/>
              <a:ahLst/>
              <a:cxnLst/>
              <a:rect l="l" t="t" r="r" b="b"/>
              <a:pathLst>
                <a:path w="4256" h="2012" extrusionOk="0">
                  <a:moveTo>
                    <a:pt x="656" y="0"/>
                  </a:moveTo>
                  <a:lnTo>
                    <a:pt x="656" y="0"/>
                  </a:lnTo>
                  <a:cubicBezTo>
                    <a:pt x="0" y="134"/>
                    <a:pt x="2356" y="883"/>
                    <a:pt x="3051" y="1017"/>
                  </a:cubicBezTo>
                  <a:cubicBezTo>
                    <a:pt x="3695" y="1153"/>
                    <a:pt x="4099" y="2012"/>
                    <a:pt x="4187" y="2012"/>
                  </a:cubicBezTo>
                  <a:cubicBezTo>
                    <a:pt x="4194" y="2012"/>
                    <a:pt x="4199" y="2006"/>
                    <a:pt x="4202" y="1994"/>
                  </a:cubicBezTo>
                  <a:cubicBezTo>
                    <a:pt x="4256" y="1833"/>
                    <a:pt x="4149" y="1311"/>
                    <a:pt x="3627" y="1030"/>
                  </a:cubicBezTo>
                  <a:cubicBezTo>
                    <a:pt x="3105" y="749"/>
                    <a:pt x="656" y="0"/>
                    <a:pt x="65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9"/>
            <p:cNvSpPr/>
            <p:nvPr/>
          </p:nvSpPr>
          <p:spPr>
            <a:xfrm>
              <a:off x="9547356" y="3744176"/>
              <a:ext cx="18029" cy="30776"/>
            </a:xfrm>
            <a:custGeom>
              <a:avLst/>
              <a:gdLst/>
              <a:ahLst/>
              <a:cxnLst/>
              <a:rect l="l" t="t" r="r" b="b"/>
              <a:pathLst>
                <a:path w="314" h="536" extrusionOk="0">
                  <a:moveTo>
                    <a:pt x="206" y="0"/>
                  </a:moveTo>
                  <a:cubicBezTo>
                    <a:pt x="90" y="0"/>
                    <a:pt x="0" y="536"/>
                    <a:pt x="120" y="536"/>
                  </a:cubicBezTo>
                  <a:cubicBezTo>
                    <a:pt x="126" y="536"/>
                    <a:pt x="132" y="535"/>
                    <a:pt x="139" y="532"/>
                  </a:cubicBezTo>
                  <a:cubicBezTo>
                    <a:pt x="313" y="465"/>
                    <a:pt x="273" y="64"/>
                    <a:pt x="273" y="64"/>
                  </a:cubicBezTo>
                  <a:cubicBezTo>
                    <a:pt x="251" y="19"/>
                    <a:pt x="228" y="0"/>
                    <a:pt x="20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9"/>
            <p:cNvSpPr/>
            <p:nvPr/>
          </p:nvSpPr>
          <p:spPr>
            <a:xfrm>
              <a:off x="8295416" y="4543985"/>
              <a:ext cx="539954" cy="462441"/>
            </a:xfrm>
            <a:custGeom>
              <a:avLst/>
              <a:gdLst/>
              <a:ahLst/>
              <a:cxnLst/>
              <a:rect l="l" t="t" r="r" b="b"/>
              <a:pathLst>
                <a:path w="9404" h="8054" extrusionOk="0">
                  <a:moveTo>
                    <a:pt x="4766" y="1"/>
                  </a:moveTo>
                  <a:cubicBezTo>
                    <a:pt x="4131" y="1"/>
                    <a:pt x="3436" y="335"/>
                    <a:pt x="3510" y="890"/>
                  </a:cubicBezTo>
                  <a:cubicBezTo>
                    <a:pt x="3537" y="1090"/>
                    <a:pt x="3510" y="1907"/>
                    <a:pt x="3484" y="2910"/>
                  </a:cubicBezTo>
                  <a:lnTo>
                    <a:pt x="1396" y="2910"/>
                  </a:lnTo>
                  <a:cubicBezTo>
                    <a:pt x="0" y="3176"/>
                    <a:pt x="414" y="5145"/>
                    <a:pt x="1049" y="5145"/>
                  </a:cubicBezTo>
                  <a:cubicBezTo>
                    <a:pt x="1053" y="5145"/>
                    <a:pt x="1057" y="5145"/>
                    <a:pt x="1062" y="5145"/>
                  </a:cubicBezTo>
                  <a:cubicBezTo>
                    <a:pt x="1316" y="5145"/>
                    <a:pt x="2266" y="5158"/>
                    <a:pt x="3417" y="5185"/>
                  </a:cubicBezTo>
                  <a:cubicBezTo>
                    <a:pt x="3390" y="5894"/>
                    <a:pt x="3377" y="6564"/>
                    <a:pt x="3377" y="7085"/>
                  </a:cubicBezTo>
                  <a:cubicBezTo>
                    <a:pt x="3377" y="7777"/>
                    <a:pt x="4031" y="8054"/>
                    <a:pt x="4630" y="8054"/>
                  </a:cubicBezTo>
                  <a:cubicBezTo>
                    <a:pt x="5062" y="8054"/>
                    <a:pt x="5465" y="7910"/>
                    <a:pt x="5571" y="7674"/>
                  </a:cubicBezTo>
                  <a:cubicBezTo>
                    <a:pt x="5678" y="7460"/>
                    <a:pt x="5718" y="6443"/>
                    <a:pt x="5745" y="5239"/>
                  </a:cubicBezTo>
                  <a:cubicBezTo>
                    <a:pt x="6521" y="5252"/>
                    <a:pt x="7230" y="5279"/>
                    <a:pt x="7752" y="5279"/>
                  </a:cubicBezTo>
                  <a:cubicBezTo>
                    <a:pt x="7767" y="5279"/>
                    <a:pt x="7782" y="5279"/>
                    <a:pt x="7797" y="5279"/>
                  </a:cubicBezTo>
                  <a:cubicBezTo>
                    <a:pt x="9403" y="5279"/>
                    <a:pt x="8938" y="3110"/>
                    <a:pt x="8328" y="2991"/>
                  </a:cubicBezTo>
                  <a:cubicBezTo>
                    <a:pt x="8100" y="2950"/>
                    <a:pt x="7003" y="2937"/>
                    <a:pt x="5758" y="2924"/>
                  </a:cubicBezTo>
                  <a:cubicBezTo>
                    <a:pt x="5758" y="1693"/>
                    <a:pt x="5745" y="716"/>
                    <a:pt x="5745" y="716"/>
                  </a:cubicBezTo>
                  <a:cubicBezTo>
                    <a:pt x="5751" y="219"/>
                    <a:pt x="5278" y="1"/>
                    <a:pt x="47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9"/>
            <p:cNvSpPr/>
            <p:nvPr/>
          </p:nvSpPr>
          <p:spPr>
            <a:xfrm>
              <a:off x="8593814" y="4573900"/>
              <a:ext cx="23828" cy="115926"/>
            </a:xfrm>
            <a:custGeom>
              <a:avLst/>
              <a:gdLst/>
              <a:ahLst/>
              <a:cxnLst/>
              <a:rect l="l" t="t" r="r" b="b"/>
              <a:pathLst>
                <a:path w="415" h="2019" extrusionOk="0">
                  <a:moveTo>
                    <a:pt x="183" y="0"/>
                  </a:moveTo>
                  <a:cubicBezTo>
                    <a:pt x="95" y="0"/>
                    <a:pt x="71" y="281"/>
                    <a:pt x="40" y="663"/>
                  </a:cubicBezTo>
                  <a:cubicBezTo>
                    <a:pt x="1" y="1141"/>
                    <a:pt x="99" y="2018"/>
                    <a:pt x="251" y="2018"/>
                  </a:cubicBezTo>
                  <a:cubicBezTo>
                    <a:pt x="256" y="2018"/>
                    <a:pt x="261" y="2017"/>
                    <a:pt x="267" y="2015"/>
                  </a:cubicBezTo>
                  <a:cubicBezTo>
                    <a:pt x="414" y="1961"/>
                    <a:pt x="267" y="61"/>
                    <a:pt x="267" y="61"/>
                  </a:cubicBezTo>
                  <a:cubicBezTo>
                    <a:pt x="234" y="19"/>
                    <a:pt x="206" y="0"/>
                    <a:pt x="18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9"/>
            <p:cNvSpPr/>
            <p:nvPr/>
          </p:nvSpPr>
          <p:spPr>
            <a:xfrm>
              <a:off x="8635279" y="4174808"/>
              <a:ext cx="17283" cy="14871"/>
            </a:xfrm>
            <a:custGeom>
              <a:avLst/>
              <a:gdLst/>
              <a:ahLst/>
              <a:cxnLst/>
              <a:rect l="l" t="t" r="r" b="b"/>
              <a:pathLst>
                <a:path w="301" h="259" extrusionOk="0">
                  <a:moveTo>
                    <a:pt x="187" y="0"/>
                  </a:moveTo>
                  <a:cubicBezTo>
                    <a:pt x="40" y="0"/>
                    <a:pt x="0" y="258"/>
                    <a:pt x="82" y="258"/>
                  </a:cubicBezTo>
                  <a:cubicBezTo>
                    <a:pt x="83" y="258"/>
                    <a:pt x="85" y="258"/>
                    <a:pt x="87" y="258"/>
                  </a:cubicBezTo>
                  <a:cubicBezTo>
                    <a:pt x="180" y="245"/>
                    <a:pt x="301" y="44"/>
                    <a:pt x="301" y="44"/>
                  </a:cubicBezTo>
                  <a:cubicBezTo>
                    <a:pt x="258" y="13"/>
                    <a:pt x="220" y="0"/>
                    <a:pt x="18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9"/>
            <p:cNvSpPr/>
            <p:nvPr/>
          </p:nvSpPr>
          <p:spPr>
            <a:xfrm rot="1839445">
              <a:off x="8484494" y="3380348"/>
              <a:ext cx="1398236" cy="733166"/>
            </a:xfrm>
            <a:custGeom>
              <a:avLst/>
              <a:gdLst/>
              <a:ahLst/>
              <a:cxnLst/>
              <a:rect l="l" t="t" r="r" b="b"/>
              <a:pathLst>
                <a:path w="24352" h="12769" extrusionOk="0">
                  <a:moveTo>
                    <a:pt x="10598" y="0"/>
                  </a:moveTo>
                  <a:cubicBezTo>
                    <a:pt x="9930" y="0"/>
                    <a:pt x="9137" y="2434"/>
                    <a:pt x="7049" y="7582"/>
                  </a:cubicBezTo>
                  <a:cubicBezTo>
                    <a:pt x="7044" y="7594"/>
                    <a:pt x="7037" y="7600"/>
                    <a:pt x="7030" y="7600"/>
                  </a:cubicBezTo>
                  <a:cubicBezTo>
                    <a:pt x="6865" y="7600"/>
                    <a:pt x="6280" y="4239"/>
                    <a:pt x="5804" y="3995"/>
                  </a:cubicBezTo>
                  <a:cubicBezTo>
                    <a:pt x="5769" y="3976"/>
                    <a:pt x="5715" y="3968"/>
                    <a:pt x="5647" y="3968"/>
                  </a:cubicBezTo>
                  <a:cubicBezTo>
                    <a:pt x="4795" y="3968"/>
                    <a:pt x="1638" y="5324"/>
                    <a:pt x="1576" y="5374"/>
                  </a:cubicBezTo>
                  <a:cubicBezTo>
                    <a:pt x="1" y="6410"/>
                    <a:pt x="1116" y="7409"/>
                    <a:pt x="1438" y="7409"/>
                  </a:cubicBezTo>
                  <a:cubicBezTo>
                    <a:pt x="1444" y="7409"/>
                    <a:pt x="1450" y="7408"/>
                    <a:pt x="1455" y="7408"/>
                  </a:cubicBezTo>
                  <a:cubicBezTo>
                    <a:pt x="1750" y="7367"/>
                    <a:pt x="4667" y="6551"/>
                    <a:pt x="4667" y="6551"/>
                  </a:cubicBezTo>
                  <a:cubicBezTo>
                    <a:pt x="4667" y="6551"/>
                    <a:pt x="5590" y="12118"/>
                    <a:pt x="6179" y="12573"/>
                  </a:cubicBezTo>
                  <a:cubicBezTo>
                    <a:pt x="6351" y="12704"/>
                    <a:pt x="6519" y="12768"/>
                    <a:pt x="6679" y="12768"/>
                  </a:cubicBezTo>
                  <a:cubicBezTo>
                    <a:pt x="7056" y="12768"/>
                    <a:pt x="7390" y="12414"/>
                    <a:pt x="7624" y="11757"/>
                  </a:cubicBezTo>
                  <a:cubicBezTo>
                    <a:pt x="7745" y="11409"/>
                    <a:pt x="11425" y="2523"/>
                    <a:pt x="11425" y="2523"/>
                  </a:cubicBezTo>
                  <a:cubicBezTo>
                    <a:pt x="11425" y="2523"/>
                    <a:pt x="21434" y="5895"/>
                    <a:pt x="22224" y="6163"/>
                  </a:cubicBezTo>
                  <a:cubicBezTo>
                    <a:pt x="22538" y="6270"/>
                    <a:pt x="22854" y="6349"/>
                    <a:pt x="23138" y="6349"/>
                  </a:cubicBezTo>
                  <a:cubicBezTo>
                    <a:pt x="23567" y="6349"/>
                    <a:pt x="23923" y="6168"/>
                    <a:pt x="24084" y="5628"/>
                  </a:cubicBezTo>
                  <a:cubicBezTo>
                    <a:pt x="24351" y="4745"/>
                    <a:pt x="23843" y="4517"/>
                    <a:pt x="23388" y="4236"/>
                  </a:cubicBezTo>
                  <a:cubicBezTo>
                    <a:pt x="22933" y="3942"/>
                    <a:pt x="11117" y="115"/>
                    <a:pt x="10662" y="8"/>
                  </a:cubicBezTo>
                  <a:cubicBezTo>
                    <a:pt x="10641" y="3"/>
                    <a:pt x="10620" y="0"/>
                    <a:pt x="10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9"/>
            <p:cNvSpPr/>
            <p:nvPr/>
          </p:nvSpPr>
          <p:spPr>
            <a:xfrm>
              <a:off x="9159558" y="3334273"/>
              <a:ext cx="446593" cy="141477"/>
            </a:xfrm>
            <a:custGeom>
              <a:avLst/>
              <a:gdLst/>
              <a:ahLst/>
              <a:cxnLst/>
              <a:rect l="l" t="t" r="r" b="b"/>
              <a:pathLst>
                <a:path w="7778" h="2464" extrusionOk="0">
                  <a:moveTo>
                    <a:pt x="952" y="0"/>
                  </a:moveTo>
                  <a:cubicBezTo>
                    <a:pt x="1" y="0"/>
                    <a:pt x="7189" y="2464"/>
                    <a:pt x="7737" y="2464"/>
                  </a:cubicBezTo>
                  <a:cubicBezTo>
                    <a:pt x="7768" y="2464"/>
                    <a:pt x="7778" y="2456"/>
                    <a:pt x="7763" y="2439"/>
                  </a:cubicBezTo>
                  <a:cubicBezTo>
                    <a:pt x="7482" y="2118"/>
                    <a:pt x="1019" y="3"/>
                    <a:pt x="1019" y="3"/>
                  </a:cubicBezTo>
                  <a:cubicBezTo>
                    <a:pt x="993" y="1"/>
                    <a:pt x="971" y="0"/>
                    <a:pt x="952"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7" name="Google Shape;2467;p19"/>
          <p:cNvGrpSpPr/>
          <p:nvPr/>
        </p:nvGrpSpPr>
        <p:grpSpPr>
          <a:xfrm rot="-6915489">
            <a:off x="-571322" y="3302643"/>
            <a:ext cx="2569101" cy="2072264"/>
            <a:chOff x="7071860" y="-515157"/>
            <a:chExt cx="2569086" cy="2072251"/>
          </a:xfrm>
        </p:grpSpPr>
        <p:sp>
          <p:nvSpPr>
            <p:cNvPr id="2468" name="Google Shape;2468;p19"/>
            <p:cNvSpPr/>
            <p:nvPr/>
          </p:nvSpPr>
          <p:spPr>
            <a:xfrm rot="-493834">
              <a:off x="7617891" y="-430173"/>
              <a:ext cx="412465" cy="753572"/>
            </a:xfrm>
            <a:custGeom>
              <a:avLst/>
              <a:gdLst/>
              <a:ahLst/>
              <a:cxnLst/>
              <a:rect l="l" t="t" r="r" b="b"/>
              <a:pathLst>
                <a:path w="7127" h="13021" extrusionOk="0">
                  <a:moveTo>
                    <a:pt x="3721" y="0"/>
                  </a:moveTo>
                  <a:cubicBezTo>
                    <a:pt x="3118" y="0"/>
                    <a:pt x="2322" y="251"/>
                    <a:pt x="1646" y="618"/>
                  </a:cubicBezTo>
                  <a:cubicBezTo>
                    <a:pt x="679" y="1162"/>
                    <a:pt x="267" y="2904"/>
                    <a:pt x="86" y="4283"/>
                  </a:cubicBezTo>
                  <a:cubicBezTo>
                    <a:pt x="1" y="5007"/>
                    <a:pt x="571" y="5599"/>
                    <a:pt x="1262" y="5599"/>
                  </a:cubicBezTo>
                  <a:cubicBezTo>
                    <a:pt x="1356" y="5599"/>
                    <a:pt x="1452" y="5588"/>
                    <a:pt x="1549" y="5565"/>
                  </a:cubicBezTo>
                  <a:cubicBezTo>
                    <a:pt x="1718" y="5530"/>
                    <a:pt x="1860" y="5507"/>
                    <a:pt x="1967" y="5507"/>
                  </a:cubicBezTo>
                  <a:cubicBezTo>
                    <a:pt x="2006" y="5507"/>
                    <a:pt x="2040" y="5510"/>
                    <a:pt x="2070" y="5517"/>
                  </a:cubicBezTo>
                  <a:cubicBezTo>
                    <a:pt x="2493" y="5601"/>
                    <a:pt x="3328" y="13017"/>
                    <a:pt x="4259" y="13017"/>
                  </a:cubicBezTo>
                  <a:cubicBezTo>
                    <a:pt x="4445" y="13017"/>
                    <a:pt x="4652" y="13020"/>
                    <a:pt x="4864" y="13020"/>
                  </a:cubicBezTo>
                  <a:cubicBezTo>
                    <a:pt x="5715" y="13020"/>
                    <a:pt x="6669" y="12966"/>
                    <a:pt x="6872" y="12424"/>
                  </a:cubicBezTo>
                  <a:cubicBezTo>
                    <a:pt x="7126" y="11747"/>
                    <a:pt x="4937" y="618"/>
                    <a:pt x="4429" y="194"/>
                  </a:cubicBezTo>
                  <a:cubicBezTo>
                    <a:pt x="4262" y="60"/>
                    <a:pt x="4014" y="0"/>
                    <a:pt x="3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9"/>
            <p:cNvSpPr/>
            <p:nvPr/>
          </p:nvSpPr>
          <p:spPr>
            <a:xfrm rot="371539">
              <a:off x="8181493" y="-485196"/>
              <a:ext cx="601413" cy="848413"/>
            </a:xfrm>
            <a:custGeom>
              <a:avLst/>
              <a:gdLst/>
              <a:ahLst/>
              <a:cxnLst/>
              <a:rect l="l" t="t" r="r" b="b"/>
              <a:pathLst>
                <a:path w="10392" h="14660" extrusionOk="0">
                  <a:moveTo>
                    <a:pt x="4951" y="0"/>
                  </a:moveTo>
                  <a:cubicBezTo>
                    <a:pt x="4543" y="0"/>
                    <a:pt x="4094" y="68"/>
                    <a:pt x="3605" y="214"/>
                  </a:cubicBezTo>
                  <a:cubicBezTo>
                    <a:pt x="2166" y="649"/>
                    <a:pt x="375" y="1460"/>
                    <a:pt x="61" y="3129"/>
                  </a:cubicBezTo>
                  <a:cubicBezTo>
                    <a:pt x="0" y="3455"/>
                    <a:pt x="49" y="3855"/>
                    <a:pt x="182" y="4218"/>
                  </a:cubicBezTo>
                  <a:cubicBezTo>
                    <a:pt x="381" y="4721"/>
                    <a:pt x="754" y="5143"/>
                    <a:pt x="1283" y="5143"/>
                  </a:cubicBezTo>
                  <a:cubicBezTo>
                    <a:pt x="1364" y="5143"/>
                    <a:pt x="1449" y="5134"/>
                    <a:pt x="1536" y="5113"/>
                  </a:cubicBezTo>
                  <a:cubicBezTo>
                    <a:pt x="2371" y="4919"/>
                    <a:pt x="2589" y="3915"/>
                    <a:pt x="3291" y="3516"/>
                  </a:cubicBezTo>
                  <a:cubicBezTo>
                    <a:pt x="3471" y="3415"/>
                    <a:pt x="3682" y="3358"/>
                    <a:pt x="3888" y="3358"/>
                  </a:cubicBezTo>
                  <a:cubicBezTo>
                    <a:pt x="4123" y="3358"/>
                    <a:pt x="4351" y="3433"/>
                    <a:pt x="4512" y="3601"/>
                  </a:cubicBezTo>
                  <a:cubicBezTo>
                    <a:pt x="5710" y="4883"/>
                    <a:pt x="3436" y="7931"/>
                    <a:pt x="2952" y="9153"/>
                  </a:cubicBezTo>
                  <a:cubicBezTo>
                    <a:pt x="2516" y="10266"/>
                    <a:pt x="1440" y="12637"/>
                    <a:pt x="2649" y="13641"/>
                  </a:cubicBezTo>
                  <a:cubicBezTo>
                    <a:pt x="3476" y="14322"/>
                    <a:pt x="4679" y="14659"/>
                    <a:pt x="5847" y="14659"/>
                  </a:cubicBezTo>
                  <a:cubicBezTo>
                    <a:pt x="6526" y="14659"/>
                    <a:pt x="7193" y="14545"/>
                    <a:pt x="7766" y="14318"/>
                  </a:cubicBezTo>
                  <a:cubicBezTo>
                    <a:pt x="9182" y="13762"/>
                    <a:pt x="10391" y="11415"/>
                    <a:pt x="8988" y="10181"/>
                  </a:cubicBezTo>
                  <a:cubicBezTo>
                    <a:pt x="8853" y="10064"/>
                    <a:pt x="8620" y="10021"/>
                    <a:pt x="8336" y="10021"/>
                  </a:cubicBezTo>
                  <a:cubicBezTo>
                    <a:pt x="7599" y="10021"/>
                    <a:pt x="6516" y="10307"/>
                    <a:pt x="5880" y="10307"/>
                  </a:cubicBezTo>
                  <a:cubicBezTo>
                    <a:pt x="5603" y="10307"/>
                    <a:pt x="5412" y="10253"/>
                    <a:pt x="5371" y="10097"/>
                  </a:cubicBezTo>
                  <a:cubicBezTo>
                    <a:pt x="5214" y="9455"/>
                    <a:pt x="6823" y="8899"/>
                    <a:pt x="7791" y="5766"/>
                  </a:cubicBezTo>
                  <a:cubicBezTo>
                    <a:pt x="8622" y="3039"/>
                    <a:pt x="7695" y="0"/>
                    <a:pt x="49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9"/>
            <p:cNvSpPr/>
            <p:nvPr/>
          </p:nvSpPr>
          <p:spPr>
            <a:xfrm rot="772508">
              <a:off x="8812778" y="170987"/>
              <a:ext cx="585991" cy="808212"/>
            </a:xfrm>
            <a:custGeom>
              <a:avLst/>
              <a:gdLst/>
              <a:ahLst/>
              <a:cxnLst/>
              <a:rect l="l" t="t" r="r" b="b"/>
              <a:pathLst>
                <a:path w="10126" h="13966" extrusionOk="0">
                  <a:moveTo>
                    <a:pt x="4496" y="1"/>
                  </a:moveTo>
                  <a:cubicBezTo>
                    <a:pt x="3290" y="1"/>
                    <a:pt x="2135" y="561"/>
                    <a:pt x="1162" y="1336"/>
                  </a:cubicBezTo>
                  <a:cubicBezTo>
                    <a:pt x="605" y="1784"/>
                    <a:pt x="0" y="2558"/>
                    <a:pt x="206" y="3320"/>
                  </a:cubicBezTo>
                  <a:cubicBezTo>
                    <a:pt x="357" y="3925"/>
                    <a:pt x="980" y="4345"/>
                    <a:pt x="1597" y="4345"/>
                  </a:cubicBezTo>
                  <a:cubicBezTo>
                    <a:pt x="1770" y="4345"/>
                    <a:pt x="1943" y="4311"/>
                    <a:pt x="2105" y="4240"/>
                  </a:cubicBezTo>
                  <a:cubicBezTo>
                    <a:pt x="2296" y="4159"/>
                    <a:pt x="2496" y="4029"/>
                    <a:pt x="2690" y="4029"/>
                  </a:cubicBezTo>
                  <a:cubicBezTo>
                    <a:pt x="2729" y="4029"/>
                    <a:pt x="2768" y="4034"/>
                    <a:pt x="2807" y="4046"/>
                  </a:cubicBezTo>
                  <a:cubicBezTo>
                    <a:pt x="3254" y="4179"/>
                    <a:pt x="3085" y="4869"/>
                    <a:pt x="2758" y="5195"/>
                  </a:cubicBezTo>
                  <a:cubicBezTo>
                    <a:pt x="2420" y="5522"/>
                    <a:pt x="1972" y="5921"/>
                    <a:pt x="2129" y="6357"/>
                  </a:cubicBezTo>
                  <a:cubicBezTo>
                    <a:pt x="2347" y="6949"/>
                    <a:pt x="3230" y="6683"/>
                    <a:pt x="3835" y="6865"/>
                  </a:cubicBezTo>
                  <a:cubicBezTo>
                    <a:pt x="4633" y="7119"/>
                    <a:pt x="4803" y="8232"/>
                    <a:pt x="4428" y="8982"/>
                  </a:cubicBezTo>
                  <a:cubicBezTo>
                    <a:pt x="4053" y="9732"/>
                    <a:pt x="3339" y="10240"/>
                    <a:pt x="2795" y="10869"/>
                  </a:cubicBezTo>
                  <a:cubicBezTo>
                    <a:pt x="2250" y="11498"/>
                    <a:pt x="1863" y="12429"/>
                    <a:pt x="2274" y="13155"/>
                  </a:cubicBezTo>
                  <a:cubicBezTo>
                    <a:pt x="2601" y="13736"/>
                    <a:pt x="3339" y="13965"/>
                    <a:pt x="3992" y="13965"/>
                  </a:cubicBezTo>
                  <a:cubicBezTo>
                    <a:pt x="4960" y="13953"/>
                    <a:pt x="5867" y="13554"/>
                    <a:pt x="6714" y="13119"/>
                  </a:cubicBezTo>
                  <a:cubicBezTo>
                    <a:pt x="7851" y="12514"/>
                    <a:pt x="8976" y="11764"/>
                    <a:pt x="9557" y="10627"/>
                  </a:cubicBezTo>
                  <a:cubicBezTo>
                    <a:pt x="10125" y="9502"/>
                    <a:pt x="10053" y="8086"/>
                    <a:pt x="9387" y="7034"/>
                  </a:cubicBezTo>
                  <a:cubicBezTo>
                    <a:pt x="8728" y="5997"/>
                    <a:pt x="7517" y="5339"/>
                    <a:pt x="6292" y="5339"/>
                  </a:cubicBezTo>
                  <a:cubicBezTo>
                    <a:pt x="6259" y="5339"/>
                    <a:pt x="6227" y="5339"/>
                    <a:pt x="6194" y="5340"/>
                  </a:cubicBezTo>
                  <a:cubicBezTo>
                    <a:pt x="6799" y="4603"/>
                    <a:pt x="7186" y="3695"/>
                    <a:pt x="7319" y="2752"/>
                  </a:cubicBezTo>
                  <a:cubicBezTo>
                    <a:pt x="7391" y="2207"/>
                    <a:pt x="7367" y="1627"/>
                    <a:pt x="7089" y="1167"/>
                  </a:cubicBezTo>
                  <a:cubicBezTo>
                    <a:pt x="6799" y="683"/>
                    <a:pt x="6278" y="393"/>
                    <a:pt x="5746" y="211"/>
                  </a:cubicBezTo>
                  <a:cubicBezTo>
                    <a:pt x="5327" y="67"/>
                    <a:pt x="4908" y="1"/>
                    <a:pt x="4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9"/>
            <p:cNvSpPr/>
            <p:nvPr/>
          </p:nvSpPr>
          <p:spPr>
            <a:xfrm rot="5427631" flipH="1">
              <a:off x="6921010" y="378999"/>
              <a:ext cx="1193759" cy="586191"/>
            </a:xfrm>
            <a:custGeom>
              <a:avLst/>
              <a:gdLst/>
              <a:ahLst/>
              <a:cxnLst/>
              <a:rect l="l" t="t" r="r" b="b"/>
              <a:pathLst>
                <a:path w="24291" h="11928" extrusionOk="0">
                  <a:moveTo>
                    <a:pt x="12643" y="3338"/>
                  </a:moveTo>
                  <a:cubicBezTo>
                    <a:pt x="14310" y="3338"/>
                    <a:pt x="15912" y="3877"/>
                    <a:pt x="16887" y="5077"/>
                  </a:cubicBezTo>
                  <a:cubicBezTo>
                    <a:pt x="17686" y="6057"/>
                    <a:pt x="17915" y="7279"/>
                    <a:pt x="17722" y="8428"/>
                  </a:cubicBezTo>
                  <a:cubicBezTo>
                    <a:pt x="14843" y="8464"/>
                    <a:pt x="11964" y="8501"/>
                    <a:pt x="9085" y="8549"/>
                  </a:cubicBezTo>
                  <a:cubicBezTo>
                    <a:pt x="8587" y="8558"/>
                    <a:pt x="8077" y="8592"/>
                    <a:pt x="7572" y="8592"/>
                  </a:cubicBezTo>
                  <a:cubicBezTo>
                    <a:pt x="7377" y="8592"/>
                    <a:pt x="7184" y="8587"/>
                    <a:pt x="6992" y="8573"/>
                  </a:cubicBezTo>
                  <a:cubicBezTo>
                    <a:pt x="6290" y="8537"/>
                    <a:pt x="6266" y="8380"/>
                    <a:pt x="6302" y="7823"/>
                  </a:cubicBezTo>
                  <a:cubicBezTo>
                    <a:pt x="6466" y="5067"/>
                    <a:pt x="9657" y="3338"/>
                    <a:pt x="12643" y="3338"/>
                  </a:cubicBezTo>
                  <a:close/>
                  <a:moveTo>
                    <a:pt x="13307" y="1"/>
                  </a:moveTo>
                  <a:cubicBezTo>
                    <a:pt x="7080" y="1"/>
                    <a:pt x="414" y="3929"/>
                    <a:pt x="73" y="10182"/>
                  </a:cubicBezTo>
                  <a:cubicBezTo>
                    <a:pt x="0" y="11452"/>
                    <a:pt x="61" y="11803"/>
                    <a:pt x="1536" y="11900"/>
                  </a:cubicBezTo>
                  <a:cubicBezTo>
                    <a:pt x="1871" y="11920"/>
                    <a:pt x="2210" y="11928"/>
                    <a:pt x="2552" y="11928"/>
                  </a:cubicBezTo>
                  <a:cubicBezTo>
                    <a:pt x="3657" y="11928"/>
                    <a:pt x="4789" y="11846"/>
                    <a:pt x="5879" y="11827"/>
                  </a:cubicBezTo>
                  <a:cubicBezTo>
                    <a:pt x="11879" y="11731"/>
                    <a:pt x="17879" y="11646"/>
                    <a:pt x="23879" y="11549"/>
                  </a:cubicBezTo>
                  <a:cubicBezTo>
                    <a:pt x="24290" y="8936"/>
                    <a:pt x="23807" y="6166"/>
                    <a:pt x="22137" y="3940"/>
                  </a:cubicBezTo>
                  <a:cubicBezTo>
                    <a:pt x="20111" y="1221"/>
                    <a:pt x="16777" y="1"/>
                    <a:pt x="133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9"/>
            <p:cNvSpPr/>
            <p:nvPr/>
          </p:nvSpPr>
          <p:spPr>
            <a:xfrm rot="5427631" flipH="1">
              <a:off x="7250630" y="1166790"/>
              <a:ext cx="29339" cy="49734"/>
            </a:xfrm>
            <a:custGeom>
              <a:avLst/>
              <a:gdLst/>
              <a:ahLst/>
              <a:cxnLst/>
              <a:rect l="l" t="t" r="r" b="b"/>
              <a:pathLst>
                <a:path w="597" h="1012" extrusionOk="0">
                  <a:moveTo>
                    <a:pt x="237" y="1"/>
                  </a:moveTo>
                  <a:cubicBezTo>
                    <a:pt x="146" y="1"/>
                    <a:pt x="51" y="68"/>
                    <a:pt x="37" y="177"/>
                  </a:cubicBezTo>
                  <a:cubicBezTo>
                    <a:pt x="13" y="407"/>
                    <a:pt x="1" y="673"/>
                    <a:pt x="98" y="891"/>
                  </a:cubicBezTo>
                  <a:cubicBezTo>
                    <a:pt x="139" y="974"/>
                    <a:pt x="224" y="1012"/>
                    <a:pt x="310" y="1012"/>
                  </a:cubicBezTo>
                  <a:cubicBezTo>
                    <a:pt x="450" y="1012"/>
                    <a:pt x="597" y="915"/>
                    <a:pt x="582" y="758"/>
                  </a:cubicBezTo>
                  <a:cubicBezTo>
                    <a:pt x="557" y="540"/>
                    <a:pt x="449" y="347"/>
                    <a:pt x="400" y="129"/>
                  </a:cubicBezTo>
                  <a:cubicBezTo>
                    <a:pt x="374" y="40"/>
                    <a:pt x="307" y="1"/>
                    <a:pt x="237"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9"/>
            <p:cNvSpPr/>
            <p:nvPr/>
          </p:nvSpPr>
          <p:spPr>
            <a:xfrm rot="5427631" flipH="1">
              <a:off x="7261052" y="995813"/>
              <a:ext cx="32632" cy="51847"/>
            </a:xfrm>
            <a:custGeom>
              <a:avLst/>
              <a:gdLst/>
              <a:ahLst/>
              <a:cxnLst/>
              <a:rect l="l" t="t" r="r" b="b"/>
              <a:pathLst>
                <a:path w="664" h="1055" extrusionOk="0">
                  <a:moveTo>
                    <a:pt x="281" y="0"/>
                  </a:moveTo>
                  <a:cubicBezTo>
                    <a:pt x="144" y="0"/>
                    <a:pt x="0" y="154"/>
                    <a:pt x="83" y="319"/>
                  </a:cubicBezTo>
                  <a:cubicBezTo>
                    <a:pt x="180" y="513"/>
                    <a:pt x="180" y="694"/>
                    <a:pt x="204" y="900"/>
                  </a:cubicBezTo>
                  <a:cubicBezTo>
                    <a:pt x="216" y="973"/>
                    <a:pt x="289" y="1033"/>
                    <a:pt x="349" y="1045"/>
                  </a:cubicBezTo>
                  <a:cubicBezTo>
                    <a:pt x="367" y="1051"/>
                    <a:pt x="385" y="1054"/>
                    <a:pt x="404" y="1054"/>
                  </a:cubicBezTo>
                  <a:cubicBezTo>
                    <a:pt x="422" y="1054"/>
                    <a:pt x="440" y="1051"/>
                    <a:pt x="458" y="1045"/>
                  </a:cubicBezTo>
                  <a:cubicBezTo>
                    <a:pt x="531" y="1033"/>
                    <a:pt x="591" y="973"/>
                    <a:pt x="603" y="900"/>
                  </a:cubicBezTo>
                  <a:cubicBezTo>
                    <a:pt x="664" y="634"/>
                    <a:pt x="567" y="344"/>
                    <a:pt x="446" y="114"/>
                  </a:cubicBezTo>
                  <a:cubicBezTo>
                    <a:pt x="408" y="33"/>
                    <a:pt x="345" y="0"/>
                    <a:pt x="281"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9"/>
            <p:cNvSpPr/>
            <p:nvPr/>
          </p:nvSpPr>
          <p:spPr>
            <a:xfrm rot="5427631" flipH="1">
              <a:off x="7265712" y="784633"/>
              <a:ext cx="28356" cy="58531"/>
            </a:xfrm>
            <a:custGeom>
              <a:avLst/>
              <a:gdLst/>
              <a:ahLst/>
              <a:cxnLst/>
              <a:rect l="l" t="t" r="r" b="b"/>
              <a:pathLst>
                <a:path w="577" h="1191" extrusionOk="0">
                  <a:moveTo>
                    <a:pt x="255" y="1"/>
                  </a:moveTo>
                  <a:cubicBezTo>
                    <a:pt x="132" y="1"/>
                    <a:pt x="1" y="85"/>
                    <a:pt x="8" y="235"/>
                  </a:cubicBezTo>
                  <a:cubicBezTo>
                    <a:pt x="8" y="465"/>
                    <a:pt x="8" y="695"/>
                    <a:pt x="20" y="925"/>
                  </a:cubicBezTo>
                  <a:cubicBezTo>
                    <a:pt x="32" y="1070"/>
                    <a:pt x="141" y="1191"/>
                    <a:pt x="286" y="1191"/>
                  </a:cubicBezTo>
                  <a:cubicBezTo>
                    <a:pt x="431" y="1191"/>
                    <a:pt x="576" y="1070"/>
                    <a:pt x="564" y="925"/>
                  </a:cubicBezTo>
                  <a:cubicBezTo>
                    <a:pt x="540" y="671"/>
                    <a:pt x="491" y="417"/>
                    <a:pt x="455" y="162"/>
                  </a:cubicBezTo>
                  <a:cubicBezTo>
                    <a:pt x="439" y="51"/>
                    <a:pt x="350" y="1"/>
                    <a:pt x="255"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9"/>
            <p:cNvSpPr/>
            <p:nvPr/>
          </p:nvSpPr>
          <p:spPr>
            <a:xfrm rot="1414633" flipH="1">
              <a:off x="7918725" y="801154"/>
              <a:ext cx="58" cy="58"/>
            </a:xfrm>
            <a:custGeom>
              <a:avLst/>
              <a:gdLst/>
              <a:ahLst/>
              <a:cxnLst/>
              <a:rect l="l" t="t" r="r" b="b"/>
              <a:pathLst>
                <a:path w="1" h="1" extrusionOk="0">
                  <a:moveTo>
                    <a:pt x="1" y="1"/>
                  </a:moveTo>
                  <a:lnTo>
                    <a:pt x="1" y="1"/>
                  </a:lnTo>
                  <a:lnTo>
                    <a:pt x="1" y="1"/>
                  </a:lnTo>
                  <a:lnTo>
                    <a:pt x="1" y="1"/>
                  </a:ln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9"/>
            <p:cNvSpPr/>
            <p:nvPr/>
          </p:nvSpPr>
          <p:spPr>
            <a:xfrm rot="4676814" flipH="1">
              <a:off x="7258125" y="377036"/>
              <a:ext cx="47340" cy="52607"/>
            </a:xfrm>
            <a:custGeom>
              <a:avLst/>
              <a:gdLst/>
              <a:ahLst/>
              <a:cxnLst/>
              <a:rect l="l" t="t" r="r" b="b"/>
              <a:pathLst>
                <a:path w="818" h="909" extrusionOk="0">
                  <a:moveTo>
                    <a:pt x="344" y="0"/>
                  </a:moveTo>
                  <a:cubicBezTo>
                    <a:pt x="148" y="0"/>
                    <a:pt x="1" y="226"/>
                    <a:pt x="165" y="400"/>
                  </a:cubicBezTo>
                  <a:cubicBezTo>
                    <a:pt x="162" y="395"/>
                    <a:pt x="162" y="394"/>
                    <a:pt x="162" y="394"/>
                  </a:cubicBezTo>
                  <a:lnTo>
                    <a:pt x="162" y="394"/>
                  </a:lnTo>
                  <a:cubicBezTo>
                    <a:pt x="163" y="394"/>
                    <a:pt x="175" y="412"/>
                    <a:pt x="178" y="412"/>
                  </a:cubicBezTo>
                  <a:cubicBezTo>
                    <a:pt x="179" y="412"/>
                    <a:pt x="179" y="411"/>
                    <a:pt x="179" y="410"/>
                  </a:cubicBezTo>
                  <a:lnTo>
                    <a:pt x="179" y="410"/>
                  </a:lnTo>
                  <a:cubicBezTo>
                    <a:pt x="183" y="424"/>
                    <a:pt x="189" y="448"/>
                    <a:pt x="189" y="448"/>
                  </a:cubicBezTo>
                  <a:cubicBezTo>
                    <a:pt x="189" y="470"/>
                    <a:pt x="189" y="482"/>
                    <a:pt x="198" y="503"/>
                  </a:cubicBezTo>
                  <a:lnTo>
                    <a:pt x="198" y="503"/>
                  </a:lnTo>
                  <a:cubicBezTo>
                    <a:pt x="194" y="509"/>
                    <a:pt x="185" y="536"/>
                    <a:pt x="177" y="545"/>
                  </a:cubicBezTo>
                  <a:cubicBezTo>
                    <a:pt x="128" y="690"/>
                    <a:pt x="237" y="859"/>
                    <a:pt x="382" y="896"/>
                  </a:cubicBezTo>
                  <a:cubicBezTo>
                    <a:pt x="410" y="904"/>
                    <a:pt x="438" y="908"/>
                    <a:pt x="465" y="908"/>
                  </a:cubicBezTo>
                  <a:cubicBezTo>
                    <a:pt x="592" y="908"/>
                    <a:pt x="705" y="822"/>
                    <a:pt x="745" y="702"/>
                  </a:cubicBezTo>
                  <a:cubicBezTo>
                    <a:pt x="818" y="436"/>
                    <a:pt x="709" y="146"/>
                    <a:pt x="455" y="25"/>
                  </a:cubicBezTo>
                  <a:cubicBezTo>
                    <a:pt x="417" y="8"/>
                    <a:pt x="380" y="0"/>
                    <a:pt x="344"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9"/>
            <p:cNvSpPr/>
            <p:nvPr/>
          </p:nvSpPr>
          <p:spPr>
            <a:xfrm rot="850404" flipH="1">
              <a:off x="8169840" y="968865"/>
              <a:ext cx="639" cy="1179"/>
            </a:xfrm>
            <a:custGeom>
              <a:avLst/>
              <a:gdLst/>
              <a:ahLst/>
              <a:cxnLst/>
              <a:rect l="l" t="t" r="r" b="b"/>
              <a:pathLst>
                <a:path w="13" h="24" extrusionOk="0">
                  <a:moveTo>
                    <a:pt x="3" y="1"/>
                  </a:moveTo>
                  <a:cubicBezTo>
                    <a:pt x="1" y="1"/>
                    <a:pt x="1" y="10"/>
                    <a:pt x="1" y="24"/>
                  </a:cubicBezTo>
                  <a:lnTo>
                    <a:pt x="13" y="24"/>
                  </a:lnTo>
                  <a:cubicBezTo>
                    <a:pt x="7" y="7"/>
                    <a:pt x="4" y="1"/>
                    <a:pt x="3"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9"/>
            <p:cNvSpPr/>
            <p:nvPr/>
          </p:nvSpPr>
          <p:spPr>
            <a:xfrm rot="5427631" flipH="1">
              <a:off x="7274145" y="414185"/>
              <a:ext cx="38087" cy="41330"/>
            </a:xfrm>
            <a:custGeom>
              <a:avLst/>
              <a:gdLst/>
              <a:ahLst/>
              <a:cxnLst/>
              <a:rect l="l" t="t" r="r" b="b"/>
              <a:pathLst>
                <a:path w="775" h="841" extrusionOk="0">
                  <a:moveTo>
                    <a:pt x="296" y="0"/>
                  </a:moveTo>
                  <a:cubicBezTo>
                    <a:pt x="214" y="0"/>
                    <a:pt x="132" y="40"/>
                    <a:pt x="85" y="111"/>
                  </a:cubicBezTo>
                  <a:cubicBezTo>
                    <a:pt x="13" y="195"/>
                    <a:pt x="0" y="365"/>
                    <a:pt x="97" y="450"/>
                  </a:cubicBezTo>
                  <a:cubicBezTo>
                    <a:pt x="182" y="522"/>
                    <a:pt x="194" y="546"/>
                    <a:pt x="230" y="643"/>
                  </a:cubicBezTo>
                  <a:cubicBezTo>
                    <a:pt x="274" y="751"/>
                    <a:pt x="365" y="840"/>
                    <a:pt x="480" y="840"/>
                  </a:cubicBezTo>
                  <a:cubicBezTo>
                    <a:pt x="493" y="840"/>
                    <a:pt x="507" y="839"/>
                    <a:pt x="521" y="837"/>
                  </a:cubicBezTo>
                  <a:cubicBezTo>
                    <a:pt x="642" y="812"/>
                    <a:pt x="775" y="704"/>
                    <a:pt x="763" y="570"/>
                  </a:cubicBezTo>
                  <a:cubicBezTo>
                    <a:pt x="738" y="341"/>
                    <a:pt x="605" y="171"/>
                    <a:pt x="424" y="38"/>
                  </a:cubicBezTo>
                  <a:cubicBezTo>
                    <a:pt x="385" y="13"/>
                    <a:pt x="341" y="0"/>
                    <a:pt x="296"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9"/>
            <p:cNvSpPr/>
            <p:nvPr/>
          </p:nvSpPr>
          <p:spPr>
            <a:xfrm rot="5427631" flipH="1">
              <a:off x="7279858" y="251058"/>
              <a:ext cx="29241" cy="43640"/>
            </a:xfrm>
            <a:custGeom>
              <a:avLst/>
              <a:gdLst/>
              <a:ahLst/>
              <a:cxnLst/>
              <a:rect l="l" t="t" r="r" b="b"/>
              <a:pathLst>
                <a:path w="595" h="888" extrusionOk="0">
                  <a:moveTo>
                    <a:pt x="241" y="0"/>
                  </a:moveTo>
                  <a:cubicBezTo>
                    <a:pt x="121" y="0"/>
                    <a:pt x="0" y="78"/>
                    <a:pt x="14" y="218"/>
                  </a:cubicBezTo>
                  <a:cubicBezTo>
                    <a:pt x="26" y="303"/>
                    <a:pt x="26" y="388"/>
                    <a:pt x="38" y="473"/>
                  </a:cubicBezTo>
                  <a:cubicBezTo>
                    <a:pt x="50" y="581"/>
                    <a:pt x="38" y="690"/>
                    <a:pt x="110" y="775"/>
                  </a:cubicBezTo>
                  <a:cubicBezTo>
                    <a:pt x="159" y="850"/>
                    <a:pt x="236" y="887"/>
                    <a:pt x="311" y="887"/>
                  </a:cubicBezTo>
                  <a:cubicBezTo>
                    <a:pt x="407" y="887"/>
                    <a:pt x="500" y="829"/>
                    <a:pt x="534" y="714"/>
                  </a:cubicBezTo>
                  <a:cubicBezTo>
                    <a:pt x="594" y="545"/>
                    <a:pt x="498" y="327"/>
                    <a:pt x="461" y="158"/>
                  </a:cubicBezTo>
                  <a:cubicBezTo>
                    <a:pt x="434" y="50"/>
                    <a:pt x="338" y="0"/>
                    <a:pt x="241"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9"/>
            <p:cNvSpPr/>
            <p:nvPr/>
          </p:nvSpPr>
          <p:spPr>
            <a:xfrm rot="5427631" flipH="1">
              <a:off x="7286596" y="118254"/>
              <a:ext cx="30371" cy="47768"/>
            </a:xfrm>
            <a:custGeom>
              <a:avLst/>
              <a:gdLst/>
              <a:ahLst/>
              <a:cxnLst/>
              <a:rect l="l" t="t" r="r" b="b"/>
              <a:pathLst>
                <a:path w="618" h="972" extrusionOk="0">
                  <a:moveTo>
                    <a:pt x="315" y="0"/>
                  </a:moveTo>
                  <a:cubicBezTo>
                    <a:pt x="188" y="0"/>
                    <a:pt x="61" y="85"/>
                    <a:pt x="49" y="254"/>
                  </a:cubicBezTo>
                  <a:lnTo>
                    <a:pt x="13" y="690"/>
                  </a:lnTo>
                  <a:cubicBezTo>
                    <a:pt x="1" y="877"/>
                    <a:pt x="155" y="971"/>
                    <a:pt x="309" y="971"/>
                  </a:cubicBezTo>
                  <a:cubicBezTo>
                    <a:pt x="463" y="971"/>
                    <a:pt x="618" y="877"/>
                    <a:pt x="606" y="690"/>
                  </a:cubicBezTo>
                  <a:lnTo>
                    <a:pt x="581" y="254"/>
                  </a:lnTo>
                  <a:cubicBezTo>
                    <a:pt x="569" y="85"/>
                    <a:pt x="442" y="0"/>
                    <a:pt x="315"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9"/>
            <p:cNvSpPr/>
            <p:nvPr/>
          </p:nvSpPr>
          <p:spPr>
            <a:xfrm rot="2201561" flipH="1">
              <a:off x="8051897" y="-8405"/>
              <a:ext cx="177205" cy="163836"/>
            </a:xfrm>
            <a:custGeom>
              <a:avLst/>
              <a:gdLst/>
              <a:ahLst/>
              <a:cxnLst/>
              <a:rect l="l" t="t" r="r" b="b"/>
              <a:pathLst>
                <a:path w="3062" h="2831" extrusionOk="0">
                  <a:moveTo>
                    <a:pt x="1495" y="1"/>
                  </a:moveTo>
                  <a:cubicBezTo>
                    <a:pt x="1389" y="1"/>
                    <a:pt x="1283" y="73"/>
                    <a:pt x="1271" y="218"/>
                  </a:cubicBezTo>
                  <a:cubicBezTo>
                    <a:pt x="1247" y="521"/>
                    <a:pt x="1210" y="884"/>
                    <a:pt x="1222" y="1259"/>
                  </a:cubicBezTo>
                  <a:cubicBezTo>
                    <a:pt x="896" y="1271"/>
                    <a:pt x="569" y="1271"/>
                    <a:pt x="255" y="1295"/>
                  </a:cubicBezTo>
                  <a:cubicBezTo>
                    <a:pt x="25" y="1319"/>
                    <a:pt x="1" y="1597"/>
                    <a:pt x="194" y="1682"/>
                  </a:cubicBezTo>
                  <a:cubicBezTo>
                    <a:pt x="497" y="1803"/>
                    <a:pt x="872" y="1863"/>
                    <a:pt x="1271" y="1888"/>
                  </a:cubicBezTo>
                  <a:cubicBezTo>
                    <a:pt x="1319" y="2190"/>
                    <a:pt x="1404" y="2468"/>
                    <a:pt x="1561" y="2698"/>
                  </a:cubicBezTo>
                  <a:cubicBezTo>
                    <a:pt x="1628" y="2788"/>
                    <a:pt x="1724" y="2830"/>
                    <a:pt x="1817" y="2830"/>
                  </a:cubicBezTo>
                  <a:cubicBezTo>
                    <a:pt x="1961" y="2830"/>
                    <a:pt x="2098" y="2730"/>
                    <a:pt x="2106" y="2553"/>
                  </a:cubicBezTo>
                  <a:cubicBezTo>
                    <a:pt x="2118" y="2311"/>
                    <a:pt x="2057" y="2069"/>
                    <a:pt x="1997" y="1839"/>
                  </a:cubicBezTo>
                  <a:cubicBezTo>
                    <a:pt x="2323" y="1791"/>
                    <a:pt x="2626" y="1682"/>
                    <a:pt x="2843" y="1525"/>
                  </a:cubicBezTo>
                  <a:cubicBezTo>
                    <a:pt x="3061" y="1380"/>
                    <a:pt x="3001" y="1017"/>
                    <a:pt x="2710" y="1017"/>
                  </a:cubicBezTo>
                  <a:cubicBezTo>
                    <a:pt x="2420" y="1029"/>
                    <a:pt x="2130" y="1113"/>
                    <a:pt x="1852" y="1174"/>
                  </a:cubicBezTo>
                  <a:cubicBezTo>
                    <a:pt x="1791" y="859"/>
                    <a:pt x="1743" y="533"/>
                    <a:pt x="1718" y="218"/>
                  </a:cubicBezTo>
                  <a:cubicBezTo>
                    <a:pt x="1706" y="73"/>
                    <a:pt x="1601" y="1"/>
                    <a:pt x="1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9"/>
            <p:cNvSpPr/>
            <p:nvPr/>
          </p:nvSpPr>
          <p:spPr>
            <a:xfrm rot="5463712" flipH="1">
              <a:off x="7069121" y="1391852"/>
              <a:ext cx="168062" cy="159496"/>
            </a:xfrm>
            <a:custGeom>
              <a:avLst/>
              <a:gdLst/>
              <a:ahLst/>
              <a:cxnLst/>
              <a:rect l="l" t="t" r="r" b="b"/>
              <a:pathLst>
                <a:path w="2904" h="2756" extrusionOk="0">
                  <a:moveTo>
                    <a:pt x="1585" y="1"/>
                  </a:moveTo>
                  <a:cubicBezTo>
                    <a:pt x="1449" y="1"/>
                    <a:pt x="1313" y="92"/>
                    <a:pt x="1307" y="273"/>
                  </a:cubicBezTo>
                  <a:cubicBezTo>
                    <a:pt x="1295" y="503"/>
                    <a:pt x="1283" y="733"/>
                    <a:pt x="1283" y="950"/>
                  </a:cubicBezTo>
                  <a:cubicBezTo>
                    <a:pt x="920" y="975"/>
                    <a:pt x="569" y="1011"/>
                    <a:pt x="218" y="1047"/>
                  </a:cubicBezTo>
                  <a:cubicBezTo>
                    <a:pt x="1" y="1071"/>
                    <a:pt x="1" y="1374"/>
                    <a:pt x="218" y="1398"/>
                  </a:cubicBezTo>
                  <a:cubicBezTo>
                    <a:pt x="569" y="1434"/>
                    <a:pt x="908" y="1459"/>
                    <a:pt x="1259" y="1483"/>
                  </a:cubicBezTo>
                  <a:cubicBezTo>
                    <a:pt x="1235" y="1785"/>
                    <a:pt x="1174" y="2148"/>
                    <a:pt x="1283" y="2414"/>
                  </a:cubicBezTo>
                  <a:cubicBezTo>
                    <a:pt x="1354" y="2600"/>
                    <a:pt x="1586" y="2756"/>
                    <a:pt x="1781" y="2756"/>
                  </a:cubicBezTo>
                  <a:cubicBezTo>
                    <a:pt x="1916" y="2756"/>
                    <a:pt x="2034" y="2680"/>
                    <a:pt x="2069" y="2487"/>
                  </a:cubicBezTo>
                  <a:cubicBezTo>
                    <a:pt x="2093" y="2354"/>
                    <a:pt x="2021" y="2233"/>
                    <a:pt x="1912" y="2196"/>
                  </a:cubicBezTo>
                  <a:cubicBezTo>
                    <a:pt x="1912" y="2088"/>
                    <a:pt x="1900" y="1979"/>
                    <a:pt x="1900" y="1882"/>
                  </a:cubicBezTo>
                  <a:cubicBezTo>
                    <a:pt x="1900" y="1761"/>
                    <a:pt x="1900" y="1640"/>
                    <a:pt x="1900" y="1519"/>
                  </a:cubicBezTo>
                  <a:cubicBezTo>
                    <a:pt x="2105" y="1519"/>
                    <a:pt x="2323" y="1519"/>
                    <a:pt x="2529" y="1507"/>
                  </a:cubicBezTo>
                  <a:cubicBezTo>
                    <a:pt x="2904" y="1483"/>
                    <a:pt x="2904" y="963"/>
                    <a:pt x="2529" y="938"/>
                  </a:cubicBezTo>
                  <a:cubicBezTo>
                    <a:pt x="2311" y="926"/>
                    <a:pt x="2093" y="926"/>
                    <a:pt x="1876" y="926"/>
                  </a:cubicBezTo>
                  <a:cubicBezTo>
                    <a:pt x="1876" y="709"/>
                    <a:pt x="1876" y="491"/>
                    <a:pt x="1864" y="273"/>
                  </a:cubicBezTo>
                  <a:cubicBezTo>
                    <a:pt x="1858" y="92"/>
                    <a:pt x="1721" y="1"/>
                    <a:pt x="1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9"/>
            <p:cNvSpPr/>
            <p:nvPr/>
          </p:nvSpPr>
          <p:spPr>
            <a:xfrm rot="2201561" flipH="1">
              <a:off x="8735822" y="-65281"/>
              <a:ext cx="158975" cy="102608"/>
            </a:xfrm>
            <a:custGeom>
              <a:avLst/>
              <a:gdLst/>
              <a:ahLst/>
              <a:cxnLst/>
              <a:rect l="l" t="t" r="r" b="b"/>
              <a:pathLst>
                <a:path w="2747" h="1773" extrusionOk="0">
                  <a:moveTo>
                    <a:pt x="1319" y="0"/>
                  </a:moveTo>
                  <a:cubicBezTo>
                    <a:pt x="1126" y="121"/>
                    <a:pt x="1077" y="351"/>
                    <a:pt x="1077" y="605"/>
                  </a:cubicBezTo>
                  <a:cubicBezTo>
                    <a:pt x="799" y="629"/>
                    <a:pt x="521" y="654"/>
                    <a:pt x="243" y="654"/>
                  </a:cubicBezTo>
                  <a:cubicBezTo>
                    <a:pt x="61" y="654"/>
                    <a:pt x="1" y="968"/>
                    <a:pt x="194" y="992"/>
                  </a:cubicBezTo>
                  <a:cubicBezTo>
                    <a:pt x="478" y="1034"/>
                    <a:pt x="752" y="1067"/>
                    <a:pt x="1034" y="1067"/>
                  </a:cubicBezTo>
                  <a:cubicBezTo>
                    <a:pt x="1076" y="1067"/>
                    <a:pt x="1119" y="1067"/>
                    <a:pt x="1162" y="1065"/>
                  </a:cubicBezTo>
                  <a:cubicBezTo>
                    <a:pt x="1210" y="1271"/>
                    <a:pt x="1283" y="1452"/>
                    <a:pt x="1343" y="1585"/>
                  </a:cubicBezTo>
                  <a:cubicBezTo>
                    <a:pt x="1396" y="1716"/>
                    <a:pt x="1515" y="1773"/>
                    <a:pt x="1629" y="1773"/>
                  </a:cubicBezTo>
                  <a:cubicBezTo>
                    <a:pt x="1801" y="1773"/>
                    <a:pt x="1963" y="1643"/>
                    <a:pt x="1876" y="1440"/>
                  </a:cubicBezTo>
                  <a:cubicBezTo>
                    <a:pt x="1827" y="1307"/>
                    <a:pt x="1779" y="1174"/>
                    <a:pt x="1730" y="1029"/>
                  </a:cubicBezTo>
                  <a:cubicBezTo>
                    <a:pt x="2069" y="992"/>
                    <a:pt x="2432" y="956"/>
                    <a:pt x="2674" y="702"/>
                  </a:cubicBezTo>
                  <a:cubicBezTo>
                    <a:pt x="2747" y="617"/>
                    <a:pt x="2710" y="496"/>
                    <a:pt x="2613" y="472"/>
                  </a:cubicBezTo>
                  <a:cubicBezTo>
                    <a:pt x="2520" y="442"/>
                    <a:pt x="2426" y="430"/>
                    <a:pt x="2333" y="430"/>
                  </a:cubicBezTo>
                  <a:cubicBezTo>
                    <a:pt x="2088" y="430"/>
                    <a:pt x="1846" y="510"/>
                    <a:pt x="1609" y="545"/>
                  </a:cubicBezTo>
                  <a:cubicBezTo>
                    <a:pt x="1561" y="315"/>
                    <a:pt x="1549" y="146"/>
                    <a:pt x="1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9"/>
            <p:cNvSpPr/>
            <p:nvPr/>
          </p:nvSpPr>
          <p:spPr>
            <a:xfrm rot="2201561" flipH="1">
              <a:off x="9490832" y="89050"/>
              <a:ext cx="134495" cy="96878"/>
            </a:xfrm>
            <a:custGeom>
              <a:avLst/>
              <a:gdLst/>
              <a:ahLst/>
              <a:cxnLst/>
              <a:rect l="l" t="t" r="r" b="b"/>
              <a:pathLst>
                <a:path w="2324" h="1674" extrusionOk="0">
                  <a:moveTo>
                    <a:pt x="1041" y="1"/>
                  </a:moveTo>
                  <a:cubicBezTo>
                    <a:pt x="976" y="1"/>
                    <a:pt x="911" y="38"/>
                    <a:pt x="884" y="119"/>
                  </a:cubicBezTo>
                  <a:cubicBezTo>
                    <a:pt x="824" y="300"/>
                    <a:pt x="799" y="506"/>
                    <a:pt x="812" y="712"/>
                  </a:cubicBezTo>
                  <a:cubicBezTo>
                    <a:pt x="630" y="712"/>
                    <a:pt x="449" y="700"/>
                    <a:pt x="267" y="663"/>
                  </a:cubicBezTo>
                  <a:cubicBezTo>
                    <a:pt x="256" y="661"/>
                    <a:pt x="245" y="660"/>
                    <a:pt x="234" y="660"/>
                  </a:cubicBezTo>
                  <a:cubicBezTo>
                    <a:pt x="65" y="660"/>
                    <a:pt x="0" y="920"/>
                    <a:pt x="183" y="966"/>
                  </a:cubicBezTo>
                  <a:cubicBezTo>
                    <a:pt x="412" y="1026"/>
                    <a:pt x="630" y="1062"/>
                    <a:pt x="860" y="1075"/>
                  </a:cubicBezTo>
                  <a:cubicBezTo>
                    <a:pt x="896" y="1220"/>
                    <a:pt x="945" y="1353"/>
                    <a:pt x="1017" y="1474"/>
                  </a:cubicBezTo>
                  <a:cubicBezTo>
                    <a:pt x="1097" y="1608"/>
                    <a:pt x="1232" y="1673"/>
                    <a:pt x="1357" y="1673"/>
                  </a:cubicBezTo>
                  <a:cubicBezTo>
                    <a:pt x="1535" y="1673"/>
                    <a:pt x="1691" y="1541"/>
                    <a:pt x="1634" y="1292"/>
                  </a:cubicBezTo>
                  <a:cubicBezTo>
                    <a:pt x="1622" y="1208"/>
                    <a:pt x="1537" y="1159"/>
                    <a:pt x="1453" y="1147"/>
                  </a:cubicBezTo>
                  <a:lnTo>
                    <a:pt x="1416" y="1147"/>
                  </a:lnTo>
                  <a:cubicBezTo>
                    <a:pt x="1404" y="1123"/>
                    <a:pt x="1392" y="1111"/>
                    <a:pt x="1380" y="1087"/>
                  </a:cubicBezTo>
                  <a:cubicBezTo>
                    <a:pt x="1380" y="1075"/>
                    <a:pt x="1380" y="1075"/>
                    <a:pt x="1380" y="1062"/>
                  </a:cubicBezTo>
                  <a:lnTo>
                    <a:pt x="1404" y="1062"/>
                  </a:lnTo>
                  <a:cubicBezTo>
                    <a:pt x="1719" y="1026"/>
                    <a:pt x="2094" y="990"/>
                    <a:pt x="2275" y="712"/>
                  </a:cubicBezTo>
                  <a:cubicBezTo>
                    <a:pt x="2324" y="627"/>
                    <a:pt x="2287" y="518"/>
                    <a:pt x="2191" y="494"/>
                  </a:cubicBezTo>
                  <a:cubicBezTo>
                    <a:pt x="2149" y="484"/>
                    <a:pt x="2108" y="480"/>
                    <a:pt x="2067" y="480"/>
                  </a:cubicBezTo>
                  <a:cubicBezTo>
                    <a:pt x="1848" y="480"/>
                    <a:pt x="1641" y="600"/>
                    <a:pt x="1416" y="651"/>
                  </a:cubicBezTo>
                  <a:cubicBezTo>
                    <a:pt x="1356" y="663"/>
                    <a:pt x="1308" y="663"/>
                    <a:pt x="1259" y="675"/>
                  </a:cubicBezTo>
                  <a:cubicBezTo>
                    <a:pt x="1235" y="506"/>
                    <a:pt x="1223" y="337"/>
                    <a:pt x="1211" y="167"/>
                  </a:cubicBezTo>
                  <a:cubicBezTo>
                    <a:pt x="1204" y="60"/>
                    <a:pt x="1123" y="1"/>
                    <a:pt x="10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5" name="Google Shape;2485;p19"/>
          <p:cNvSpPr txBox="1">
            <a:spLocks noGrp="1"/>
          </p:cNvSpPr>
          <p:nvPr>
            <p:ph type="title"/>
          </p:nvPr>
        </p:nvSpPr>
        <p:spPr>
          <a:xfrm>
            <a:off x="713225" y="539505"/>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Words ">
  <p:cSld name="CUSTOM_4">
    <p:spTree>
      <p:nvGrpSpPr>
        <p:cNvPr id="1" name="Shape 2486"/>
        <p:cNvGrpSpPr/>
        <p:nvPr/>
      </p:nvGrpSpPr>
      <p:grpSpPr>
        <a:xfrm>
          <a:off x="0" y="0"/>
          <a:ext cx="0" cy="0"/>
          <a:chOff x="0" y="0"/>
          <a:chExt cx="0" cy="0"/>
        </a:xfrm>
      </p:grpSpPr>
      <p:grpSp>
        <p:nvGrpSpPr>
          <p:cNvPr id="2487" name="Google Shape;2487;p20"/>
          <p:cNvGrpSpPr/>
          <p:nvPr/>
        </p:nvGrpSpPr>
        <p:grpSpPr>
          <a:xfrm>
            <a:off x="1" y="4"/>
            <a:ext cx="9143997" cy="5020045"/>
            <a:chOff x="-493" y="954"/>
            <a:chExt cx="9143997" cy="5020045"/>
          </a:xfrm>
        </p:grpSpPr>
        <p:sp>
          <p:nvSpPr>
            <p:cNvPr id="2488" name="Google Shape;2488;p20"/>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0"/>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0"/>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0"/>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0"/>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0"/>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0"/>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0"/>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0"/>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0"/>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0"/>
            <p:cNvSpPr/>
            <p:nvPr/>
          </p:nvSpPr>
          <p:spPr>
            <a:xfrm>
              <a:off x="-493" y="3342762"/>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0"/>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0"/>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0"/>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0"/>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0"/>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0"/>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0"/>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0"/>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0"/>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0"/>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0"/>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0"/>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0"/>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0"/>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0"/>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0"/>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0"/>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0"/>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0"/>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0"/>
            <p:cNvSpPr/>
            <p:nvPr/>
          </p:nvSpPr>
          <p:spPr>
            <a:xfrm>
              <a:off x="-493" y="95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9" name="Google Shape;2519;p20"/>
          <p:cNvGrpSpPr/>
          <p:nvPr/>
        </p:nvGrpSpPr>
        <p:grpSpPr>
          <a:xfrm>
            <a:off x="202630" y="3940"/>
            <a:ext cx="8737750" cy="5140319"/>
            <a:chOff x="404050" y="680675"/>
            <a:chExt cx="6852600" cy="4476850"/>
          </a:xfrm>
        </p:grpSpPr>
        <p:sp>
          <p:nvSpPr>
            <p:cNvPr id="2520" name="Google Shape;2520;p20"/>
            <p:cNvSpPr/>
            <p:nvPr/>
          </p:nvSpPr>
          <p:spPr>
            <a:xfrm>
              <a:off x="72502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0"/>
            <p:cNvSpPr/>
            <p:nvPr/>
          </p:nvSpPr>
          <p:spPr>
            <a:xfrm>
              <a:off x="709100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0"/>
            <p:cNvSpPr/>
            <p:nvPr/>
          </p:nvSpPr>
          <p:spPr>
            <a:xfrm>
              <a:off x="6931700"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0"/>
            <p:cNvSpPr/>
            <p:nvPr/>
          </p:nvSpPr>
          <p:spPr>
            <a:xfrm>
              <a:off x="67727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0"/>
            <p:cNvSpPr/>
            <p:nvPr/>
          </p:nvSpPr>
          <p:spPr>
            <a:xfrm>
              <a:off x="66134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0"/>
            <p:cNvSpPr/>
            <p:nvPr/>
          </p:nvSpPr>
          <p:spPr>
            <a:xfrm>
              <a:off x="64541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0"/>
            <p:cNvSpPr/>
            <p:nvPr/>
          </p:nvSpPr>
          <p:spPr>
            <a:xfrm>
              <a:off x="62948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0"/>
            <p:cNvSpPr/>
            <p:nvPr/>
          </p:nvSpPr>
          <p:spPr>
            <a:xfrm>
              <a:off x="61358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0"/>
            <p:cNvSpPr/>
            <p:nvPr/>
          </p:nvSpPr>
          <p:spPr>
            <a:xfrm>
              <a:off x="59765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0"/>
            <p:cNvSpPr/>
            <p:nvPr/>
          </p:nvSpPr>
          <p:spPr>
            <a:xfrm>
              <a:off x="581725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0"/>
            <p:cNvSpPr/>
            <p:nvPr/>
          </p:nvSpPr>
          <p:spPr>
            <a:xfrm>
              <a:off x="56579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0"/>
            <p:cNvSpPr/>
            <p:nvPr/>
          </p:nvSpPr>
          <p:spPr>
            <a:xfrm>
              <a:off x="54989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0"/>
            <p:cNvSpPr/>
            <p:nvPr/>
          </p:nvSpPr>
          <p:spPr>
            <a:xfrm>
              <a:off x="53396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0"/>
            <p:cNvSpPr/>
            <p:nvPr/>
          </p:nvSpPr>
          <p:spPr>
            <a:xfrm>
              <a:off x="51804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0"/>
            <p:cNvSpPr/>
            <p:nvPr/>
          </p:nvSpPr>
          <p:spPr>
            <a:xfrm>
              <a:off x="5021100" y="680675"/>
              <a:ext cx="6675" cy="4476850"/>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0"/>
            <p:cNvSpPr/>
            <p:nvPr/>
          </p:nvSpPr>
          <p:spPr>
            <a:xfrm>
              <a:off x="48621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0"/>
            <p:cNvSpPr/>
            <p:nvPr/>
          </p:nvSpPr>
          <p:spPr>
            <a:xfrm>
              <a:off x="47028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0"/>
            <p:cNvSpPr/>
            <p:nvPr/>
          </p:nvSpPr>
          <p:spPr>
            <a:xfrm>
              <a:off x="45435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0"/>
            <p:cNvSpPr/>
            <p:nvPr/>
          </p:nvSpPr>
          <p:spPr>
            <a:xfrm>
              <a:off x="43842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0"/>
            <p:cNvSpPr/>
            <p:nvPr/>
          </p:nvSpPr>
          <p:spPr>
            <a:xfrm>
              <a:off x="42252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0"/>
            <p:cNvSpPr/>
            <p:nvPr/>
          </p:nvSpPr>
          <p:spPr>
            <a:xfrm>
              <a:off x="40659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0"/>
            <p:cNvSpPr/>
            <p:nvPr/>
          </p:nvSpPr>
          <p:spPr>
            <a:xfrm>
              <a:off x="39066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0"/>
            <p:cNvSpPr/>
            <p:nvPr/>
          </p:nvSpPr>
          <p:spPr>
            <a:xfrm>
              <a:off x="37473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0"/>
            <p:cNvSpPr/>
            <p:nvPr/>
          </p:nvSpPr>
          <p:spPr>
            <a:xfrm>
              <a:off x="35883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0"/>
            <p:cNvSpPr/>
            <p:nvPr/>
          </p:nvSpPr>
          <p:spPr>
            <a:xfrm>
              <a:off x="34290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0"/>
            <p:cNvSpPr/>
            <p:nvPr/>
          </p:nvSpPr>
          <p:spPr>
            <a:xfrm>
              <a:off x="32698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0"/>
            <p:cNvSpPr/>
            <p:nvPr/>
          </p:nvSpPr>
          <p:spPr>
            <a:xfrm>
              <a:off x="31105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0"/>
            <p:cNvSpPr/>
            <p:nvPr/>
          </p:nvSpPr>
          <p:spPr>
            <a:xfrm>
              <a:off x="29515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0"/>
            <p:cNvSpPr/>
            <p:nvPr/>
          </p:nvSpPr>
          <p:spPr>
            <a:xfrm>
              <a:off x="2792225"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0"/>
            <p:cNvSpPr/>
            <p:nvPr/>
          </p:nvSpPr>
          <p:spPr>
            <a:xfrm>
              <a:off x="2632925" y="680675"/>
              <a:ext cx="6375" cy="4476850"/>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0"/>
            <p:cNvSpPr/>
            <p:nvPr/>
          </p:nvSpPr>
          <p:spPr>
            <a:xfrm>
              <a:off x="24736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0"/>
            <p:cNvSpPr/>
            <p:nvPr/>
          </p:nvSpPr>
          <p:spPr>
            <a:xfrm>
              <a:off x="23146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0"/>
            <p:cNvSpPr/>
            <p:nvPr/>
          </p:nvSpPr>
          <p:spPr>
            <a:xfrm>
              <a:off x="21553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0"/>
            <p:cNvSpPr/>
            <p:nvPr/>
          </p:nvSpPr>
          <p:spPr>
            <a:xfrm>
              <a:off x="19960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0"/>
            <p:cNvSpPr/>
            <p:nvPr/>
          </p:nvSpPr>
          <p:spPr>
            <a:xfrm>
              <a:off x="18367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0"/>
            <p:cNvSpPr/>
            <p:nvPr/>
          </p:nvSpPr>
          <p:spPr>
            <a:xfrm>
              <a:off x="16777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0"/>
            <p:cNvSpPr/>
            <p:nvPr/>
          </p:nvSpPr>
          <p:spPr>
            <a:xfrm>
              <a:off x="15184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0"/>
            <p:cNvSpPr/>
            <p:nvPr/>
          </p:nvSpPr>
          <p:spPr>
            <a:xfrm>
              <a:off x="13592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0"/>
            <p:cNvSpPr/>
            <p:nvPr/>
          </p:nvSpPr>
          <p:spPr>
            <a:xfrm>
              <a:off x="11999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0"/>
            <p:cNvSpPr/>
            <p:nvPr/>
          </p:nvSpPr>
          <p:spPr>
            <a:xfrm>
              <a:off x="10409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0"/>
            <p:cNvSpPr/>
            <p:nvPr/>
          </p:nvSpPr>
          <p:spPr>
            <a:xfrm>
              <a:off x="8816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0"/>
            <p:cNvSpPr/>
            <p:nvPr/>
          </p:nvSpPr>
          <p:spPr>
            <a:xfrm>
              <a:off x="72232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0"/>
            <p:cNvSpPr/>
            <p:nvPr/>
          </p:nvSpPr>
          <p:spPr>
            <a:xfrm>
              <a:off x="563050" y="680675"/>
              <a:ext cx="6650" cy="4476850"/>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0"/>
            <p:cNvSpPr/>
            <p:nvPr/>
          </p:nvSpPr>
          <p:spPr>
            <a:xfrm>
              <a:off x="40405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4" name="Google Shape;2564;p20"/>
          <p:cNvGrpSpPr/>
          <p:nvPr/>
        </p:nvGrpSpPr>
        <p:grpSpPr>
          <a:xfrm>
            <a:off x="71020" y="847445"/>
            <a:ext cx="9001961" cy="3448610"/>
            <a:chOff x="124475" y="1042035"/>
            <a:chExt cx="8839317" cy="3296950"/>
          </a:xfrm>
        </p:grpSpPr>
        <p:sp>
          <p:nvSpPr>
            <p:cNvPr id="2565" name="Google Shape;2565;p20"/>
            <p:cNvSpPr/>
            <p:nvPr/>
          </p:nvSpPr>
          <p:spPr>
            <a:xfrm rot="10800000">
              <a:off x="525975" y="1042035"/>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0"/>
            <p:cNvSpPr/>
            <p:nvPr/>
          </p:nvSpPr>
          <p:spPr>
            <a:xfrm rot="10800000" flipH="1">
              <a:off x="778460" y="1605067"/>
              <a:ext cx="7838420" cy="2290226"/>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0"/>
            <p:cNvSpPr/>
            <p:nvPr/>
          </p:nvSpPr>
          <p:spPr>
            <a:xfrm flipH="1">
              <a:off x="124475" y="3343295"/>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8" name="Google Shape;2568;p20"/>
          <p:cNvSpPr txBox="1">
            <a:spLocks noGrp="1"/>
          </p:cNvSpPr>
          <p:nvPr>
            <p:ph type="title"/>
          </p:nvPr>
        </p:nvSpPr>
        <p:spPr>
          <a:xfrm>
            <a:off x="2331300" y="1671763"/>
            <a:ext cx="4481400" cy="7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69" name="Google Shape;2569;p20"/>
          <p:cNvSpPr txBox="1">
            <a:spLocks noGrp="1"/>
          </p:cNvSpPr>
          <p:nvPr>
            <p:ph type="subTitle" idx="1"/>
          </p:nvPr>
        </p:nvSpPr>
        <p:spPr>
          <a:xfrm>
            <a:off x="2494350" y="2594238"/>
            <a:ext cx="4155300" cy="87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grpSp>
        <p:nvGrpSpPr>
          <p:cNvPr id="2570" name="Google Shape;2570;p20"/>
          <p:cNvGrpSpPr/>
          <p:nvPr/>
        </p:nvGrpSpPr>
        <p:grpSpPr>
          <a:xfrm flipH="1">
            <a:off x="7257924" y="3627869"/>
            <a:ext cx="1992790" cy="2056207"/>
            <a:chOff x="564525" y="2742522"/>
            <a:chExt cx="2636314" cy="2720210"/>
          </a:xfrm>
        </p:grpSpPr>
        <p:sp>
          <p:nvSpPr>
            <p:cNvPr id="2571" name="Google Shape;2571;p20"/>
            <p:cNvSpPr/>
            <p:nvPr/>
          </p:nvSpPr>
          <p:spPr>
            <a:xfrm>
              <a:off x="564525" y="3763954"/>
              <a:ext cx="806624" cy="996259"/>
            </a:xfrm>
            <a:custGeom>
              <a:avLst/>
              <a:gdLst/>
              <a:ahLst/>
              <a:cxnLst/>
              <a:rect l="l" t="t" r="r" b="b"/>
              <a:pathLst>
                <a:path w="24373" h="30103" extrusionOk="0">
                  <a:moveTo>
                    <a:pt x="1662" y="0"/>
                  </a:moveTo>
                  <a:lnTo>
                    <a:pt x="1" y="1256"/>
                  </a:lnTo>
                  <a:lnTo>
                    <a:pt x="21760" y="30103"/>
                  </a:lnTo>
                  <a:lnTo>
                    <a:pt x="24372" y="30103"/>
                  </a:lnTo>
                  <a:lnTo>
                    <a:pt x="1662" y="0"/>
                  </a:lnTo>
                  <a:close/>
                </a:path>
              </a:pathLst>
            </a:custGeom>
            <a:solidFill>
              <a:srgbClr val="003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0"/>
            <p:cNvSpPr/>
            <p:nvPr/>
          </p:nvSpPr>
          <p:spPr>
            <a:xfrm>
              <a:off x="588883" y="2742522"/>
              <a:ext cx="2611957" cy="2720210"/>
            </a:xfrm>
            <a:custGeom>
              <a:avLst/>
              <a:gdLst/>
              <a:ahLst/>
              <a:cxnLst/>
              <a:rect l="l" t="t" r="r" b="b"/>
              <a:pathLst>
                <a:path w="78923" h="82194" extrusionOk="0">
                  <a:moveTo>
                    <a:pt x="39271" y="1"/>
                  </a:moveTo>
                  <a:lnTo>
                    <a:pt x="0" y="29622"/>
                  </a:lnTo>
                  <a:lnTo>
                    <a:pt x="39639" y="82194"/>
                  </a:lnTo>
                  <a:lnTo>
                    <a:pt x="78922" y="52573"/>
                  </a:lnTo>
                  <a:lnTo>
                    <a:pt x="39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0"/>
            <p:cNvSpPr/>
            <p:nvPr/>
          </p:nvSpPr>
          <p:spPr>
            <a:xfrm>
              <a:off x="1617130" y="3104114"/>
              <a:ext cx="360239" cy="325721"/>
            </a:xfrm>
            <a:custGeom>
              <a:avLst/>
              <a:gdLst/>
              <a:ahLst/>
              <a:cxnLst/>
              <a:rect l="l" t="t" r="r" b="b"/>
              <a:pathLst>
                <a:path w="10885" h="9842" extrusionOk="0">
                  <a:moveTo>
                    <a:pt x="3598" y="2947"/>
                  </a:moveTo>
                  <a:lnTo>
                    <a:pt x="3598" y="2947"/>
                  </a:lnTo>
                  <a:cubicBezTo>
                    <a:pt x="4169" y="3048"/>
                    <a:pt x="4714" y="3238"/>
                    <a:pt x="5259" y="3403"/>
                  </a:cubicBezTo>
                  <a:cubicBezTo>
                    <a:pt x="5995" y="3606"/>
                    <a:pt x="6730" y="3822"/>
                    <a:pt x="7453" y="4025"/>
                  </a:cubicBezTo>
                  <a:cubicBezTo>
                    <a:pt x="7491" y="4037"/>
                    <a:pt x="7516" y="4037"/>
                    <a:pt x="7542" y="4037"/>
                  </a:cubicBezTo>
                  <a:cubicBezTo>
                    <a:pt x="7542" y="4925"/>
                    <a:pt x="7529" y="5812"/>
                    <a:pt x="7516" y="6713"/>
                  </a:cubicBezTo>
                  <a:cubicBezTo>
                    <a:pt x="7491" y="6725"/>
                    <a:pt x="7466" y="6763"/>
                    <a:pt x="7440" y="6789"/>
                  </a:cubicBezTo>
                  <a:cubicBezTo>
                    <a:pt x="7364" y="6790"/>
                    <a:pt x="7289" y="6790"/>
                    <a:pt x="7213" y="6790"/>
                  </a:cubicBezTo>
                  <a:cubicBezTo>
                    <a:pt x="6084" y="6790"/>
                    <a:pt x="4955" y="6702"/>
                    <a:pt x="3826" y="6548"/>
                  </a:cubicBezTo>
                  <a:cubicBezTo>
                    <a:pt x="3814" y="6497"/>
                    <a:pt x="3801" y="6446"/>
                    <a:pt x="3763" y="6408"/>
                  </a:cubicBezTo>
                  <a:cubicBezTo>
                    <a:pt x="3674" y="5267"/>
                    <a:pt x="3624" y="4113"/>
                    <a:pt x="3598" y="2947"/>
                  </a:cubicBezTo>
                  <a:close/>
                  <a:moveTo>
                    <a:pt x="1292" y="0"/>
                  </a:moveTo>
                  <a:cubicBezTo>
                    <a:pt x="1090" y="0"/>
                    <a:pt x="893" y="241"/>
                    <a:pt x="1049" y="461"/>
                  </a:cubicBezTo>
                  <a:cubicBezTo>
                    <a:pt x="1683" y="1349"/>
                    <a:pt x="2343" y="2211"/>
                    <a:pt x="3028" y="3048"/>
                  </a:cubicBezTo>
                  <a:cubicBezTo>
                    <a:pt x="3053" y="4202"/>
                    <a:pt x="3104" y="5343"/>
                    <a:pt x="3192" y="6485"/>
                  </a:cubicBezTo>
                  <a:cubicBezTo>
                    <a:pt x="2216" y="7182"/>
                    <a:pt x="1227" y="7867"/>
                    <a:pt x="251" y="8564"/>
                  </a:cubicBezTo>
                  <a:cubicBezTo>
                    <a:pt x="1" y="8741"/>
                    <a:pt x="187" y="9072"/>
                    <a:pt x="430" y="9072"/>
                  </a:cubicBezTo>
                  <a:cubicBezTo>
                    <a:pt x="483" y="9072"/>
                    <a:pt x="539" y="9057"/>
                    <a:pt x="593" y="9021"/>
                  </a:cubicBezTo>
                  <a:cubicBezTo>
                    <a:pt x="1531" y="8361"/>
                    <a:pt x="2457" y="7702"/>
                    <a:pt x="3395" y="7042"/>
                  </a:cubicBezTo>
                  <a:cubicBezTo>
                    <a:pt x="3421" y="7055"/>
                    <a:pt x="3446" y="7068"/>
                    <a:pt x="3484" y="7068"/>
                  </a:cubicBezTo>
                  <a:cubicBezTo>
                    <a:pt x="4781" y="7270"/>
                    <a:pt x="6088" y="7361"/>
                    <a:pt x="7396" y="7361"/>
                  </a:cubicBezTo>
                  <a:cubicBezTo>
                    <a:pt x="7483" y="7361"/>
                    <a:pt x="7569" y="7360"/>
                    <a:pt x="7656" y="7359"/>
                  </a:cubicBezTo>
                  <a:lnTo>
                    <a:pt x="7669" y="7359"/>
                  </a:lnTo>
                  <a:cubicBezTo>
                    <a:pt x="8290" y="8146"/>
                    <a:pt x="8911" y="8932"/>
                    <a:pt x="9520" y="9731"/>
                  </a:cubicBezTo>
                  <a:cubicBezTo>
                    <a:pt x="9578" y="9809"/>
                    <a:pt x="9653" y="9842"/>
                    <a:pt x="9728" y="9842"/>
                  </a:cubicBezTo>
                  <a:cubicBezTo>
                    <a:pt x="9932" y="9842"/>
                    <a:pt x="10134" y="9601"/>
                    <a:pt x="9976" y="9388"/>
                  </a:cubicBezTo>
                  <a:cubicBezTo>
                    <a:pt x="9355" y="8577"/>
                    <a:pt x="8734" y="7778"/>
                    <a:pt x="8100" y="6979"/>
                  </a:cubicBezTo>
                  <a:lnTo>
                    <a:pt x="8087" y="6954"/>
                  </a:lnTo>
                  <a:cubicBezTo>
                    <a:pt x="8100" y="5914"/>
                    <a:pt x="8100" y="4861"/>
                    <a:pt x="8112" y="3822"/>
                  </a:cubicBezTo>
                  <a:cubicBezTo>
                    <a:pt x="8949" y="3226"/>
                    <a:pt x="9799" y="2642"/>
                    <a:pt x="10636" y="2046"/>
                  </a:cubicBezTo>
                  <a:cubicBezTo>
                    <a:pt x="10884" y="1870"/>
                    <a:pt x="10701" y="1534"/>
                    <a:pt x="10460" y="1534"/>
                  </a:cubicBezTo>
                  <a:cubicBezTo>
                    <a:pt x="10406" y="1534"/>
                    <a:pt x="10349" y="1551"/>
                    <a:pt x="10293" y="1590"/>
                  </a:cubicBezTo>
                  <a:cubicBezTo>
                    <a:pt x="9393" y="2224"/>
                    <a:pt x="8493" y="2845"/>
                    <a:pt x="7605" y="3479"/>
                  </a:cubicBezTo>
                  <a:cubicBezTo>
                    <a:pt x="6819" y="3251"/>
                    <a:pt x="6046" y="3036"/>
                    <a:pt x="5272" y="2807"/>
                  </a:cubicBezTo>
                  <a:cubicBezTo>
                    <a:pt x="4613" y="2630"/>
                    <a:pt x="3941" y="2376"/>
                    <a:pt x="3256" y="2338"/>
                  </a:cubicBezTo>
                  <a:lnTo>
                    <a:pt x="3192" y="2338"/>
                  </a:lnTo>
                  <a:cubicBezTo>
                    <a:pt x="2609" y="1615"/>
                    <a:pt x="2051" y="880"/>
                    <a:pt x="1506" y="119"/>
                  </a:cubicBezTo>
                  <a:cubicBezTo>
                    <a:pt x="1447" y="35"/>
                    <a:pt x="1369" y="0"/>
                    <a:pt x="129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0"/>
            <p:cNvSpPr/>
            <p:nvPr/>
          </p:nvSpPr>
          <p:spPr>
            <a:xfrm>
              <a:off x="1634207" y="3262902"/>
              <a:ext cx="78534" cy="67315"/>
            </a:xfrm>
            <a:custGeom>
              <a:avLst/>
              <a:gdLst/>
              <a:ahLst/>
              <a:cxnLst/>
              <a:rect l="l" t="t" r="r" b="b"/>
              <a:pathLst>
                <a:path w="2373" h="2034" extrusionOk="0">
                  <a:moveTo>
                    <a:pt x="701" y="578"/>
                  </a:moveTo>
                  <a:cubicBezTo>
                    <a:pt x="766" y="578"/>
                    <a:pt x="861" y="644"/>
                    <a:pt x="927" y="710"/>
                  </a:cubicBezTo>
                  <a:cubicBezTo>
                    <a:pt x="862" y="751"/>
                    <a:pt x="797" y="781"/>
                    <a:pt x="742" y="781"/>
                  </a:cubicBezTo>
                  <a:cubicBezTo>
                    <a:pt x="711" y="781"/>
                    <a:pt x="683" y="771"/>
                    <a:pt x="660" y="748"/>
                  </a:cubicBezTo>
                  <a:cubicBezTo>
                    <a:pt x="635" y="723"/>
                    <a:pt x="660" y="583"/>
                    <a:pt x="673" y="583"/>
                  </a:cubicBezTo>
                  <a:cubicBezTo>
                    <a:pt x="681" y="580"/>
                    <a:pt x="691" y="578"/>
                    <a:pt x="701" y="578"/>
                  </a:cubicBezTo>
                  <a:close/>
                  <a:moveTo>
                    <a:pt x="647" y="0"/>
                  </a:moveTo>
                  <a:cubicBezTo>
                    <a:pt x="605" y="0"/>
                    <a:pt x="563" y="4"/>
                    <a:pt x="521" y="13"/>
                  </a:cubicBezTo>
                  <a:cubicBezTo>
                    <a:pt x="204" y="89"/>
                    <a:pt x="1" y="469"/>
                    <a:pt x="52" y="786"/>
                  </a:cubicBezTo>
                  <a:cubicBezTo>
                    <a:pt x="101" y="1119"/>
                    <a:pt x="402" y="1332"/>
                    <a:pt x="721" y="1332"/>
                  </a:cubicBezTo>
                  <a:cubicBezTo>
                    <a:pt x="731" y="1332"/>
                    <a:pt x="740" y="1332"/>
                    <a:pt x="749" y="1331"/>
                  </a:cubicBezTo>
                  <a:cubicBezTo>
                    <a:pt x="939" y="1331"/>
                    <a:pt x="1104" y="1268"/>
                    <a:pt x="1256" y="1167"/>
                  </a:cubicBezTo>
                  <a:cubicBezTo>
                    <a:pt x="1327" y="1127"/>
                    <a:pt x="1402" y="1069"/>
                    <a:pt x="1468" y="1069"/>
                  </a:cubicBezTo>
                  <a:cubicBezTo>
                    <a:pt x="1508" y="1069"/>
                    <a:pt x="1544" y="1091"/>
                    <a:pt x="1573" y="1154"/>
                  </a:cubicBezTo>
                  <a:cubicBezTo>
                    <a:pt x="1637" y="1293"/>
                    <a:pt x="1485" y="1433"/>
                    <a:pt x="1396" y="1509"/>
                  </a:cubicBezTo>
                  <a:cubicBezTo>
                    <a:pt x="1172" y="1702"/>
                    <a:pt x="1348" y="2034"/>
                    <a:pt x="1570" y="2034"/>
                  </a:cubicBezTo>
                  <a:cubicBezTo>
                    <a:pt x="1625" y="2034"/>
                    <a:pt x="1683" y="2013"/>
                    <a:pt x="1738" y="1965"/>
                  </a:cubicBezTo>
                  <a:cubicBezTo>
                    <a:pt x="2144" y="1623"/>
                    <a:pt x="2372" y="976"/>
                    <a:pt x="1865" y="609"/>
                  </a:cubicBezTo>
                  <a:cubicBezTo>
                    <a:pt x="1751" y="520"/>
                    <a:pt x="1637" y="482"/>
                    <a:pt x="1510" y="482"/>
                  </a:cubicBezTo>
                  <a:lnTo>
                    <a:pt x="1497" y="469"/>
                  </a:lnTo>
                  <a:cubicBezTo>
                    <a:pt x="1295" y="245"/>
                    <a:pt x="973" y="0"/>
                    <a:pt x="64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0"/>
            <p:cNvSpPr/>
            <p:nvPr/>
          </p:nvSpPr>
          <p:spPr>
            <a:xfrm>
              <a:off x="1658565" y="3237683"/>
              <a:ext cx="51661" cy="36603"/>
            </a:xfrm>
            <a:custGeom>
              <a:avLst/>
              <a:gdLst/>
              <a:ahLst/>
              <a:cxnLst/>
              <a:rect l="l" t="t" r="r" b="b"/>
              <a:pathLst>
                <a:path w="1561" h="1106" extrusionOk="0">
                  <a:moveTo>
                    <a:pt x="305" y="0"/>
                  </a:moveTo>
                  <a:cubicBezTo>
                    <a:pt x="224" y="0"/>
                    <a:pt x="146" y="31"/>
                    <a:pt x="89" y="103"/>
                  </a:cubicBezTo>
                  <a:cubicBezTo>
                    <a:pt x="0" y="217"/>
                    <a:pt x="13" y="432"/>
                    <a:pt x="140" y="508"/>
                  </a:cubicBezTo>
                  <a:cubicBezTo>
                    <a:pt x="457" y="686"/>
                    <a:pt x="761" y="876"/>
                    <a:pt x="1078" y="1054"/>
                  </a:cubicBezTo>
                  <a:cubicBezTo>
                    <a:pt x="1139" y="1087"/>
                    <a:pt x="1202" y="1106"/>
                    <a:pt x="1264" y="1106"/>
                  </a:cubicBezTo>
                  <a:cubicBezTo>
                    <a:pt x="1343" y="1106"/>
                    <a:pt x="1420" y="1074"/>
                    <a:pt x="1484" y="1003"/>
                  </a:cubicBezTo>
                  <a:cubicBezTo>
                    <a:pt x="1560" y="889"/>
                    <a:pt x="1560" y="686"/>
                    <a:pt x="1421" y="597"/>
                  </a:cubicBezTo>
                  <a:cubicBezTo>
                    <a:pt x="1116" y="420"/>
                    <a:pt x="799" y="230"/>
                    <a:pt x="495" y="52"/>
                  </a:cubicBezTo>
                  <a:cubicBezTo>
                    <a:pt x="434" y="19"/>
                    <a:pt x="368" y="0"/>
                    <a:pt x="30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0"/>
            <p:cNvSpPr/>
            <p:nvPr/>
          </p:nvSpPr>
          <p:spPr>
            <a:xfrm>
              <a:off x="1785449" y="3008007"/>
              <a:ext cx="68407" cy="75026"/>
            </a:xfrm>
            <a:custGeom>
              <a:avLst/>
              <a:gdLst/>
              <a:ahLst/>
              <a:cxnLst/>
              <a:rect l="l" t="t" r="r" b="b"/>
              <a:pathLst>
                <a:path w="2067" h="2267" extrusionOk="0">
                  <a:moveTo>
                    <a:pt x="431" y="0"/>
                  </a:moveTo>
                  <a:cubicBezTo>
                    <a:pt x="289" y="0"/>
                    <a:pt x="146" y="102"/>
                    <a:pt x="135" y="246"/>
                  </a:cubicBezTo>
                  <a:cubicBezTo>
                    <a:pt x="97" y="576"/>
                    <a:pt x="59" y="918"/>
                    <a:pt x="21" y="1248"/>
                  </a:cubicBezTo>
                  <a:cubicBezTo>
                    <a:pt x="0" y="1451"/>
                    <a:pt x="164" y="1565"/>
                    <a:pt x="322" y="1565"/>
                  </a:cubicBezTo>
                  <a:cubicBezTo>
                    <a:pt x="450" y="1565"/>
                    <a:pt x="575" y="1489"/>
                    <a:pt x="592" y="1324"/>
                  </a:cubicBezTo>
                  <a:cubicBezTo>
                    <a:pt x="604" y="1184"/>
                    <a:pt x="617" y="1045"/>
                    <a:pt x="630" y="905"/>
                  </a:cubicBezTo>
                  <a:cubicBezTo>
                    <a:pt x="731" y="1058"/>
                    <a:pt x="820" y="1235"/>
                    <a:pt x="896" y="1349"/>
                  </a:cubicBezTo>
                  <a:cubicBezTo>
                    <a:pt x="1086" y="1616"/>
                    <a:pt x="1277" y="1882"/>
                    <a:pt x="1454" y="2148"/>
                  </a:cubicBezTo>
                  <a:cubicBezTo>
                    <a:pt x="1513" y="2232"/>
                    <a:pt x="1591" y="2267"/>
                    <a:pt x="1668" y="2267"/>
                  </a:cubicBezTo>
                  <a:cubicBezTo>
                    <a:pt x="1870" y="2267"/>
                    <a:pt x="2067" y="2026"/>
                    <a:pt x="1911" y="1806"/>
                  </a:cubicBezTo>
                  <a:cubicBezTo>
                    <a:pt x="1670" y="1451"/>
                    <a:pt x="1416" y="1096"/>
                    <a:pt x="1162" y="728"/>
                  </a:cubicBezTo>
                  <a:cubicBezTo>
                    <a:pt x="985" y="462"/>
                    <a:pt x="833" y="157"/>
                    <a:pt x="528" y="18"/>
                  </a:cubicBezTo>
                  <a:cubicBezTo>
                    <a:pt x="497" y="6"/>
                    <a:pt x="464" y="0"/>
                    <a:pt x="43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0"/>
            <p:cNvSpPr/>
            <p:nvPr/>
          </p:nvSpPr>
          <p:spPr>
            <a:xfrm>
              <a:off x="1702547" y="3078498"/>
              <a:ext cx="84822" cy="62881"/>
            </a:xfrm>
            <a:custGeom>
              <a:avLst/>
              <a:gdLst/>
              <a:ahLst/>
              <a:cxnLst/>
              <a:rect l="l" t="t" r="r" b="b"/>
              <a:pathLst>
                <a:path w="2563" h="1900" extrusionOk="0">
                  <a:moveTo>
                    <a:pt x="310" y="0"/>
                  </a:moveTo>
                  <a:cubicBezTo>
                    <a:pt x="156" y="0"/>
                    <a:pt x="1" y="110"/>
                    <a:pt x="28" y="310"/>
                  </a:cubicBezTo>
                  <a:cubicBezTo>
                    <a:pt x="79" y="754"/>
                    <a:pt x="130" y="1210"/>
                    <a:pt x="180" y="1654"/>
                  </a:cubicBezTo>
                  <a:cubicBezTo>
                    <a:pt x="198" y="1805"/>
                    <a:pt x="328" y="1900"/>
                    <a:pt x="465" y="1900"/>
                  </a:cubicBezTo>
                  <a:cubicBezTo>
                    <a:pt x="523" y="1900"/>
                    <a:pt x="583" y="1882"/>
                    <a:pt x="637" y="1844"/>
                  </a:cubicBezTo>
                  <a:cubicBezTo>
                    <a:pt x="903" y="1654"/>
                    <a:pt x="1182" y="1464"/>
                    <a:pt x="1461" y="1261"/>
                  </a:cubicBezTo>
                  <a:cubicBezTo>
                    <a:pt x="1601" y="1438"/>
                    <a:pt x="1753" y="1616"/>
                    <a:pt x="1918" y="1781"/>
                  </a:cubicBezTo>
                  <a:cubicBezTo>
                    <a:pt x="1982" y="1849"/>
                    <a:pt x="2060" y="1877"/>
                    <a:pt x="2136" y="1877"/>
                  </a:cubicBezTo>
                  <a:cubicBezTo>
                    <a:pt x="2358" y="1877"/>
                    <a:pt x="2563" y="1637"/>
                    <a:pt x="2374" y="1438"/>
                  </a:cubicBezTo>
                  <a:cubicBezTo>
                    <a:pt x="2032" y="1071"/>
                    <a:pt x="1715" y="690"/>
                    <a:pt x="1423" y="284"/>
                  </a:cubicBezTo>
                  <a:cubicBezTo>
                    <a:pt x="1368" y="206"/>
                    <a:pt x="1295" y="173"/>
                    <a:pt x="1222" y="173"/>
                  </a:cubicBezTo>
                  <a:cubicBezTo>
                    <a:pt x="1022" y="173"/>
                    <a:pt x="818" y="414"/>
                    <a:pt x="966" y="627"/>
                  </a:cubicBezTo>
                  <a:cubicBezTo>
                    <a:pt x="1017" y="690"/>
                    <a:pt x="1068" y="754"/>
                    <a:pt x="1106" y="817"/>
                  </a:cubicBezTo>
                  <a:cubicBezTo>
                    <a:pt x="966" y="918"/>
                    <a:pt x="827" y="1007"/>
                    <a:pt x="688" y="1109"/>
                  </a:cubicBezTo>
                  <a:cubicBezTo>
                    <a:pt x="662" y="817"/>
                    <a:pt x="624" y="525"/>
                    <a:pt x="586" y="246"/>
                  </a:cubicBezTo>
                  <a:cubicBezTo>
                    <a:pt x="569" y="78"/>
                    <a:pt x="440" y="0"/>
                    <a:pt x="31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0"/>
            <p:cNvSpPr/>
            <p:nvPr/>
          </p:nvSpPr>
          <p:spPr>
            <a:xfrm>
              <a:off x="1945594" y="3210413"/>
              <a:ext cx="85220" cy="82870"/>
            </a:xfrm>
            <a:custGeom>
              <a:avLst/>
              <a:gdLst/>
              <a:ahLst/>
              <a:cxnLst/>
              <a:rect l="l" t="t" r="r" b="b"/>
              <a:pathLst>
                <a:path w="2575" h="2504" extrusionOk="0">
                  <a:moveTo>
                    <a:pt x="1303" y="586"/>
                  </a:moveTo>
                  <a:cubicBezTo>
                    <a:pt x="1847" y="586"/>
                    <a:pt x="2258" y="1917"/>
                    <a:pt x="1281" y="1941"/>
                  </a:cubicBezTo>
                  <a:cubicBezTo>
                    <a:pt x="1275" y="1941"/>
                    <a:pt x="1269" y="1941"/>
                    <a:pt x="1262" y="1941"/>
                  </a:cubicBezTo>
                  <a:cubicBezTo>
                    <a:pt x="955" y="1941"/>
                    <a:pt x="736" y="1643"/>
                    <a:pt x="736" y="1345"/>
                  </a:cubicBezTo>
                  <a:cubicBezTo>
                    <a:pt x="749" y="1028"/>
                    <a:pt x="964" y="787"/>
                    <a:pt x="1193" y="610"/>
                  </a:cubicBezTo>
                  <a:lnTo>
                    <a:pt x="1205" y="597"/>
                  </a:lnTo>
                  <a:lnTo>
                    <a:pt x="1218" y="597"/>
                  </a:lnTo>
                  <a:cubicBezTo>
                    <a:pt x="1247" y="590"/>
                    <a:pt x="1275" y="586"/>
                    <a:pt x="1303" y="586"/>
                  </a:cubicBezTo>
                  <a:close/>
                  <a:moveTo>
                    <a:pt x="1222" y="1"/>
                  </a:moveTo>
                  <a:cubicBezTo>
                    <a:pt x="1089" y="1"/>
                    <a:pt x="965" y="42"/>
                    <a:pt x="863" y="141"/>
                  </a:cubicBezTo>
                  <a:lnTo>
                    <a:pt x="850" y="153"/>
                  </a:lnTo>
                  <a:cubicBezTo>
                    <a:pt x="343" y="534"/>
                    <a:pt x="1" y="1206"/>
                    <a:pt x="267" y="1827"/>
                  </a:cubicBezTo>
                  <a:cubicBezTo>
                    <a:pt x="458" y="2278"/>
                    <a:pt x="851" y="2504"/>
                    <a:pt x="1274" y="2504"/>
                  </a:cubicBezTo>
                  <a:cubicBezTo>
                    <a:pt x="1470" y="2504"/>
                    <a:pt x="1672" y="2456"/>
                    <a:pt x="1865" y="2360"/>
                  </a:cubicBezTo>
                  <a:cubicBezTo>
                    <a:pt x="2537" y="2055"/>
                    <a:pt x="2575" y="1256"/>
                    <a:pt x="2258" y="660"/>
                  </a:cubicBezTo>
                  <a:cubicBezTo>
                    <a:pt x="2087" y="366"/>
                    <a:pt x="1617" y="1"/>
                    <a:pt x="122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0"/>
            <p:cNvSpPr/>
            <p:nvPr/>
          </p:nvSpPr>
          <p:spPr>
            <a:xfrm>
              <a:off x="1999869" y="3179636"/>
              <a:ext cx="67381" cy="52422"/>
            </a:xfrm>
            <a:custGeom>
              <a:avLst/>
              <a:gdLst/>
              <a:ahLst/>
              <a:cxnLst/>
              <a:rect l="l" t="t" r="r" b="b"/>
              <a:pathLst>
                <a:path w="2036" h="1584" extrusionOk="0">
                  <a:moveTo>
                    <a:pt x="670" y="1"/>
                  </a:moveTo>
                  <a:cubicBezTo>
                    <a:pt x="298" y="1"/>
                    <a:pt x="1" y="347"/>
                    <a:pt x="22" y="728"/>
                  </a:cubicBezTo>
                  <a:cubicBezTo>
                    <a:pt x="33" y="896"/>
                    <a:pt x="156" y="974"/>
                    <a:pt x="285" y="974"/>
                  </a:cubicBezTo>
                  <a:cubicBezTo>
                    <a:pt x="438" y="974"/>
                    <a:pt x="599" y="864"/>
                    <a:pt x="592" y="665"/>
                  </a:cubicBezTo>
                  <a:cubicBezTo>
                    <a:pt x="586" y="601"/>
                    <a:pt x="615" y="573"/>
                    <a:pt x="649" y="573"/>
                  </a:cubicBezTo>
                  <a:cubicBezTo>
                    <a:pt x="684" y="573"/>
                    <a:pt x="726" y="601"/>
                    <a:pt x="745" y="652"/>
                  </a:cubicBezTo>
                  <a:cubicBezTo>
                    <a:pt x="783" y="715"/>
                    <a:pt x="745" y="855"/>
                    <a:pt x="745" y="931"/>
                  </a:cubicBezTo>
                  <a:cubicBezTo>
                    <a:pt x="732" y="1032"/>
                    <a:pt x="719" y="1147"/>
                    <a:pt x="707" y="1261"/>
                  </a:cubicBezTo>
                  <a:cubicBezTo>
                    <a:pt x="688" y="1440"/>
                    <a:pt x="837" y="1584"/>
                    <a:pt x="998" y="1584"/>
                  </a:cubicBezTo>
                  <a:cubicBezTo>
                    <a:pt x="1053" y="1584"/>
                    <a:pt x="1111" y="1566"/>
                    <a:pt x="1163" y="1527"/>
                  </a:cubicBezTo>
                  <a:cubicBezTo>
                    <a:pt x="1366" y="1375"/>
                    <a:pt x="1581" y="1210"/>
                    <a:pt x="1797" y="1045"/>
                  </a:cubicBezTo>
                  <a:cubicBezTo>
                    <a:pt x="2035" y="869"/>
                    <a:pt x="1850" y="532"/>
                    <a:pt x="1609" y="532"/>
                  </a:cubicBezTo>
                  <a:cubicBezTo>
                    <a:pt x="1555" y="532"/>
                    <a:pt x="1498" y="549"/>
                    <a:pt x="1442" y="589"/>
                  </a:cubicBezTo>
                  <a:cubicBezTo>
                    <a:pt x="1404" y="627"/>
                    <a:pt x="1366" y="665"/>
                    <a:pt x="1315" y="690"/>
                  </a:cubicBezTo>
                  <a:cubicBezTo>
                    <a:pt x="1302" y="411"/>
                    <a:pt x="1201" y="158"/>
                    <a:pt x="897" y="43"/>
                  </a:cubicBezTo>
                  <a:cubicBezTo>
                    <a:pt x="820" y="14"/>
                    <a:pt x="743" y="1"/>
                    <a:pt x="670"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0"/>
            <p:cNvSpPr/>
            <p:nvPr/>
          </p:nvSpPr>
          <p:spPr>
            <a:xfrm>
              <a:off x="1444542" y="3496649"/>
              <a:ext cx="166170" cy="137808"/>
            </a:xfrm>
            <a:custGeom>
              <a:avLst/>
              <a:gdLst/>
              <a:ahLst/>
              <a:cxnLst/>
              <a:rect l="l" t="t" r="r" b="b"/>
              <a:pathLst>
                <a:path w="5021" h="4164" extrusionOk="0">
                  <a:moveTo>
                    <a:pt x="2244" y="576"/>
                  </a:moveTo>
                  <a:cubicBezTo>
                    <a:pt x="3371" y="576"/>
                    <a:pt x="4202" y="2496"/>
                    <a:pt x="3056" y="3284"/>
                  </a:cubicBezTo>
                  <a:cubicBezTo>
                    <a:pt x="2774" y="3480"/>
                    <a:pt x="2424" y="3592"/>
                    <a:pt x="2087" y="3592"/>
                  </a:cubicBezTo>
                  <a:cubicBezTo>
                    <a:pt x="1681" y="3592"/>
                    <a:pt x="1294" y="3430"/>
                    <a:pt x="1066" y="3056"/>
                  </a:cubicBezTo>
                  <a:cubicBezTo>
                    <a:pt x="647" y="2333"/>
                    <a:pt x="774" y="1420"/>
                    <a:pt x="1433" y="900"/>
                  </a:cubicBezTo>
                  <a:cubicBezTo>
                    <a:pt x="1459" y="888"/>
                    <a:pt x="1484" y="875"/>
                    <a:pt x="1522" y="850"/>
                  </a:cubicBezTo>
                  <a:cubicBezTo>
                    <a:pt x="1765" y="658"/>
                    <a:pt x="2011" y="576"/>
                    <a:pt x="2244" y="576"/>
                  </a:cubicBezTo>
                  <a:close/>
                  <a:moveTo>
                    <a:pt x="2231" y="1"/>
                  </a:moveTo>
                  <a:cubicBezTo>
                    <a:pt x="1891" y="1"/>
                    <a:pt x="1532" y="118"/>
                    <a:pt x="1180" y="393"/>
                  </a:cubicBezTo>
                  <a:cubicBezTo>
                    <a:pt x="1154" y="406"/>
                    <a:pt x="1129" y="418"/>
                    <a:pt x="1091" y="444"/>
                  </a:cubicBezTo>
                  <a:cubicBezTo>
                    <a:pt x="203" y="1154"/>
                    <a:pt x="0" y="2384"/>
                    <a:pt x="596" y="3360"/>
                  </a:cubicBezTo>
                  <a:cubicBezTo>
                    <a:pt x="924" y="3916"/>
                    <a:pt x="1492" y="4163"/>
                    <a:pt x="2084" y="4163"/>
                  </a:cubicBezTo>
                  <a:cubicBezTo>
                    <a:pt x="2546" y="4163"/>
                    <a:pt x="3022" y="4013"/>
                    <a:pt x="3411" y="3741"/>
                  </a:cubicBezTo>
                  <a:cubicBezTo>
                    <a:pt x="5020" y="2581"/>
                    <a:pt x="3823" y="1"/>
                    <a:pt x="223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0"/>
            <p:cNvSpPr/>
            <p:nvPr/>
          </p:nvSpPr>
          <p:spPr>
            <a:xfrm>
              <a:off x="1478960" y="3520675"/>
              <a:ext cx="76185" cy="79163"/>
            </a:xfrm>
            <a:custGeom>
              <a:avLst/>
              <a:gdLst/>
              <a:ahLst/>
              <a:cxnLst/>
              <a:rect l="l" t="t" r="r" b="b"/>
              <a:pathLst>
                <a:path w="2302" h="2392" extrusionOk="0">
                  <a:moveTo>
                    <a:pt x="884" y="990"/>
                  </a:moveTo>
                  <a:cubicBezTo>
                    <a:pt x="1182" y="990"/>
                    <a:pt x="1377" y="1594"/>
                    <a:pt x="1103" y="1785"/>
                  </a:cubicBezTo>
                  <a:cubicBezTo>
                    <a:pt x="1056" y="1816"/>
                    <a:pt x="1012" y="1831"/>
                    <a:pt x="971" y="1831"/>
                  </a:cubicBezTo>
                  <a:cubicBezTo>
                    <a:pt x="703" y="1831"/>
                    <a:pt x="579" y="1222"/>
                    <a:pt x="799" y="1024"/>
                  </a:cubicBezTo>
                  <a:lnTo>
                    <a:pt x="824" y="998"/>
                  </a:lnTo>
                  <a:cubicBezTo>
                    <a:pt x="845" y="993"/>
                    <a:pt x="865" y="990"/>
                    <a:pt x="884" y="990"/>
                  </a:cubicBezTo>
                  <a:close/>
                  <a:moveTo>
                    <a:pt x="966" y="1"/>
                  </a:moveTo>
                  <a:cubicBezTo>
                    <a:pt x="770" y="1"/>
                    <a:pt x="579" y="218"/>
                    <a:pt x="698" y="428"/>
                  </a:cubicBezTo>
                  <a:cubicBezTo>
                    <a:pt x="660" y="441"/>
                    <a:pt x="609" y="453"/>
                    <a:pt x="558" y="491"/>
                  </a:cubicBezTo>
                  <a:cubicBezTo>
                    <a:pt x="520" y="504"/>
                    <a:pt x="482" y="529"/>
                    <a:pt x="457" y="567"/>
                  </a:cubicBezTo>
                  <a:cubicBezTo>
                    <a:pt x="64" y="922"/>
                    <a:pt x="0" y="1442"/>
                    <a:pt x="241" y="1899"/>
                  </a:cubicBezTo>
                  <a:cubicBezTo>
                    <a:pt x="408" y="2197"/>
                    <a:pt x="683" y="2392"/>
                    <a:pt x="984" y="2392"/>
                  </a:cubicBezTo>
                  <a:cubicBezTo>
                    <a:pt x="1118" y="2392"/>
                    <a:pt x="1258" y="2353"/>
                    <a:pt x="1395" y="2266"/>
                  </a:cubicBezTo>
                  <a:cubicBezTo>
                    <a:pt x="1573" y="2165"/>
                    <a:pt x="1674" y="2013"/>
                    <a:pt x="1737" y="1848"/>
                  </a:cubicBezTo>
                  <a:cubicBezTo>
                    <a:pt x="1785" y="1893"/>
                    <a:pt x="1842" y="1912"/>
                    <a:pt x="1898" y="1912"/>
                  </a:cubicBezTo>
                  <a:cubicBezTo>
                    <a:pt x="2098" y="1912"/>
                    <a:pt x="2301" y="1672"/>
                    <a:pt x="2143" y="1455"/>
                  </a:cubicBezTo>
                  <a:cubicBezTo>
                    <a:pt x="1839" y="998"/>
                    <a:pt x="1509" y="555"/>
                    <a:pt x="1179" y="111"/>
                  </a:cubicBezTo>
                  <a:cubicBezTo>
                    <a:pt x="1119" y="33"/>
                    <a:pt x="1042" y="1"/>
                    <a:pt x="966"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0"/>
            <p:cNvSpPr/>
            <p:nvPr/>
          </p:nvSpPr>
          <p:spPr>
            <a:xfrm>
              <a:off x="1453511" y="3323134"/>
              <a:ext cx="101999" cy="154289"/>
            </a:xfrm>
            <a:custGeom>
              <a:avLst/>
              <a:gdLst/>
              <a:ahLst/>
              <a:cxnLst/>
              <a:rect l="l" t="t" r="r" b="b"/>
              <a:pathLst>
                <a:path w="3082" h="4662" extrusionOk="0">
                  <a:moveTo>
                    <a:pt x="429" y="0"/>
                  </a:moveTo>
                  <a:cubicBezTo>
                    <a:pt x="192" y="0"/>
                    <a:pt x="1" y="337"/>
                    <a:pt x="249" y="513"/>
                  </a:cubicBezTo>
                  <a:cubicBezTo>
                    <a:pt x="1251" y="1249"/>
                    <a:pt x="1834" y="2403"/>
                    <a:pt x="1847" y="3620"/>
                  </a:cubicBezTo>
                  <a:cubicBezTo>
                    <a:pt x="1758" y="3518"/>
                    <a:pt x="1682" y="3404"/>
                    <a:pt x="1606" y="3303"/>
                  </a:cubicBezTo>
                  <a:cubicBezTo>
                    <a:pt x="1545" y="3224"/>
                    <a:pt x="1467" y="3192"/>
                    <a:pt x="1390" y="3192"/>
                  </a:cubicBezTo>
                  <a:cubicBezTo>
                    <a:pt x="1182" y="3192"/>
                    <a:pt x="983" y="3432"/>
                    <a:pt x="1150" y="3645"/>
                  </a:cubicBezTo>
                  <a:cubicBezTo>
                    <a:pt x="1365" y="3937"/>
                    <a:pt x="1581" y="4216"/>
                    <a:pt x="1796" y="4507"/>
                  </a:cubicBezTo>
                  <a:cubicBezTo>
                    <a:pt x="1834" y="4546"/>
                    <a:pt x="1860" y="4571"/>
                    <a:pt x="1898" y="4596"/>
                  </a:cubicBezTo>
                  <a:cubicBezTo>
                    <a:pt x="1950" y="4637"/>
                    <a:pt x="2013" y="4662"/>
                    <a:pt x="2078" y="4662"/>
                  </a:cubicBezTo>
                  <a:cubicBezTo>
                    <a:pt x="2153" y="4662"/>
                    <a:pt x="2229" y="4628"/>
                    <a:pt x="2291" y="4546"/>
                  </a:cubicBezTo>
                  <a:cubicBezTo>
                    <a:pt x="2494" y="4229"/>
                    <a:pt x="2709" y="3924"/>
                    <a:pt x="2925" y="3607"/>
                  </a:cubicBezTo>
                  <a:cubicBezTo>
                    <a:pt x="3081" y="3387"/>
                    <a:pt x="2884" y="3146"/>
                    <a:pt x="2687" y="3146"/>
                  </a:cubicBezTo>
                  <a:cubicBezTo>
                    <a:pt x="2612" y="3146"/>
                    <a:pt x="2537" y="3181"/>
                    <a:pt x="2481" y="3265"/>
                  </a:cubicBezTo>
                  <a:cubicBezTo>
                    <a:pt x="2456" y="3290"/>
                    <a:pt x="2430" y="3328"/>
                    <a:pt x="2405" y="3366"/>
                  </a:cubicBezTo>
                  <a:cubicBezTo>
                    <a:pt x="2329" y="2060"/>
                    <a:pt x="1670" y="843"/>
                    <a:pt x="592" y="57"/>
                  </a:cubicBezTo>
                  <a:cubicBezTo>
                    <a:pt x="538" y="17"/>
                    <a:pt x="483" y="0"/>
                    <a:pt x="42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0"/>
            <p:cNvSpPr/>
            <p:nvPr/>
          </p:nvSpPr>
          <p:spPr>
            <a:xfrm>
              <a:off x="1569275" y="3436086"/>
              <a:ext cx="83763" cy="75093"/>
            </a:xfrm>
            <a:custGeom>
              <a:avLst/>
              <a:gdLst/>
              <a:ahLst/>
              <a:cxnLst/>
              <a:rect l="l" t="t" r="r" b="b"/>
              <a:pathLst>
                <a:path w="2531" h="2269" extrusionOk="0">
                  <a:moveTo>
                    <a:pt x="580" y="1"/>
                  </a:moveTo>
                  <a:cubicBezTo>
                    <a:pt x="453" y="1"/>
                    <a:pt x="323" y="74"/>
                    <a:pt x="289" y="232"/>
                  </a:cubicBezTo>
                  <a:cubicBezTo>
                    <a:pt x="200" y="638"/>
                    <a:pt x="264" y="1018"/>
                    <a:pt x="416" y="1348"/>
                  </a:cubicBezTo>
                  <a:cubicBezTo>
                    <a:pt x="353" y="1411"/>
                    <a:pt x="276" y="1475"/>
                    <a:pt x="213" y="1538"/>
                  </a:cubicBezTo>
                  <a:cubicBezTo>
                    <a:pt x="1" y="1730"/>
                    <a:pt x="175" y="2068"/>
                    <a:pt x="390" y="2068"/>
                  </a:cubicBezTo>
                  <a:cubicBezTo>
                    <a:pt x="444" y="2068"/>
                    <a:pt x="502" y="2046"/>
                    <a:pt x="555" y="1995"/>
                  </a:cubicBezTo>
                  <a:cubicBezTo>
                    <a:pt x="619" y="1931"/>
                    <a:pt x="695" y="1868"/>
                    <a:pt x="758" y="1805"/>
                  </a:cubicBezTo>
                  <a:cubicBezTo>
                    <a:pt x="987" y="2020"/>
                    <a:pt x="1278" y="2172"/>
                    <a:pt x="1608" y="2261"/>
                  </a:cubicBezTo>
                  <a:cubicBezTo>
                    <a:pt x="1630" y="2266"/>
                    <a:pt x="1652" y="2268"/>
                    <a:pt x="1672" y="2268"/>
                  </a:cubicBezTo>
                  <a:cubicBezTo>
                    <a:pt x="1971" y="2268"/>
                    <a:pt x="2016" y="1774"/>
                    <a:pt x="1684" y="1690"/>
                  </a:cubicBezTo>
                  <a:cubicBezTo>
                    <a:pt x="1481" y="1640"/>
                    <a:pt x="1316" y="1551"/>
                    <a:pt x="1189" y="1437"/>
                  </a:cubicBezTo>
                  <a:cubicBezTo>
                    <a:pt x="1544" y="1133"/>
                    <a:pt x="1912" y="828"/>
                    <a:pt x="2293" y="549"/>
                  </a:cubicBezTo>
                  <a:cubicBezTo>
                    <a:pt x="2531" y="373"/>
                    <a:pt x="2346" y="36"/>
                    <a:pt x="2111" y="36"/>
                  </a:cubicBezTo>
                  <a:cubicBezTo>
                    <a:pt x="2059" y="36"/>
                    <a:pt x="2004" y="53"/>
                    <a:pt x="1950" y="93"/>
                  </a:cubicBezTo>
                  <a:cubicBezTo>
                    <a:pt x="1583" y="372"/>
                    <a:pt x="1227" y="651"/>
                    <a:pt x="872" y="942"/>
                  </a:cubicBezTo>
                  <a:cubicBezTo>
                    <a:pt x="822" y="752"/>
                    <a:pt x="809" y="537"/>
                    <a:pt x="847" y="308"/>
                  </a:cubicBezTo>
                  <a:cubicBezTo>
                    <a:pt x="889" y="112"/>
                    <a:pt x="737" y="1"/>
                    <a:pt x="580"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0"/>
            <p:cNvSpPr/>
            <p:nvPr/>
          </p:nvSpPr>
          <p:spPr>
            <a:xfrm>
              <a:off x="1305810" y="3490923"/>
              <a:ext cx="116759" cy="120069"/>
            </a:xfrm>
            <a:custGeom>
              <a:avLst/>
              <a:gdLst/>
              <a:ahLst/>
              <a:cxnLst/>
              <a:rect l="l" t="t" r="r" b="b"/>
              <a:pathLst>
                <a:path w="3528" h="3628" extrusionOk="0">
                  <a:moveTo>
                    <a:pt x="1197" y="0"/>
                  </a:moveTo>
                  <a:cubicBezTo>
                    <a:pt x="1121" y="0"/>
                    <a:pt x="1045" y="32"/>
                    <a:pt x="984" y="110"/>
                  </a:cubicBezTo>
                  <a:cubicBezTo>
                    <a:pt x="541" y="655"/>
                    <a:pt x="541" y="1340"/>
                    <a:pt x="807" y="1923"/>
                  </a:cubicBezTo>
                  <a:cubicBezTo>
                    <a:pt x="617" y="2062"/>
                    <a:pt x="426" y="2189"/>
                    <a:pt x="249" y="2316"/>
                  </a:cubicBezTo>
                  <a:cubicBezTo>
                    <a:pt x="0" y="2492"/>
                    <a:pt x="183" y="2829"/>
                    <a:pt x="424" y="2829"/>
                  </a:cubicBezTo>
                  <a:cubicBezTo>
                    <a:pt x="478" y="2829"/>
                    <a:pt x="535" y="2812"/>
                    <a:pt x="591" y="2772"/>
                  </a:cubicBezTo>
                  <a:cubicBezTo>
                    <a:pt x="756" y="2658"/>
                    <a:pt x="934" y="2531"/>
                    <a:pt x="1098" y="2417"/>
                  </a:cubicBezTo>
                  <a:cubicBezTo>
                    <a:pt x="1162" y="2493"/>
                    <a:pt x="1225" y="2557"/>
                    <a:pt x="1289" y="2620"/>
                  </a:cubicBezTo>
                  <a:cubicBezTo>
                    <a:pt x="1060" y="2785"/>
                    <a:pt x="832" y="2950"/>
                    <a:pt x="591" y="3115"/>
                  </a:cubicBezTo>
                  <a:cubicBezTo>
                    <a:pt x="353" y="3291"/>
                    <a:pt x="538" y="3628"/>
                    <a:pt x="779" y="3628"/>
                  </a:cubicBezTo>
                  <a:cubicBezTo>
                    <a:pt x="834" y="3628"/>
                    <a:pt x="891" y="3611"/>
                    <a:pt x="946" y="3571"/>
                  </a:cubicBezTo>
                  <a:cubicBezTo>
                    <a:pt x="1225" y="3368"/>
                    <a:pt x="1504" y="3165"/>
                    <a:pt x="1796" y="2975"/>
                  </a:cubicBezTo>
                  <a:cubicBezTo>
                    <a:pt x="2014" y="3078"/>
                    <a:pt x="2252" y="3139"/>
                    <a:pt x="2500" y="3139"/>
                  </a:cubicBezTo>
                  <a:cubicBezTo>
                    <a:pt x="2741" y="3139"/>
                    <a:pt x="2991" y="3081"/>
                    <a:pt x="3241" y="2950"/>
                  </a:cubicBezTo>
                  <a:cubicBezTo>
                    <a:pt x="3528" y="2807"/>
                    <a:pt x="3403" y="2386"/>
                    <a:pt x="3157" y="2386"/>
                  </a:cubicBezTo>
                  <a:cubicBezTo>
                    <a:pt x="3120" y="2386"/>
                    <a:pt x="3080" y="2396"/>
                    <a:pt x="3039" y="2417"/>
                  </a:cubicBezTo>
                  <a:cubicBezTo>
                    <a:pt x="2838" y="2529"/>
                    <a:pt x="2627" y="2572"/>
                    <a:pt x="2432" y="2572"/>
                  </a:cubicBezTo>
                  <a:cubicBezTo>
                    <a:pt x="2406" y="2572"/>
                    <a:pt x="2380" y="2571"/>
                    <a:pt x="2354" y="2569"/>
                  </a:cubicBezTo>
                  <a:cubicBezTo>
                    <a:pt x="2455" y="2493"/>
                    <a:pt x="2557" y="2417"/>
                    <a:pt x="2658" y="2354"/>
                  </a:cubicBezTo>
                  <a:cubicBezTo>
                    <a:pt x="2907" y="2178"/>
                    <a:pt x="2724" y="1841"/>
                    <a:pt x="2483" y="1841"/>
                  </a:cubicBezTo>
                  <a:cubicBezTo>
                    <a:pt x="2429" y="1841"/>
                    <a:pt x="2371" y="1858"/>
                    <a:pt x="2316" y="1897"/>
                  </a:cubicBezTo>
                  <a:cubicBezTo>
                    <a:pt x="2126" y="2024"/>
                    <a:pt x="1935" y="2164"/>
                    <a:pt x="1745" y="2303"/>
                  </a:cubicBezTo>
                  <a:cubicBezTo>
                    <a:pt x="1682" y="2240"/>
                    <a:pt x="1618" y="2164"/>
                    <a:pt x="1568" y="2088"/>
                  </a:cubicBezTo>
                  <a:cubicBezTo>
                    <a:pt x="1669" y="2012"/>
                    <a:pt x="1770" y="1935"/>
                    <a:pt x="1872" y="1872"/>
                  </a:cubicBezTo>
                  <a:cubicBezTo>
                    <a:pt x="2121" y="1696"/>
                    <a:pt x="1929" y="1359"/>
                    <a:pt x="1692" y="1359"/>
                  </a:cubicBezTo>
                  <a:cubicBezTo>
                    <a:pt x="1639" y="1359"/>
                    <a:pt x="1583" y="1376"/>
                    <a:pt x="1530" y="1416"/>
                  </a:cubicBezTo>
                  <a:cubicBezTo>
                    <a:pt x="1453" y="1466"/>
                    <a:pt x="1377" y="1517"/>
                    <a:pt x="1301" y="1580"/>
                  </a:cubicBezTo>
                  <a:cubicBezTo>
                    <a:pt x="1175" y="1200"/>
                    <a:pt x="1175" y="782"/>
                    <a:pt x="1441" y="452"/>
                  </a:cubicBezTo>
                  <a:cubicBezTo>
                    <a:pt x="1609" y="247"/>
                    <a:pt x="1406" y="0"/>
                    <a:pt x="119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0"/>
            <p:cNvSpPr/>
            <p:nvPr/>
          </p:nvSpPr>
          <p:spPr>
            <a:xfrm>
              <a:off x="1343504" y="3625916"/>
              <a:ext cx="71949" cy="51198"/>
            </a:xfrm>
            <a:custGeom>
              <a:avLst/>
              <a:gdLst/>
              <a:ahLst/>
              <a:cxnLst/>
              <a:rect l="l" t="t" r="r" b="b"/>
              <a:pathLst>
                <a:path w="2174" h="1547" extrusionOk="0">
                  <a:moveTo>
                    <a:pt x="1763" y="1"/>
                  </a:moveTo>
                  <a:cubicBezTo>
                    <a:pt x="1708" y="1"/>
                    <a:pt x="1651" y="19"/>
                    <a:pt x="1595" y="63"/>
                  </a:cubicBezTo>
                  <a:cubicBezTo>
                    <a:pt x="1151" y="405"/>
                    <a:pt x="708" y="722"/>
                    <a:pt x="251" y="1039"/>
                  </a:cubicBezTo>
                  <a:cubicBezTo>
                    <a:pt x="0" y="1207"/>
                    <a:pt x="189" y="1547"/>
                    <a:pt x="434" y="1547"/>
                  </a:cubicBezTo>
                  <a:cubicBezTo>
                    <a:pt x="486" y="1547"/>
                    <a:pt x="540" y="1531"/>
                    <a:pt x="593" y="1496"/>
                  </a:cubicBezTo>
                  <a:cubicBezTo>
                    <a:pt x="1050" y="1179"/>
                    <a:pt x="1494" y="862"/>
                    <a:pt x="1938" y="519"/>
                  </a:cubicBezTo>
                  <a:cubicBezTo>
                    <a:pt x="2174" y="335"/>
                    <a:pt x="1994" y="1"/>
                    <a:pt x="176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0"/>
            <p:cNvSpPr/>
            <p:nvPr/>
          </p:nvSpPr>
          <p:spPr>
            <a:xfrm>
              <a:off x="1404266" y="3590042"/>
              <a:ext cx="51231" cy="48914"/>
            </a:xfrm>
            <a:custGeom>
              <a:avLst/>
              <a:gdLst/>
              <a:ahLst/>
              <a:cxnLst/>
              <a:rect l="l" t="t" r="r" b="b"/>
              <a:pathLst>
                <a:path w="1548" h="1478" extrusionOk="0">
                  <a:moveTo>
                    <a:pt x="799" y="576"/>
                  </a:moveTo>
                  <a:cubicBezTo>
                    <a:pt x="964" y="614"/>
                    <a:pt x="1002" y="830"/>
                    <a:pt x="837" y="893"/>
                  </a:cubicBezTo>
                  <a:cubicBezTo>
                    <a:pt x="812" y="903"/>
                    <a:pt x="786" y="909"/>
                    <a:pt x="761" y="909"/>
                  </a:cubicBezTo>
                  <a:cubicBezTo>
                    <a:pt x="722" y="909"/>
                    <a:pt x="688" y="894"/>
                    <a:pt x="672" y="855"/>
                  </a:cubicBezTo>
                  <a:cubicBezTo>
                    <a:pt x="634" y="754"/>
                    <a:pt x="723" y="652"/>
                    <a:pt x="799" y="576"/>
                  </a:cubicBezTo>
                  <a:close/>
                  <a:moveTo>
                    <a:pt x="825" y="1"/>
                  </a:moveTo>
                  <a:cubicBezTo>
                    <a:pt x="780" y="1"/>
                    <a:pt x="738" y="12"/>
                    <a:pt x="710" y="31"/>
                  </a:cubicBezTo>
                  <a:cubicBezTo>
                    <a:pt x="692" y="28"/>
                    <a:pt x="674" y="26"/>
                    <a:pt x="655" y="26"/>
                  </a:cubicBezTo>
                  <a:cubicBezTo>
                    <a:pt x="594" y="26"/>
                    <a:pt x="533" y="43"/>
                    <a:pt x="495" y="82"/>
                  </a:cubicBezTo>
                  <a:cubicBezTo>
                    <a:pt x="216" y="323"/>
                    <a:pt x="0" y="690"/>
                    <a:pt x="140" y="1071"/>
                  </a:cubicBezTo>
                  <a:cubicBezTo>
                    <a:pt x="247" y="1334"/>
                    <a:pt x="505" y="1478"/>
                    <a:pt x="774" y="1478"/>
                  </a:cubicBezTo>
                  <a:cubicBezTo>
                    <a:pt x="854" y="1478"/>
                    <a:pt x="936" y="1465"/>
                    <a:pt x="1015" y="1438"/>
                  </a:cubicBezTo>
                  <a:cubicBezTo>
                    <a:pt x="1332" y="1337"/>
                    <a:pt x="1547" y="1020"/>
                    <a:pt x="1522" y="678"/>
                  </a:cubicBezTo>
                  <a:cubicBezTo>
                    <a:pt x="1484" y="335"/>
                    <a:pt x="1205" y="69"/>
                    <a:pt x="875" y="6"/>
                  </a:cubicBezTo>
                  <a:cubicBezTo>
                    <a:pt x="858" y="2"/>
                    <a:pt x="841" y="1"/>
                    <a:pt x="82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0"/>
            <p:cNvSpPr/>
            <p:nvPr/>
          </p:nvSpPr>
          <p:spPr>
            <a:xfrm>
              <a:off x="1378386" y="3709877"/>
              <a:ext cx="82009" cy="76813"/>
            </a:xfrm>
            <a:custGeom>
              <a:avLst/>
              <a:gdLst/>
              <a:ahLst/>
              <a:cxnLst/>
              <a:rect l="l" t="t" r="r" b="b"/>
              <a:pathLst>
                <a:path w="2478" h="2321" extrusionOk="0">
                  <a:moveTo>
                    <a:pt x="2091" y="0"/>
                  </a:moveTo>
                  <a:cubicBezTo>
                    <a:pt x="2036" y="0"/>
                    <a:pt x="1978" y="22"/>
                    <a:pt x="1923" y="75"/>
                  </a:cubicBezTo>
                  <a:cubicBezTo>
                    <a:pt x="1594" y="366"/>
                    <a:pt x="1264" y="645"/>
                    <a:pt x="934" y="911"/>
                  </a:cubicBezTo>
                  <a:cubicBezTo>
                    <a:pt x="833" y="810"/>
                    <a:pt x="744" y="696"/>
                    <a:pt x="655" y="594"/>
                  </a:cubicBezTo>
                  <a:cubicBezTo>
                    <a:pt x="592" y="521"/>
                    <a:pt x="514" y="491"/>
                    <a:pt x="438" y="491"/>
                  </a:cubicBezTo>
                  <a:cubicBezTo>
                    <a:pt x="223" y="491"/>
                    <a:pt x="21" y="731"/>
                    <a:pt x="199" y="937"/>
                  </a:cubicBezTo>
                  <a:cubicBezTo>
                    <a:pt x="288" y="1051"/>
                    <a:pt x="389" y="1152"/>
                    <a:pt x="490" y="1266"/>
                  </a:cubicBezTo>
                  <a:cubicBezTo>
                    <a:pt x="402" y="1330"/>
                    <a:pt x="326" y="1393"/>
                    <a:pt x="250" y="1457"/>
                  </a:cubicBezTo>
                  <a:cubicBezTo>
                    <a:pt x="1" y="1633"/>
                    <a:pt x="192" y="1970"/>
                    <a:pt x="430" y="1970"/>
                  </a:cubicBezTo>
                  <a:cubicBezTo>
                    <a:pt x="483" y="1970"/>
                    <a:pt x="538" y="1953"/>
                    <a:pt x="592" y="1913"/>
                  </a:cubicBezTo>
                  <a:cubicBezTo>
                    <a:pt x="681" y="1837"/>
                    <a:pt x="769" y="1774"/>
                    <a:pt x="858" y="1710"/>
                  </a:cubicBezTo>
                  <a:cubicBezTo>
                    <a:pt x="998" y="1875"/>
                    <a:pt x="1150" y="2040"/>
                    <a:pt x="1289" y="2217"/>
                  </a:cubicBezTo>
                  <a:cubicBezTo>
                    <a:pt x="1352" y="2290"/>
                    <a:pt x="1430" y="2321"/>
                    <a:pt x="1506" y="2321"/>
                  </a:cubicBezTo>
                  <a:cubicBezTo>
                    <a:pt x="1721" y="2321"/>
                    <a:pt x="1924" y="2078"/>
                    <a:pt x="1746" y="1862"/>
                  </a:cubicBezTo>
                  <a:cubicBezTo>
                    <a:pt x="1594" y="1698"/>
                    <a:pt x="1454" y="1520"/>
                    <a:pt x="1302" y="1355"/>
                  </a:cubicBezTo>
                  <a:cubicBezTo>
                    <a:pt x="1632" y="1089"/>
                    <a:pt x="1949" y="810"/>
                    <a:pt x="2266" y="531"/>
                  </a:cubicBezTo>
                  <a:cubicBezTo>
                    <a:pt x="2477" y="330"/>
                    <a:pt x="2305" y="0"/>
                    <a:pt x="209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0"/>
            <p:cNvSpPr/>
            <p:nvPr/>
          </p:nvSpPr>
          <p:spPr>
            <a:xfrm>
              <a:off x="1298463" y="3677511"/>
              <a:ext cx="25516" cy="103256"/>
            </a:xfrm>
            <a:custGeom>
              <a:avLst/>
              <a:gdLst/>
              <a:ahLst/>
              <a:cxnLst/>
              <a:rect l="l" t="t" r="r" b="b"/>
              <a:pathLst>
                <a:path w="771" h="3120" extrusionOk="0">
                  <a:moveTo>
                    <a:pt x="451" y="0"/>
                  </a:moveTo>
                  <a:cubicBezTo>
                    <a:pt x="324" y="0"/>
                    <a:pt x="203" y="76"/>
                    <a:pt x="192" y="241"/>
                  </a:cubicBezTo>
                  <a:cubicBezTo>
                    <a:pt x="128" y="1091"/>
                    <a:pt x="65" y="1940"/>
                    <a:pt x="14" y="2802"/>
                  </a:cubicBezTo>
                  <a:cubicBezTo>
                    <a:pt x="0" y="3005"/>
                    <a:pt x="167" y="3119"/>
                    <a:pt x="325" y="3119"/>
                  </a:cubicBezTo>
                  <a:cubicBezTo>
                    <a:pt x="452" y="3119"/>
                    <a:pt x="574" y="3044"/>
                    <a:pt x="585" y="2878"/>
                  </a:cubicBezTo>
                  <a:cubicBezTo>
                    <a:pt x="636" y="2029"/>
                    <a:pt x="686" y="1167"/>
                    <a:pt x="750" y="317"/>
                  </a:cubicBezTo>
                  <a:cubicBezTo>
                    <a:pt x="771" y="114"/>
                    <a:pt x="607" y="0"/>
                    <a:pt x="45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0"/>
            <p:cNvSpPr/>
            <p:nvPr/>
          </p:nvSpPr>
          <p:spPr>
            <a:xfrm>
              <a:off x="1247299" y="3698559"/>
              <a:ext cx="49543" cy="44149"/>
            </a:xfrm>
            <a:custGeom>
              <a:avLst/>
              <a:gdLst/>
              <a:ahLst/>
              <a:cxnLst/>
              <a:rect l="l" t="t" r="r" b="b"/>
              <a:pathLst>
                <a:path w="1497" h="1334" extrusionOk="0">
                  <a:moveTo>
                    <a:pt x="766" y="567"/>
                  </a:moveTo>
                  <a:cubicBezTo>
                    <a:pt x="796" y="567"/>
                    <a:pt x="826" y="583"/>
                    <a:pt x="850" y="619"/>
                  </a:cubicBezTo>
                  <a:cubicBezTo>
                    <a:pt x="850" y="629"/>
                    <a:pt x="857" y="659"/>
                    <a:pt x="856" y="659"/>
                  </a:cubicBezTo>
                  <a:cubicBezTo>
                    <a:pt x="855" y="659"/>
                    <a:pt x="854" y="655"/>
                    <a:pt x="850" y="645"/>
                  </a:cubicBezTo>
                  <a:cubicBezTo>
                    <a:pt x="847" y="638"/>
                    <a:pt x="846" y="636"/>
                    <a:pt x="845" y="636"/>
                  </a:cubicBezTo>
                  <a:cubicBezTo>
                    <a:pt x="843" y="636"/>
                    <a:pt x="850" y="657"/>
                    <a:pt x="850" y="657"/>
                  </a:cubicBezTo>
                  <a:cubicBezTo>
                    <a:pt x="838" y="683"/>
                    <a:pt x="838" y="708"/>
                    <a:pt x="812" y="734"/>
                  </a:cubicBezTo>
                  <a:lnTo>
                    <a:pt x="762" y="759"/>
                  </a:lnTo>
                  <a:lnTo>
                    <a:pt x="711" y="759"/>
                  </a:lnTo>
                  <a:cubicBezTo>
                    <a:pt x="660" y="734"/>
                    <a:pt x="647" y="708"/>
                    <a:pt x="635" y="683"/>
                  </a:cubicBezTo>
                  <a:lnTo>
                    <a:pt x="622" y="683"/>
                  </a:lnTo>
                  <a:cubicBezTo>
                    <a:pt x="647" y="657"/>
                    <a:pt x="660" y="645"/>
                    <a:pt x="673" y="619"/>
                  </a:cubicBezTo>
                  <a:cubicBezTo>
                    <a:pt x="699" y="586"/>
                    <a:pt x="733" y="567"/>
                    <a:pt x="766" y="567"/>
                  </a:cubicBezTo>
                  <a:close/>
                  <a:moveTo>
                    <a:pt x="774" y="0"/>
                  </a:moveTo>
                  <a:cubicBezTo>
                    <a:pt x="568" y="0"/>
                    <a:pt x="362" y="100"/>
                    <a:pt x="229" y="277"/>
                  </a:cubicBezTo>
                  <a:lnTo>
                    <a:pt x="216" y="290"/>
                  </a:lnTo>
                  <a:cubicBezTo>
                    <a:pt x="128" y="315"/>
                    <a:pt x="64" y="391"/>
                    <a:pt x="51" y="505"/>
                  </a:cubicBezTo>
                  <a:cubicBezTo>
                    <a:pt x="1" y="822"/>
                    <a:pt x="178" y="1139"/>
                    <a:pt x="470" y="1279"/>
                  </a:cubicBezTo>
                  <a:cubicBezTo>
                    <a:pt x="555" y="1316"/>
                    <a:pt x="645" y="1333"/>
                    <a:pt x="733" y="1333"/>
                  </a:cubicBezTo>
                  <a:cubicBezTo>
                    <a:pt x="947" y="1333"/>
                    <a:pt x="1156" y="1230"/>
                    <a:pt x="1281" y="1051"/>
                  </a:cubicBezTo>
                  <a:cubicBezTo>
                    <a:pt x="1497" y="772"/>
                    <a:pt x="1459" y="391"/>
                    <a:pt x="1193" y="163"/>
                  </a:cubicBezTo>
                  <a:cubicBezTo>
                    <a:pt x="1071" y="52"/>
                    <a:pt x="922" y="0"/>
                    <a:pt x="77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0"/>
            <p:cNvSpPr/>
            <p:nvPr/>
          </p:nvSpPr>
          <p:spPr>
            <a:xfrm>
              <a:off x="1347178" y="3732051"/>
              <a:ext cx="33" cy="33"/>
            </a:xfrm>
            <a:custGeom>
              <a:avLst/>
              <a:gdLst/>
              <a:ahLst/>
              <a:cxnLst/>
              <a:rect l="l" t="t" r="r" b="b"/>
              <a:pathLst>
                <a:path w="1" h="1" extrusionOk="0">
                  <a:moveTo>
                    <a:pt x="1" y="1"/>
                  </a:moveTo>
                  <a:lnTo>
                    <a:pt x="1" y="1"/>
                  </a:lnTo>
                  <a:lnTo>
                    <a:pt x="1" y="1"/>
                  </a:lnTo>
                  <a:close/>
                </a:path>
              </a:pathLst>
            </a:custGeom>
            <a:solidFill>
              <a:srgbClr val="5B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0"/>
            <p:cNvSpPr/>
            <p:nvPr/>
          </p:nvSpPr>
          <p:spPr>
            <a:xfrm>
              <a:off x="1319908" y="3713683"/>
              <a:ext cx="52058" cy="45142"/>
            </a:xfrm>
            <a:custGeom>
              <a:avLst/>
              <a:gdLst/>
              <a:ahLst/>
              <a:cxnLst/>
              <a:rect l="l" t="t" r="r" b="b"/>
              <a:pathLst>
                <a:path w="1573" h="1364" extrusionOk="0">
                  <a:moveTo>
                    <a:pt x="825" y="556"/>
                  </a:moveTo>
                  <a:lnTo>
                    <a:pt x="850" y="568"/>
                  </a:lnTo>
                  <a:cubicBezTo>
                    <a:pt x="863" y="581"/>
                    <a:pt x="888" y="594"/>
                    <a:pt x="901" y="619"/>
                  </a:cubicBezTo>
                  <a:cubicBezTo>
                    <a:pt x="926" y="670"/>
                    <a:pt x="901" y="746"/>
                    <a:pt x="850" y="771"/>
                  </a:cubicBezTo>
                  <a:cubicBezTo>
                    <a:pt x="825" y="789"/>
                    <a:pt x="800" y="796"/>
                    <a:pt x="777" y="796"/>
                  </a:cubicBezTo>
                  <a:cubicBezTo>
                    <a:pt x="686" y="796"/>
                    <a:pt x="629" y="675"/>
                    <a:pt x="710" y="594"/>
                  </a:cubicBezTo>
                  <a:cubicBezTo>
                    <a:pt x="749" y="594"/>
                    <a:pt x="787" y="581"/>
                    <a:pt x="825" y="556"/>
                  </a:cubicBezTo>
                  <a:lnTo>
                    <a:pt x="825" y="556"/>
                  </a:lnTo>
                  <a:cubicBezTo>
                    <a:pt x="816" y="560"/>
                    <a:pt x="812" y="561"/>
                    <a:pt x="811" y="561"/>
                  </a:cubicBezTo>
                  <a:cubicBezTo>
                    <a:pt x="808" y="561"/>
                    <a:pt x="816" y="556"/>
                    <a:pt x="825" y="556"/>
                  </a:cubicBezTo>
                  <a:close/>
                  <a:moveTo>
                    <a:pt x="847" y="0"/>
                  </a:moveTo>
                  <a:cubicBezTo>
                    <a:pt x="747" y="0"/>
                    <a:pt x="644" y="24"/>
                    <a:pt x="546" y="74"/>
                  </a:cubicBezTo>
                  <a:cubicBezTo>
                    <a:pt x="537" y="71"/>
                    <a:pt x="527" y="70"/>
                    <a:pt x="518" y="70"/>
                  </a:cubicBezTo>
                  <a:cubicBezTo>
                    <a:pt x="473" y="70"/>
                    <a:pt x="423" y="93"/>
                    <a:pt x="381" y="124"/>
                  </a:cubicBezTo>
                  <a:cubicBezTo>
                    <a:pt x="89" y="353"/>
                    <a:pt x="0" y="784"/>
                    <a:pt x="229" y="1088"/>
                  </a:cubicBezTo>
                  <a:cubicBezTo>
                    <a:pt x="360" y="1266"/>
                    <a:pt x="577" y="1364"/>
                    <a:pt x="792" y="1364"/>
                  </a:cubicBezTo>
                  <a:cubicBezTo>
                    <a:pt x="929" y="1364"/>
                    <a:pt x="1066" y="1324"/>
                    <a:pt x="1180" y="1240"/>
                  </a:cubicBezTo>
                  <a:cubicBezTo>
                    <a:pt x="1471" y="1037"/>
                    <a:pt x="1573" y="606"/>
                    <a:pt x="1383" y="302"/>
                  </a:cubicBezTo>
                  <a:cubicBezTo>
                    <a:pt x="1254" y="105"/>
                    <a:pt x="1056" y="0"/>
                    <a:pt x="84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0"/>
            <p:cNvSpPr/>
            <p:nvPr/>
          </p:nvSpPr>
          <p:spPr>
            <a:xfrm>
              <a:off x="1451624" y="3737611"/>
              <a:ext cx="39284" cy="36769"/>
            </a:xfrm>
            <a:custGeom>
              <a:avLst/>
              <a:gdLst/>
              <a:ahLst/>
              <a:cxnLst/>
              <a:rect l="l" t="t" r="r" b="b"/>
              <a:pathLst>
                <a:path w="1187" h="1111" extrusionOk="0">
                  <a:moveTo>
                    <a:pt x="402" y="0"/>
                  </a:moveTo>
                  <a:cubicBezTo>
                    <a:pt x="199" y="0"/>
                    <a:pt x="0" y="241"/>
                    <a:pt x="167" y="454"/>
                  </a:cubicBezTo>
                  <a:cubicBezTo>
                    <a:pt x="294" y="631"/>
                    <a:pt x="433" y="822"/>
                    <a:pt x="573" y="999"/>
                  </a:cubicBezTo>
                  <a:cubicBezTo>
                    <a:pt x="631" y="1078"/>
                    <a:pt x="706" y="1110"/>
                    <a:pt x="781" y="1110"/>
                  </a:cubicBezTo>
                  <a:cubicBezTo>
                    <a:pt x="985" y="1110"/>
                    <a:pt x="1187" y="870"/>
                    <a:pt x="1029" y="657"/>
                  </a:cubicBezTo>
                  <a:cubicBezTo>
                    <a:pt x="890" y="467"/>
                    <a:pt x="750" y="289"/>
                    <a:pt x="611" y="111"/>
                  </a:cubicBezTo>
                  <a:cubicBezTo>
                    <a:pt x="553" y="33"/>
                    <a:pt x="477" y="0"/>
                    <a:pt x="40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0"/>
            <p:cNvSpPr/>
            <p:nvPr/>
          </p:nvSpPr>
          <p:spPr>
            <a:xfrm>
              <a:off x="1518409" y="3650241"/>
              <a:ext cx="75159" cy="67315"/>
            </a:xfrm>
            <a:custGeom>
              <a:avLst/>
              <a:gdLst/>
              <a:ahLst/>
              <a:cxnLst/>
              <a:rect l="l" t="t" r="r" b="b"/>
              <a:pathLst>
                <a:path w="2271" h="2034" extrusionOk="0">
                  <a:moveTo>
                    <a:pt x="286" y="0"/>
                  </a:moveTo>
                  <a:cubicBezTo>
                    <a:pt x="158" y="0"/>
                    <a:pt x="37" y="76"/>
                    <a:pt x="26" y="241"/>
                  </a:cubicBezTo>
                  <a:cubicBezTo>
                    <a:pt x="13" y="532"/>
                    <a:pt x="0" y="824"/>
                    <a:pt x="13" y="1103"/>
                  </a:cubicBezTo>
                  <a:cubicBezTo>
                    <a:pt x="26" y="1344"/>
                    <a:pt x="13" y="1699"/>
                    <a:pt x="152" y="1902"/>
                  </a:cubicBezTo>
                  <a:cubicBezTo>
                    <a:pt x="218" y="1997"/>
                    <a:pt x="303" y="2034"/>
                    <a:pt x="392" y="2034"/>
                  </a:cubicBezTo>
                  <a:cubicBezTo>
                    <a:pt x="493" y="2034"/>
                    <a:pt x="598" y="1988"/>
                    <a:pt x="685" y="1927"/>
                  </a:cubicBezTo>
                  <a:cubicBezTo>
                    <a:pt x="913" y="1762"/>
                    <a:pt x="1116" y="1585"/>
                    <a:pt x="1319" y="1395"/>
                  </a:cubicBezTo>
                  <a:cubicBezTo>
                    <a:pt x="1420" y="1522"/>
                    <a:pt x="1534" y="1648"/>
                    <a:pt x="1636" y="1775"/>
                  </a:cubicBezTo>
                  <a:cubicBezTo>
                    <a:pt x="1699" y="1848"/>
                    <a:pt x="1777" y="1879"/>
                    <a:pt x="1854" y="1879"/>
                  </a:cubicBezTo>
                  <a:cubicBezTo>
                    <a:pt x="2068" y="1879"/>
                    <a:pt x="2270" y="1638"/>
                    <a:pt x="2092" y="1433"/>
                  </a:cubicBezTo>
                  <a:cubicBezTo>
                    <a:pt x="1839" y="1128"/>
                    <a:pt x="1585" y="824"/>
                    <a:pt x="1332" y="507"/>
                  </a:cubicBezTo>
                  <a:cubicBezTo>
                    <a:pt x="1274" y="429"/>
                    <a:pt x="1198" y="396"/>
                    <a:pt x="1123" y="396"/>
                  </a:cubicBezTo>
                  <a:cubicBezTo>
                    <a:pt x="919" y="396"/>
                    <a:pt x="718" y="636"/>
                    <a:pt x="875" y="849"/>
                  </a:cubicBezTo>
                  <a:cubicBezTo>
                    <a:pt x="913" y="887"/>
                    <a:pt x="938" y="913"/>
                    <a:pt x="964" y="951"/>
                  </a:cubicBezTo>
                  <a:cubicBezTo>
                    <a:pt x="850" y="1052"/>
                    <a:pt x="723" y="1166"/>
                    <a:pt x="609" y="1281"/>
                  </a:cubicBezTo>
                  <a:cubicBezTo>
                    <a:pt x="596" y="1192"/>
                    <a:pt x="583" y="1116"/>
                    <a:pt x="583" y="1040"/>
                  </a:cubicBezTo>
                  <a:cubicBezTo>
                    <a:pt x="571" y="799"/>
                    <a:pt x="571" y="558"/>
                    <a:pt x="596" y="317"/>
                  </a:cubicBezTo>
                  <a:cubicBezTo>
                    <a:pt x="610" y="114"/>
                    <a:pt x="443" y="0"/>
                    <a:pt x="28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0"/>
            <p:cNvSpPr/>
            <p:nvPr/>
          </p:nvSpPr>
          <p:spPr>
            <a:xfrm>
              <a:off x="1560373" y="3628332"/>
              <a:ext cx="53912" cy="54309"/>
            </a:xfrm>
            <a:custGeom>
              <a:avLst/>
              <a:gdLst/>
              <a:ahLst/>
              <a:cxnLst/>
              <a:rect l="l" t="t" r="r" b="b"/>
              <a:pathLst>
                <a:path w="1629" h="1641" extrusionOk="0">
                  <a:moveTo>
                    <a:pt x="416" y="0"/>
                  </a:moveTo>
                  <a:cubicBezTo>
                    <a:pt x="202" y="0"/>
                    <a:pt x="0" y="241"/>
                    <a:pt x="178" y="446"/>
                  </a:cubicBezTo>
                  <a:cubicBezTo>
                    <a:pt x="469" y="789"/>
                    <a:pt x="748" y="1144"/>
                    <a:pt x="1015" y="1524"/>
                  </a:cubicBezTo>
                  <a:cubicBezTo>
                    <a:pt x="1073" y="1607"/>
                    <a:pt x="1149" y="1641"/>
                    <a:pt x="1225" y="1641"/>
                  </a:cubicBezTo>
                  <a:cubicBezTo>
                    <a:pt x="1428" y="1641"/>
                    <a:pt x="1628" y="1394"/>
                    <a:pt x="1471" y="1182"/>
                  </a:cubicBezTo>
                  <a:cubicBezTo>
                    <a:pt x="1205" y="801"/>
                    <a:pt x="926" y="446"/>
                    <a:pt x="634" y="104"/>
                  </a:cubicBezTo>
                  <a:cubicBezTo>
                    <a:pt x="571" y="31"/>
                    <a:pt x="493" y="0"/>
                    <a:pt x="41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0"/>
            <p:cNvSpPr/>
            <p:nvPr/>
          </p:nvSpPr>
          <p:spPr>
            <a:xfrm>
              <a:off x="1606705" y="3524878"/>
              <a:ext cx="66157" cy="77806"/>
            </a:xfrm>
            <a:custGeom>
              <a:avLst/>
              <a:gdLst/>
              <a:ahLst/>
              <a:cxnLst/>
              <a:rect l="l" t="t" r="r" b="b"/>
              <a:pathLst>
                <a:path w="1999" h="2351" extrusionOk="0">
                  <a:moveTo>
                    <a:pt x="959" y="567"/>
                  </a:moveTo>
                  <a:lnTo>
                    <a:pt x="1009" y="592"/>
                  </a:lnTo>
                  <a:cubicBezTo>
                    <a:pt x="1154" y="701"/>
                    <a:pt x="1138" y="924"/>
                    <a:pt x="951" y="924"/>
                  </a:cubicBezTo>
                  <a:cubicBezTo>
                    <a:pt x="942" y="924"/>
                    <a:pt x="931" y="923"/>
                    <a:pt x="921" y="922"/>
                  </a:cubicBezTo>
                  <a:cubicBezTo>
                    <a:pt x="845" y="871"/>
                    <a:pt x="832" y="795"/>
                    <a:pt x="857" y="707"/>
                  </a:cubicBezTo>
                  <a:cubicBezTo>
                    <a:pt x="870" y="669"/>
                    <a:pt x="908" y="580"/>
                    <a:pt x="959" y="567"/>
                  </a:cubicBezTo>
                  <a:close/>
                  <a:moveTo>
                    <a:pt x="955" y="0"/>
                  </a:moveTo>
                  <a:cubicBezTo>
                    <a:pt x="360" y="0"/>
                    <a:pt x="1" y="974"/>
                    <a:pt x="578" y="1366"/>
                  </a:cubicBezTo>
                  <a:cubicBezTo>
                    <a:pt x="616" y="1404"/>
                    <a:pt x="654" y="1417"/>
                    <a:pt x="692" y="1417"/>
                  </a:cubicBezTo>
                  <a:cubicBezTo>
                    <a:pt x="730" y="1455"/>
                    <a:pt x="781" y="1480"/>
                    <a:pt x="832" y="1493"/>
                  </a:cubicBezTo>
                  <a:cubicBezTo>
                    <a:pt x="858" y="1496"/>
                    <a:pt x="884" y="1498"/>
                    <a:pt x="910" y="1498"/>
                  </a:cubicBezTo>
                  <a:cubicBezTo>
                    <a:pt x="973" y="1498"/>
                    <a:pt x="1035" y="1489"/>
                    <a:pt x="1098" y="1480"/>
                  </a:cubicBezTo>
                  <a:cubicBezTo>
                    <a:pt x="1136" y="1493"/>
                    <a:pt x="1187" y="1493"/>
                    <a:pt x="1238" y="1493"/>
                  </a:cubicBezTo>
                  <a:cubicBezTo>
                    <a:pt x="1249" y="1491"/>
                    <a:pt x="1259" y="1490"/>
                    <a:pt x="1269" y="1490"/>
                  </a:cubicBezTo>
                  <a:cubicBezTo>
                    <a:pt x="1424" y="1490"/>
                    <a:pt x="1284" y="1775"/>
                    <a:pt x="1212" y="1835"/>
                  </a:cubicBezTo>
                  <a:cubicBezTo>
                    <a:pt x="1098" y="1937"/>
                    <a:pt x="1060" y="2101"/>
                    <a:pt x="1162" y="2241"/>
                  </a:cubicBezTo>
                  <a:cubicBezTo>
                    <a:pt x="1215" y="2309"/>
                    <a:pt x="1305" y="2350"/>
                    <a:pt x="1393" y="2350"/>
                  </a:cubicBezTo>
                  <a:cubicBezTo>
                    <a:pt x="1451" y="2350"/>
                    <a:pt x="1509" y="2332"/>
                    <a:pt x="1555" y="2292"/>
                  </a:cubicBezTo>
                  <a:cubicBezTo>
                    <a:pt x="1808" y="2063"/>
                    <a:pt x="1998" y="1721"/>
                    <a:pt x="1884" y="1366"/>
                  </a:cubicBezTo>
                  <a:cubicBezTo>
                    <a:pt x="1834" y="1239"/>
                    <a:pt x="1745" y="1125"/>
                    <a:pt x="1631" y="1036"/>
                  </a:cubicBezTo>
                  <a:lnTo>
                    <a:pt x="1656" y="1011"/>
                  </a:lnTo>
                  <a:cubicBezTo>
                    <a:pt x="1770" y="656"/>
                    <a:pt x="1580" y="263"/>
                    <a:pt x="1263" y="85"/>
                  </a:cubicBezTo>
                  <a:cubicBezTo>
                    <a:pt x="1156" y="26"/>
                    <a:pt x="1053" y="0"/>
                    <a:pt x="95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0"/>
            <p:cNvSpPr/>
            <p:nvPr/>
          </p:nvSpPr>
          <p:spPr>
            <a:xfrm>
              <a:off x="1663165" y="3512997"/>
              <a:ext cx="60895" cy="66190"/>
            </a:xfrm>
            <a:custGeom>
              <a:avLst/>
              <a:gdLst/>
              <a:ahLst/>
              <a:cxnLst/>
              <a:rect l="l" t="t" r="r" b="b"/>
              <a:pathLst>
                <a:path w="1840" h="2000" extrusionOk="0">
                  <a:moveTo>
                    <a:pt x="724" y="0"/>
                  </a:moveTo>
                  <a:cubicBezTo>
                    <a:pt x="663" y="0"/>
                    <a:pt x="600" y="19"/>
                    <a:pt x="546" y="51"/>
                  </a:cubicBezTo>
                  <a:cubicBezTo>
                    <a:pt x="407" y="140"/>
                    <a:pt x="267" y="229"/>
                    <a:pt x="140" y="317"/>
                  </a:cubicBezTo>
                  <a:cubicBezTo>
                    <a:pt x="14" y="394"/>
                    <a:pt x="1" y="571"/>
                    <a:pt x="64" y="698"/>
                  </a:cubicBezTo>
                  <a:cubicBezTo>
                    <a:pt x="64" y="736"/>
                    <a:pt x="77" y="799"/>
                    <a:pt x="115" y="850"/>
                  </a:cubicBezTo>
                  <a:cubicBezTo>
                    <a:pt x="356" y="1192"/>
                    <a:pt x="597" y="1535"/>
                    <a:pt x="825" y="1890"/>
                  </a:cubicBezTo>
                  <a:cubicBezTo>
                    <a:pt x="878" y="1958"/>
                    <a:pt x="973" y="1999"/>
                    <a:pt x="1064" y="1999"/>
                  </a:cubicBezTo>
                  <a:cubicBezTo>
                    <a:pt x="1125" y="1999"/>
                    <a:pt x="1185" y="1981"/>
                    <a:pt x="1231" y="1941"/>
                  </a:cubicBezTo>
                  <a:cubicBezTo>
                    <a:pt x="1332" y="1852"/>
                    <a:pt x="1446" y="1763"/>
                    <a:pt x="1573" y="1700"/>
                  </a:cubicBezTo>
                  <a:cubicBezTo>
                    <a:pt x="1839" y="1540"/>
                    <a:pt x="1632" y="1202"/>
                    <a:pt x="1379" y="1202"/>
                  </a:cubicBezTo>
                  <a:cubicBezTo>
                    <a:pt x="1330" y="1202"/>
                    <a:pt x="1280" y="1215"/>
                    <a:pt x="1231" y="1243"/>
                  </a:cubicBezTo>
                  <a:cubicBezTo>
                    <a:pt x="1193" y="1268"/>
                    <a:pt x="1155" y="1281"/>
                    <a:pt x="1129" y="1307"/>
                  </a:cubicBezTo>
                  <a:cubicBezTo>
                    <a:pt x="977" y="1091"/>
                    <a:pt x="825" y="863"/>
                    <a:pt x="673" y="647"/>
                  </a:cubicBezTo>
                  <a:cubicBezTo>
                    <a:pt x="749" y="609"/>
                    <a:pt x="812" y="558"/>
                    <a:pt x="888" y="508"/>
                  </a:cubicBezTo>
                  <a:cubicBezTo>
                    <a:pt x="1015" y="432"/>
                    <a:pt x="1028" y="229"/>
                    <a:pt x="939" y="115"/>
                  </a:cubicBezTo>
                  <a:cubicBezTo>
                    <a:pt x="888" y="34"/>
                    <a:pt x="808" y="0"/>
                    <a:pt x="72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0"/>
            <p:cNvSpPr/>
            <p:nvPr/>
          </p:nvSpPr>
          <p:spPr>
            <a:xfrm>
              <a:off x="1703044" y="3489368"/>
              <a:ext cx="78832" cy="67282"/>
            </a:xfrm>
            <a:custGeom>
              <a:avLst/>
              <a:gdLst/>
              <a:ahLst/>
              <a:cxnLst/>
              <a:rect l="l" t="t" r="r" b="b"/>
              <a:pathLst>
                <a:path w="2382" h="2033" extrusionOk="0">
                  <a:moveTo>
                    <a:pt x="649" y="1"/>
                  </a:moveTo>
                  <a:cubicBezTo>
                    <a:pt x="627" y="1"/>
                    <a:pt x="606" y="2"/>
                    <a:pt x="584" y="4"/>
                  </a:cubicBezTo>
                  <a:cubicBezTo>
                    <a:pt x="191" y="55"/>
                    <a:pt x="13" y="435"/>
                    <a:pt x="0" y="791"/>
                  </a:cubicBezTo>
                  <a:cubicBezTo>
                    <a:pt x="0" y="1053"/>
                    <a:pt x="134" y="1278"/>
                    <a:pt x="351" y="1278"/>
                  </a:cubicBezTo>
                  <a:cubicBezTo>
                    <a:pt x="417" y="1278"/>
                    <a:pt x="491" y="1257"/>
                    <a:pt x="571" y="1209"/>
                  </a:cubicBezTo>
                  <a:cubicBezTo>
                    <a:pt x="774" y="1095"/>
                    <a:pt x="711" y="879"/>
                    <a:pt x="571" y="765"/>
                  </a:cubicBezTo>
                  <a:cubicBezTo>
                    <a:pt x="571" y="687"/>
                    <a:pt x="609" y="601"/>
                    <a:pt x="673" y="601"/>
                  </a:cubicBezTo>
                  <a:cubicBezTo>
                    <a:pt x="692" y="601"/>
                    <a:pt x="713" y="608"/>
                    <a:pt x="736" y="626"/>
                  </a:cubicBezTo>
                  <a:cubicBezTo>
                    <a:pt x="837" y="702"/>
                    <a:pt x="787" y="943"/>
                    <a:pt x="787" y="1044"/>
                  </a:cubicBezTo>
                  <a:cubicBezTo>
                    <a:pt x="749" y="1336"/>
                    <a:pt x="723" y="1589"/>
                    <a:pt x="825" y="1856"/>
                  </a:cubicBezTo>
                  <a:cubicBezTo>
                    <a:pt x="866" y="1980"/>
                    <a:pt x="964" y="2033"/>
                    <a:pt x="1067" y="2033"/>
                  </a:cubicBezTo>
                  <a:cubicBezTo>
                    <a:pt x="1153" y="2033"/>
                    <a:pt x="1243" y="1995"/>
                    <a:pt x="1307" y="1932"/>
                  </a:cubicBezTo>
                  <a:cubicBezTo>
                    <a:pt x="1560" y="1678"/>
                    <a:pt x="1839" y="1450"/>
                    <a:pt x="2131" y="1247"/>
                  </a:cubicBezTo>
                  <a:cubicBezTo>
                    <a:pt x="2382" y="1080"/>
                    <a:pt x="2193" y="740"/>
                    <a:pt x="1948" y="740"/>
                  </a:cubicBezTo>
                  <a:cubicBezTo>
                    <a:pt x="1896" y="740"/>
                    <a:pt x="1842" y="755"/>
                    <a:pt x="1788" y="791"/>
                  </a:cubicBezTo>
                  <a:cubicBezTo>
                    <a:pt x="1624" y="905"/>
                    <a:pt x="1471" y="1019"/>
                    <a:pt x="1332" y="1146"/>
                  </a:cubicBezTo>
                  <a:cubicBezTo>
                    <a:pt x="1345" y="955"/>
                    <a:pt x="1383" y="752"/>
                    <a:pt x="1319" y="562"/>
                  </a:cubicBezTo>
                  <a:cubicBezTo>
                    <a:pt x="1236" y="265"/>
                    <a:pt x="974" y="1"/>
                    <a:pt x="649"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0"/>
            <p:cNvSpPr/>
            <p:nvPr/>
          </p:nvSpPr>
          <p:spPr>
            <a:xfrm>
              <a:off x="1354889" y="3516770"/>
              <a:ext cx="502481" cy="387145"/>
            </a:xfrm>
            <a:custGeom>
              <a:avLst/>
              <a:gdLst/>
              <a:ahLst/>
              <a:cxnLst/>
              <a:rect l="l" t="t" r="r" b="b"/>
              <a:pathLst>
                <a:path w="15183" h="11698" extrusionOk="0">
                  <a:moveTo>
                    <a:pt x="13835" y="566"/>
                  </a:moveTo>
                  <a:cubicBezTo>
                    <a:pt x="14367" y="566"/>
                    <a:pt x="14406" y="1554"/>
                    <a:pt x="13919" y="1712"/>
                  </a:cubicBezTo>
                  <a:cubicBezTo>
                    <a:pt x="13858" y="1735"/>
                    <a:pt x="13799" y="1745"/>
                    <a:pt x="13744" y="1745"/>
                  </a:cubicBezTo>
                  <a:cubicBezTo>
                    <a:pt x="13673" y="1745"/>
                    <a:pt x="13608" y="1728"/>
                    <a:pt x="13551" y="1700"/>
                  </a:cubicBezTo>
                  <a:cubicBezTo>
                    <a:pt x="13691" y="1586"/>
                    <a:pt x="13830" y="1471"/>
                    <a:pt x="13970" y="1357"/>
                  </a:cubicBezTo>
                  <a:cubicBezTo>
                    <a:pt x="14193" y="1164"/>
                    <a:pt x="14018" y="833"/>
                    <a:pt x="13795" y="833"/>
                  </a:cubicBezTo>
                  <a:cubicBezTo>
                    <a:pt x="13740" y="833"/>
                    <a:pt x="13683" y="853"/>
                    <a:pt x="13627" y="901"/>
                  </a:cubicBezTo>
                  <a:cubicBezTo>
                    <a:pt x="13500" y="990"/>
                    <a:pt x="13386" y="1091"/>
                    <a:pt x="13272" y="1193"/>
                  </a:cubicBezTo>
                  <a:cubicBezTo>
                    <a:pt x="13259" y="939"/>
                    <a:pt x="13374" y="698"/>
                    <a:pt x="13653" y="635"/>
                  </a:cubicBezTo>
                  <a:cubicBezTo>
                    <a:pt x="13703" y="622"/>
                    <a:pt x="13741" y="597"/>
                    <a:pt x="13767" y="571"/>
                  </a:cubicBezTo>
                  <a:cubicBezTo>
                    <a:pt x="13790" y="568"/>
                    <a:pt x="13813" y="566"/>
                    <a:pt x="13835" y="566"/>
                  </a:cubicBezTo>
                  <a:close/>
                  <a:moveTo>
                    <a:pt x="13868" y="0"/>
                  </a:moveTo>
                  <a:cubicBezTo>
                    <a:pt x="13815" y="0"/>
                    <a:pt x="13760" y="4"/>
                    <a:pt x="13703" y="13"/>
                  </a:cubicBezTo>
                  <a:cubicBezTo>
                    <a:pt x="13653" y="13"/>
                    <a:pt x="13602" y="39"/>
                    <a:pt x="13564" y="64"/>
                  </a:cubicBezTo>
                  <a:cubicBezTo>
                    <a:pt x="12955" y="216"/>
                    <a:pt x="12600" y="761"/>
                    <a:pt x="12727" y="1383"/>
                  </a:cubicBezTo>
                  <a:cubicBezTo>
                    <a:pt x="12740" y="1459"/>
                    <a:pt x="12752" y="1535"/>
                    <a:pt x="12778" y="1598"/>
                  </a:cubicBezTo>
                  <a:cubicBezTo>
                    <a:pt x="8745" y="4971"/>
                    <a:pt x="4561" y="8179"/>
                    <a:pt x="249" y="11185"/>
                  </a:cubicBezTo>
                  <a:cubicBezTo>
                    <a:pt x="1" y="11361"/>
                    <a:pt x="184" y="11697"/>
                    <a:pt x="425" y="11697"/>
                  </a:cubicBezTo>
                  <a:cubicBezTo>
                    <a:pt x="479" y="11697"/>
                    <a:pt x="536" y="11680"/>
                    <a:pt x="592" y="11641"/>
                  </a:cubicBezTo>
                  <a:cubicBezTo>
                    <a:pt x="4903" y="8636"/>
                    <a:pt x="9075" y="5440"/>
                    <a:pt x="13107" y="2067"/>
                  </a:cubicBezTo>
                  <a:cubicBezTo>
                    <a:pt x="13277" y="2227"/>
                    <a:pt x="13501" y="2316"/>
                    <a:pt x="13762" y="2316"/>
                  </a:cubicBezTo>
                  <a:cubicBezTo>
                    <a:pt x="13833" y="2316"/>
                    <a:pt x="13906" y="2309"/>
                    <a:pt x="13982" y="2296"/>
                  </a:cubicBezTo>
                  <a:cubicBezTo>
                    <a:pt x="15183" y="2041"/>
                    <a:pt x="15026" y="0"/>
                    <a:pt x="1386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0"/>
            <p:cNvSpPr/>
            <p:nvPr/>
          </p:nvSpPr>
          <p:spPr>
            <a:xfrm>
              <a:off x="1220922" y="3595304"/>
              <a:ext cx="66554" cy="60762"/>
            </a:xfrm>
            <a:custGeom>
              <a:avLst/>
              <a:gdLst/>
              <a:ahLst/>
              <a:cxnLst/>
              <a:rect l="l" t="t" r="r" b="b"/>
              <a:pathLst>
                <a:path w="2011" h="1836" extrusionOk="0">
                  <a:moveTo>
                    <a:pt x="1625" y="1"/>
                  </a:moveTo>
                  <a:cubicBezTo>
                    <a:pt x="1570" y="1"/>
                    <a:pt x="1512" y="23"/>
                    <a:pt x="1457" y="75"/>
                  </a:cubicBezTo>
                  <a:cubicBezTo>
                    <a:pt x="1356" y="176"/>
                    <a:pt x="1254" y="278"/>
                    <a:pt x="1140" y="379"/>
                  </a:cubicBezTo>
                  <a:cubicBezTo>
                    <a:pt x="1089" y="303"/>
                    <a:pt x="1039" y="240"/>
                    <a:pt x="988" y="164"/>
                  </a:cubicBezTo>
                  <a:cubicBezTo>
                    <a:pt x="926" y="85"/>
                    <a:pt x="849" y="53"/>
                    <a:pt x="772" y="53"/>
                  </a:cubicBezTo>
                  <a:cubicBezTo>
                    <a:pt x="564" y="53"/>
                    <a:pt x="365" y="293"/>
                    <a:pt x="531" y="506"/>
                  </a:cubicBezTo>
                  <a:cubicBezTo>
                    <a:pt x="595" y="595"/>
                    <a:pt x="671" y="696"/>
                    <a:pt x="734" y="785"/>
                  </a:cubicBezTo>
                  <a:lnTo>
                    <a:pt x="202" y="1305"/>
                  </a:lnTo>
                  <a:cubicBezTo>
                    <a:pt x="0" y="1506"/>
                    <a:pt x="175" y="1836"/>
                    <a:pt x="389" y="1836"/>
                  </a:cubicBezTo>
                  <a:cubicBezTo>
                    <a:pt x="444" y="1836"/>
                    <a:pt x="502" y="1814"/>
                    <a:pt x="557" y="1761"/>
                  </a:cubicBezTo>
                  <a:cubicBezTo>
                    <a:pt x="722" y="1596"/>
                    <a:pt x="886" y="1432"/>
                    <a:pt x="1051" y="1267"/>
                  </a:cubicBezTo>
                  <a:cubicBezTo>
                    <a:pt x="1127" y="1368"/>
                    <a:pt x="1191" y="1470"/>
                    <a:pt x="1254" y="1571"/>
                  </a:cubicBezTo>
                  <a:cubicBezTo>
                    <a:pt x="1304" y="1660"/>
                    <a:pt x="1376" y="1697"/>
                    <a:pt x="1450" y="1697"/>
                  </a:cubicBezTo>
                  <a:cubicBezTo>
                    <a:pt x="1637" y="1697"/>
                    <a:pt x="1835" y="1457"/>
                    <a:pt x="1698" y="1229"/>
                  </a:cubicBezTo>
                  <a:cubicBezTo>
                    <a:pt x="1635" y="1102"/>
                    <a:pt x="1546" y="975"/>
                    <a:pt x="1470" y="861"/>
                  </a:cubicBezTo>
                  <a:cubicBezTo>
                    <a:pt x="1584" y="747"/>
                    <a:pt x="1698" y="633"/>
                    <a:pt x="1799" y="531"/>
                  </a:cubicBezTo>
                  <a:cubicBezTo>
                    <a:pt x="2011" y="330"/>
                    <a:pt x="1838" y="1"/>
                    <a:pt x="162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0"/>
            <p:cNvSpPr/>
            <p:nvPr/>
          </p:nvSpPr>
          <p:spPr>
            <a:xfrm>
              <a:off x="1122168" y="3460377"/>
              <a:ext cx="72842" cy="55732"/>
            </a:xfrm>
            <a:custGeom>
              <a:avLst/>
              <a:gdLst/>
              <a:ahLst/>
              <a:cxnLst/>
              <a:rect l="l" t="t" r="r" b="b"/>
              <a:pathLst>
                <a:path w="2201" h="1684" extrusionOk="0">
                  <a:moveTo>
                    <a:pt x="312" y="0"/>
                  </a:moveTo>
                  <a:cubicBezTo>
                    <a:pt x="156" y="0"/>
                    <a:pt x="1" y="110"/>
                    <a:pt x="28" y="310"/>
                  </a:cubicBezTo>
                  <a:cubicBezTo>
                    <a:pt x="66" y="639"/>
                    <a:pt x="130" y="956"/>
                    <a:pt x="206" y="1273"/>
                  </a:cubicBezTo>
                  <a:cubicBezTo>
                    <a:pt x="219" y="1337"/>
                    <a:pt x="244" y="1375"/>
                    <a:pt x="269" y="1426"/>
                  </a:cubicBezTo>
                  <a:cubicBezTo>
                    <a:pt x="313" y="1539"/>
                    <a:pt x="416" y="1628"/>
                    <a:pt x="533" y="1628"/>
                  </a:cubicBezTo>
                  <a:cubicBezTo>
                    <a:pt x="587" y="1628"/>
                    <a:pt x="645" y="1609"/>
                    <a:pt x="700" y="1565"/>
                  </a:cubicBezTo>
                  <a:cubicBezTo>
                    <a:pt x="891" y="1426"/>
                    <a:pt x="1081" y="1273"/>
                    <a:pt x="1258" y="1121"/>
                  </a:cubicBezTo>
                  <a:cubicBezTo>
                    <a:pt x="1360" y="1273"/>
                    <a:pt x="1474" y="1413"/>
                    <a:pt x="1588" y="1565"/>
                  </a:cubicBezTo>
                  <a:cubicBezTo>
                    <a:pt x="1647" y="1649"/>
                    <a:pt x="1725" y="1684"/>
                    <a:pt x="1802" y="1684"/>
                  </a:cubicBezTo>
                  <a:cubicBezTo>
                    <a:pt x="2004" y="1684"/>
                    <a:pt x="2201" y="1443"/>
                    <a:pt x="2045" y="1223"/>
                  </a:cubicBezTo>
                  <a:cubicBezTo>
                    <a:pt x="1778" y="868"/>
                    <a:pt x="1525" y="513"/>
                    <a:pt x="1271" y="170"/>
                  </a:cubicBezTo>
                  <a:cubicBezTo>
                    <a:pt x="1212" y="86"/>
                    <a:pt x="1134" y="52"/>
                    <a:pt x="1057" y="52"/>
                  </a:cubicBezTo>
                  <a:cubicBezTo>
                    <a:pt x="855" y="52"/>
                    <a:pt x="658" y="292"/>
                    <a:pt x="815" y="513"/>
                  </a:cubicBezTo>
                  <a:lnTo>
                    <a:pt x="916" y="652"/>
                  </a:lnTo>
                  <a:cubicBezTo>
                    <a:pt x="840" y="716"/>
                    <a:pt x="764" y="779"/>
                    <a:pt x="700" y="842"/>
                  </a:cubicBezTo>
                  <a:cubicBezTo>
                    <a:pt x="662" y="639"/>
                    <a:pt x="624" y="449"/>
                    <a:pt x="599" y="246"/>
                  </a:cubicBezTo>
                  <a:cubicBezTo>
                    <a:pt x="576" y="78"/>
                    <a:pt x="444" y="0"/>
                    <a:pt x="31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0"/>
            <p:cNvSpPr/>
            <p:nvPr/>
          </p:nvSpPr>
          <p:spPr>
            <a:xfrm>
              <a:off x="1205368" y="3411430"/>
              <a:ext cx="79560" cy="62086"/>
            </a:xfrm>
            <a:custGeom>
              <a:avLst/>
              <a:gdLst/>
              <a:ahLst/>
              <a:cxnLst/>
              <a:rect l="l" t="t" r="r" b="b"/>
              <a:pathLst>
                <a:path w="2404" h="1876" extrusionOk="0">
                  <a:moveTo>
                    <a:pt x="760" y="0"/>
                  </a:moveTo>
                  <a:cubicBezTo>
                    <a:pt x="285" y="0"/>
                    <a:pt x="1" y="667"/>
                    <a:pt x="241" y="1066"/>
                  </a:cubicBezTo>
                  <a:cubicBezTo>
                    <a:pt x="290" y="1154"/>
                    <a:pt x="360" y="1190"/>
                    <a:pt x="433" y="1190"/>
                  </a:cubicBezTo>
                  <a:cubicBezTo>
                    <a:pt x="621" y="1190"/>
                    <a:pt x="822" y="944"/>
                    <a:pt x="684" y="724"/>
                  </a:cubicBezTo>
                  <a:cubicBezTo>
                    <a:pt x="659" y="673"/>
                    <a:pt x="837" y="597"/>
                    <a:pt x="760" y="571"/>
                  </a:cubicBezTo>
                  <a:lnTo>
                    <a:pt x="760" y="571"/>
                  </a:lnTo>
                  <a:cubicBezTo>
                    <a:pt x="875" y="597"/>
                    <a:pt x="887" y="850"/>
                    <a:pt x="887" y="927"/>
                  </a:cubicBezTo>
                  <a:cubicBezTo>
                    <a:pt x="913" y="1155"/>
                    <a:pt x="875" y="1383"/>
                    <a:pt x="900" y="1611"/>
                  </a:cubicBezTo>
                  <a:cubicBezTo>
                    <a:pt x="918" y="1757"/>
                    <a:pt x="1060" y="1876"/>
                    <a:pt x="1200" y="1876"/>
                  </a:cubicBezTo>
                  <a:cubicBezTo>
                    <a:pt x="1255" y="1876"/>
                    <a:pt x="1310" y="1857"/>
                    <a:pt x="1356" y="1814"/>
                  </a:cubicBezTo>
                  <a:cubicBezTo>
                    <a:pt x="1610" y="1561"/>
                    <a:pt x="1889" y="1332"/>
                    <a:pt x="2168" y="1117"/>
                  </a:cubicBezTo>
                  <a:cubicBezTo>
                    <a:pt x="2404" y="932"/>
                    <a:pt x="2225" y="598"/>
                    <a:pt x="1994" y="598"/>
                  </a:cubicBezTo>
                  <a:cubicBezTo>
                    <a:pt x="1939" y="598"/>
                    <a:pt x="1881" y="617"/>
                    <a:pt x="1826" y="660"/>
                  </a:cubicBezTo>
                  <a:cubicBezTo>
                    <a:pt x="1699" y="749"/>
                    <a:pt x="1572" y="863"/>
                    <a:pt x="1445" y="965"/>
                  </a:cubicBezTo>
                  <a:cubicBezTo>
                    <a:pt x="1433" y="559"/>
                    <a:pt x="1369" y="166"/>
                    <a:pt x="925" y="26"/>
                  </a:cubicBezTo>
                  <a:cubicBezTo>
                    <a:pt x="868" y="8"/>
                    <a:pt x="813" y="0"/>
                    <a:pt x="76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0"/>
            <p:cNvSpPr/>
            <p:nvPr/>
          </p:nvSpPr>
          <p:spPr>
            <a:xfrm>
              <a:off x="1239588" y="3362450"/>
              <a:ext cx="68771" cy="77641"/>
            </a:xfrm>
            <a:custGeom>
              <a:avLst/>
              <a:gdLst/>
              <a:ahLst/>
              <a:cxnLst/>
              <a:rect l="l" t="t" r="r" b="b"/>
              <a:pathLst>
                <a:path w="2078" h="2346" extrusionOk="0">
                  <a:moveTo>
                    <a:pt x="406" y="0"/>
                  </a:moveTo>
                  <a:cubicBezTo>
                    <a:pt x="202" y="0"/>
                    <a:pt x="0" y="241"/>
                    <a:pt x="158" y="454"/>
                  </a:cubicBezTo>
                  <a:cubicBezTo>
                    <a:pt x="589" y="1050"/>
                    <a:pt x="1033" y="1646"/>
                    <a:pt x="1464" y="2229"/>
                  </a:cubicBezTo>
                  <a:cubicBezTo>
                    <a:pt x="1522" y="2311"/>
                    <a:pt x="1598" y="2346"/>
                    <a:pt x="1674" y="2346"/>
                  </a:cubicBezTo>
                  <a:cubicBezTo>
                    <a:pt x="1877" y="2346"/>
                    <a:pt x="2077" y="2099"/>
                    <a:pt x="1920" y="1887"/>
                  </a:cubicBezTo>
                  <a:cubicBezTo>
                    <a:pt x="1489" y="1291"/>
                    <a:pt x="1045" y="707"/>
                    <a:pt x="614" y="111"/>
                  </a:cubicBezTo>
                  <a:cubicBezTo>
                    <a:pt x="556" y="33"/>
                    <a:pt x="481" y="0"/>
                    <a:pt x="40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0"/>
            <p:cNvSpPr/>
            <p:nvPr/>
          </p:nvSpPr>
          <p:spPr>
            <a:xfrm>
              <a:off x="1285920" y="3329322"/>
              <a:ext cx="79759" cy="81811"/>
            </a:xfrm>
            <a:custGeom>
              <a:avLst/>
              <a:gdLst/>
              <a:ahLst/>
              <a:cxnLst/>
              <a:rect l="l" t="t" r="r" b="b"/>
              <a:pathLst>
                <a:path w="2410" h="2472" extrusionOk="0">
                  <a:moveTo>
                    <a:pt x="898" y="576"/>
                  </a:moveTo>
                  <a:cubicBezTo>
                    <a:pt x="1000" y="576"/>
                    <a:pt x="1124" y="688"/>
                    <a:pt x="1103" y="833"/>
                  </a:cubicBezTo>
                  <a:cubicBezTo>
                    <a:pt x="1027" y="833"/>
                    <a:pt x="951" y="871"/>
                    <a:pt x="888" y="948"/>
                  </a:cubicBezTo>
                  <a:cubicBezTo>
                    <a:pt x="863" y="986"/>
                    <a:pt x="837" y="1024"/>
                    <a:pt x="812" y="1062"/>
                  </a:cubicBezTo>
                  <a:lnTo>
                    <a:pt x="774" y="1062"/>
                  </a:lnTo>
                  <a:cubicBezTo>
                    <a:pt x="698" y="1036"/>
                    <a:pt x="685" y="998"/>
                    <a:pt x="685" y="922"/>
                  </a:cubicBezTo>
                  <a:cubicBezTo>
                    <a:pt x="685" y="897"/>
                    <a:pt x="672" y="871"/>
                    <a:pt x="685" y="846"/>
                  </a:cubicBezTo>
                  <a:cubicBezTo>
                    <a:pt x="723" y="808"/>
                    <a:pt x="761" y="757"/>
                    <a:pt x="774" y="694"/>
                  </a:cubicBezTo>
                  <a:cubicBezTo>
                    <a:pt x="799" y="669"/>
                    <a:pt x="825" y="631"/>
                    <a:pt x="837" y="593"/>
                  </a:cubicBezTo>
                  <a:cubicBezTo>
                    <a:pt x="855" y="581"/>
                    <a:pt x="876" y="576"/>
                    <a:pt x="898" y="576"/>
                  </a:cubicBezTo>
                  <a:close/>
                  <a:moveTo>
                    <a:pt x="1509" y="1290"/>
                  </a:moveTo>
                  <a:cubicBezTo>
                    <a:pt x="1699" y="1303"/>
                    <a:pt x="1890" y="1734"/>
                    <a:pt x="1636" y="1873"/>
                  </a:cubicBezTo>
                  <a:cubicBezTo>
                    <a:pt x="1598" y="1896"/>
                    <a:pt x="1559" y="1906"/>
                    <a:pt x="1519" y="1906"/>
                  </a:cubicBezTo>
                  <a:cubicBezTo>
                    <a:pt x="1426" y="1906"/>
                    <a:pt x="1334" y="1848"/>
                    <a:pt x="1281" y="1759"/>
                  </a:cubicBezTo>
                  <a:cubicBezTo>
                    <a:pt x="1243" y="1683"/>
                    <a:pt x="1230" y="1594"/>
                    <a:pt x="1243" y="1518"/>
                  </a:cubicBezTo>
                  <a:cubicBezTo>
                    <a:pt x="1344" y="1455"/>
                    <a:pt x="1433" y="1379"/>
                    <a:pt x="1509" y="1290"/>
                  </a:cubicBezTo>
                  <a:close/>
                  <a:moveTo>
                    <a:pt x="943" y="0"/>
                  </a:moveTo>
                  <a:cubicBezTo>
                    <a:pt x="730" y="0"/>
                    <a:pt x="530" y="96"/>
                    <a:pt x="393" y="250"/>
                  </a:cubicBezTo>
                  <a:cubicBezTo>
                    <a:pt x="0" y="440"/>
                    <a:pt x="38" y="1163"/>
                    <a:pt x="317" y="1429"/>
                  </a:cubicBezTo>
                  <a:cubicBezTo>
                    <a:pt x="419" y="1531"/>
                    <a:pt x="546" y="1594"/>
                    <a:pt x="672" y="1620"/>
                  </a:cubicBezTo>
                  <a:cubicBezTo>
                    <a:pt x="685" y="1822"/>
                    <a:pt x="748" y="2038"/>
                    <a:pt x="913" y="2203"/>
                  </a:cubicBezTo>
                  <a:cubicBezTo>
                    <a:pt x="1076" y="2379"/>
                    <a:pt x="1300" y="2472"/>
                    <a:pt x="1526" y="2472"/>
                  </a:cubicBezTo>
                  <a:cubicBezTo>
                    <a:pt x="1722" y="2472"/>
                    <a:pt x="1920" y="2401"/>
                    <a:pt x="2080" y="2254"/>
                  </a:cubicBezTo>
                  <a:cubicBezTo>
                    <a:pt x="2410" y="1937"/>
                    <a:pt x="2397" y="1353"/>
                    <a:pt x="2105" y="1011"/>
                  </a:cubicBezTo>
                  <a:cubicBezTo>
                    <a:pt x="1991" y="871"/>
                    <a:pt x="1839" y="783"/>
                    <a:pt x="1674" y="745"/>
                  </a:cubicBezTo>
                  <a:cubicBezTo>
                    <a:pt x="1661" y="478"/>
                    <a:pt x="1522" y="212"/>
                    <a:pt x="1256" y="73"/>
                  </a:cubicBezTo>
                  <a:cubicBezTo>
                    <a:pt x="1152" y="23"/>
                    <a:pt x="1046" y="0"/>
                    <a:pt x="94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0"/>
            <p:cNvSpPr/>
            <p:nvPr/>
          </p:nvSpPr>
          <p:spPr>
            <a:xfrm>
              <a:off x="1345490" y="3284744"/>
              <a:ext cx="66355" cy="73107"/>
            </a:xfrm>
            <a:custGeom>
              <a:avLst/>
              <a:gdLst/>
              <a:ahLst/>
              <a:cxnLst/>
              <a:rect l="l" t="t" r="r" b="b"/>
              <a:pathLst>
                <a:path w="2005" h="2209" extrusionOk="0">
                  <a:moveTo>
                    <a:pt x="805" y="568"/>
                  </a:moveTo>
                  <a:cubicBezTo>
                    <a:pt x="857" y="568"/>
                    <a:pt x="932" y="714"/>
                    <a:pt x="850" y="786"/>
                  </a:cubicBezTo>
                  <a:cubicBezTo>
                    <a:pt x="823" y="818"/>
                    <a:pt x="791" y="832"/>
                    <a:pt x="762" y="832"/>
                  </a:cubicBezTo>
                  <a:cubicBezTo>
                    <a:pt x="712" y="832"/>
                    <a:pt x="668" y="791"/>
                    <a:pt x="660" y="735"/>
                  </a:cubicBezTo>
                  <a:cubicBezTo>
                    <a:pt x="698" y="710"/>
                    <a:pt x="749" y="671"/>
                    <a:pt x="774" y="595"/>
                  </a:cubicBezTo>
                  <a:cubicBezTo>
                    <a:pt x="782" y="576"/>
                    <a:pt x="793" y="568"/>
                    <a:pt x="805" y="568"/>
                  </a:cubicBezTo>
                  <a:close/>
                  <a:moveTo>
                    <a:pt x="798" y="1"/>
                  </a:moveTo>
                  <a:cubicBezTo>
                    <a:pt x="633" y="1"/>
                    <a:pt x="470" y="70"/>
                    <a:pt x="356" y="202"/>
                  </a:cubicBezTo>
                  <a:cubicBezTo>
                    <a:pt x="305" y="215"/>
                    <a:pt x="267" y="240"/>
                    <a:pt x="229" y="291"/>
                  </a:cubicBezTo>
                  <a:cubicBezTo>
                    <a:pt x="1" y="583"/>
                    <a:pt x="39" y="1039"/>
                    <a:pt x="356" y="1267"/>
                  </a:cubicBezTo>
                  <a:cubicBezTo>
                    <a:pt x="471" y="1354"/>
                    <a:pt x="612" y="1396"/>
                    <a:pt x="754" y="1396"/>
                  </a:cubicBezTo>
                  <a:cubicBezTo>
                    <a:pt x="926" y="1396"/>
                    <a:pt x="1099" y="1335"/>
                    <a:pt x="1231" y="1217"/>
                  </a:cubicBezTo>
                  <a:lnTo>
                    <a:pt x="1231" y="1217"/>
                  </a:lnTo>
                  <a:cubicBezTo>
                    <a:pt x="1269" y="1394"/>
                    <a:pt x="1244" y="1572"/>
                    <a:pt x="1117" y="1749"/>
                  </a:cubicBezTo>
                  <a:cubicBezTo>
                    <a:pt x="960" y="1962"/>
                    <a:pt x="1160" y="2208"/>
                    <a:pt x="1363" y="2208"/>
                  </a:cubicBezTo>
                  <a:cubicBezTo>
                    <a:pt x="1439" y="2208"/>
                    <a:pt x="1515" y="2174"/>
                    <a:pt x="1573" y="2092"/>
                  </a:cubicBezTo>
                  <a:cubicBezTo>
                    <a:pt x="2004" y="1483"/>
                    <a:pt x="1789" y="773"/>
                    <a:pt x="1320" y="266"/>
                  </a:cubicBezTo>
                  <a:cubicBezTo>
                    <a:pt x="1294" y="215"/>
                    <a:pt x="1244" y="177"/>
                    <a:pt x="1193" y="126"/>
                  </a:cubicBezTo>
                  <a:lnTo>
                    <a:pt x="1167" y="114"/>
                  </a:lnTo>
                  <a:lnTo>
                    <a:pt x="1142" y="88"/>
                  </a:lnTo>
                  <a:cubicBezTo>
                    <a:pt x="1079" y="37"/>
                    <a:pt x="1028" y="25"/>
                    <a:pt x="965" y="25"/>
                  </a:cubicBezTo>
                  <a:cubicBezTo>
                    <a:pt x="910" y="9"/>
                    <a:pt x="854" y="1"/>
                    <a:pt x="79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0"/>
            <p:cNvSpPr/>
            <p:nvPr/>
          </p:nvSpPr>
          <p:spPr>
            <a:xfrm>
              <a:off x="1392451" y="3259228"/>
              <a:ext cx="97068" cy="55964"/>
            </a:xfrm>
            <a:custGeom>
              <a:avLst/>
              <a:gdLst/>
              <a:ahLst/>
              <a:cxnLst/>
              <a:rect l="l" t="t" r="r" b="b"/>
              <a:pathLst>
                <a:path w="2933" h="1691" extrusionOk="0">
                  <a:moveTo>
                    <a:pt x="407" y="0"/>
                  </a:moveTo>
                  <a:cubicBezTo>
                    <a:pt x="199" y="0"/>
                    <a:pt x="0" y="240"/>
                    <a:pt x="167" y="453"/>
                  </a:cubicBezTo>
                  <a:cubicBezTo>
                    <a:pt x="433" y="808"/>
                    <a:pt x="712" y="1164"/>
                    <a:pt x="1004" y="1506"/>
                  </a:cubicBezTo>
                  <a:cubicBezTo>
                    <a:pt x="1063" y="1579"/>
                    <a:pt x="1139" y="1609"/>
                    <a:pt x="1213" y="1609"/>
                  </a:cubicBezTo>
                  <a:cubicBezTo>
                    <a:pt x="1423" y="1609"/>
                    <a:pt x="1626" y="1366"/>
                    <a:pt x="1448" y="1151"/>
                  </a:cubicBezTo>
                  <a:cubicBezTo>
                    <a:pt x="1321" y="999"/>
                    <a:pt x="1181" y="834"/>
                    <a:pt x="1055" y="669"/>
                  </a:cubicBezTo>
                  <a:cubicBezTo>
                    <a:pt x="1083" y="643"/>
                    <a:pt x="1114" y="632"/>
                    <a:pt x="1147" y="632"/>
                  </a:cubicBezTo>
                  <a:cubicBezTo>
                    <a:pt x="1294" y="632"/>
                    <a:pt x="1472" y="849"/>
                    <a:pt x="1524" y="973"/>
                  </a:cubicBezTo>
                  <a:cubicBezTo>
                    <a:pt x="1638" y="1227"/>
                    <a:pt x="1701" y="1481"/>
                    <a:pt x="1980" y="1620"/>
                  </a:cubicBezTo>
                  <a:cubicBezTo>
                    <a:pt x="2074" y="1668"/>
                    <a:pt x="2172" y="1691"/>
                    <a:pt x="2267" y="1691"/>
                  </a:cubicBezTo>
                  <a:cubicBezTo>
                    <a:pt x="2597" y="1691"/>
                    <a:pt x="2899" y="1426"/>
                    <a:pt x="2919" y="1062"/>
                  </a:cubicBezTo>
                  <a:cubicBezTo>
                    <a:pt x="2933" y="859"/>
                    <a:pt x="2765" y="745"/>
                    <a:pt x="2608" y="745"/>
                  </a:cubicBezTo>
                  <a:cubicBezTo>
                    <a:pt x="2481" y="745"/>
                    <a:pt x="2359" y="821"/>
                    <a:pt x="2348" y="986"/>
                  </a:cubicBezTo>
                  <a:cubicBezTo>
                    <a:pt x="2371" y="1066"/>
                    <a:pt x="2332" y="1115"/>
                    <a:pt x="2251" y="1115"/>
                  </a:cubicBezTo>
                  <a:cubicBezTo>
                    <a:pt x="2241" y="1115"/>
                    <a:pt x="2231" y="1114"/>
                    <a:pt x="2221" y="1113"/>
                  </a:cubicBezTo>
                  <a:cubicBezTo>
                    <a:pt x="2170" y="1037"/>
                    <a:pt x="2120" y="948"/>
                    <a:pt x="2094" y="859"/>
                  </a:cubicBezTo>
                  <a:cubicBezTo>
                    <a:pt x="2044" y="745"/>
                    <a:pt x="2006" y="631"/>
                    <a:pt x="1942" y="530"/>
                  </a:cubicBezTo>
                  <a:cubicBezTo>
                    <a:pt x="1828" y="352"/>
                    <a:pt x="1663" y="200"/>
                    <a:pt x="1460" y="124"/>
                  </a:cubicBezTo>
                  <a:cubicBezTo>
                    <a:pt x="1363" y="82"/>
                    <a:pt x="1263" y="62"/>
                    <a:pt x="1166" y="62"/>
                  </a:cubicBezTo>
                  <a:cubicBezTo>
                    <a:pt x="998" y="62"/>
                    <a:pt x="836" y="121"/>
                    <a:pt x="699" y="225"/>
                  </a:cubicBezTo>
                  <a:cubicBezTo>
                    <a:pt x="674" y="187"/>
                    <a:pt x="649" y="149"/>
                    <a:pt x="623" y="111"/>
                  </a:cubicBezTo>
                  <a:cubicBezTo>
                    <a:pt x="562" y="33"/>
                    <a:pt x="484" y="0"/>
                    <a:pt x="40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0"/>
            <p:cNvSpPr/>
            <p:nvPr/>
          </p:nvSpPr>
          <p:spPr>
            <a:xfrm>
              <a:off x="1387619" y="3452170"/>
              <a:ext cx="74927" cy="68474"/>
            </a:xfrm>
            <a:custGeom>
              <a:avLst/>
              <a:gdLst/>
              <a:ahLst/>
              <a:cxnLst/>
              <a:rect l="l" t="t" r="r" b="b"/>
              <a:pathLst>
                <a:path w="2264" h="2069" extrusionOk="0">
                  <a:moveTo>
                    <a:pt x="696" y="0"/>
                  </a:moveTo>
                  <a:cubicBezTo>
                    <a:pt x="568" y="0"/>
                    <a:pt x="444" y="76"/>
                    <a:pt x="427" y="241"/>
                  </a:cubicBezTo>
                  <a:cubicBezTo>
                    <a:pt x="389" y="558"/>
                    <a:pt x="427" y="862"/>
                    <a:pt x="554" y="1141"/>
                  </a:cubicBezTo>
                  <a:cubicBezTo>
                    <a:pt x="452" y="1204"/>
                    <a:pt x="351" y="1268"/>
                    <a:pt x="262" y="1331"/>
                  </a:cubicBezTo>
                  <a:cubicBezTo>
                    <a:pt x="1" y="1499"/>
                    <a:pt x="188" y="1839"/>
                    <a:pt x="439" y="1839"/>
                  </a:cubicBezTo>
                  <a:cubicBezTo>
                    <a:pt x="493" y="1839"/>
                    <a:pt x="549" y="1823"/>
                    <a:pt x="605" y="1788"/>
                  </a:cubicBezTo>
                  <a:cubicBezTo>
                    <a:pt x="681" y="1737"/>
                    <a:pt x="769" y="1674"/>
                    <a:pt x="858" y="1623"/>
                  </a:cubicBezTo>
                  <a:cubicBezTo>
                    <a:pt x="1010" y="1788"/>
                    <a:pt x="1213" y="1940"/>
                    <a:pt x="1429" y="2041"/>
                  </a:cubicBezTo>
                  <a:cubicBezTo>
                    <a:pt x="1472" y="2060"/>
                    <a:pt x="1513" y="2069"/>
                    <a:pt x="1551" y="2069"/>
                  </a:cubicBezTo>
                  <a:cubicBezTo>
                    <a:pt x="1817" y="2069"/>
                    <a:pt x="1945" y="1653"/>
                    <a:pt x="1657" y="1509"/>
                  </a:cubicBezTo>
                  <a:cubicBezTo>
                    <a:pt x="1530" y="1458"/>
                    <a:pt x="1416" y="1382"/>
                    <a:pt x="1327" y="1293"/>
                  </a:cubicBezTo>
                  <a:cubicBezTo>
                    <a:pt x="1568" y="1116"/>
                    <a:pt x="1809" y="938"/>
                    <a:pt x="2037" y="748"/>
                  </a:cubicBezTo>
                  <a:cubicBezTo>
                    <a:pt x="2263" y="563"/>
                    <a:pt x="2082" y="229"/>
                    <a:pt x="1857" y="229"/>
                  </a:cubicBezTo>
                  <a:cubicBezTo>
                    <a:pt x="1804" y="229"/>
                    <a:pt x="1748" y="248"/>
                    <a:pt x="1695" y="291"/>
                  </a:cubicBezTo>
                  <a:cubicBezTo>
                    <a:pt x="1480" y="469"/>
                    <a:pt x="1251" y="634"/>
                    <a:pt x="1036" y="799"/>
                  </a:cubicBezTo>
                  <a:cubicBezTo>
                    <a:pt x="985" y="647"/>
                    <a:pt x="972" y="482"/>
                    <a:pt x="985" y="317"/>
                  </a:cubicBezTo>
                  <a:cubicBezTo>
                    <a:pt x="1013" y="114"/>
                    <a:pt x="852" y="0"/>
                    <a:pt x="69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0"/>
            <p:cNvSpPr/>
            <p:nvPr/>
          </p:nvSpPr>
          <p:spPr>
            <a:xfrm>
              <a:off x="1385104" y="3376946"/>
              <a:ext cx="50702" cy="49874"/>
            </a:xfrm>
            <a:custGeom>
              <a:avLst/>
              <a:gdLst/>
              <a:ahLst/>
              <a:cxnLst/>
              <a:rect l="l" t="t" r="r" b="b"/>
              <a:pathLst>
                <a:path w="1532" h="1507" extrusionOk="0">
                  <a:moveTo>
                    <a:pt x="402" y="1"/>
                  </a:moveTo>
                  <a:cubicBezTo>
                    <a:pt x="203" y="1"/>
                    <a:pt x="0" y="247"/>
                    <a:pt x="148" y="460"/>
                  </a:cubicBezTo>
                  <a:cubicBezTo>
                    <a:pt x="376" y="802"/>
                    <a:pt x="630" y="1106"/>
                    <a:pt x="896" y="1411"/>
                  </a:cubicBezTo>
                  <a:cubicBezTo>
                    <a:pt x="958" y="1479"/>
                    <a:pt x="1033" y="1507"/>
                    <a:pt x="1108" y="1507"/>
                  </a:cubicBezTo>
                  <a:cubicBezTo>
                    <a:pt x="1325" y="1507"/>
                    <a:pt x="1532" y="1266"/>
                    <a:pt x="1353" y="1068"/>
                  </a:cubicBezTo>
                  <a:cubicBezTo>
                    <a:pt x="1086" y="764"/>
                    <a:pt x="833" y="447"/>
                    <a:pt x="604" y="117"/>
                  </a:cubicBezTo>
                  <a:cubicBezTo>
                    <a:pt x="549" y="35"/>
                    <a:pt x="476" y="1"/>
                    <a:pt x="40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0"/>
            <p:cNvSpPr/>
            <p:nvPr/>
          </p:nvSpPr>
          <p:spPr>
            <a:xfrm>
              <a:off x="1404498" y="3361193"/>
              <a:ext cx="50337" cy="51430"/>
            </a:xfrm>
            <a:custGeom>
              <a:avLst/>
              <a:gdLst/>
              <a:ahLst/>
              <a:cxnLst/>
              <a:rect l="l" t="t" r="r" b="b"/>
              <a:pathLst>
                <a:path w="1521" h="1554" extrusionOk="0">
                  <a:moveTo>
                    <a:pt x="406" y="0"/>
                  </a:moveTo>
                  <a:cubicBezTo>
                    <a:pt x="202" y="0"/>
                    <a:pt x="0" y="241"/>
                    <a:pt x="158" y="454"/>
                  </a:cubicBezTo>
                  <a:cubicBezTo>
                    <a:pt x="412" y="783"/>
                    <a:pt x="652" y="1113"/>
                    <a:pt x="906" y="1443"/>
                  </a:cubicBezTo>
                  <a:cubicBezTo>
                    <a:pt x="964" y="1521"/>
                    <a:pt x="1039" y="1554"/>
                    <a:pt x="1114" y="1554"/>
                  </a:cubicBezTo>
                  <a:cubicBezTo>
                    <a:pt x="1318" y="1554"/>
                    <a:pt x="1520" y="1310"/>
                    <a:pt x="1363" y="1088"/>
                  </a:cubicBezTo>
                  <a:cubicBezTo>
                    <a:pt x="1109" y="771"/>
                    <a:pt x="868" y="441"/>
                    <a:pt x="614" y="111"/>
                  </a:cubicBezTo>
                  <a:cubicBezTo>
                    <a:pt x="556" y="33"/>
                    <a:pt x="481" y="0"/>
                    <a:pt x="40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0"/>
            <p:cNvSpPr/>
            <p:nvPr/>
          </p:nvSpPr>
          <p:spPr>
            <a:xfrm>
              <a:off x="1058891" y="3600797"/>
              <a:ext cx="70161" cy="66554"/>
            </a:xfrm>
            <a:custGeom>
              <a:avLst/>
              <a:gdLst/>
              <a:ahLst/>
              <a:cxnLst/>
              <a:rect l="l" t="t" r="r" b="b"/>
              <a:pathLst>
                <a:path w="2120" h="2011" extrusionOk="0">
                  <a:moveTo>
                    <a:pt x="828" y="1049"/>
                  </a:moveTo>
                  <a:cubicBezTo>
                    <a:pt x="998" y="1049"/>
                    <a:pt x="1107" y="1444"/>
                    <a:pt x="847" y="1444"/>
                  </a:cubicBezTo>
                  <a:cubicBezTo>
                    <a:pt x="840" y="1444"/>
                    <a:pt x="832" y="1444"/>
                    <a:pt x="824" y="1443"/>
                  </a:cubicBezTo>
                  <a:cubicBezTo>
                    <a:pt x="634" y="1418"/>
                    <a:pt x="584" y="1215"/>
                    <a:pt x="685" y="1101"/>
                  </a:cubicBezTo>
                  <a:cubicBezTo>
                    <a:pt x="710" y="1088"/>
                    <a:pt x="736" y="1088"/>
                    <a:pt x="774" y="1063"/>
                  </a:cubicBezTo>
                  <a:cubicBezTo>
                    <a:pt x="792" y="1054"/>
                    <a:pt x="810" y="1049"/>
                    <a:pt x="828" y="1049"/>
                  </a:cubicBezTo>
                  <a:close/>
                  <a:moveTo>
                    <a:pt x="921" y="1"/>
                  </a:moveTo>
                  <a:cubicBezTo>
                    <a:pt x="717" y="1"/>
                    <a:pt x="515" y="244"/>
                    <a:pt x="672" y="467"/>
                  </a:cubicBezTo>
                  <a:lnTo>
                    <a:pt x="672" y="479"/>
                  </a:lnTo>
                  <a:cubicBezTo>
                    <a:pt x="647" y="479"/>
                    <a:pt x="609" y="479"/>
                    <a:pt x="571" y="492"/>
                  </a:cubicBezTo>
                  <a:cubicBezTo>
                    <a:pt x="216" y="644"/>
                    <a:pt x="0" y="1025"/>
                    <a:pt x="76" y="1392"/>
                  </a:cubicBezTo>
                  <a:cubicBezTo>
                    <a:pt x="145" y="1758"/>
                    <a:pt x="491" y="2010"/>
                    <a:pt x="856" y="2010"/>
                  </a:cubicBezTo>
                  <a:cubicBezTo>
                    <a:pt x="896" y="2010"/>
                    <a:pt x="936" y="2007"/>
                    <a:pt x="977" y="2001"/>
                  </a:cubicBezTo>
                  <a:cubicBezTo>
                    <a:pt x="1230" y="1963"/>
                    <a:pt x="1408" y="1811"/>
                    <a:pt x="1497" y="1621"/>
                  </a:cubicBezTo>
                  <a:cubicBezTo>
                    <a:pt x="1558" y="1699"/>
                    <a:pt x="1636" y="1732"/>
                    <a:pt x="1713" y="1732"/>
                  </a:cubicBezTo>
                  <a:cubicBezTo>
                    <a:pt x="1921" y="1732"/>
                    <a:pt x="2120" y="1491"/>
                    <a:pt x="1953" y="1278"/>
                  </a:cubicBezTo>
                  <a:cubicBezTo>
                    <a:pt x="1674" y="898"/>
                    <a:pt x="1395" y="505"/>
                    <a:pt x="1129" y="112"/>
                  </a:cubicBezTo>
                  <a:cubicBezTo>
                    <a:pt x="1071" y="34"/>
                    <a:pt x="996" y="1"/>
                    <a:pt x="92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0"/>
            <p:cNvSpPr/>
            <p:nvPr/>
          </p:nvSpPr>
          <p:spPr>
            <a:xfrm>
              <a:off x="1100425" y="3585905"/>
              <a:ext cx="47028" cy="51397"/>
            </a:xfrm>
            <a:custGeom>
              <a:avLst/>
              <a:gdLst/>
              <a:ahLst/>
              <a:cxnLst/>
              <a:rect l="l" t="t" r="r" b="b"/>
              <a:pathLst>
                <a:path w="1421" h="1553" extrusionOk="0">
                  <a:moveTo>
                    <a:pt x="329" y="1"/>
                  </a:moveTo>
                  <a:cubicBezTo>
                    <a:pt x="297" y="1"/>
                    <a:pt x="264" y="6"/>
                    <a:pt x="229" y="16"/>
                  </a:cubicBezTo>
                  <a:cubicBezTo>
                    <a:pt x="102" y="67"/>
                    <a:pt x="1" y="257"/>
                    <a:pt x="77" y="397"/>
                  </a:cubicBezTo>
                  <a:cubicBezTo>
                    <a:pt x="280" y="765"/>
                    <a:pt x="520" y="1120"/>
                    <a:pt x="787" y="1449"/>
                  </a:cubicBezTo>
                  <a:cubicBezTo>
                    <a:pt x="850" y="1523"/>
                    <a:pt x="928" y="1553"/>
                    <a:pt x="1005" y="1553"/>
                  </a:cubicBezTo>
                  <a:cubicBezTo>
                    <a:pt x="1219" y="1553"/>
                    <a:pt x="1421" y="1313"/>
                    <a:pt x="1243" y="1107"/>
                  </a:cubicBezTo>
                  <a:cubicBezTo>
                    <a:pt x="1002" y="815"/>
                    <a:pt x="787" y="511"/>
                    <a:pt x="597" y="181"/>
                  </a:cubicBezTo>
                  <a:cubicBezTo>
                    <a:pt x="547" y="71"/>
                    <a:pt x="449" y="1"/>
                    <a:pt x="329"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0"/>
            <p:cNvSpPr/>
            <p:nvPr/>
          </p:nvSpPr>
          <p:spPr>
            <a:xfrm>
              <a:off x="1164893" y="3549931"/>
              <a:ext cx="84889" cy="59075"/>
            </a:xfrm>
            <a:custGeom>
              <a:avLst/>
              <a:gdLst/>
              <a:ahLst/>
              <a:cxnLst/>
              <a:rect l="l" t="t" r="r" b="b"/>
              <a:pathLst>
                <a:path w="2565" h="1785" extrusionOk="0">
                  <a:moveTo>
                    <a:pt x="749" y="0"/>
                  </a:moveTo>
                  <a:cubicBezTo>
                    <a:pt x="315" y="0"/>
                    <a:pt x="1" y="408"/>
                    <a:pt x="119" y="863"/>
                  </a:cubicBezTo>
                  <a:cubicBezTo>
                    <a:pt x="156" y="990"/>
                    <a:pt x="247" y="1044"/>
                    <a:pt x="344" y="1044"/>
                  </a:cubicBezTo>
                  <a:cubicBezTo>
                    <a:pt x="516" y="1044"/>
                    <a:pt x="709" y="874"/>
                    <a:pt x="652" y="647"/>
                  </a:cubicBezTo>
                  <a:cubicBezTo>
                    <a:pt x="632" y="587"/>
                    <a:pt x="706" y="567"/>
                    <a:pt x="763" y="567"/>
                  </a:cubicBezTo>
                  <a:cubicBezTo>
                    <a:pt x="779" y="567"/>
                    <a:pt x="793" y="568"/>
                    <a:pt x="804" y="571"/>
                  </a:cubicBezTo>
                  <a:cubicBezTo>
                    <a:pt x="918" y="596"/>
                    <a:pt x="982" y="736"/>
                    <a:pt x="1007" y="825"/>
                  </a:cubicBezTo>
                  <a:cubicBezTo>
                    <a:pt x="1058" y="1027"/>
                    <a:pt x="1007" y="1256"/>
                    <a:pt x="956" y="1459"/>
                  </a:cubicBezTo>
                  <a:cubicBezTo>
                    <a:pt x="919" y="1629"/>
                    <a:pt x="1092" y="1785"/>
                    <a:pt x="1257" y="1785"/>
                  </a:cubicBezTo>
                  <a:cubicBezTo>
                    <a:pt x="1313" y="1785"/>
                    <a:pt x="1368" y="1767"/>
                    <a:pt x="1413" y="1725"/>
                  </a:cubicBezTo>
                  <a:cubicBezTo>
                    <a:pt x="1692" y="1446"/>
                    <a:pt x="1983" y="1205"/>
                    <a:pt x="2313" y="989"/>
                  </a:cubicBezTo>
                  <a:cubicBezTo>
                    <a:pt x="2564" y="822"/>
                    <a:pt x="2375" y="482"/>
                    <a:pt x="2130" y="482"/>
                  </a:cubicBezTo>
                  <a:cubicBezTo>
                    <a:pt x="2079" y="482"/>
                    <a:pt x="2024" y="497"/>
                    <a:pt x="1971" y="533"/>
                  </a:cubicBezTo>
                  <a:cubicBezTo>
                    <a:pt x="1831" y="634"/>
                    <a:pt x="1705" y="723"/>
                    <a:pt x="1565" y="825"/>
                  </a:cubicBezTo>
                  <a:cubicBezTo>
                    <a:pt x="1527" y="482"/>
                    <a:pt x="1362" y="165"/>
                    <a:pt x="982" y="38"/>
                  </a:cubicBezTo>
                  <a:cubicBezTo>
                    <a:pt x="902" y="12"/>
                    <a:pt x="823" y="0"/>
                    <a:pt x="74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0"/>
            <p:cNvSpPr/>
            <p:nvPr/>
          </p:nvSpPr>
          <p:spPr>
            <a:xfrm>
              <a:off x="1220128" y="3499826"/>
              <a:ext cx="50768" cy="48451"/>
            </a:xfrm>
            <a:custGeom>
              <a:avLst/>
              <a:gdLst/>
              <a:ahLst/>
              <a:cxnLst/>
              <a:rect l="l" t="t" r="r" b="b"/>
              <a:pathLst>
                <a:path w="1534" h="1464" extrusionOk="0">
                  <a:moveTo>
                    <a:pt x="463" y="1"/>
                  </a:moveTo>
                  <a:cubicBezTo>
                    <a:pt x="265" y="1"/>
                    <a:pt x="66" y="241"/>
                    <a:pt x="213" y="462"/>
                  </a:cubicBezTo>
                  <a:cubicBezTo>
                    <a:pt x="289" y="589"/>
                    <a:pt x="378" y="703"/>
                    <a:pt x="467" y="804"/>
                  </a:cubicBezTo>
                  <a:cubicBezTo>
                    <a:pt x="391" y="855"/>
                    <a:pt x="327" y="906"/>
                    <a:pt x="251" y="956"/>
                  </a:cubicBezTo>
                  <a:cubicBezTo>
                    <a:pt x="0" y="1124"/>
                    <a:pt x="189" y="1464"/>
                    <a:pt x="441" y="1464"/>
                  </a:cubicBezTo>
                  <a:cubicBezTo>
                    <a:pt x="494" y="1464"/>
                    <a:pt x="551" y="1448"/>
                    <a:pt x="606" y="1413"/>
                  </a:cubicBezTo>
                  <a:cubicBezTo>
                    <a:pt x="682" y="1362"/>
                    <a:pt x="746" y="1311"/>
                    <a:pt x="822" y="1261"/>
                  </a:cubicBezTo>
                  <a:cubicBezTo>
                    <a:pt x="847" y="1286"/>
                    <a:pt x="872" y="1311"/>
                    <a:pt x="898" y="1349"/>
                  </a:cubicBezTo>
                  <a:cubicBezTo>
                    <a:pt x="959" y="1417"/>
                    <a:pt x="1034" y="1446"/>
                    <a:pt x="1109" y="1446"/>
                  </a:cubicBezTo>
                  <a:cubicBezTo>
                    <a:pt x="1326" y="1446"/>
                    <a:pt x="1534" y="1202"/>
                    <a:pt x="1354" y="994"/>
                  </a:cubicBezTo>
                  <a:cubicBezTo>
                    <a:pt x="1316" y="956"/>
                    <a:pt x="1291" y="918"/>
                    <a:pt x="1253" y="880"/>
                  </a:cubicBezTo>
                  <a:cubicBezTo>
                    <a:pt x="1304" y="842"/>
                    <a:pt x="1342" y="804"/>
                    <a:pt x="1380" y="754"/>
                  </a:cubicBezTo>
                  <a:cubicBezTo>
                    <a:pt x="1494" y="652"/>
                    <a:pt x="1443" y="449"/>
                    <a:pt x="1329" y="360"/>
                  </a:cubicBezTo>
                  <a:cubicBezTo>
                    <a:pt x="1278" y="320"/>
                    <a:pt x="1221" y="302"/>
                    <a:pt x="1165" y="302"/>
                  </a:cubicBezTo>
                  <a:cubicBezTo>
                    <a:pt x="1080" y="302"/>
                    <a:pt x="997" y="343"/>
                    <a:pt x="936" y="411"/>
                  </a:cubicBezTo>
                  <a:lnTo>
                    <a:pt x="898" y="436"/>
                  </a:lnTo>
                  <a:cubicBezTo>
                    <a:pt x="822" y="335"/>
                    <a:pt x="746" y="234"/>
                    <a:pt x="670" y="119"/>
                  </a:cubicBezTo>
                  <a:cubicBezTo>
                    <a:pt x="614" y="36"/>
                    <a:pt x="539" y="1"/>
                    <a:pt x="46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0"/>
            <p:cNvSpPr/>
            <p:nvPr/>
          </p:nvSpPr>
          <p:spPr>
            <a:xfrm>
              <a:off x="1263912" y="3470703"/>
              <a:ext cx="54772" cy="55004"/>
            </a:xfrm>
            <a:custGeom>
              <a:avLst/>
              <a:gdLst/>
              <a:ahLst/>
              <a:cxnLst/>
              <a:rect l="l" t="t" r="r" b="b"/>
              <a:pathLst>
                <a:path w="1655" h="1662" extrusionOk="0">
                  <a:moveTo>
                    <a:pt x="406" y="1"/>
                  </a:moveTo>
                  <a:cubicBezTo>
                    <a:pt x="202" y="1"/>
                    <a:pt x="1" y="241"/>
                    <a:pt x="158" y="454"/>
                  </a:cubicBezTo>
                  <a:cubicBezTo>
                    <a:pt x="437" y="835"/>
                    <a:pt x="729" y="1202"/>
                    <a:pt x="1020" y="1557"/>
                  </a:cubicBezTo>
                  <a:cubicBezTo>
                    <a:pt x="1084" y="1631"/>
                    <a:pt x="1162" y="1661"/>
                    <a:pt x="1238" y="1661"/>
                  </a:cubicBezTo>
                  <a:cubicBezTo>
                    <a:pt x="1453" y="1661"/>
                    <a:pt x="1655" y="1421"/>
                    <a:pt x="1477" y="1215"/>
                  </a:cubicBezTo>
                  <a:cubicBezTo>
                    <a:pt x="1185" y="860"/>
                    <a:pt x="894" y="492"/>
                    <a:pt x="615" y="112"/>
                  </a:cubicBezTo>
                  <a:cubicBezTo>
                    <a:pt x="557" y="33"/>
                    <a:pt x="481" y="1"/>
                    <a:pt x="406"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0"/>
            <p:cNvSpPr/>
            <p:nvPr/>
          </p:nvSpPr>
          <p:spPr>
            <a:xfrm>
              <a:off x="1073155" y="3810783"/>
              <a:ext cx="54574" cy="51992"/>
            </a:xfrm>
            <a:custGeom>
              <a:avLst/>
              <a:gdLst/>
              <a:ahLst/>
              <a:cxnLst/>
              <a:rect l="l" t="t" r="r" b="b"/>
              <a:pathLst>
                <a:path w="1649" h="1571" extrusionOk="0">
                  <a:moveTo>
                    <a:pt x="811" y="580"/>
                  </a:moveTo>
                  <a:cubicBezTo>
                    <a:pt x="932" y="580"/>
                    <a:pt x="1045" y="671"/>
                    <a:pt x="1015" y="830"/>
                  </a:cubicBezTo>
                  <a:cubicBezTo>
                    <a:pt x="1003" y="913"/>
                    <a:pt x="923" y="1008"/>
                    <a:pt x="819" y="1008"/>
                  </a:cubicBezTo>
                  <a:cubicBezTo>
                    <a:pt x="812" y="1008"/>
                    <a:pt x="806" y="1008"/>
                    <a:pt x="799" y="1007"/>
                  </a:cubicBezTo>
                  <a:cubicBezTo>
                    <a:pt x="685" y="982"/>
                    <a:pt x="634" y="830"/>
                    <a:pt x="596" y="715"/>
                  </a:cubicBezTo>
                  <a:cubicBezTo>
                    <a:pt x="643" y="623"/>
                    <a:pt x="729" y="580"/>
                    <a:pt x="811" y="580"/>
                  </a:cubicBezTo>
                  <a:close/>
                  <a:moveTo>
                    <a:pt x="813" y="0"/>
                  </a:moveTo>
                  <a:cubicBezTo>
                    <a:pt x="495" y="0"/>
                    <a:pt x="199" y="199"/>
                    <a:pt x="64" y="500"/>
                  </a:cubicBezTo>
                  <a:lnTo>
                    <a:pt x="51" y="525"/>
                  </a:lnTo>
                  <a:cubicBezTo>
                    <a:pt x="13" y="576"/>
                    <a:pt x="0" y="639"/>
                    <a:pt x="13" y="715"/>
                  </a:cubicBezTo>
                  <a:cubicBezTo>
                    <a:pt x="102" y="1096"/>
                    <a:pt x="305" y="1527"/>
                    <a:pt x="761" y="1565"/>
                  </a:cubicBezTo>
                  <a:cubicBezTo>
                    <a:pt x="790" y="1569"/>
                    <a:pt x="819" y="1570"/>
                    <a:pt x="847" y="1570"/>
                  </a:cubicBezTo>
                  <a:cubicBezTo>
                    <a:pt x="1216" y="1570"/>
                    <a:pt x="1527" y="1271"/>
                    <a:pt x="1585" y="906"/>
                  </a:cubicBezTo>
                  <a:cubicBezTo>
                    <a:pt x="1649" y="513"/>
                    <a:pt x="1395" y="145"/>
                    <a:pt x="1027" y="31"/>
                  </a:cubicBezTo>
                  <a:cubicBezTo>
                    <a:pt x="956" y="10"/>
                    <a:pt x="884" y="0"/>
                    <a:pt x="81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0"/>
            <p:cNvSpPr/>
            <p:nvPr/>
          </p:nvSpPr>
          <p:spPr>
            <a:xfrm>
              <a:off x="1056873" y="3800192"/>
              <a:ext cx="124106" cy="125231"/>
            </a:xfrm>
            <a:custGeom>
              <a:avLst/>
              <a:gdLst/>
              <a:ahLst/>
              <a:cxnLst/>
              <a:rect l="l" t="t" r="r" b="b"/>
              <a:pathLst>
                <a:path w="3750" h="3784" extrusionOk="0">
                  <a:moveTo>
                    <a:pt x="2509" y="0"/>
                  </a:moveTo>
                  <a:cubicBezTo>
                    <a:pt x="2386" y="0"/>
                    <a:pt x="2273" y="73"/>
                    <a:pt x="2268" y="237"/>
                  </a:cubicBezTo>
                  <a:cubicBezTo>
                    <a:pt x="2242" y="833"/>
                    <a:pt x="2141" y="1467"/>
                    <a:pt x="2166" y="2063"/>
                  </a:cubicBezTo>
                  <a:cubicBezTo>
                    <a:pt x="1583" y="2025"/>
                    <a:pt x="1012" y="1961"/>
                    <a:pt x="429" y="1898"/>
                  </a:cubicBezTo>
                  <a:cubicBezTo>
                    <a:pt x="413" y="1896"/>
                    <a:pt x="398" y="1895"/>
                    <a:pt x="384" y="1895"/>
                  </a:cubicBezTo>
                  <a:cubicBezTo>
                    <a:pt x="56" y="1895"/>
                    <a:pt x="1" y="2419"/>
                    <a:pt x="353" y="2456"/>
                  </a:cubicBezTo>
                  <a:cubicBezTo>
                    <a:pt x="1000" y="2544"/>
                    <a:pt x="1646" y="2595"/>
                    <a:pt x="2293" y="2646"/>
                  </a:cubicBezTo>
                  <a:cubicBezTo>
                    <a:pt x="2483" y="3026"/>
                    <a:pt x="2876" y="3369"/>
                    <a:pt x="3117" y="3673"/>
                  </a:cubicBezTo>
                  <a:cubicBezTo>
                    <a:pt x="3182" y="3751"/>
                    <a:pt x="3262" y="3784"/>
                    <a:pt x="3341" y="3784"/>
                  </a:cubicBezTo>
                  <a:cubicBezTo>
                    <a:pt x="3553" y="3784"/>
                    <a:pt x="3750" y="3544"/>
                    <a:pt x="3574" y="3331"/>
                  </a:cubicBezTo>
                  <a:cubicBezTo>
                    <a:pt x="3231" y="2912"/>
                    <a:pt x="2775" y="2532"/>
                    <a:pt x="2762" y="1961"/>
                  </a:cubicBezTo>
                  <a:cubicBezTo>
                    <a:pt x="2749" y="1416"/>
                    <a:pt x="2800" y="858"/>
                    <a:pt x="2826" y="313"/>
                  </a:cubicBezTo>
                  <a:cubicBezTo>
                    <a:pt x="2833" y="115"/>
                    <a:pt x="2663" y="0"/>
                    <a:pt x="250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0"/>
            <p:cNvSpPr/>
            <p:nvPr/>
          </p:nvSpPr>
          <p:spPr>
            <a:xfrm>
              <a:off x="1115946" y="3707726"/>
              <a:ext cx="60465" cy="55401"/>
            </a:xfrm>
            <a:custGeom>
              <a:avLst/>
              <a:gdLst/>
              <a:ahLst/>
              <a:cxnLst/>
              <a:rect l="l" t="t" r="r" b="b"/>
              <a:pathLst>
                <a:path w="1827" h="1674" extrusionOk="0">
                  <a:moveTo>
                    <a:pt x="946" y="570"/>
                  </a:moveTo>
                  <a:cubicBezTo>
                    <a:pt x="953" y="570"/>
                    <a:pt x="959" y="570"/>
                    <a:pt x="964" y="571"/>
                  </a:cubicBezTo>
                  <a:cubicBezTo>
                    <a:pt x="1155" y="571"/>
                    <a:pt x="1231" y="761"/>
                    <a:pt x="1218" y="926"/>
                  </a:cubicBezTo>
                  <a:cubicBezTo>
                    <a:pt x="1208" y="1046"/>
                    <a:pt x="1135" y="1103"/>
                    <a:pt x="1036" y="1103"/>
                  </a:cubicBezTo>
                  <a:cubicBezTo>
                    <a:pt x="1010" y="1103"/>
                    <a:pt x="981" y="1099"/>
                    <a:pt x="952" y="1091"/>
                  </a:cubicBezTo>
                  <a:cubicBezTo>
                    <a:pt x="863" y="1078"/>
                    <a:pt x="787" y="1027"/>
                    <a:pt x="724" y="964"/>
                  </a:cubicBezTo>
                  <a:cubicBezTo>
                    <a:pt x="736" y="913"/>
                    <a:pt x="724" y="850"/>
                    <a:pt x="698" y="786"/>
                  </a:cubicBezTo>
                  <a:cubicBezTo>
                    <a:pt x="650" y="667"/>
                    <a:pt x="839" y="570"/>
                    <a:pt x="946" y="570"/>
                  </a:cubicBezTo>
                  <a:close/>
                  <a:moveTo>
                    <a:pt x="968" y="0"/>
                  </a:moveTo>
                  <a:cubicBezTo>
                    <a:pt x="921" y="0"/>
                    <a:pt x="874" y="4"/>
                    <a:pt x="825" y="13"/>
                  </a:cubicBezTo>
                  <a:cubicBezTo>
                    <a:pt x="533" y="51"/>
                    <a:pt x="267" y="266"/>
                    <a:pt x="166" y="533"/>
                  </a:cubicBezTo>
                  <a:cubicBezTo>
                    <a:pt x="64" y="571"/>
                    <a:pt x="1" y="672"/>
                    <a:pt x="39" y="799"/>
                  </a:cubicBezTo>
                  <a:cubicBezTo>
                    <a:pt x="140" y="1281"/>
                    <a:pt x="521" y="1674"/>
                    <a:pt x="1028" y="1674"/>
                  </a:cubicBezTo>
                  <a:cubicBezTo>
                    <a:pt x="1522" y="1674"/>
                    <a:pt x="1827" y="1281"/>
                    <a:pt x="1776" y="799"/>
                  </a:cubicBezTo>
                  <a:cubicBezTo>
                    <a:pt x="1742" y="363"/>
                    <a:pt x="1407" y="0"/>
                    <a:pt x="96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0"/>
            <p:cNvSpPr/>
            <p:nvPr/>
          </p:nvSpPr>
          <p:spPr>
            <a:xfrm>
              <a:off x="1090629" y="3684394"/>
              <a:ext cx="154620" cy="164085"/>
            </a:xfrm>
            <a:custGeom>
              <a:avLst/>
              <a:gdLst/>
              <a:ahLst/>
              <a:cxnLst/>
              <a:rect l="l" t="t" r="r" b="b"/>
              <a:pathLst>
                <a:path w="4672" h="4958" extrusionOk="0">
                  <a:moveTo>
                    <a:pt x="3115" y="1"/>
                  </a:moveTo>
                  <a:cubicBezTo>
                    <a:pt x="2990" y="1"/>
                    <a:pt x="2876" y="74"/>
                    <a:pt x="2871" y="236"/>
                  </a:cubicBezTo>
                  <a:cubicBezTo>
                    <a:pt x="2845" y="756"/>
                    <a:pt x="2820" y="1276"/>
                    <a:pt x="2795" y="1796"/>
                  </a:cubicBezTo>
                  <a:cubicBezTo>
                    <a:pt x="2782" y="2087"/>
                    <a:pt x="2731" y="2404"/>
                    <a:pt x="2744" y="2709"/>
                  </a:cubicBezTo>
                  <a:cubicBezTo>
                    <a:pt x="1983" y="2670"/>
                    <a:pt x="1210" y="2620"/>
                    <a:pt x="436" y="2556"/>
                  </a:cubicBezTo>
                  <a:cubicBezTo>
                    <a:pt x="428" y="2556"/>
                    <a:pt x="421" y="2556"/>
                    <a:pt x="413" y="2556"/>
                  </a:cubicBezTo>
                  <a:cubicBezTo>
                    <a:pt x="77" y="2556"/>
                    <a:pt x="0" y="3102"/>
                    <a:pt x="360" y="3127"/>
                  </a:cubicBezTo>
                  <a:cubicBezTo>
                    <a:pt x="1197" y="3190"/>
                    <a:pt x="2046" y="3241"/>
                    <a:pt x="2883" y="3279"/>
                  </a:cubicBezTo>
                  <a:lnTo>
                    <a:pt x="2909" y="3279"/>
                  </a:lnTo>
                  <a:cubicBezTo>
                    <a:pt x="2998" y="3419"/>
                    <a:pt x="3112" y="3558"/>
                    <a:pt x="3200" y="3685"/>
                  </a:cubicBezTo>
                  <a:cubicBezTo>
                    <a:pt x="3492" y="4065"/>
                    <a:pt x="3771" y="4458"/>
                    <a:pt x="4050" y="4839"/>
                  </a:cubicBezTo>
                  <a:cubicBezTo>
                    <a:pt x="4113" y="4923"/>
                    <a:pt x="4193" y="4957"/>
                    <a:pt x="4271" y="4957"/>
                  </a:cubicBezTo>
                  <a:cubicBezTo>
                    <a:pt x="4478" y="4957"/>
                    <a:pt x="4672" y="4717"/>
                    <a:pt x="4506" y="4496"/>
                  </a:cubicBezTo>
                  <a:cubicBezTo>
                    <a:pt x="4139" y="3989"/>
                    <a:pt x="3378" y="3279"/>
                    <a:pt x="3327" y="2645"/>
                  </a:cubicBezTo>
                  <a:cubicBezTo>
                    <a:pt x="3264" y="1897"/>
                    <a:pt x="3403" y="1073"/>
                    <a:pt x="3441" y="325"/>
                  </a:cubicBezTo>
                  <a:cubicBezTo>
                    <a:pt x="3448" y="119"/>
                    <a:pt x="3273" y="1"/>
                    <a:pt x="311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0"/>
            <p:cNvSpPr/>
            <p:nvPr/>
          </p:nvSpPr>
          <p:spPr>
            <a:xfrm>
              <a:off x="925719" y="3611057"/>
              <a:ext cx="90416" cy="100344"/>
            </a:xfrm>
            <a:custGeom>
              <a:avLst/>
              <a:gdLst/>
              <a:ahLst/>
              <a:cxnLst/>
              <a:rect l="l" t="t" r="r" b="b"/>
              <a:pathLst>
                <a:path w="2732" h="3032" extrusionOk="0">
                  <a:moveTo>
                    <a:pt x="399" y="0"/>
                  </a:moveTo>
                  <a:cubicBezTo>
                    <a:pt x="197" y="0"/>
                    <a:pt x="1" y="241"/>
                    <a:pt x="157" y="461"/>
                  </a:cubicBezTo>
                  <a:cubicBezTo>
                    <a:pt x="765" y="1323"/>
                    <a:pt x="1412" y="2135"/>
                    <a:pt x="2097" y="2934"/>
                  </a:cubicBezTo>
                  <a:cubicBezTo>
                    <a:pt x="2160" y="3003"/>
                    <a:pt x="2237" y="3032"/>
                    <a:pt x="2313" y="3032"/>
                  </a:cubicBezTo>
                  <a:cubicBezTo>
                    <a:pt x="2528" y="3032"/>
                    <a:pt x="2732" y="2798"/>
                    <a:pt x="2553" y="2591"/>
                  </a:cubicBezTo>
                  <a:cubicBezTo>
                    <a:pt x="1869" y="1793"/>
                    <a:pt x="1222" y="968"/>
                    <a:pt x="613" y="119"/>
                  </a:cubicBezTo>
                  <a:cubicBezTo>
                    <a:pt x="554" y="35"/>
                    <a:pt x="476" y="0"/>
                    <a:pt x="39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0"/>
            <p:cNvSpPr/>
            <p:nvPr/>
          </p:nvSpPr>
          <p:spPr>
            <a:xfrm>
              <a:off x="970761" y="3603379"/>
              <a:ext cx="57949" cy="56758"/>
            </a:xfrm>
            <a:custGeom>
              <a:avLst/>
              <a:gdLst/>
              <a:ahLst/>
              <a:cxnLst/>
              <a:rect l="l" t="t" r="r" b="b"/>
              <a:pathLst>
                <a:path w="1751" h="1715" extrusionOk="0">
                  <a:moveTo>
                    <a:pt x="864" y="561"/>
                  </a:moveTo>
                  <a:cubicBezTo>
                    <a:pt x="895" y="561"/>
                    <a:pt x="929" y="571"/>
                    <a:pt x="964" y="592"/>
                  </a:cubicBezTo>
                  <a:cubicBezTo>
                    <a:pt x="1091" y="668"/>
                    <a:pt x="1129" y="820"/>
                    <a:pt x="1116" y="959"/>
                  </a:cubicBezTo>
                  <a:cubicBezTo>
                    <a:pt x="1098" y="1077"/>
                    <a:pt x="1028" y="1143"/>
                    <a:pt x="934" y="1143"/>
                  </a:cubicBezTo>
                  <a:cubicBezTo>
                    <a:pt x="896" y="1143"/>
                    <a:pt x="855" y="1133"/>
                    <a:pt x="812" y="1112"/>
                  </a:cubicBezTo>
                  <a:cubicBezTo>
                    <a:pt x="685" y="1061"/>
                    <a:pt x="634" y="947"/>
                    <a:pt x="634" y="820"/>
                  </a:cubicBezTo>
                  <a:cubicBezTo>
                    <a:pt x="660" y="795"/>
                    <a:pt x="672" y="769"/>
                    <a:pt x="685" y="718"/>
                  </a:cubicBezTo>
                  <a:cubicBezTo>
                    <a:pt x="713" y="627"/>
                    <a:pt x="780" y="561"/>
                    <a:pt x="864" y="561"/>
                  </a:cubicBezTo>
                  <a:close/>
                  <a:moveTo>
                    <a:pt x="864" y="0"/>
                  </a:moveTo>
                  <a:cubicBezTo>
                    <a:pt x="556" y="0"/>
                    <a:pt x="252" y="186"/>
                    <a:pt x="165" y="503"/>
                  </a:cubicBezTo>
                  <a:cubicBezTo>
                    <a:pt x="115" y="541"/>
                    <a:pt x="89" y="604"/>
                    <a:pt x="76" y="668"/>
                  </a:cubicBezTo>
                  <a:cubicBezTo>
                    <a:pt x="0" y="1086"/>
                    <a:pt x="229" y="1517"/>
                    <a:pt x="647" y="1669"/>
                  </a:cubicBezTo>
                  <a:cubicBezTo>
                    <a:pt x="742" y="1700"/>
                    <a:pt x="836" y="1715"/>
                    <a:pt x="926" y="1715"/>
                  </a:cubicBezTo>
                  <a:cubicBezTo>
                    <a:pt x="1285" y="1715"/>
                    <a:pt x="1591" y="1484"/>
                    <a:pt x="1662" y="1099"/>
                  </a:cubicBezTo>
                  <a:cubicBezTo>
                    <a:pt x="1750" y="680"/>
                    <a:pt x="1560" y="224"/>
                    <a:pt x="1154" y="59"/>
                  </a:cubicBezTo>
                  <a:cubicBezTo>
                    <a:pt x="1062" y="19"/>
                    <a:pt x="963" y="0"/>
                    <a:pt x="86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0"/>
            <p:cNvSpPr/>
            <p:nvPr/>
          </p:nvSpPr>
          <p:spPr>
            <a:xfrm>
              <a:off x="898581" y="3697930"/>
              <a:ext cx="59207" cy="55500"/>
            </a:xfrm>
            <a:custGeom>
              <a:avLst/>
              <a:gdLst/>
              <a:ahLst/>
              <a:cxnLst/>
              <a:rect l="l" t="t" r="r" b="b"/>
              <a:pathLst>
                <a:path w="1789" h="1677" extrusionOk="0">
                  <a:moveTo>
                    <a:pt x="928" y="565"/>
                  </a:moveTo>
                  <a:cubicBezTo>
                    <a:pt x="990" y="565"/>
                    <a:pt x="1056" y="602"/>
                    <a:pt x="1091" y="664"/>
                  </a:cubicBezTo>
                  <a:cubicBezTo>
                    <a:pt x="1154" y="778"/>
                    <a:pt x="1129" y="930"/>
                    <a:pt x="1040" y="1032"/>
                  </a:cubicBezTo>
                  <a:cubicBezTo>
                    <a:pt x="984" y="1090"/>
                    <a:pt x="932" y="1114"/>
                    <a:pt x="885" y="1114"/>
                  </a:cubicBezTo>
                  <a:cubicBezTo>
                    <a:pt x="701" y="1114"/>
                    <a:pt x="607" y="745"/>
                    <a:pt x="698" y="715"/>
                  </a:cubicBezTo>
                  <a:cubicBezTo>
                    <a:pt x="774" y="689"/>
                    <a:pt x="825" y="638"/>
                    <a:pt x="850" y="588"/>
                  </a:cubicBezTo>
                  <a:cubicBezTo>
                    <a:pt x="873" y="572"/>
                    <a:pt x="900" y="565"/>
                    <a:pt x="928" y="565"/>
                  </a:cubicBezTo>
                  <a:close/>
                  <a:moveTo>
                    <a:pt x="942" y="0"/>
                  </a:moveTo>
                  <a:cubicBezTo>
                    <a:pt x="752" y="0"/>
                    <a:pt x="562" y="70"/>
                    <a:pt x="419" y="207"/>
                  </a:cubicBezTo>
                  <a:cubicBezTo>
                    <a:pt x="0" y="410"/>
                    <a:pt x="26" y="1032"/>
                    <a:pt x="267" y="1361"/>
                  </a:cubicBezTo>
                  <a:cubicBezTo>
                    <a:pt x="420" y="1570"/>
                    <a:pt x="646" y="1676"/>
                    <a:pt x="876" y="1676"/>
                  </a:cubicBezTo>
                  <a:cubicBezTo>
                    <a:pt x="1064" y="1676"/>
                    <a:pt x="1254" y="1605"/>
                    <a:pt x="1408" y="1463"/>
                  </a:cubicBezTo>
                  <a:cubicBezTo>
                    <a:pt x="1738" y="1158"/>
                    <a:pt x="1788" y="626"/>
                    <a:pt x="1509" y="271"/>
                  </a:cubicBezTo>
                  <a:cubicBezTo>
                    <a:pt x="1368" y="89"/>
                    <a:pt x="1156" y="0"/>
                    <a:pt x="94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0"/>
            <p:cNvSpPr/>
            <p:nvPr/>
          </p:nvSpPr>
          <p:spPr>
            <a:xfrm>
              <a:off x="923932" y="3635778"/>
              <a:ext cx="252813" cy="187318"/>
            </a:xfrm>
            <a:custGeom>
              <a:avLst/>
              <a:gdLst/>
              <a:ahLst/>
              <a:cxnLst/>
              <a:rect l="l" t="t" r="r" b="b"/>
              <a:pathLst>
                <a:path w="7639" h="5660" extrusionOk="0">
                  <a:moveTo>
                    <a:pt x="7212" y="0"/>
                  </a:moveTo>
                  <a:cubicBezTo>
                    <a:pt x="7158" y="0"/>
                    <a:pt x="7101" y="17"/>
                    <a:pt x="7045" y="56"/>
                  </a:cubicBezTo>
                  <a:cubicBezTo>
                    <a:pt x="4776" y="1756"/>
                    <a:pt x="2506" y="3455"/>
                    <a:pt x="236" y="5141"/>
                  </a:cubicBezTo>
                  <a:cubicBezTo>
                    <a:pt x="0" y="5326"/>
                    <a:pt x="179" y="5660"/>
                    <a:pt x="411" y="5660"/>
                  </a:cubicBezTo>
                  <a:cubicBezTo>
                    <a:pt x="465" y="5660"/>
                    <a:pt x="523" y="5641"/>
                    <a:pt x="578" y="5598"/>
                  </a:cubicBezTo>
                  <a:cubicBezTo>
                    <a:pt x="2848" y="3911"/>
                    <a:pt x="5118" y="2212"/>
                    <a:pt x="7400" y="513"/>
                  </a:cubicBezTo>
                  <a:cubicBezTo>
                    <a:pt x="7639" y="337"/>
                    <a:pt x="7454" y="0"/>
                    <a:pt x="721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0"/>
            <p:cNvSpPr/>
            <p:nvPr/>
          </p:nvSpPr>
          <p:spPr>
            <a:xfrm>
              <a:off x="946833" y="3835471"/>
              <a:ext cx="144096" cy="184968"/>
            </a:xfrm>
            <a:custGeom>
              <a:avLst/>
              <a:gdLst/>
              <a:ahLst/>
              <a:cxnLst/>
              <a:rect l="l" t="t" r="r" b="b"/>
              <a:pathLst>
                <a:path w="4354" h="5589" extrusionOk="0">
                  <a:moveTo>
                    <a:pt x="597" y="705"/>
                  </a:moveTo>
                  <a:lnTo>
                    <a:pt x="597" y="705"/>
                  </a:lnTo>
                  <a:cubicBezTo>
                    <a:pt x="723" y="781"/>
                    <a:pt x="850" y="870"/>
                    <a:pt x="977" y="946"/>
                  </a:cubicBezTo>
                  <a:cubicBezTo>
                    <a:pt x="863" y="1060"/>
                    <a:pt x="736" y="1161"/>
                    <a:pt x="609" y="1263"/>
                  </a:cubicBezTo>
                  <a:cubicBezTo>
                    <a:pt x="609" y="1187"/>
                    <a:pt x="609" y="1111"/>
                    <a:pt x="609" y="1022"/>
                  </a:cubicBezTo>
                  <a:cubicBezTo>
                    <a:pt x="597" y="920"/>
                    <a:pt x="597" y="806"/>
                    <a:pt x="597" y="705"/>
                  </a:cubicBezTo>
                  <a:close/>
                  <a:moveTo>
                    <a:pt x="466" y="1"/>
                  </a:moveTo>
                  <a:cubicBezTo>
                    <a:pt x="390" y="1"/>
                    <a:pt x="320" y="31"/>
                    <a:pt x="267" y="84"/>
                  </a:cubicBezTo>
                  <a:cubicBezTo>
                    <a:pt x="127" y="109"/>
                    <a:pt x="1" y="210"/>
                    <a:pt x="13" y="388"/>
                  </a:cubicBezTo>
                  <a:cubicBezTo>
                    <a:pt x="26" y="680"/>
                    <a:pt x="39" y="971"/>
                    <a:pt x="39" y="1263"/>
                  </a:cubicBezTo>
                  <a:cubicBezTo>
                    <a:pt x="51" y="1516"/>
                    <a:pt x="39" y="1757"/>
                    <a:pt x="165" y="1998"/>
                  </a:cubicBezTo>
                  <a:cubicBezTo>
                    <a:pt x="209" y="2071"/>
                    <a:pt x="299" y="2106"/>
                    <a:pt x="389" y="2106"/>
                  </a:cubicBezTo>
                  <a:cubicBezTo>
                    <a:pt x="456" y="2106"/>
                    <a:pt x="523" y="2087"/>
                    <a:pt x="571" y="2049"/>
                  </a:cubicBezTo>
                  <a:cubicBezTo>
                    <a:pt x="698" y="1948"/>
                    <a:pt x="812" y="1846"/>
                    <a:pt x="939" y="1745"/>
                  </a:cubicBezTo>
                  <a:cubicBezTo>
                    <a:pt x="1827" y="3013"/>
                    <a:pt x="2765" y="4268"/>
                    <a:pt x="3729" y="5485"/>
                  </a:cubicBezTo>
                  <a:cubicBezTo>
                    <a:pt x="3789" y="5559"/>
                    <a:pt x="3864" y="5589"/>
                    <a:pt x="3939" y="5589"/>
                  </a:cubicBezTo>
                  <a:cubicBezTo>
                    <a:pt x="4149" y="5589"/>
                    <a:pt x="4353" y="5349"/>
                    <a:pt x="4185" y="5143"/>
                  </a:cubicBezTo>
                  <a:cubicBezTo>
                    <a:pt x="3209" y="3913"/>
                    <a:pt x="2270" y="2645"/>
                    <a:pt x="1357" y="1364"/>
                  </a:cubicBezTo>
                  <a:cubicBezTo>
                    <a:pt x="1446" y="1288"/>
                    <a:pt x="1522" y="1199"/>
                    <a:pt x="1611" y="1123"/>
                  </a:cubicBezTo>
                  <a:cubicBezTo>
                    <a:pt x="1725" y="1009"/>
                    <a:pt x="1789" y="781"/>
                    <a:pt x="1611" y="667"/>
                  </a:cubicBezTo>
                  <a:cubicBezTo>
                    <a:pt x="1281" y="464"/>
                    <a:pt x="952" y="261"/>
                    <a:pt x="622" y="46"/>
                  </a:cubicBezTo>
                  <a:cubicBezTo>
                    <a:pt x="570" y="15"/>
                    <a:pt x="517" y="1"/>
                    <a:pt x="466"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0"/>
            <p:cNvSpPr/>
            <p:nvPr/>
          </p:nvSpPr>
          <p:spPr>
            <a:xfrm>
              <a:off x="1183923" y="4132529"/>
              <a:ext cx="55864" cy="55633"/>
            </a:xfrm>
            <a:custGeom>
              <a:avLst/>
              <a:gdLst/>
              <a:ahLst/>
              <a:cxnLst/>
              <a:rect l="l" t="t" r="r" b="b"/>
              <a:pathLst>
                <a:path w="1688" h="1681" extrusionOk="0">
                  <a:moveTo>
                    <a:pt x="840" y="579"/>
                  </a:moveTo>
                  <a:cubicBezTo>
                    <a:pt x="1004" y="579"/>
                    <a:pt x="1124" y="945"/>
                    <a:pt x="952" y="1074"/>
                  </a:cubicBezTo>
                  <a:cubicBezTo>
                    <a:pt x="916" y="1101"/>
                    <a:pt x="879" y="1114"/>
                    <a:pt x="843" y="1114"/>
                  </a:cubicBezTo>
                  <a:cubicBezTo>
                    <a:pt x="778" y="1114"/>
                    <a:pt x="718" y="1072"/>
                    <a:pt x="686" y="998"/>
                  </a:cubicBezTo>
                  <a:cubicBezTo>
                    <a:pt x="622" y="884"/>
                    <a:pt x="635" y="757"/>
                    <a:pt x="698" y="656"/>
                  </a:cubicBezTo>
                  <a:cubicBezTo>
                    <a:pt x="711" y="656"/>
                    <a:pt x="736" y="643"/>
                    <a:pt x="749" y="618"/>
                  </a:cubicBezTo>
                  <a:cubicBezTo>
                    <a:pt x="780" y="591"/>
                    <a:pt x="811" y="579"/>
                    <a:pt x="840" y="579"/>
                  </a:cubicBezTo>
                  <a:close/>
                  <a:moveTo>
                    <a:pt x="811" y="1"/>
                  </a:moveTo>
                  <a:cubicBezTo>
                    <a:pt x="669" y="1"/>
                    <a:pt x="528" y="49"/>
                    <a:pt x="407" y="161"/>
                  </a:cubicBezTo>
                  <a:lnTo>
                    <a:pt x="394" y="187"/>
                  </a:lnTo>
                  <a:cubicBezTo>
                    <a:pt x="356" y="199"/>
                    <a:pt x="318" y="225"/>
                    <a:pt x="280" y="263"/>
                  </a:cubicBezTo>
                  <a:cubicBezTo>
                    <a:pt x="1" y="567"/>
                    <a:pt x="14" y="1062"/>
                    <a:pt x="255" y="1391"/>
                  </a:cubicBezTo>
                  <a:cubicBezTo>
                    <a:pt x="397" y="1584"/>
                    <a:pt x="616" y="1680"/>
                    <a:pt x="839" y="1680"/>
                  </a:cubicBezTo>
                  <a:cubicBezTo>
                    <a:pt x="1012" y="1680"/>
                    <a:pt x="1188" y="1622"/>
                    <a:pt x="1332" y="1505"/>
                  </a:cubicBezTo>
                  <a:cubicBezTo>
                    <a:pt x="1649" y="1239"/>
                    <a:pt x="1687" y="745"/>
                    <a:pt x="1485" y="402"/>
                  </a:cubicBezTo>
                  <a:cubicBezTo>
                    <a:pt x="1337" y="164"/>
                    <a:pt x="1072" y="1"/>
                    <a:pt x="81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0"/>
            <p:cNvSpPr/>
            <p:nvPr/>
          </p:nvSpPr>
          <p:spPr>
            <a:xfrm>
              <a:off x="1228501" y="4085303"/>
              <a:ext cx="101767" cy="82208"/>
            </a:xfrm>
            <a:custGeom>
              <a:avLst/>
              <a:gdLst/>
              <a:ahLst/>
              <a:cxnLst/>
              <a:rect l="l" t="t" r="r" b="b"/>
              <a:pathLst>
                <a:path w="3075" h="2484" extrusionOk="0">
                  <a:moveTo>
                    <a:pt x="800" y="0"/>
                  </a:moveTo>
                  <a:cubicBezTo>
                    <a:pt x="488" y="0"/>
                    <a:pt x="188" y="203"/>
                    <a:pt x="74" y="536"/>
                  </a:cubicBezTo>
                  <a:cubicBezTo>
                    <a:pt x="1" y="757"/>
                    <a:pt x="191" y="930"/>
                    <a:pt x="369" y="930"/>
                  </a:cubicBezTo>
                  <a:cubicBezTo>
                    <a:pt x="467" y="930"/>
                    <a:pt x="562" y="877"/>
                    <a:pt x="607" y="751"/>
                  </a:cubicBezTo>
                  <a:cubicBezTo>
                    <a:pt x="640" y="642"/>
                    <a:pt x="697" y="598"/>
                    <a:pt x="756" y="598"/>
                  </a:cubicBezTo>
                  <a:cubicBezTo>
                    <a:pt x="854" y="598"/>
                    <a:pt x="959" y="718"/>
                    <a:pt x="974" y="853"/>
                  </a:cubicBezTo>
                  <a:cubicBezTo>
                    <a:pt x="1000" y="1005"/>
                    <a:pt x="1000" y="1157"/>
                    <a:pt x="1000" y="1322"/>
                  </a:cubicBezTo>
                  <a:cubicBezTo>
                    <a:pt x="1025" y="1626"/>
                    <a:pt x="1038" y="1931"/>
                    <a:pt x="1063" y="2235"/>
                  </a:cubicBezTo>
                  <a:cubicBezTo>
                    <a:pt x="1072" y="2378"/>
                    <a:pt x="1214" y="2484"/>
                    <a:pt x="1351" y="2484"/>
                  </a:cubicBezTo>
                  <a:cubicBezTo>
                    <a:pt x="1407" y="2484"/>
                    <a:pt x="1463" y="2466"/>
                    <a:pt x="1507" y="2425"/>
                  </a:cubicBezTo>
                  <a:cubicBezTo>
                    <a:pt x="1938" y="2057"/>
                    <a:pt x="2382" y="1715"/>
                    <a:pt x="2838" y="1385"/>
                  </a:cubicBezTo>
                  <a:cubicBezTo>
                    <a:pt x="3074" y="1201"/>
                    <a:pt x="2895" y="867"/>
                    <a:pt x="2664" y="867"/>
                  </a:cubicBezTo>
                  <a:cubicBezTo>
                    <a:pt x="2609" y="867"/>
                    <a:pt x="2552" y="885"/>
                    <a:pt x="2496" y="929"/>
                  </a:cubicBezTo>
                  <a:cubicBezTo>
                    <a:pt x="2192" y="1157"/>
                    <a:pt x="1887" y="1385"/>
                    <a:pt x="1596" y="1626"/>
                  </a:cubicBezTo>
                  <a:cubicBezTo>
                    <a:pt x="1583" y="1423"/>
                    <a:pt x="1570" y="1233"/>
                    <a:pt x="1558" y="1043"/>
                  </a:cubicBezTo>
                  <a:cubicBezTo>
                    <a:pt x="1545" y="739"/>
                    <a:pt x="1520" y="434"/>
                    <a:pt x="1304" y="206"/>
                  </a:cubicBezTo>
                  <a:cubicBezTo>
                    <a:pt x="1153" y="65"/>
                    <a:pt x="975" y="0"/>
                    <a:pt x="80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0"/>
            <p:cNvSpPr/>
            <p:nvPr/>
          </p:nvSpPr>
          <p:spPr>
            <a:xfrm>
              <a:off x="1301177" y="4015572"/>
              <a:ext cx="69135" cy="74960"/>
            </a:xfrm>
            <a:custGeom>
              <a:avLst/>
              <a:gdLst/>
              <a:ahLst/>
              <a:cxnLst/>
              <a:rect l="l" t="t" r="r" b="b"/>
              <a:pathLst>
                <a:path w="2089" h="2265" extrusionOk="0">
                  <a:moveTo>
                    <a:pt x="393" y="1"/>
                  </a:moveTo>
                  <a:cubicBezTo>
                    <a:pt x="193" y="1"/>
                    <a:pt x="1" y="241"/>
                    <a:pt x="148" y="462"/>
                  </a:cubicBezTo>
                  <a:cubicBezTo>
                    <a:pt x="554" y="1045"/>
                    <a:pt x="998" y="1616"/>
                    <a:pt x="1454" y="2161"/>
                  </a:cubicBezTo>
                  <a:cubicBezTo>
                    <a:pt x="1517" y="2234"/>
                    <a:pt x="1595" y="2265"/>
                    <a:pt x="1672" y="2265"/>
                  </a:cubicBezTo>
                  <a:cubicBezTo>
                    <a:pt x="1886" y="2265"/>
                    <a:pt x="2088" y="2024"/>
                    <a:pt x="1910" y="1819"/>
                  </a:cubicBezTo>
                  <a:cubicBezTo>
                    <a:pt x="1454" y="1261"/>
                    <a:pt x="1010" y="703"/>
                    <a:pt x="604" y="119"/>
                  </a:cubicBezTo>
                  <a:cubicBezTo>
                    <a:pt x="545" y="36"/>
                    <a:pt x="468" y="1"/>
                    <a:pt x="39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0"/>
            <p:cNvSpPr/>
            <p:nvPr/>
          </p:nvSpPr>
          <p:spPr>
            <a:xfrm>
              <a:off x="1371105" y="3978308"/>
              <a:ext cx="59604" cy="56791"/>
            </a:xfrm>
            <a:custGeom>
              <a:avLst/>
              <a:gdLst/>
              <a:ahLst/>
              <a:cxnLst/>
              <a:rect l="l" t="t" r="r" b="b"/>
              <a:pathLst>
                <a:path w="1801" h="1716" extrusionOk="0">
                  <a:moveTo>
                    <a:pt x="903" y="551"/>
                  </a:moveTo>
                  <a:cubicBezTo>
                    <a:pt x="992" y="551"/>
                    <a:pt x="1082" y="683"/>
                    <a:pt x="1104" y="738"/>
                  </a:cubicBezTo>
                  <a:cubicBezTo>
                    <a:pt x="1154" y="865"/>
                    <a:pt x="1129" y="1030"/>
                    <a:pt x="1015" y="1106"/>
                  </a:cubicBezTo>
                  <a:cubicBezTo>
                    <a:pt x="965" y="1137"/>
                    <a:pt x="921" y="1150"/>
                    <a:pt x="881" y="1150"/>
                  </a:cubicBezTo>
                  <a:cubicBezTo>
                    <a:pt x="660" y="1150"/>
                    <a:pt x="605" y="728"/>
                    <a:pt x="723" y="599"/>
                  </a:cubicBezTo>
                  <a:cubicBezTo>
                    <a:pt x="774" y="599"/>
                    <a:pt x="825" y="586"/>
                    <a:pt x="863" y="561"/>
                  </a:cubicBezTo>
                  <a:cubicBezTo>
                    <a:pt x="876" y="554"/>
                    <a:pt x="889" y="551"/>
                    <a:pt x="903" y="551"/>
                  </a:cubicBezTo>
                  <a:close/>
                  <a:moveTo>
                    <a:pt x="883" y="1"/>
                  </a:moveTo>
                  <a:cubicBezTo>
                    <a:pt x="864" y="1"/>
                    <a:pt x="844" y="1"/>
                    <a:pt x="825" y="3"/>
                  </a:cubicBezTo>
                  <a:lnTo>
                    <a:pt x="710" y="3"/>
                  </a:lnTo>
                  <a:cubicBezTo>
                    <a:pt x="191" y="117"/>
                    <a:pt x="0" y="700"/>
                    <a:pt x="153" y="1169"/>
                  </a:cubicBezTo>
                  <a:cubicBezTo>
                    <a:pt x="266" y="1509"/>
                    <a:pt x="568" y="1715"/>
                    <a:pt x="898" y="1715"/>
                  </a:cubicBezTo>
                  <a:cubicBezTo>
                    <a:pt x="1012" y="1715"/>
                    <a:pt x="1129" y="1691"/>
                    <a:pt x="1243" y="1639"/>
                  </a:cubicBezTo>
                  <a:cubicBezTo>
                    <a:pt x="1649" y="1436"/>
                    <a:pt x="1801" y="916"/>
                    <a:pt x="1623" y="497"/>
                  </a:cubicBezTo>
                  <a:cubicBezTo>
                    <a:pt x="1492" y="187"/>
                    <a:pt x="1193" y="1"/>
                    <a:pt x="88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0"/>
            <p:cNvSpPr/>
            <p:nvPr/>
          </p:nvSpPr>
          <p:spPr>
            <a:xfrm>
              <a:off x="1415948" y="3942830"/>
              <a:ext cx="75622" cy="78468"/>
            </a:xfrm>
            <a:custGeom>
              <a:avLst/>
              <a:gdLst/>
              <a:ahLst/>
              <a:cxnLst/>
              <a:rect l="l" t="t" r="r" b="b"/>
              <a:pathLst>
                <a:path w="2285" h="2371" extrusionOk="0">
                  <a:moveTo>
                    <a:pt x="407" y="0"/>
                  </a:moveTo>
                  <a:cubicBezTo>
                    <a:pt x="199" y="0"/>
                    <a:pt x="0" y="240"/>
                    <a:pt x="167" y="453"/>
                  </a:cubicBezTo>
                  <a:cubicBezTo>
                    <a:pt x="649" y="1075"/>
                    <a:pt x="1143" y="1683"/>
                    <a:pt x="1651" y="2267"/>
                  </a:cubicBezTo>
                  <a:cubicBezTo>
                    <a:pt x="1714" y="2340"/>
                    <a:pt x="1792" y="2370"/>
                    <a:pt x="1868" y="2370"/>
                  </a:cubicBezTo>
                  <a:cubicBezTo>
                    <a:pt x="2083" y="2370"/>
                    <a:pt x="2285" y="2130"/>
                    <a:pt x="2107" y="1924"/>
                  </a:cubicBezTo>
                  <a:cubicBezTo>
                    <a:pt x="1600" y="1341"/>
                    <a:pt x="1105" y="732"/>
                    <a:pt x="624" y="111"/>
                  </a:cubicBezTo>
                  <a:cubicBezTo>
                    <a:pt x="562" y="33"/>
                    <a:pt x="484" y="0"/>
                    <a:pt x="40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0"/>
            <p:cNvSpPr/>
            <p:nvPr/>
          </p:nvSpPr>
          <p:spPr>
            <a:xfrm>
              <a:off x="1489882" y="3905731"/>
              <a:ext cx="93427" cy="73173"/>
            </a:xfrm>
            <a:custGeom>
              <a:avLst/>
              <a:gdLst/>
              <a:ahLst/>
              <a:cxnLst/>
              <a:rect l="l" t="t" r="r" b="b"/>
              <a:pathLst>
                <a:path w="2823" h="2211" extrusionOk="0">
                  <a:moveTo>
                    <a:pt x="804" y="0"/>
                  </a:moveTo>
                  <a:cubicBezTo>
                    <a:pt x="273" y="0"/>
                    <a:pt x="1" y="630"/>
                    <a:pt x="114" y="1118"/>
                  </a:cubicBezTo>
                  <a:cubicBezTo>
                    <a:pt x="148" y="1278"/>
                    <a:pt x="281" y="1353"/>
                    <a:pt x="410" y="1353"/>
                  </a:cubicBezTo>
                  <a:cubicBezTo>
                    <a:pt x="565" y="1353"/>
                    <a:pt x="714" y="1243"/>
                    <a:pt x="672" y="1042"/>
                  </a:cubicBezTo>
                  <a:cubicBezTo>
                    <a:pt x="647" y="940"/>
                    <a:pt x="596" y="712"/>
                    <a:pt x="710" y="623"/>
                  </a:cubicBezTo>
                  <a:cubicBezTo>
                    <a:pt x="744" y="599"/>
                    <a:pt x="772" y="589"/>
                    <a:pt x="796" y="589"/>
                  </a:cubicBezTo>
                  <a:cubicBezTo>
                    <a:pt x="897" y="589"/>
                    <a:pt x="915" y="774"/>
                    <a:pt x="926" y="877"/>
                  </a:cubicBezTo>
                  <a:cubicBezTo>
                    <a:pt x="964" y="1207"/>
                    <a:pt x="951" y="1549"/>
                    <a:pt x="938" y="1879"/>
                  </a:cubicBezTo>
                  <a:cubicBezTo>
                    <a:pt x="919" y="2048"/>
                    <a:pt x="1068" y="2211"/>
                    <a:pt x="1224" y="2211"/>
                  </a:cubicBezTo>
                  <a:cubicBezTo>
                    <a:pt x="1278" y="2211"/>
                    <a:pt x="1333" y="2191"/>
                    <a:pt x="1382" y="2145"/>
                  </a:cubicBezTo>
                  <a:cubicBezTo>
                    <a:pt x="1788" y="1803"/>
                    <a:pt x="2194" y="1448"/>
                    <a:pt x="2599" y="1093"/>
                  </a:cubicBezTo>
                  <a:cubicBezTo>
                    <a:pt x="2823" y="900"/>
                    <a:pt x="2647" y="568"/>
                    <a:pt x="2425" y="568"/>
                  </a:cubicBezTo>
                  <a:cubicBezTo>
                    <a:pt x="2370" y="568"/>
                    <a:pt x="2312" y="588"/>
                    <a:pt x="2257" y="636"/>
                  </a:cubicBezTo>
                  <a:cubicBezTo>
                    <a:pt x="2016" y="852"/>
                    <a:pt x="1788" y="1055"/>
                    <a:pt x="1547" y="1257"/>
                  </a:cubicBezTo>
                  <a:cubicBezTo>
                    <a:pt x="1560" y="725"/>
                    <a:pt x="1471" y="154"/>
                    <a:pt x="1002" y="27"/>
                  </a:cubicBezTo>
                  <a:cubicBezTo>
                    <a:pt x="932" y="9"/>
                    <a:pt x="866" y="0"/>
                    <a:pt x="80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0"/>
            <p:cNvSpPr/>
            <p:nvPr/>
          </p:nvSpPr>
          <p:spPr>
            <a:xfrm>
              <a:off x="1553125" y="3830242"/>
              <a:ext cx="77144" cy="78203"/>
            </a:xfrm>
            <a:custGeom>
              <a:avLst/>
              <a:gdLst/>
              <a:ahLst/>
              <a:cxnLst/>
              <a:rect l="l" t="t" r="r" b="b"/>
              <a:pathLst>
                <a:path w="2331" h="2363" extrusionOk="0">
                  <a:moveTo>
                    <a:pt x="1085" y="0"/>
                  </a:moveTo>
                  <a:cubicBezTo>
                    <a:pt x="716" y="0"/>
                    <a:pt x="351" y="597"/>
                    <a:pt x="168" y="812"/>
                  </a:cubicBezTo>
                  <a:cubicBezTo>
                    <a:pt x="0" y="1027"/>
                    <a:pt x="204" y="1276"/>
                    <a:pt x="414" y="1276"/>
                  </a:cubicBezTo>
                  <a:cubicBezTo>
                    <a:pt x="489" y="1276"/>
                    <a:pt x="565" y="1244"/>
                    <a:pt x="625" y="1167"/>
                  </a:cubicBezTo>
                  <a:cubicBezTo>
                    <a:pt x="701" y="1066"/>
                    <a:pt x="777" y="977"/>
                    <a:pt x="853" y="888"/>
                  </a:cubicBezTo>
                  <a:cubicBezTo>
                    <a:pt x="891" y="850"/>
                    <a:pt x="917" y="812"/>
                    <a:pt x="955" y="774"/>
                  </a:cubicBezTo>
                  <a:lnTo>
                    <a:pt x="955" y="774"/>
                  </a:lnTo>
                  <a:cubicBezTo>
                    <a:pt x="967" y="901"/>
                    <a:pt x="955" y="1028"/>
                    <a:pt x="917" y="1142"/>
                  </a:cubicBezTo>
                  <a:cubicBezTo>
                    <a:pt x="851" y="1371"/>
                    <a:pt x="1018" y="1537"/>
                    <a:pt x="1189" y="1537"/>
                  </a:cubicBezTo>
                  <a:cubicBezTo>
                    <a:pt x="1283" y="1537"/>
                    <a:pt x="1378" y="1487"/>
                    <a:pt x="1436" y="1370"/>
                  </a:cubicBezTo>
                  <a:cubicBezTo>
                    <a:pt x="1452" y="1339"/>
                    <a:pt x="1475" y="1327"/>
                    <a:pt x="1500" y="1327"/>
                  </a:cubicBezTo>
                  <a:cubicBezTo>
                    <a:pt x="1556" y="1327"/>
                    <a:pt x="1622" y="1386"/>
                    <a:pt x="1639" y="1421"/>
                  </a:cubicBezTo>
                  <a:cubicBezTo>
                    <a:pt x="1665" y="1497"/>
                    <a:pt x="1652" y="1586"/>
                    <a:pt x="1614" y="1649"/>
                  </a:cubicBezTo>
                  <a:cubicBezTo>
                    <a:pt x="1551" y="1751"/>
                    <a:pt x="1436" y="1801"/>
                    <a:pt x="1322" y="1801"/>
                  </a:cubicBezTo>
                  <a:cubicBezTo>
                    <a:pt x="1314" y="1801"/>
                    <a:pt x="1306" y="1800"/>
                    <a:pt x="1298" y="1800"/>
                  </a:cubicBezTo>
                  <a:cubicBezTo>
                    <a:pt x="951" y="1800"/>
                    <a:pt x="887" y="2334"/>
                    <a:pt x="1246" y="2359"/>
                  </a:cubicBezTo>
                  <a:cubicBezTo>
                    <a:pt x="1273" y="2362"/>
                    <a:pt x="1300" y="2363"/>
                    <a:pt x="1327" y="2363"/>
                  </a:cubicBezTo>
                  <a:cubicBezTo>
                    <a:pt x="1854" y="2363"/>
                    <a:pt x="2330" y="1900"/>
                    <a:pt x="2197" y="1345"/>
                  </a:cubicBezTo>
                  <a:cubicBezTo>
                    <a:pt x="2121" y="977"/>
                    <a:pt x="1830" y="774"/>
                    <a:pt x="1538" y="761"/>
                  </a:cubicBezTo>
                  <a:cubicBezTo>
                    <a:pt x="1538" y="483"/>
                    <a:pt x="1487" y="204"/>
                    <a:pt x="1284" y="64"/>
                  </a:cubicBezTo>
                  <a:cubicBezTo>
                    <a:pt x="1218" y="20"/>
                    <a:pt x="1152" y="0"/>
                    <a:pt x="108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0"/>
            <p:cNvSpPr/>
            <p:nvPr/>
          </p:nvSpPr>
          <p:spPr>
            <a:xfrm>
              <a:off x="1658598" y="3751643"/>
              <a:ext cx="110504" cy="72875"/>
            </a:xfrm>
            <a:custGeom>
              <a:avLst/>
              <a:gdLst/>
              <a:ahLst/>
              <a:cxnLst/>
              <a:rect l="l" t="t" r="r" b="b"/>
              <a:pathLst>
                <a:path w="3339" h="2202" extrusionOk="0">
                  <a:moveTo>
                    <a:pt x="1573" y="0"/>
                  </a:moveTo>
                  <a:cubicBezTo>
                    <a:pt x="1364" y="0"/>
                    <a:pt x="1164" y="235"/>
                    <a:pt x="1331" y="448"/>
                  </a:cubicBezTo>
                  <a:cubicBezTo>
                    <a:pt x="1394" y="537"/>
                    <a:pt x="1458" y="626"/>
                    <a:pt x="1534" y="715"/>
                  </a:cubicBezTo>
                  <a:cubicBezTo>
                    <a:pt x="1711" y="968"/>
                    <a:pt x="1863" y="1285"/>
                    <a:pt x="1521" y="1399"/>
                  </a:cubicBezTo>
                  <a:cubicBezTo>
                    <a:pt x="1487" y="1412"/>
                    <a:pt x="1453" y="1417"/>
                    <a:pt x="1419" y="1417"/>
                  </a:cubicBezTo>
                  <a:cubicBezTo>
                    <a:pt x="1106" y="1417"/>
                    <a:pt x="829" y="923"/>
                    <a:pt x="646" y="740"/>
                  </a:cubicBezTo>
                  <a:cubicBezTo>
                    <a:pt x="581" y="672"/>
                    <a:pt x="503" y="644"/>
                    <a:pt x="427" y="644"/>
                  </a:cubicBezTo>
                  <a:cubicBezTo>
                    <a:pt x="206" y="644"/>
                    <a:pt x="1" y="884"/>
                    <a:pt x="190" y="1082"/>
                  </a:cubicBezTo>
                  <a:cubicBezTo>
                    <a:pt x="557" y="1460"/>
                    <a:pt x="925" y="1993"/>
                    <a:pt x="1432" y="1993"/>
                  </a:cubicBezTo>
                  <a:cubicBezTo>
                    <a:pt x="1573" y="1993"/>
                    <a:pt x="1724" y="1952"/>
                    <a:pt x="1889" y="1856"/>
                  </a:cubicBezTo>
                  <a:cubicBezTo>
                    <a:pt x="2016" y="1780"/>
                    <a:pt x="2130" y="1691"/>
                    <a:pt x="2206" y="1590"/>
                  </a:cubicBezTo>
                  <a:cubicBezTo>
                    <a:pt x="2371" y="1818"/>
                    <a:pt x="2535" y="2097"/>
                    <a:pt x="2802" y="2185"/>
                  </a:cubicBezTo>
                  <a:cubicBezTo>
                    <a:pt x="2836" y="2197"/>
                    <a:pt x="2870" y="2202"/>
                    <a:pt x="2901" y="2202"/>
                  </a:cubicBezTo>
                  <a:cubicBezTo>
                    <a:pt x="3194" y="2202"/>
                    <a:pt x="3339" y="1767"/>
                    <a:pt x="3030" y="1653"/>
                  </a:cubicBezTo>
                  <a:cubicBezTo>
                    <a:pt x="2814" y="1590"/>
                    <a:pt x="2586" y="1133"/>
                    <a:pt x="2434" y="943"/>
                  </a:cubicBezTo>
                  <a:cubicBezTo>
                    <a:pt x="2358" y="854"/>
                    <a:pt x="2282" y="753"/>
                    <a:pt x="2206" y="651"/>
                  </a:cubicBezTo>
                  <a:cubicBezTo>
                    <a:pt x="2092" y="461"/>
                    <a:pt x="1914" y="283"/>
                    <a:pt x="1787" y="106"/>
                  </a:cubicBezTo>
                  <a:cubicBezTo>
                    <a:pt x="1726" y="31"/>
                    <a:pt x="1649" y="0"/>
                    <a:pt x="157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0"/>
            <p:cNvSpPr/>
            <p:nvPr/>
          </p:nvSpPr>
          <p:spPr>
            <a:xfrm>
              <a:off x="1739977" y="3681912"/>
              <a:ext cx="71783" cy="93493"/>
            </a:xfrm>
            <a:custGeom>
              <a:avLst/>
              <a:gdLst/>
              <a:ahLst/>
              <a:cxnLst/>
              <a:rect l="l" t="t" r="r" b="b"/>
              <a:pathLst>
                <a:path w="2169" h="2825" extrusionOk="0">
                  <a:moveTo>
                    <a:pt x="808" y="1"/>
                  </a:moveTo>
                  <a:cubicBezTo>
                    <a:pt x="756" y="1"/>
                    <a:pt x="700" y="18"/>
                    <a:pt x="647" y="57"/>
                  </a:cubicBezTo>
                  <a:cubicBezTo>
                    <a:pt x="406" y="235"/>
                    <a:pt x="76" y="514"/>
                    <a:pt x="26" y="831"/>
                  </a:cubicBezTo>
                  <a:cubicBezTo>
                    <a:pt x="0" y="1097"/>
                    <a:pt x="178" y="1351"/>
                    <a:pt x="305" y="1554"/>
                  </a:cubicBezTo>
                  <a:cubicBezTo>
                    <a:pt x="430" y="1748"/>
                    <a:pt x="566" y="1941"/>
                    <a:pt x="795" y="1941"/>
                  </a:cubicBezTo>
                  <a:cubicBezTo>
                    <a:pt x="821" y="1941"/>
                    <a:pt x="847" y="1939"/>
                    <a:pt x="875" y="1934"/>
                  </a:cubicBezTo>
                  <a:cubicBezTo>
                    <a:pt x="1002" y="1909"/>
                    <a:pt x="1065" y="1820"/>
                    <a:pt x="1167" y="1769"/>
                  </a:cubicBezTo>
                  <a:cubicBezTo>
                    <a:pt x="1203" y="1703"/>
                    <a:pt x="1245" y="1671"/>
                    <a:pt x="1296" y="1671"/>
                  </a:cubicBezTo>
                  <a:cubicBezTo>
                    <a:pt x="1351" y="1671"/>
                    <a:pt x="1417" y="1709"/>
                    <a:pt x="1497" y="1782"/>
                  </a:cubicBezTo>
                  <a:cubicBezTo>
                    <a:pt x="1598" y="1997"/>
                    <a:pt x="1522" y="2162"/>
                    <a:pt x="1230" y="2251"/>
                  </a:cubicBezTo>
                  <a:cubicBezTo>
                    <a:pt x="879" y="2312"/>
                    <a:pt x="921" y="2825"/>
                    <a:pt x="1248" y="2825"/>
                  </a:cubicBezTo>
                  <a:cubicBezTo>
                    <a:pt x="1262" y="2825"/>
                    <a:pt x="1278" y="2824"/>
                    <a:pt x="1294" y="2822"/>
                  </a:cubicBezTo>
                  <a:cubicBezTo>
                    <a:pt x="1649" y="2771"/>
                    <a:pt x="1966" y="2644"/>
                    <a:pt x="2080" y="2264"/>
                  </a:cubicBezTo>
                  <a:cubicBezTo>
                    <a:pt x="2169" y="1934"/>
                    <a:pt x="2067" y="1516"/>
                    <a:pt x="1826" y="1275"/>
                  </a:cubicBezTo>
                  <a:cubicBezTo>
                    <a:pt x="1682" y="1148"/>
                    <a:pt x="1493" y="1067"/>
                    <a:pt x="1300" y="1067"/>
                  </a:cubicBezTo>
                  <a:cubicBezTo>
                    <a:pt x="1221" y="1067"/>
                    <a:pt x="1142" y="1080"/>
                    <a:pt x="1065" y="1110"/>
                  </a:cubicBezTo>
                  <a:cubicBezTo>
                    <a:pt x="1002" y="1135"/>
                    <a:pt x="939" y="1199"/>
                    <a:pt x="888" y="1237"/>
                  </a:cubicBezTo>
                  <a:cubicBezTo>
                    <a:pt x="863" y="1249"/>
                    <a:pt x="837" y="1275"/>
                    <a:pt x="825" y="1300"/>
                  </a:cubicBezTo>
                  <a:cubicBezTo>
                    <a:pt x="803" y="1327"/>
                    <a:pt x="790" y="1341"/>
                    <a:pt x="785" y="1341"/>
                  </a:cubicBezTo>
                  <a:cubicBezTo>
                    <a:pt x="779" y="1341"/>
                    <a:pt x="785" y="1318"/>
                    <a:pt x="799" y="1275"/>
                  </a:cubicBezTo>
                  <a:cubicBezTo>
                    <a:pt x="444" y="1034"/>
                    <a:pt x="761" y="691"/>
                    <a:pt x="989" y="514"/>
                  </a:cubicBezTo>
                  <a:cubicBezTo>
                    <a:pt x="1228" y="338"/>
                    <a:pt x="1043" y="1"/>
                    <a:pt x="80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0"/>
            <p:cNvSpPr/>
            <p:nvPr/>
          </p:nvSpPr>
          <p:spPr>
            <a:xfrm>
              <a:off x="1816359" y="3663512"/>
              <a:ext cx="58777" cy="57552"/>
            </a:xfrm>
            <a:custGeom>
              <a:avLst/>
              <a:gdLst/>
              <a:ahLst/>
              <a:cxnLst/>
              <a:rect l="l" t="t" r="r" b="b"/>
              <a:pathLst>
                <a:path w="1776" h="1739" extrusionOk="0">
                  <a:moveTo>
                    <a:pt x="920" y="588"/>
                  </a:moveTo>
                  <a:cubicBezTo>
                    <a:pt x="1082" y="588"/>
                    <a:pt x="1202" y="1008"/>
                    <a:pt x="1040" y="1133"/>
                  </a:cubicBezTo>
                  <a:cubicBezTo>
                    <a:pt x="996" y="1164"/>
                    <a:pt x="954" y="1178"/>
                    <a:pt x="915" y="1178"/>
                  </a:cubicBezTo>
                  <a:cubicBezTo>
                    <a:pt x="686" y="1178"/>
                    <a:pt x="564" y="709"/>
                    <a:pt x="748" y="677"/>
                  </a:cubicBezTo>
                  <a:cubicBezTo>
                    <a:pt x="824" y="664"/>
                    <a:pt x="875" y="639"/>
                    <a:pt x="913" y="588"/>
                  </a:cubicBezTo>
                  <a:cubicBezTo>
                    <a:pt x="916" y="588"/>
                    <a:pt x="918" y="588"/>
                    <a:pt x="920" y="588"/>
                  </a:cubicBezTo>
                  <a:close/>
                  <a:moveTo>
                    <a:pt x="891" y="0"/>
                  </a:moveTo>
                  <a:cubicBezTo>
                    <a:pt x="758" y="0"/>
                    <a:pt x="625" y="47"/>
                    <a:pt x="507" y="157"/>
                  </a:cubicBezTo>
                  <a:cubicBezTo>
                    <a:pt x="140" y="322"/>
                    <a:pt x="0" y="791"/>
                    <a:pt x="152" y="1184"/>
                  </a:cubicBezTo>
                  <a:cubicBezTo>
                    <a:pt x="277" y="1519"/>
                    <a:pt x="597" y="1738"/>
                    <a:pt x="931" y="1738"/>
                  </a:cubicBezTo>
                  <a:cubicBezTo>
                    <a:pt x="1040" y="1738"/>
                    <a:pt x="1150" y="1715"/>
                    <a:pt x="1255" y="1666"/>
                  </a:cubicBezTo>
                  <a:cubicBezTo>
                    <a:pt x="1687" y="1463"/>
                    <a:pt x="1775" y="930"/>
                    <a:pt x="1611" y="525"/>
                  </a:cubicBezTo>
                  <a:cubicBezTo>
                    <a:pt x="1488" y="235"/>
                    <a:pt x="1189" y="0"/>
                    <a:pt x="89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0"/>
            <p:cNvSpPr/>
            <p:nvPr/>
          </p:nvSpPr>
          <p:spPr>
            <a:xfrm>
              <a:off x="1874275" y="3591763"/>
              <a:ext cx="68838" cy="57916"/>
            </a:xfrm>
            <a:custGeom>
              <a:avLst/>
              <a:gdLst/>
              <a:ahLst/>
              <a:cxnLst/>
              <a:rect l="l" t="t" r="r" b="b"/>
              <a:pathLst>
                <a:path w="2080" h="1750" extrusionOk="0">
                  <a:moveTo>
                    <a:pt x="1060" y="566"/>
                  </a:moveTo>
                  <a:cubicBezTo>
                    <a:pt x="1116" y="566"/>
                    <a:pt x="1171" y="575"/>
                    <a:pt x="1205" y="588"/>
                  </a:cubicBezTo>
                  <a:cubicBezTo>
                    <a:pt x="1420" y="651"/>
                    <a:pt x="1395" y="905"/>
                    <a:pt x="1255" y="1057"/>
                  </a:cubicBezTo>
                  <a:cubicBezTo>
                    <a:pt x="1184" y="1140"/>
                    <a:pt x="1090" y="1176"/>
                    <a:pt x="1000" y="1176"/>
                  </a:cubicBezTo>
                  <a:cubicBezTo>
                    <a:pt x="898" y="1176"/>
                    <a:pt x="802" y="1131"/>
                    <a:pt x="748" y="1057"/>
                  </a:cubicBezTo>
                  <a:cubicBezTo>
                    <a:pt x="888" y="1006"/>
                    <a:pt x="976" y="867"/>
                    <a:pt x="888" y="702"/>
                  </a:cubicBezTo>
                  <a:cubicBezTo>
                    <a:pt x="837" y="600"/>
                    <a:pt x="950" y="566"/>
                    <a:pt x="1060" y="566"/>
                  </a:cubicBezTo>
                  <a:close/>
                  <a:moveTo>
                    <a:pt x="1101" y="1"/>
                  </a:moveTo>
                  <a:cubicBezTo>
                    <a:pt x="845" y="1"/>
                    <a:pt x="581" y="112"/>
                    <a:pt x="431" y="296"/>
                  </a:cubicBezTo>
                  <a:cubicBezTo>
                    <a:pt x="380" y="309"/>
                    <a:pt x="342" y="334"/>
                    <a:pt x="304" y="385"/>
                  </a:cubicBezTo>
                  <a:cubicBezTo>
                    <a:pt x="0" y="791"/>
                    <a:pt x="101" y="1399"/>
                    <a:pt x="558" y="1640"/>
                  </a:cubicBezTo>
                  <a:cubicBezTo>
                    <a:pt x="697" y="1715"/>
                    <a:pt x="845" y="1750"/>
                    <a:pt x="991" y="1750"/>
                  </a:cubicBezTo>
                  <a:cubicBezTo>
                    <a:pt x="1363" y="1750"/>
                    <a:pt x="1718" y="1523"/>
                    <a:pt x="1864" y="1158"/>
                  </a:cubicBezTo>
                  <a:cubicBezTo>
                    <a:pt x="2080" y="600"/>
                    <a:pt x="1775" y="55"/>
                    <a:pt x="1179" y="4"/>
                  </a:cubicBezTo>
                  <a:cubicBezTo>
                    <a:pt x="1154" y="2"/>
                    <a:pt x="1127" y="1"/>
                    <a:pt x="110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0"/>
            <p:cNvSpPr/>
            <p:nvPr/>
          </p:nvSpPr>
          <p:spPr>
            <a:xfrm>
              <a:off x="1943442" y="3509887"/>
              <a:ext cx="83730" cy="91839"/>
            </a:xfrm>
            <a:custGeom>
              <a:avLst/>
              <a:gdLst/>
              <a:ahLst/>
              <a:cxnLst/>
              <a:rect l="l" t="t" r="r" b="b"/>
              <a:pathLst>
                <a:path w="2530" h="2775" extrusionOk="0">
                  <a:moveTo>
                    <a:pt x="612" y="1"/>
                  </a:moveTo>
                  <a:cubicBezTo>
                    <a:pt x="471" y="1"/>
                    <a:pt x="327" y="90"/>
                    <a:pt x="319" y="247"/>
                  </a:cubicBezTo>
                  <a:cubicBezTo>
                    <a:pt x="294" y="767"/>
                    <a:pt x="218" y="1286"/>
                    <a:pt x="66" y="1794"/>
                  </a:cubicBezTo>
                  <a:cubicBezTo>
                    <a:pt x="1" y="2021"/>
                    <a:pt x="195" y="2191"/>
                    <a:pt x="371" y="2191"/>
                  </a:cubicBezTo>
                  <a:cubicBezTo>
                    <a:pt x="469" y="2191"/>
                    <a:pt x="562" y="2137"/>
                    <a:pt x="598" y="2009"/>
                  </a:cubicBezTo>
                  <a:cubicBezTo>
                    <a:pt x="687" y="1705"/>
                    <a:pt x="763" y="1388"/>
                    <a:pt x="814" y="1071"/>
                  </a:cubicBezTo>
                  <a:lnTo>
                    <a:pt x="1917" y="2656"/>
                  </a:lnTo>
                  <a:cubicBezTo>
                    <a:pt x="1976" y="2740"/>
                    <a:pt x="2054" y="2774"/>
                    <a:pt x="2131" y="2774"/>
                  </a:cubicBezTo>
                  <a:cubicBezTo>
                    <a:pt x="2333" y="2774"/>
                    <a:pt x="2530" y="2534"/>
                    <a:pt x="2373" y="2313"/>
                  </a:cubicBezTo>
                  <a:cubicBezTo>
                    <a:pt x="1866" y="1578"/>
                    <a:pt x="1346" y="843"/>
                    <a:pt x="839" y="107"/>
                  </a:cubicBezTo>
                  <a:cubicBezTo>
                    <a:pt x="786" y="35"/>
                    <a:pt x="700" y="1"/>
                    <a:pt x="61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0"/>
            <p:cNvSpPr/>
            <p:nvPr/>
          </p:nvSpPr>
          <p:spPr>
            <a:xfrm>
              <a:off x="1998148" y="3312477"/>
              <a:ext cx="94354" cy="80586"/>
            </a:xfrm>
            <a:custGeom>
              <a:avLst/>
              <a:gdLst/>
              <a:ahLst/>
              <a:cxnLst/>
              <a:rect l="l" t="t" r="r" b="b"/>
              <a:pathLst>
                <a:path w="2851" h="2435" extrusionOk="0">
                  <a:moveTo>
                    <a:pt x="2501" y="1"/>
                  </a:moveTo>
                  <a:cubicBezTo>
                    <a:pt x="2441" y="1"/>
                    <a:pt x="2381" y="20"/>
                    <a:pt x="2331" y="62"/>
                  </a:cubicBezTo>
                  <a:cubicBezTo>
                    <a:pt x="1633" y="645"/>
                    <a:pt x="923" y="1228"/>
                    <a:pt x="226" y="1812"/>
                  </a:cubicBezTo>
                  <a:cubicBezTo>
                    <a:pt x="0" y="1996"/>
                    <a:pt x="181" y="2330"/>
                    <a:pt x="406" y="2330"/>
                  </a:cubicBezTo>
                  <a:cubicBezTo>
                    <a:pt x="459" y="2330"/>
                    <a:pt x="515" y="2312"/>
                    <a:pt x="568" y="2268"/>
                  </a:cubicBezTo>
                  <a:cubicBezTo>
                    <a:pt x="1126" y="1799"/>
                    <a:pt x="1697" y="1330"/>
                    <a:pt x="2255" y="861"/>
                  </a:cubicBezTo>
                  <a:lnTo>
                    <a:pt x="2255" y="861"/>
                  </a:lnTo>
                  <a:cubicBezTo>
                    <a:pt x="2267" y="1279"/>
                    <a:pt x="2255" y="1697"/>
                    <a:pt x="2217" y="2116"/>
                  </a:cubicBezTo>
                  <a:cubicBezTo>
                    <a:pt x="2196" y="2321"/>
                    <a:pt x="2359" y="2435"/>
                    <a:pt x="2515" y="2435"/>
                  </a:cubicBezTo>
                  <a:cubicBezTo>
                    <a:pt x="2639" y="2435"/>
                    <a:pt x="2758" y="2362"/>
                    <a:pt x="2775" y="2205"/>
                  </a:cubicBezTo>
                  <a:cubicBezTo>
                    <a:pt x="2838" y="1545"/>
                    <a:pt x="2851" y="899"/>
                    <a:pt x="2787" y="252"/>
                  </a:cubicBezTo>
                  <a:cubicBezTo>
                    <a:pt x="2779" y="102"/>
                    <a:pt x="2640" y="1"/>
                    <a:pt x="250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0"/>
            <p:cNvSpPr/>
            <p:nvPr/>
          </p:nvSpPr>
          <p:spPr>
            <a:xfrm>
              <a:off x="1261562" y="4238762"/>
              <a:ext cx="60895" cy="73239"/>
            </a:xfrm>
            <a:custGeom>
              <a:avLst/>
              <a:gdLst/>
              <a:ahLst/>
              <a:cxnLst/>
              <a:rect l="l" t="t" r="r" b="b"/>
              <a:pathLst>
                <a:path w="1840" h="2213" extrusionOk="0">
                  <a:moveTo>
                    <a:pt x="849" y="0"/>
                  </a:moveTo>
                  <a:cubicBezTo>
                    <a:pt x="621" y="0"/>
                    <a:pt x="405" y="115"/>
                    <a:pt x="254" y="324"/>
                  </a:cubicBezTo>
                  <a:cubicBezTo>
                    <a:pt x="1" y="654"/>
                    <a:pt x="14" y="1136"/>
                    <a:pt x="140" y="1516"/>
                  </a:cubicBezTo>
                  <a:cubicBezTo>
                    <a:pt x="277" y="1915"/>
                    <a:pt x="599" y="2212"/>
                    <a:pt x="1013" y="2212"/>
                  </a:cubicBezTo>
                  <a:cubicBezTo>
                    <a:pt x="1059" y="2212"/>
                    <a:pt x="1106" y="2208"/>
                    <a:pt x="1155" y="2201"/>
                  </a:cubicBezTo>
                  <a:cubicBezTo>
                    <a:pt x="1599" y="2125"/>
                    <a:pt x="1839" y="1706"/>
                    <a:pt x="1814" y="1288"/>
                  </a:cubicBezTo>
                  <a:cubicBezTo>
                    <a:pt x="1808" y="1120"/>
                    <a:pt x="1686" y="1042"/>
                    <a:pt x="1557" y="1042"/>
                  </a:cubicBezTo>
                  <a:cubicBezTo>
                    <a:pt x="1404" y="1042"/>
                    <a:pt x="1242" y="1152"/>
                    <a:pt x="1256" y="1351"/>
                  </a:cubicBezTo>
                  <a:cubicBezTo>
                    <a:pt x="1256" y="1505"/>
                    <a:pt x="1151" y="1640"/>
                    <a:pt x="999" y="1640"/>
                  </a:cubicBezTo>
                  <a:cubicBezTo>
                    <a:pt x="976" y="1640"/>
                    <a:pt x="952" y="1637"/>
                    <a:pt x="926" y="1630"/>
                  </a:cubicBezTo>
                  <a:cubicBezTo>
                    <a:pt x="762" y="1580"/>
                    <a:pt x="686" y="1364"/>
                    <a:pt x="648" y="1212"/>
                  </a:cubicBezTo>
                  <a:cubicBezTo>
                    <a:pt x="622" y="1098"/>
                    <a:pt x="609" y="971"/>
                    <a:pt x="635" y="857"/>
                  </a:cubicBezTo>
                  <a:cubicBezTo>
                    <a:pt x="647" y="822"/>
                    <a:pt x="745" y="547"/>
                    <a:pt x="830" y="547"/>
                  </a:cubicBezTo>
                  <a:cubicBezTo>
                    <a:pt x="837" y="547"/>
                    <a:pt x="844" y="549"/>
                    <a:pt x="850" y="552"/>
                  </a:cubicBezTo>
                  <a:cubicBezTo>
                    <a:pt x="903" y="584"/>
                    <a:pt x="957" y="598"/>
                    <a:pt x="1009" y="598"/>
                  </a:cubicBezTo>
                  <a:cubicBezTo>
                    <a:pt x="1267" y="598"/>
                    <a:pt x="1470" y="254"/>
                    <a:pt x="1205" y="96"/>
                  </a:cubicBezTo>
                  <a:cubicBezTo>
                    <a:pt x="1089" y="31"/>
                    <a:pt x="967" y="0"/>
                    <a:pt x="84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0"/>
            <p:cNvSpPr/>
            <p:nvPr/>
          </p:nvSpPr>
          <p:spPr>
            <a:xfrm>
              <a:off x="1298496" y="4140471"/>
              <a:ext cx="119903" cy="191786"/>
            </a:xfrm>
            <a:custGeom>
              <a:avLst/>
              <a:gdLst/>
              <a:ahLst/>
              <a:cxnLst/>
              <a:rect l="l" t="t" r="r" b="b"/>
              <a:pathLst>
                <a:path w="3623" h="5795" extrusionOk="0">
                  <a:moveTo>
                    <a:pt x="1349" y="1"/>
                  </a:moveTo>
                  <a:cubicBezTo>
                    <a:pt x="1249" y="1"/>
                    <a:pt x="1148" y="48"/>
                    <a:pt x="1091" y="162"/>
                  </a:cubicBezTo>
                  <a:cubicBezTo>
                    <a:pt x="1" y="2280"/>
                    <a:pt x="939" y="4816"/>
                    <a:pt x="3107" y="5767"/>
                  </a:cubicBezTo>
                  <a:cubicBezTo>
                    <a:pt x="3150" y="5786"/>
                    <a:pt x="3191" y="5794"/>
                    <a:pt x="3229" y="5794"/>
                  </a:cubicBezTo>
                  <a:cubicBezTo>
                    <a:pt x="3495" y="5794"/>
                    <a:pt x="3622" y="5380"/>
                    <a:pt x="3323" y="5247"/>
                  </a:cubicBezTo>
                  <a:cubicBezTo>
                    <a:pt x="1421" y="4410"/>
                    <a:pt x="673" y="2216"/>
                    <a:pt x="1611" y="378"/>
                  </a:cubicBezTo>
                  <a:cubicBezTo>
                    <a:pt x="1727" y="170"/>
                    <a:pt x="1539" y="1"/>
                    <a:pt x="1349"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0"/>
            <p:cNvSpPr/>
            <p:nvPr/>
          </p:nvSpPr>
          <p:spPr>
            <a:xfrm>
              <a:off x="1368921" y="4221023"/>
              <a:ext cx="51496" cy="51463"/>
            </a:xfrm>
            <a:custGeom>
              <a:avLst/>
              <a:gdLst/>
              <a:ahLst/>
              <a:cxnLst/>
              <a:rect l="l" t="t" r="r" b="b"/>
              <a:pathLst>
                <a:path w="1556" h="1555" extrusionOk="0">
                  <a:moveTo>
                    <a:pt x="408" y="1"/>
                  </a:moveTo>
                  <a:cubicBezTo>
                    <a:pt x="200" y="1"/>
                    <a:pt x="1" y="241"/>
                    <a:pt x="168" y="454"/>
                  </a:cubicBezTo>
                  <a:cubicBezTo>
                    <a:pt x="421" y="784"/>
                    <a:pt x="675" y="1114"/>
                    <a:pt x="941" y="1443"/>
                  </a:cubicBezTo>
                  <a:cubicBezTo>
                    <a:pt x="999" y="1522"/>
                    <a:pt x="1075" y="1555"/>
                    <a:pt x="1150" y="1555"/>
                  </a:cubicBezTo>
                  <a:cubicBezTo>
                    <a:pt x="1354" y="1555"/>
                    <a:pt x="1555" y="1314"/>
                    <a:pt x="1398" y="1101"/>
                  </a:cubicBezTo>
                  <a:cubicBezTo>
                    <a:pt x="1132" y="771"/>
                    <a:pt x="878" y="442"/>
                    <a:pt x="624" y="112"/>
                  </a:cubicBezTo>
                  <a:cubicBezTo>
                    <a:pt x="563" y="34"/>
                    <a:pt x="485" y="1"/>
                    <a:pt x="40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0"/>
            <p:cNvSpPr/>
            <p:nvPr/>
          </p:nvSpPr>
          <p:spPr>
            <a:xfrm>
              <a:off x="1342743" y="4127631"/>
              <a:ext cx="170505" cy="123544"/>
            </a:xfrm>
            <a:custGeom>
              <a:avLst/>
              <a:gdLst/>
              <a:ahLst/>
              <a:cxnLst/>
              <a:rect l="l" t="t" r="r" b="b"/>
              <a:pathLst>
                <a:path w="5152" h="3733" extrusionOk="0">
                  <a:moveTo>
                    <a:pt x="4754" y="0"/>
                  </a:moveTo>
                  <a:cubicBezTo>
                    <a:pt x="4699" y="0"/>
                    <a:pt x="4641" y="21"/>
                    <a:pt x="4585" y="68"/>
                  </a:cubicBezTo>
                  <a:cubicBezTo>
                    <a:pt x="4281" y="322"/>
                    <a:pt x="3977" y="576"/>
                    <a:pt x="3685" y="842"/>
                  </a:cubicBezTo>
                  <a:cubicBezTo>
                    <a:pt x="3508" y="994"/>
                    <a:pt x="3330" y="1133"/>
                    <a:pt x="3317" y="1387"/>
                  </a:cubicBezTo>
                  <a:cubicBezTo>
                    <a:pt x="3305" y="1666"/>
                    <a:pt x="3495" y="2008"/>
                    <a:pt x="3584" y="2275"/>
                  </a:cubicBezTo>
                  <a:cubicBezTo>
                    <a:pt x="3647" y="2452"/>
                    <a:pt x="3710" y="2642"/>
                    <a:pt x="3774" y="2820"/>
                  </a:cubicBezTo>
                  <a:cubicBezTo>
                    <a:pt x="3533" y="2630"/>
                    <a:pt x="3317" y="2401"/>
                    <a:pt x="3102" y="2161"/>
                  </a:cubicBezTo>
                  <a:cubicBezTo>
                    <a:pt x="2810" y="1831"/>
                    <a:pt x="2506" y="1349"/>
                    <a:pt x="2151" y="1108"/>
                  </a:cubicBezTo>
                  <a:cubicBezTo>
                    <a:pt x="2037" y="1032"/>
                    <a:pt x="1929" y="997"/>
                    <a:pt x="1821" y="997"/>
                  </a:cubicBezTo>
                  <a:cubicBezTo>
                    <a:pt x="1713" y="997"/>
                    <a:pt x="1606" y="1032"/>
                    <a:pt x="1491" y="1095"/>
                  </a:cubicBezTo>
                  <a:cubicBezTo>
                    <a:pt x="1060" y="1324"/>
                    <a:pt x="654" y="1679"/>
                    <a:pt x="249" y="1958"/>
                  </a:cubicBezTo>
                  <a:cubicBezTo>
                    <a:pt x="0" y="2134"/>
                    <a:pt x="183" y="2471"/>
                    <a:pt x="424" y="2471"/>
                  </a:cubicBezTo>
                  <a:cubicBezTo>
                    <a:pt x="478" y="2471"/>
                    <a:pt x="535" y="2454"/>
                    <a:pt x="591" y="2414"/>
                  </a:cubicBezTo>
                  <a:cubicBezTo>
                    <a:pt x="895" y="2211"/>
                    <a:pt x="1314" y="1780"/>
                    <a:pt x="1656" y="1666"/>
                  </a:cubicBezTo>
                  <a:cubicBezTo>
                    <a:pt x="1720" y="1647"/>
                    <a:pt x="1766" y="1638"/>
                    <a:pt x="1804" y="1638"/>
                  </a:cubicBezTo>
                  <a:cubicBezTo>
                    <a:pt x="1917" y="1638"/>
                    <a:pt x="1948" y="1723"/>
                    <a:pt x="2100" y="1894"/>
                  </a:cubicBezTo>
                  <a:cubicBezTo>
                    <a:pt x="2240" y="2046"/>
                    <a:pt x="2366" y="2199"/>
                    <a:pt x="2506" y="2351"/>
                  </a:cubicBezTo>
                  <a:cubicBezTo>
                    <a:pt x="3000" y="2896"/>
                    <a:pt x="3470" y="3441"/>
                    <a:pt x="4180" y="3708"/>
                  </a:cubicBezTo>
                  <a:cubicBezTo>
                    <a:pt x="4220" y="3725"/>
                    <a:pt x="4260" y="3732"/>
                    <a:pt x="4297" y="3732"/>
                  </a:cubicBezTo>
                  <a:cubicBezTo>
                    <a:pt x="4485" y="3732"/>
                    <a:pt x="4623" y="3540"/>
                    <a:pt x="4560" y="3340"/>
                  </a:cubicBezTo>
                  <a:cubicBezTo>
                    <a:pt x="4459" y="3061"/>
                    <a:pt x="4357" y="2769"/>
                    <a:pt x="4256" y="2490"/>
                  </a:cubicBezTo>
                  <a:cubicBezTo>
                    <a:pt x="4167" y="2237"/>
                    <a:pt x="3989" y="1894"/>
                    <a:pt x="3964" y="1628"/>
                  </a:cubicBezTo>
                  <a:cubicBezTo>
                    <a:pt x="3837" y="1476"/>
                    <a:pt x="3863" y="1374"/>
                    <a:pt x="4027" y="1298"/>
                  </a:cubicBezTo>
                  <a:cubicBezTo>
                    <a:pt x="4129" y="1210"/>
                    <a:pt x="4230" y="1121"/>
                    <a:pt x="4332" y="1045"/>
                  </a:cubicBezTo>
                  <a:cubicBezTo>
                    <a:pt x="4535" y="867"/>
                    <a:pt x="4725" y="690"/>
                    <a:pt x="4928" y="525"/>
                  </a:cubicBezTo>
                  <a:cubicBezTo>
                    <a:pt x="5151" y="332"/>
                    <a:pt x="4976" y="0"/>
                    <a:pt x="475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0"/>
            <p:cNvSpPr/>
            <p:nvPr/>
          </p:nvSpPr>
          <p:spPr>
            <a:xfrm>
              <a:off x="1488525" y="4174625"/>
              <a:ext cx="82704" cy="68341"/>
            </a:xfrm>
            <a:custGeom>
              <a:avLst/>
              <a:gdLst/>
              <a:ahLst/>
              <a:cxnLst/>
              <a:rect l="l" t="t" r="r" b="b"/>
              <a:pathLst>
                <a:path w="2499" h="2065" extrusionOk="0">
                  <a:moveTo>
                    <a:pt x="831" y="1"/>
                  </a:moveTo>
                  <a:cubicBezTo>
                    <a:pt x="478" y="1"/>
                    <a:pt x="164" y="314"/>
                    <a:pt x="66" y="664"/>
                  </a:cubicBezTo>
                  <a:cubicBezTo>
                    <a:pt x="1" y="894"/>
                    <a:pt x="200" y="1071"/>
                    <a:pt x="377" y="1071"/>
                  </a:cubicBezTo>
                  <a:cubicBezTo>
                    <a:pt x="473" y="1071"/>
                    <a:pt x="563" y="1018"/>
                    <a:pt x="599" y="893"/>
                  </a:cubicBezTo>
                  <a:cubicBezTo>
                    <a:pt x="619" y="804"/>
                    <a:pt x="692" y="576"/>
                    <a:pt x="808" y="576"/>
                  </a:cubicBezTo>
                  <a:cubicBezTo>
                    <a:pt x="841" y="576"/>
                    <a:pt x="877" y="594"/>
                    <a:pt x="916" y="639"/>
                  </a:cubicBezTo>
                  <a:cubicBezTo>
                    <a:pt x="967" y="703"/>
                    <a:pt x="954" y="931"/>
                    <a:pt x="954" y="1007"/>
                  </a:cubicBezTo>
                  <a:cubicBezTo>
                    <a:pt x="979" y="1273"/>
                    <a:pt x="992" y="1539"/>
                    <a:pt x="1005" y="1818"/>
                  </a:cubicBezTo>
                  <a:cubicBezTo>
                    <a:pt x="1013" y="1969"/>
                    <a:pt x="1153" y="2064"/>
                    <a:pt x="1292" y="2064"/>
                  </a:cubicBezTo>
                  <a:cubicBezTo>
                    <a:pt x="1352" y="2064"/>
                    <a:pt x="1412" y="2047"/>
                    <a:pt x="1461" y="2009"/>
                  </a:cubicBezTo>
                  <a:cubicBezTo>
                    <a:pt x="1765" y="1768"/>
                    <a:pt x="2044" y="1501"/>
                    <a:pt x="2311" y="1222"/>
                  </a:cubicBezTo>
                  <a:cubicBezTo>
                    <a:pt x="2499" y="1025"/>
                    <a:pt x="2296" y="778"/>
                    <a:pt x="2075" y="778"/>
                  </a:cubicBezTo>
                  <a:cubicBezTo>
                    <a:pt x="1998" y="778"/>
                    <a:pt x="1920" y="808"/>
                    <a:pt x="1854" y="880"/>
                  </a:cubicBezTo>
                  <a:cubicBezTo>
                    <a:pt x="1765" y="981"/>
                    <a:pt x="1664" y="1070"/>
                    <a:pt x="1563" y="1172"/>
                  </a:cubicBezTo>
                  <a:cubicBezTo>
                    <a:pt x="1550" y="741"/>
                    <a:pt x="1499" y="297"/>
                    <a:pt x="1157" y="94"/>
                  </a:cubicBezTo>
                  <a:cubicBezTo>
                    <a:pt x="1048" y="29"/>
                    <a:pt x="938" y="1"/>
                    <a:pt x="83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0"/>
            <p:cNvSpPr/>
            <p:nvPr/>
          </p:nvSpPr>
          <p:spPr>
            <a:xfrm>
              <a:off x="1467179" y="4066869"/>
              <a:ext cx="127217" cy="95843"/>
            </a:xfrm>
            <a:custGeom>
              <a:avLst/>
              <a:gdLst/>
              <a:ahLst/>
              <a:cxnLst/>
              <a:rect l="l" t="t" r="r" b="b"/>
              <a:pathLst>
                <a:path w="3844" h="2896" extrusionOk="0">
                  <a:moveTo>
                    <a:pt x="2358" y="0"/>
                  </a:moveTo>
                  <a:cubicBezTo>
                    <a:pt x="2143" y="0"/>
                    <a:pt x="1941" y="240"/>
                    <a:pt x="2119" y="446"/>
                  </a:cubicBezTo>
                  <a:cubicBezTo>
                    <a:pt x="2271" y="611"/>
                    <a:pt x="2410" y="788"/>
                    <a:pt x="2563" y="953"/>
                  </a:cubicBezTo>
                  <a:cubicBezTo>
                    <a:pt x="2309" y="1156"/>
                    <a:pt x="2068" y="1359"/>
                    <a:pt x="1814" y="1562"/>
                  </a:cubicBezTo>
                  <a:cubicBezTo>
                    <a:pt x="1421" y="1105"/>
                    <a:pt x="1028" y="649"/>
                    <a:pt x="635" y="180"/>
                  </a:cubicBezTo>
                  <a:cubicBezTo>
                    <a:pt x="572" y="107"/>
                    <a:pt x="494" y="76"/>
                    <a:pt x="417" y="76"/>
                  </a:cubicBezTo>
                  <a:cubicBezTo>
                    <a:pt x="203" y="76"/>
                    <a:pt x="1" y="316"/>
                    <a:pt x="179" y="522"/>
                  </a:cubicBezTo>
                  <a:cubicBezTo>
                    <a:pt x="825" y="1296"/>
                    <a:pt x="1485" y="2056"/>
                    <a:pt x="2169" y="2792"/>
                  </a:cubicBezTo>
                  <a:cubicBezTo>
                    <a:pt x="2233" y="2865"/>
                    <a:pt x="2311" y="2896"/>
                    <a:pt x="2387" y="2896"/>
                  </a:cubicBezTo>
                  <a:cubicBezTo>
                    <a:pt x="2602" y="2896"/>
                    <a:pt x="2804" y="2655"/>
                    <a:pt x="2626" y="2450"/>
                  </a:cubicBezTo>
                  <a:cubicBezTo>
                    <a:pt x="2474" y="2297"/>
                    <a:pt x="2334" y="2145"/>
                    <a:pt x="2195" y="1980"/>
                  </a:cubicBezTo>
                  <a:cubicBezTo>
                    <a:pt x="2436" y="1790"/>
                    <a:pt x="2689" y="1587"/>
                    <a:pt x="2930" y="1397"/>
                  </a:cubicBezTo>
                  <a:cubicBezTo>
                    <a:pt x="3019" y="1499"/>
                    <a:pt x="3121" y="1613"/>
                    <a:pt x="3209" y="1714"/>
                  </a:cubicBezTo>
                  <a:cubicBezTo>
                    <a:pt x="3273" y="1787"/>
                    <a:pt x="3351" y="1818"/>
                    <a:pt x="3427" y="1818"/>
                  </a:cubicBezTo>
                  <a:cubicBezTo>
                    <a:pt x="3642" y="1818"/>
                    <a:pt x="3843" y="1578"/>
                    <a:pt x="3666" y="1372"/>
                  </a:cubicBezTo>
                  <a:cubicBezTo>
                    <a:pt x="3311" y="953"/>
                    <a:pt x="2943" y="522"/>
                    <a:pt x="2575" y="104"/>
                  </a:cubicBezTo>
                  <a:cubicBezTo>
                    <a:pt x="2512" y="31"/>
                    <a:pt x="2434" y="0"/>
                    <a:pt x="235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0"/>
            <p:cNvSpPr/>
            <p:nvPr/>
          </p:nvSpPr>
          <p:spPr>
            <a:xfrm>
              <a:off x="1559943" y="4033212"/>
              <a:ext cx="54177" cy="50768"/>
            </a:xfrm>
            <a:custGeom>
              <a:avLst/>
              <a:gdLst/>
              <a:ahLst/>
              <a:cxnLst/>
              <a:rect l="l" t="t" r="r" b="b"/>
              <a:pathLst>
                <a:path w="1637" h="1534" extrusionOk="0">
                  <a:moveTo>
                    <a:pt x="698" y="575"/>
                  </a:moveTo>
                  <a:cubicBezTo>
                    <a:pt x="787" y="575"/>
                    <a:pt x="888" y="588"/>
                    <a:pt x="952" y="677"/>
                  </a:cubicBezTo>
                  <a:cubicBezTo>
                    <a:pt x="990" y="753"/>
                    <a:pt x="990" y="867"/>
                    <a:pt x="926" y="931"/>
                  </a:cubicBezTo>
                  <a:cubicBezTo>
                    <a:pt x="893" y="962"/>
                    <a:pt x="860" y="975"/>
                    <a:pt x="828" y="975"/>
                  </a:cubicBezTo>
                  <a:cubicBezTo>
                    <a:pt x="680" y="975"/>
                    <a:pt x="572" y="680"/>
                    <a:pt x="698" y="575"/>
                  </a:cubicBezTo>
                  <a:close/>
                  <a:moveTo>
                    <a:pt x="722" y="1"/>
                  </a:moveTo>
                  <a:cubicBezTo>
                    <a:pt x="667" y="1"/>
                    <a:pt x="612" y="6"/>
                    <a:pt x="558" y="18"/>
                  </a:cubicBezTo>
                  <a:cubicBezTo>
                    <a:pt x="508" y="30"/>
                    <a:pt x="470" y="56"/>
                    <a:pt x="432" y="81"/>
                  </a:cubicBezTo>
                  <a:cubicBezTo>
                    <a:pt x="406" y="81"/>
                    <a:pt x="381" y="106"/>
                    <a:pt x="356" y="119"/>
                  </a:cubicBezTo>
                  <a:cubicBezTo>
                    <a:pt x="26" y="373"/>
                    <a:pt x="1" y="842"/>
                    <a:pt x="203" y="1184"/>
                  </a:cubicBezTo>
                  <a:cubicBezTo>
                    <a:pt x="333" y="1409"/>
                    <a:pt x="575" y="1534"/>
                    <a:pt x="825" y="1534"/>
                  </a:cubicBezTo>
                  <a:cubicBezTo>
                    <a:pt x="941" y="1534"/>
                    <a:pt x="1058" y="1507"/>
                    <a:pt x="1167" y="1450"/>
                  </a:cubicBezTo>
                  <a:cubicBezTo>
                    <a:pt x="1497" y="1273"/>
                    <a:pt x="1636" y="854"/>
                    <a:pt x="1497" y="499"/>
                  </a:cubicBezTo>
                  <a:cubicBezTo>
                    <a:pt x="1367" y="186"/>
                    <a:pt x="1043" y="1"/>
                    <a:pt x="72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0"/>
            <p:cNvSpPr/>
            <p:nvPr/>
          </p:nvSpPr>
          <p:spPr>
            <a:xfrm>
              <a:off x="1570798" y="3976057"/>
              <a:ext cx="118546" cy="147802"/>
            </a:xfrm>
            <a:custGeom>
              <a:avLst/>
              <a:gdLst/>
              <a:ahLst/>
              <a:cxnLst/>
              <a:rect l="l" t="t" r="r" b="b"/>
              <a:pathLst>
                <a:path w="3582" h="4466" extrusionOk="0">
                  <a:moveTo>
                    <a:pt x="428" y="1"/>
                  </a:moveTo>
                  <a:cubicBezTo>
                    <a:pt x="141" y="1"/>
                    <a:pt x="0" y="439"/>
                    <a:pt x="307" y="553"/>
                  </a:cubicBezTo>
                  <a:cubicBezTo>
                    <a:pt x="1904" y="1123"/>
                    <a:pt x="2640" y="2670"/>
                    <a:pt x="2969" y="4230"/>
                  </a:cubicBezTo>
                  <a:cubicBezTo>
                    <a:pt x="3004" y="4390"/>
                    <a:pt x="3139" y="4465"/>
                    <a:pt x="3270" y="4465"/>
                  </a:cubicBezTo>
                  <a:cubicBezTo>
                    <a:pt x="3429" y="4465"/>
                    <a:pt x="3582" y="4355"/>
                    <a:pt x="3540" y="4154"/>
                  </a:cubicBezTo>
                  <a:cubicBezTo>
                    <a:pt x="3172" y="2404"/>
                    <a:pt x="2323" y="667"/>
                    <a:pt x="535" y="20"/>
                  </a:cubicBezTo>
                  <a:cubicBezTo>
                    <a:pt x="497" y="7"/>
                    <a:pt x="462" y="1"/>
                    <a:pt x="42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0"/>
            <p:cNvSpPr/>
            <p:nvPr/>
          </p:nvSpPr>
          <p:spPr>
            <a:xfrm>
              <a:off x="1801202" y="3774842"/>
              <a:ext cx="138503" cy="133439"/>
            </a:xfrm>
            <a:custGeom>
              <a:avLst/>
              <a:gdLst/>
              <a:ahLst/>
              <a:cxnLst/>
              <a:rect l="l" t="t" r="r" b="b"/>
              <a:pathLst>
                <a:path w="4185" h="4032" extrusionOk="0">
                  <a:moveTo>
                    <a:pt x="1734" y="1"/>
                  </a:moveTo>
                  <a:cubicBezTo>
                    <a:pt x="1661" y="1"/>
                    <a:pt x="1585" y="31"/>
                    <a:pt x="1523" y="102"/>
                  </a:cubicBezTo>
                  <a:cubicBezTo>
                    <a:pt x="1067" y="648"/>
                    <a:pt x="813" y="1446"/>
                    <a:pt x="940" y="2157"/>
                  </a:cubicBezTo>
                  <a:cubicBezTo>
                    <a:pt x="686" y="2385"/>
                    <a:pt x="433" y="2626"/>
                    <a:pt x="192" y="2879"/>
                  </a:cubicBezTo>
                  <a:cubicBezTo>
                    <a:pt x="1" y="3080"/>
                    <a:pt x="212" y="3323"/>
                    <a:pt x="437" y="3323"/>
                  </a:cubicBezTo>
                  <a:cubicBezTo>
                    <a:pt x="511" y="3323"/>
                    <a:pt x="586" y="3297"/>
                    <a:pt x="648" y="3234"/>
                  </a:cubicBezTo>
                  <a:cubicBezTo>
                    <a:pt x="813" y="3057"/>
                    <a:pt x="978" y="2905"/>
                    <a:pt x="1143" y="2740"/>
                  </a:cubicBezTo>
                  <a:cubicBezTo>
                    <a:pt x="1181" y="2803"/>
                    <a:pt x="1206" y="2867"/>
                    <a:pt x="1257" y="2930"/>
                  </a:cubicBezTo>
                  <a:lnTo>
                    <a:pt x="1282" y="2968"/>
                  </a:lnTo>
                  <a:cubicBezTo>
                    <a:pt x="1067" y="3158"/>
                    <a:pt x="851" y="3336"/>
                    <a:pt x="623" y="3513"/>
                  </a:cubicBezTo>
                  <a:cubicBezTo>
                    <a:pt x="387" y="3698"/>
                    <a:pt x="566" y="4032"/>
                    <a:pt x="797" y="4032"/>
                  </a:cubicBezTo>
                  <a:cubicBezTo>
                    <a:pt x="852" y="4032"/>
                    <a:pt x="910" y="4013"/>
                    <a:pt x="965" y="3970"/>
                  </a:cubicBezTo>
                  <a:cubicBezTo>
                    <a:pt x="1219" y="3767"/>
                    <a:pt x="1473" y="3564"/>
                    <a:pt x="1726" y="3348"/>
                  </a:cubicBezTo>
                  <a:cubicBezTo>
                    <a:pt x="1945" y="3464"/>
                    <a:pt x="2192" y="3516"/>
                    <a:pt x="2445" y="3516"/>
                  </a:cubicBezTo>
                  <a:cubicBezTo>
                    <a:pt x="2997" y="3516"/>
                    <a:pt x="3579" y="3270"/>
                    <a:pt x="3971" y="2905"/>
                  </a:cubicBezTo>
                  <a:cubicBezTo>
                    <a:pt x="4184" y="2712"/>
                    <a:pt x="4006" y="2380"/>
                    <a:pt x="3784" y="2380"/>
                  </a:cubicBezTo>
                  <a:cubicBezTo>
                    <a:pt x="3729" y="2380"/>
                    <a:pt x="3671" y="2400"/>
                    <a:pt x="3616" y="2448"/>
                  </a:cubicBezTo>
                  <a:cubicBezTo>
                    <a:pt x="3315" y="2738"/>
                    <a:pt x="2868" y="2937"/>
                    <a:pt x="2461" y="2937"/>
                  </a:cubicBezTo>
                  <a:cubicBezTo>
                    <a:pt x="2388" y="2937"/>
                    <a:pt x="2316" y="2931"/>
                    <a:pt x="2246" y="2917"/>
                  </a:cubicBezTo>
                  <a:cubicBezTo>
                    <a:pt x="2411" y="2765"/>
                    <a:pt x="2588" y="2613"/>
                    <a:pt x="2753" y="2461"/>
                  </a:cubicBezTo>
                  <a:cubicBezTo>
                    <a:pt x="2977" y="2268"/>
                    <a:pt x="2801" y="1936"/>
                    <a:pt x="2579" y="1936"/>
                  </a:cubicBezTo>
                  <a:cubicBezTo>
                    <a:pt x="2524" y="1936"/>
                    <a:pt x="2466" y="1957"/>
                    <a:pt x="2411" y="2004"/>
                  </a:cubicBezTo>
                  <a:cubicBezTo>
                    <a:pt x="2195" y="2207"/>
                    <a:pt x="1967" y="2397"/>
                    <a:pt x="1739" y="2600"/>
                  </a:cubicBezTo>
                  <a:cubicBezTo>
                    <a:pt x="1675" y="2524"/>
                    <a:pt x="1637" y="2448"/>
                    <a:pt x="1599" y="2347"/>
                  </a:cubicBezTo>
                  <a:cubicBezTo>
                    <a:pt x="1840" y="2144"/>
                    <a:pt x="2107" y="1941"/>
                    <a:pt x="2373" y="1751"/>
                  </a:cubicBezTo>
                  <a:cubicBezTo>
                    <a:pt x="2611" y="1575"/>
                    <a:pt x="2426" y="1238"/>
                    <a:pt x="2192" y="1238"/>
                  </a:cubicBezTo>
                  <a:cubicBezTo>
                    <a:pt x="2139" y="1238"/>
                    <a:pt x="2084" y="1255"/>
                    <a:pt x="2031" y="1294"/>
                  </a:cubicBezTo>
                  <a:cubicBezTo>
                    <a:pt x="1840" y="1434"/>
                    <a:pt x="1663" y="1561"/>
                    <a:pt x="1485" y="1700"/>
                  </a:cubicBezTo>
                  <a:cubicBezTo>
                    <a:pt x="1485" y="1256"/>
                    <a:pt x="1675" y="812"/>
                    <a:pt x="1980" y="457"/>
                  </a:cubicBezTo>
                  <a:cubicBezTo>
                    <a:pt x="2149" y="250"/>
                    <a:pt x="1948" y="1"/>
                    <a:pt x="1734"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0"/>
            <p:cNvSpPr/>
            <p:nvPr/>
          </p:nvSpPr>
          <p:spPr>
            <a:xfrm>
              <a:off x="1902504" y="3767296"/>
              <a:ext cx="78203" cy="68639"/>
            </a:xfrm>
            <a:custGeom>
              <a:avLst/>
              <a:gdLst/>
              <a:ahLst/>
              <a:cxnLst/>
              <a:rect l="l" t="t" r="r" b="b"/>
              <a:pathLst>
                <a:path w="2363" h="2074" extrusionOk="0">
                  <a:moveTo>
                    <a:pt x="683" y="1"/>
                  </a:moveTo>
                  <a:cubicBezTo>
                    <a:pt x="334" y="1"/>
                    <a:pt x="1" y="291"/>
                    <a:pt x="85" y="685"/>
                  </a:cubicBezTo>
                  <a:cubicBezTo>
                    <a:pt x="120" y="854"/>
                    <a:pt x="256" y="932"/>
                    <a:pt x="386" y="932"/>
                  </a:cubicBezTo>
                  <a:cubicBezTo>
                    <a:pt x="542" y="932"/>
                    <a:pt x="690" y="822"/>
                    <a:pt x="656" y="622"/>
                  </a:cubicBezTo>
                  <a:cubicBezTo>
                    <a:pt x="646" y="584"/>
                    <a:pt x="648" y="569"/>
                    <a:pt x="658" y="569"/>
                  </a:cubicBezTo>
                  <a:cubicBezTo>
                    <a:pt x="685" y="569"/>
                    <a:pt x="761" y="670"/>
                    <a:pt x="770" y="698"/>
                  </a:cubicBezTo>
                  <a:cubicBezTo>
                    <a:pt x="795" y="787"/>
                    <a:pt x="770" y="901"/>
                    <a:pt x="770" y="990"/>
                  </a:cubicBezTo>
                  <a:cubicBezTo>
                    <a:pt x="757" y="1243"/>
                    <a:pt x="745" y="1484"/>
                    <a:pt x="732" y="1738"/>
                  </a:cubicBezTo>
                  <a:cubicBezTo>
                    <a:pt x="723" y="1898"/>
                    <a:pt x="868" y="2073"/>
                    <a:pt x="1027" y="2073"/>
                  </a:cubicBezTo>
                  <a:cubicBezTo>
                    <a:pt x="1081" y="2073"/>
                    <a:pt x="1137" y="2053"/>
                    <a:pt x="1189" y="2004"/>
                  </a:cubicBezTo>
                  <a:cubicBezTo>
                    <a:pt x="1480" y="1725"/>
                    <a:pt x="1785" y="1484"/>
                    <a:pt x="2114" y="1256"/>
                  </a:cubicBezTo>
                  <a:cubicBezTo>
                    <a:pt x="2363" y="1080"/>
                    <a:pt x="2180" y="743"/>
                    <a:pt x="1939" y="743"/>
                  </a:cubicBezTo>
                  <a:cubicBezTo>
                    <a:pt x="1885" y="743"/>
                    <a:pt x="1828" y="760"/>
                    <a:pt x="1772" y="800"/>
                  </a:cubicBezTo>
                  <a:cubicBezTo>
                    <a:pt x="1632" y="888"/>
                    <a:pt x="1493" y="1002"/>
                    <a:pt x="1366" y="1104"/>
                  </a:cubicBezTo>
                  <a:cubicBezTo>
                    <a:pt x="1379" y="723"/>
                    <a:pt x="1341" y="330"/>
                    <a:pt x="1036" y="115"/>
                  </a:cubicBezTo>
                  <a:cubicBezTo>
                    <a:pt x="928" y="36"/>
                    <a:pt x="804" y="1"/>
                    <a:pt x="68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0"/>
            <p:cNvSpPr/>
            <p:nvPr/>
          </p:nvSpPr>
          <p:spPr>
            <a:xfrm>
              <a:off x="1924512" y="3693826"/>
              <a:ext cx="80950" cy="64899"/>
            </a:xfrm>
            <a:custGeom>
              <a:avLst/>
              <a:gdLst/>
              <a:ahLst/>
              <a:cxnLst/>
              <a:rect l="l" t="t" r="r" b="b"/>
              <a:pathLst>
                <a:path w="2446" h="1961" extrusionOk="0">
                  <a:moveTo>
                    <a:pt x="787" y="0"/>
                  </a:moveTo>
                  <a:cubicBezTo>
                    <a:pt x="556" y="0"/>
                    <a:pt x="322" y="102"/>
                    <a:pt x="169" y="293"/>
                  </a:cubicBezTo>
                  <a:cubicBezTo>
                    <a:pt x="1" y="498"/>
                    <a:pt x="196" y="745"/>
                    <a:pt x="402" y="745"/>
                  </a:cubicBezTo>
                  <a:cubicBezTo>
                    <a:pt x="476" y="745"/>
                    <a:pt x="552" y="713"/>
                    <a:pt x="612" y="636"/>
                  </a:cubicBezTo>
                  <a:cubicBezTo>
                    <a:pt x="653" y="589"/>
                    <a:pt x="716" y="564"/>
                    <a:pt x="776" y="564"/>
                  </a:cubicBezTo>
                  <a:cubicBezTo>
                    <a:pt x="847" y="564"/>
                    <a:pt x="915" y="598"/>
                    <a:pt x="942" y="674"/>
                  </a:cubicBezTo>
                  <a:cubicBezTo>
                    <a:pt x="980" y="775"/>
                    <a:pt x="929" y="927"/>
                    <a:pt x="904" y="1029"/>
                  </a:cubicBezTo>
                  <a:cubicBezTo>
                    <a:pt x="841" y="1282"/>
                    <a:pt x="790" y="1523"/>
                    <a:pt x="904" y="1777"/>
                  </a:cubicBezTo>
                  <a:cubicBezTo>
                    <a:pt x="954" y="1894"/>
                    <a:pt x="1059" y="1961"/>
                    <a:pt x="1168" y="1961"/>
                  </a:cubicBezTo>
                  <a:cubicBezTo>
                    <a:pt x="1225" y="1961"/>
                    <a:pt x="1283" y="1943"/>
                    <a:pt x="1335" y="1904"/>
                  </a:cubicBezTo>
                  <a:cubicBezTo>
                    <a:pt x="1627" y="1688"/>
                    <a:pt x="1918" y="1473"/>
                    <a:pt x="2210" y="1257"/>
                  </a:cubicBezTo>
                  <a:cubicBezTo>
                    <a:pt x="2446" y="1072"/>
                    <a:pt x="2267" y="738"/>
                    <a:pt x="2036" y="738"/>
                  </a:cubicBezTo>
                  <a:cubicBezTo>
                    <a:pt x="1981" y="738"/>
                    <a:pt x="1923" y="757"/>
                    <a:pt x="1868" y="800"/>
                  </a:cubicBezTo>
                  <a:cubicBezTo>
                    <a:pt x="1741" y="902"/>
                    <a:pt x="1601" y="991"/>
                    <a:pt x="1475" y="1092"/>
                  </a:cubicBezTo>
                  <a:cubicBezTo>
                    <a:pt x="1487" y="1041"/>
                    <a:pt x="1500" y="991"/>
                    <a:pt x="1513" y="940"/>
                  </a:cubicBezTo>
                  <a:cubicBezTo>
                    <a:pt x="1538" y="712"/>
                    <a:pt x="1525" y="483"/>
                    <a:pt x="1386" y="306"/>
                  </a:cubicBezTo>
                  <a:cubicBezTo>
                    <a:pt x="1241" y="98"/>
                    <a:pt x="1015" y="0"/>
                    <a:pt x="78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0"/>
            <p:cNvSpPr/>
            <p:nvPr/>
          </p:nvSpPr>
          <p:spPr>
            <a:xfrm>
              <a:off x="2006024" y="3642199"/>
              <a:ext cx="64237" cy="56824"/>
            </a:xfrm>
            <a:custGeom>
              <a:avLst/>
              <a:gdLst/>
              <a:ahLst/>
              <a:cxnLst/>
              <a:rect l="l" t="t" r="r" b="b"/>
              <a:pathLst>
                <a:path w="1941" h="1717" extrusionOk="0">
                  <a:moveTo>
                    <a:pt x="914" y="576"/>
                  </a:moveTo>
                  <a:cubicBezTo>
                    <a:pt x="1169" y="576"/>
                    <a:pt x="1394" y="881"/>
                    <a:pt x="1129" y="1080"/>
                  </a:cubicBezTo>
                  <a:cubicBezTo>
                    <a:pt x="1069" y="1120"/>
                    <a:pt x="990" y="1150"/>
                    <a:pt x="917" y="1150"/>
                  </a:cubicBezTo>
                  <a:cubicBezTo>
                    <a:pt x="852" y="1150"/>
                    <a:pt x="790" y="1127"/>
                    <a:pt x="749" y="1067"/>
                  </a:cubicBezTo>
                  <a:cubicBezTo>
                    <a:pt x="635" y="928"/>
                    <a:pt x="660" y="712"/>
                    <a:pt x="799" y="598"/>
                  </a:cubicBezTo>
                  <a:cubicBezTo>
                    <a:pt x="837" y="583"/>
                    <a:pt x="876" y="576"/>
                    <a:pt x="914" y="576"/>
                  </a:cubicBezTo>
                  <a:close/>
                  <a:moveTo>
                    <a:pt x="922" y="1"/>
                  </a:moveTo>
                  <a:cubicBezTo>
                    <a:pt x="803" y="1"/>
                    <a:pt x="684" y="25"/>
                    <a:pt x="571" y="78"/>
                  </a:cubicBezTo>
                  <a:cubicBezTo>
                    <a:pt x="559" y="91"/>
                    <a:pt x="533" y="91"/>
                    <a:pt x="521" y="103"/>
                  </a:cubicBezTo>
                  <a:cubicBezTo>
                    <a:pt x="495" y="116"/>
                    <a:pt x="470" y="129"/>
                    <a:pt x="457" y="141"/>
                  </a:cubicBezTo>
                  <a:cubicBezTo>
                    <a:pt x="77" y="433"/>
                    <a:pt x="1" y="1004"/>
                    <a:pt x="267" y="1384"/>
                  </a:cubicBezTo>
                  <a:cubicBezTo>
                    <a:pt x="429" y="1613"/>
                    <a:pt x="672" y="1717"/>
                    <a:pt x="920" y="1717"/>
                  </a:cubicBezTo>
                  <a:cubicBezTo>
                    <a:pt x="1099" y="1717"/>
                    <a:pt x="1279" y="1663"/>
                    <a:pt x="1434" y="1562"/>
                  </a:cubicBezTo>
                  <a:cubicBezTo>
                    <a:pt x="1814" y="1308"/>
                    <a:pt x="1941" y="813"/>
                    <a:pt x="1700" y="433"/>
                  </a:cubicBezTo>
                  <a:cubicBezTo>
                    <a:pt x="1535" y="167"/>
                    <a:pt x="1231" y="1"/>
                    <a:pt x="92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0"/>
            <p:cNvSpPr/>
            <p:nvPr/>
          </p:nvSpPr>
          <p:spPr>
            <a:xfrm>
              <a:off x="2073736" y="3740887"/>
              <a:ext cx="204262" cy="252151"/>
            </a:xfrm>
            <a:custGeom>
              <a:avLst/>
              <a:gdLst/>
              <a:ahLst/>
              <a:cxnLst/>
              <a:rect l="l" t="t" r="r" b="b"/>
              <a:pathLst>
                <a:path w="6172" h="7619" extrusionOk="0">
                  <a:moveTo>
                    <a:pt x="1584" y="0"/>
                  </a:moveTo>
                  <a:cubicBezTo>
                    <a:pt x="1090" y="0"/>
                    <a:pt x="545" y="710"/>
                    <a:pt x="224" y="1002"/>
                  </a:cubicBezTo>
                  <a:cubicBezTo>
                    <a:pt x="1" y="1195"/>
                    <a:pt x="176" y="1526"/>
                    <a:pt x="398" y="1526"/>
                  </a:cubicBezTo>
                  <a:cubicBezTo>
                    <a:pt x="454" y="1526"/>
                    <a:pt x="511" y="1506"/>
                    <a:pt x="567" y="1458"/>
                  </a:cubicBezTo>
                  <a:cubicBezTo>
                    <a:pt x="770" y="1268"/>
                    <a:pt x="973" y="1090"/>
                    <a:pt x="1175" y="900"/>
                  </a:cubicBezTo>
                  <a:cubicBezTo>
                    <a:pt x="1277" y="811"/>
                    <a:pt x="1378" y="723"/>
                    <a:pt x="1480" y="634"/>
                  </a:cubicBezTo>
                  <a:cubicBezTo>
                    <a:pt x="1500" y="630"/>
                    <a:pt x="1518" y="628"/>
                    <a:pt x="1536" y="628"/>
                  </a:cubicBezTo>
                  <a:cubicBezTo>
                    <a:pt x="1640" y="628"/>
                    <a:pt x="1697" y="694"/>
                    <a:pt x="1708" y="824"/>
                  </a:cubicBezTo>
                  <a:cubicBezTo>
                    <a:pt x="2025" y="1217"/>
                    <a:pt x="2241" y="1750"/>
                    <a:pt x="2481" y="2193"/>
                  </a:cubicBezTo>
                  <a:cubicBezTo>
                    <a:pt x="2646" y="2460"/>
                    <a:pt x="2824" y="3030"/>
                    <a:pt x="3141" y="3157"/>
                  </a:cubicBezTo>
                  <a:cubicBezTo>
                    <a:pt x="3192" y="3177"/>
                    <a:pt x="3247" y="3185"/>
                    <a:pt x="3303" y="3185"/>
                  </a:cubicBezTo>
                  <a:cubicBezTo>
                    <a:pt x="3430" y="3185"/>
                    <a:pt x="3568" y="3142"/>
                    <a:pt x="3699" y="3081"/>
                  </a:cubicBezTo>
                  <a:lnTo>
                    <a:pt x="3699" y="3081"/>
                  </a:lnTo>
                  <a:cubicBezTo>
                    <a:pt x="3661" y="3271"/>
                    <a:pt x="3597" y="3474"/>
                    <a:pt x="3635" y="3614"/>
                  </a:cubicBezTo>
                  <a:cubicBezTo>
                    <a:pt x="3762" y="4045"/>
                    <a:pt x="4117" y="4438"/>
                    <a:pt x="4371" y="4793"/>
                  </a:cubicBezTo>
                  <a:cubicBezTo>
                    <a:pt x="4523" y="4996"/>
                    <a:pt x="4675" y="5199"/>
                    <a:pt x="4827" y="5389"/>
                  </a:cubicBezTo>
                  <a:cubicBezTo>
                    <a:pt x="4967" y="5554"/>
                    <a:pt x="5246" y="5782"/>
                    <a:pt x="5322" y="5972"/>
                  </a:cubicBezTo>
                  <a:cubicBezTo>
                    <a:pt x="5449" y="6327"/>
                    <a:pt x="4726" y="6822"/>
                    <a:pt x="4460" y="7088"/>
                  </a:cubicBezTo>
                  <a:cubicBezTo>
                    <a:pt x="4248" y="7289"/>
                    <a:pt x="4421" y="7619"/>
                    <a:pt x="4634" y="7619"/>
                  </a:cubicBezTo>
                  <a:cubicBezTo>
                    <a:pt x="4689" y="7619"/>
                    <a:pt x="4747" y="7597"/>
                    <a:pt x="4802" y="7545"/>
                  </a:cubicBezTo>
                  <a:cubicBezTo>
                    <a:pt x="5144" y="7202"/>
                    <a:pt x="5652" y="6847"/>
                    <a:pt x="5918" y="6429"/>
                  </a:cubicBezTo>
                  <a:cubicBezTo>
                    <a:pt x="6171" y="6048"/>
                    <a:pt x="5880" y="5757"/>
                    <a:pt x="5626" y="5465"/>
                  </a:cubicBezTo>
                  <a:cubicBezTo>
                    <a:pt x="5208" y="4970"/>
                    <a:pt x="4815" y="4451"/>
                    <a:pt x="4460" y="3918"/>
                  </a:cubicBezTo>
                  <a:cubicBezTo>
                    <a:pt x="4244" y="3601"/>
                    <a:pt x="4244" y="3373"/>
                    <a:pt x="4282" y="3018"/>
                  </a:cubicBezTo>
                  <a:cubicBezTo>
                    <a:pt x="4307" y="2827"/>
                    <a:pt x="4333" y="2713"/>
                    <a:pt x="4244" y="2536"/>
                  </a:cubicBezTo>
                  <a:cubicBezTo>
                    <a:pt x="4196" y="2430"/>
                    <a:pt x="4097" y="2361"/>
                    <a:pt x="3986" y="2361"/>
                  </a:cubicBezTo>
                  <a:cubicBezTo>
                    <a:pt x="3950" y="2361"/>
                    <a:pt x="3913" y="2368"/>
                    <a:pt x="3876" y="2384"/>
                  </a:cubicBezTo>
                  <a:cubicBezTo>
                    <a:pt x="3750" y="2434"/>
                    <a:pt x="3610" y="2472"/>
                    <a:pt x="3496" y="2536"/>
                  </a:cubicBezTo>
                  <a:cubicBezTo>
                    <a:pt x="3407" y="2574"/>
                    <a:pt x="3344" y="2574"/>
                    <a:pt x="3331" y="2574"/>
                  </a:cubicBezTo>
                  <a:cubicBezTo>
                    <a:pt x="3179" y="2422"/>
                    <a:pt x="3027" y="2003"/>
                    <a:pt x="2938" y="1838"/>
                  </a:cubicBezTo>
                  <a:cubicBezTo>
                    <a:pt x="2646" y="1331"/>
                    <a:pt x="2393" y="697"/>
                    <a:pt x="2012" y="228"/>
                  </a:cubicBezTo>
                  <a:cubicBezTo>
                    <a:pt x="1879" y="66"/>
                    <a:pt x="1734" y="0"/>
                    <a:pt x="158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0"/>
            <p:cNvSpPr/>
            <p:nvPr/>
          </p:nvSpPr>
          <p:spPr>
            <a:xfrm>
              <a:off x="1711847" y="3945643"/>
              <a:ext cx="61325" cy="60928"/>
            </a:xfrm>
            <a:custGeom>
              <a:avLst/>
              <a:gdLst/>
              <a:ahLst/>
              <a:cxnLst/>
              <a:rect l="l" t="t" r="r" b="b"/>
              <a:pathLst>
                <a:path w="1853" h="1841" extrusionOk="0">
                  <a:moveTo>
                    <a:pt x="948" y="570"/>
                  </a:moveTo>
                  <a:cubicBezTo>
                    <a:pt x="1122" y="570"/>
                    <a:pt x="1288" y="680"/>
                    <a:pt x="1281" y="914"/>
                  </a:cubicBezTo>
                  <a:cubicBezTo>
                    <a:pt x="1281" y="1153"/>
                    <a:pt x="1125" y="1261"/>
                    <a:pt x="958" y="1261"/>
                  </a:cubicBezTo>
                  <a:cubicBezTo>
                    <a:pt x="780" y="1261"/>
                    <a:pt x="591" y="1137"/>
                    <a:pt x="571" y="914"/>
                  </a:cubicBezTo>
                  <a:lnTo>
                    <a:pt x="559" y="901"/>
                  </a:lnTo>
                  <a:lnTo>
                    <a:pt x="571" y="863"/>
                  </a:lnTo>
                  <a:cubicBezTo>
                    <a:pt x="609" y="671"/>
                    <a:pt x="782" y="570"/>
                    <a:pt x="948" y="570"/>
                  </a:cubicBezTo>
                  <a:close/>
                  <a:moveTo>
                    <a:pt x="976" y="0"/>
                  </a:moveTo>
                  <a:cubicBezTo>
                    <a:pt x="505" y="0"/>
                    <a:pt x="88" y="326"/>
                    <a:pt x="1" y="787"/>
                  </a:cubicBezTo>
                  <a:cubicBezTo>
                    <a:pt x="1" y="825"/>
                    <a:pt x="1" y="863"/>
                    <a:pt x="1" y="888"/>
                  </a:cubicBezTo>
                  <a:cubicBezTo>
                    <a:pt x="1" y="914"/>
                    <a:pt x="1" y="952"/>
                    <a:pt x="1" y="977"/>
                  </a:cubicBezTo>
                  <a:cubicBezTo>
                    <a:pt x="51" y="1459"/>
                    <a:pt x="470" y="1827"/>
                    <a:pt x="939" y="1839"/>
                  </a:cubicBezTo>
                  <a:cubicBezTo>
                    <a:pt x="954" y="1840"/>
                    <a:pt x="968" y="1840"/>
                    <a:pt x="982" y="1840"/>
                  </a:cubicBezTo>
                  <a:cubicBezTo>
                    <a:pt x="1492" y="1840"/>
                    <a:pt x="1852" y="1407"/>
                    <a:pt x="1852" y="914"/>
                  </a:cubicBezTo>
                  <a:cubicBezTo>
                    <a:pt x="1852" y="419"/>
                    <a:pt x="1497" y="1"/>
                    <a:pt x="1003" y="1"/>
                  </a:cubicBezTo>
                  <a:cubicBezTo>
                    <a:pt x="994" y="0"/>
                    <a:pt x="985" y="0"/>
                    <a:pt x="97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0"/>
            <p:cNvSpPr/>
            <p:nvPr/>
          </p:nvSpPr>
          <p:spPr>
            <a:xfrm>
              <a:off x="1286913" y="4358565"/>
              <a:ext cx="119969" cy="124272"/>
            </a:xfrm>
            <a:custGeom>
              <a:avLst/>
              <a:gdLst/>
              <a:ahLst/>
              <a:cxnLst/>
              <a:rect l="l" t="t" r="r" b="b"/>
              <a:pathLst>
                <a:path w="3625" h="3755" extrusionOk="0">
                  <a:moveTo>
                    <a:pt x="1565" y="1"/>
                  </a:moveTo>
                  <a:cubicBezTo>
                    <a:pt x="1537" y="1"/>
                    <a:pt x="1509" y="5"/>
                    <a:pt x="1479" y="14"/>
                  </a:cubicBezTo>
                  <a:cubicBezTo>
                    <a:pt x="617" y="267"/>
                    <a:pt x="439" y="1218"/>
                    <a:pt x="693" y="2004"/>
                  </a:cubicBezTo>
                  <a:cubicBezTo>
                    <a:pt x="541" y="2131"/>
                    <a:pt x="389" y="2271"/>
                    <a:pt x="237" y="2385"/>
                  </a:cubicBezTo>
                  <a:cubicBezTo>
                    <a:pt x="1" y="2570"/>
                    <a:pt x="180" y="2904"/>
                    <a:pt x="411" y="2904"/>
                  </a:cubicBezTo>
                  <a:cubicBezTo>
                    <a:pt x="466" y="2904"/>
                    <a:pt x="523" y="2885"/>
                    <a:pt x="579" y="2841"/>
                  </a:cubicBezTo>
                  <a:cubicBezTo>
                    <a:pt x="706" y="2740"/>
                    <a:pt x="833" y="2639"/>
                    <a:pt x="959" y="2537"/>
                  </a:cubicBezTo>
                  <a:cubicBezTo>
                    <a:pt x="1010" y="2600"/>
                    <a:pt x="1073" y="2677"/>
                    <a:pt x="1137" y="2740"/>
                  </a:cubicBezTo>
                  <a:cubicBezTo>
                    <a:pt x="934" y="2930"/>
                    <a:pt x="744" y="3120"/>
                    <a:pt x="554" y="3323"/>
                  </a:cubicBezTo>
                  <a:cubicBezTo>
                    <a:pt x="363" y="3514"/>
                    <a:pt x="566" y="3755"/>
                    <a:pt x="792" y="3755"/>
                  </a:cubicBezTo>
                  <a:cubicBezTo>
                    <a:pt x="867" y="3755"/>
                    <a:pt x="944" y="3729"/>
                    <a:pt x="1010" y="3666"/>
                  </a:cubicBezTo>
                  <a:cubicBezTo>
                    <a:pt x="1213" y="3463"/>
                    <a:pt x="1416" y="3260"/>
                    <a:pt x="1619" y="3057"/>
                  </a:cubicBezTo>
                  <a:cubicBezTo>
                    <a:pt x="1784" y="3121"/>
                    <a:pt x="1953" y="3151"/>
                    <a:pt x="2120" y="3151"/>
                  </a:cubicBezTo>
                  <a:cubicBezTo>
                    <a:pt x="2912" y="3151"/>
                    <a:pt x="3624" y="2473"/>
                    <a:pt x="3331" y="1561"/>
                  </a:cubicBezTo>
                  <a:cubicBezTo>
                    <a:pt x="3289" y="1433"/>
                    <a:pt x="3196" y="1379"/>
                    <a:pt x="3097" y="1379"/>
                  </a:cubicBezTo>
                  <a:cubicBezTo>
                    <a:pt x="2923" y="1379"/>
                    <a:pt x="2733" y="1549"/>
                    <a:pt x="2798" y="1776"/>
                  </a:cubicBezTo>
                  <a:cubicBezTo>
                    <a:pt x="2968" y="2298"/>
                    <a:pt x="2592" y="2564"/>
                    <a:pt x="2171" y="2564"/>
                  </a:cubicBezTo>
                  <a:cubicBezTo>
                    <a:pt x="2152" y="2564"/>
                    <a:pt x="2133" y="2564"/>
                    <a:pt x="2113" y="2562"/>
                  </a:cubicBezTo>
                  <a:cubicBezTo>
                    <a:pt x="2189" y="2486"/>
                    <a:pt x="2265" y="2398"/>
                    <a:pt x="2341" y="2322"/>
                  </a:cubicBezTo>
                  <a:cubicBezTo>
                    <a:pt x="2541" y="2132"/>
                    <a:pt x="2335" y="1885"/>
                    <a:pt x="2112" y="1885"/>
                  </a:cubicBezTo>
                  <a:cubicBezTo>
                    <a:pt x="2038" y="1885"/>
                    <a:pt x="1961" y="1912"/>
                    <a:pt x="1898" y="1979"/>
                  </a:cubicBezTo>
                  <a:cubicBezTo>
                    <a:pt x="1771" y="2093"/>
                    <a:pt x="1657" y="2220"/>
                    <a:pt x="1530" y="2334"/>
                  </a:cubicBezTo>
                  <a:cubicBezTo>
                    <a:pt x="1492" y="2296"/>
                    <a:pt x="1454" y="2258"/>
                    <a:pt x="1429" y="2220"/>
                  </a:cubicBezTo>
                  <a:cubicBezTo>
                    <a:pt x="1403" y="2195"/>
                    <a:pt x="1390" y="2169"/>
                    <a:pt x="1378" y="2157"/>
                  </a:cubicBezTo>
                  <a:cubicBezTo>
                    <a:pt x="1581" y="1954"/>
                    <a:pt x="1784" y="1764"/>
                    <a:pt x="1986" y="1548"/>
                  </a:cubicBezTo>
                  <a:cubicBezTo>
                    <a:pt x="2175" y="1350"/>
                    <a:pt x="1970" y="1109"/>
                    <a:pt x="1749" y="1109"/>
                  </a:cubicBezTo>
                  <a:cubicBezTo>
                    <a:pt x="1673" y="1109"/>
                    <a:pt x="1595" y="1138"/>
                    <a:pt x="1530" y="1206"/>
                  </a:cubicBezTo>
                  <a:cubicBezTo>
                    <a:pt x="1416" y="1332"/>
                    <a:pt x="1289" y="1447"/>
                    <a:pt x="1175" y="1573"/>
                  </a:cubicBezTo>
                  <a:cubicBezTo>
                    <a:pt x="1112" y="1130"/>
                    <a:pt x="1238" y="673"/>
                    <a:pt x="1682" y="546"/>
                  </a:cubicBezTo>
                  <a:cubicBezTo>
                    <a:pt x="2007" y="454"/>
                    <a:pt x="1855" y="1"/>
                    <a:pt x="156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0"/>
            <p:cNvSpPr/>
            <p:nvPr/>
          </p:nvSpPr>
          <p:spPr>
            <a:xfrm>
              <a:off x="1451657" y="4314284"/>
              <a:ext cx="72213" cy="85153"/>
            </a:xfrm>
            <a:custGeom>
              <a:avLst/>
              <a:gdLst/>
              <a:ahLst/>
              <a:cxnLst/>
              <a:rect l="l" t="t" r="r" b="b"/>
              <a:pathLst>
                <a:path w="2182" h="2573" extrusionOk="0">
                  <a:moveTo>
                    <a:pt x="395" y="0"/>
                  </a:moveTo>
                  <a:cubicBezTo>
                    <a:pt x="261" y="0"/>
                    <a:pt x="126" y="97"/>
                    <a:pt x="102" y="249"/>
                  </a:cubicBezTo>
                  <a:cubicBezTo>
                    <a:pt x="26" y="667"/>
                    <a:pt x="1" y="1073"/>
                    <a:pt x="1" y="1504"/>
                  </a:cubicBezTo>
                  <a:cubicBezTo>
                    <a:pt x="7" y="1669"/>
                    <a:pt x="125" y="1745"/>
                    <a:pt x="252" y="1745"/>
                  </a:cubicBezTo>
                  <a:cubicBezTo>
                    <a:pt x="408" y="1745"/>
                    <a:pt x="579" y="1630"/>
                    <a:pt x="572" y="1428"/>
                  </a:cubicBezTo>
                  <a:cubicBezTo>
                    <a:pt x="572" y="1301"/>
                    <a:pt x="572" y="1174"/>
                    <a:pt x="584" y="1047"/>
                  </a:cubicBezTo>
                  <a:cubicBezTo>
                    <a:pt x="762" y="1301"/>
                    <a:pt x="952" y="1555"/>
                    <a:pt x="1142" y="1808"/>
                  </a:cubicBezTo>
                  <a:cubicBezTo>
                    <a:pt x="1307" y="2062"/>
                    <a:pt x="1510" y="2506"/>
                    <a:pt x="1827" y="2569"/>
                  </a:cubicBezTo>
                  <a:cubicBezTo>
                    <a:pt x="1841" y="2571"/>
                    <a:pt x="1855" y="2572"/>
                    <a:pt x="1869" y="2572"/>
                  </a:cubicBezTo>
                  <a:cubicBezTo>
                    <a:pt x="2015" y="2572"/>
                    <a:pt x="2133" y="2455"/>
                    <a:pt x="2157" y="2328"/>
                  </a:cubicBezTo>
                  <a:lnTo>
                    <a:pt x="2157" y="2290"/>
                  </a:lnTo>
                  <a:cubicBezTo>
                    <a:pt x="2182" y="2163"/>
                    <a:pt x="2093" y="2036"/>
                    <a:pt x="1979" y="1986"/>
                  </a:cubicBezTo>
                  <a:cubicBezTo>
                    <a:pt x="1966" y="1973"/>
                    <a:pt x="1941" y="1948"/>
                    <a:pt x="1916" y="1922"/>
                  </a:cubicBezTo>
                  <a:cubicBezTo>
                    <a:pt x="1852" y="1821"/>
                    <a:pt x="1776" y="1719"/>
                    <a:pt x="1700" y="1618"/>
                  </a:cubicBezTo>
                  <a:cubicBezTo>
                    <a:pt x="1586" y="1466"/>
                    <a:pt x="1485" y="1314"/>
                    <a:pt x="1370" y="1174"/>
                  </a:cubicBezTo>
                  <a:cubicBezTo>
                    <a:pt x="1117" y="819"/>
                    <a:pt x="863" y="464"/>
                    <a:pt x="610" y="109"/>
                  </a:cubicBezTo>
                  <a:cubicBezTo>
                    <a:pt x="553" y="34"/>
                    <a:pt x="474" y="0"/>
                    <a:pt x="39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0"/>
            <p:cNvSpPr/>
            <p:nvPr/>
          </p:nvSpPr>
          <p:spPr>
            <a:xfrm>
              <a:off x="1485248" y="4273048"/>
              <a:ext cx="60465" cy="56923"/>
            </a:xfrm>
            <a:custGeom>
              <a:avLst/>
              <a:gdLst/>
              <a:ahLst/>
              <a:cxnLst/>
              <a:rect l="l" t="t" r="r" b="b"/>
              <a:pathLst>
                <a:path w="1827" h="1720" extrusionOk="0">
                  <a:moveTo>
                    <a:pt x="845" y="573"/>
                  </a:moveTo>
                  <a:cubicBezTo>
                    <a:pt x="1085" y="573"/>
                    <a:pt x="1295" y="812"/>
                    <a:pt x="1078" y="1051"/>
                  </a:cubicBezTo>
                  <a:cubicBezTo>
                    <a:pt x="1026" y="1111"/>
                    <a:pt x="960" y="1148"/>
                    <a:pt x="894" y="1148"/>
                  </a:cubicBezTo>
                  <a:cubicBezTo>
                    <a:pt x="849" y="1148"/>
                    <a:pt x="803" y="1130"/>
                    <a:pt x="761" y="1089"/>
                  </a:cubicBezTo>
                  <a:cubicBezTo>
                    <a:pt x="685" y="1025"/>
                    <a:pt x="609" y="873"/>
                    <a:pt x="660" y="772"/>
                  </a:cubicBezTo>
                  <a:cubicBezTo>
                    <a:pt x="698" y="721"/>
                    <a:pt x="723" y="658"/>
                    <a:pt x="723" y="594"/>
                  </a:cubicBezTo>
                  <a:cubicBezTo>
                    <a:pt x="763" y="580"/>
                    <a:pt x="804" y="573"/>
                    <a:pt x="845" y="573"/>
                  </a:cubicBezTo>
                  <a:close/>
                  <a:moveTo>
                    <a:pt x="837" y="0"/>
                  </a:moveTo>
                  <a:cubicBezTo>
                    <a:pt x="634" y="0"/>
                    <a:pt x="431" y="62"/>
                    <a:pt x="267" y="188"/>
                  </a:cubicBezTo>
                  <a:cubicBezTo>
                    <a:pt x="165" y="277"/>
                    <a:pt x="140" y="391"/>
                    <a:pt x="178" y="493"/>
                  </a:cubicBezTo>
                  <a:cubicBezTo>
                    <a:pt x="0" y="848"/>
                    <a:pt x="89" y="1266"/>
                    <a:pt x="394" y="1533"/>
                  </a:cubicBezTo>
                  <a:cubicBezTo>
                    <a:pt x="538" y="1660"/>
                    <a:pt x="712" y="1720"/>
                    <a:pt x="886" y="1720"/>
                  </a:cubicBezTo>
                  <a:cubicBezTo>
                    <a:pt x="1109" y="1720"/>
                    <a:pt x="1333" y="1622"/>
                    <a:pt x="1497" y="1444"/>
                  </a:cubicBezTo>
                  <a:cubicBezTo>
                    <a:pt x="1788" y="1127"/>
                    <a:pt x="1826" y="632"/>
                    <a:pt x="1547" y="315"/>
                  </a:cubicBezTo>
                  <a:cubicBezTo>
                    <a:pt x="1368" y="107"/>
                    <a:pt x="1102" y="0"/>
                    <a:pt x="83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0"/>
            <p:cNvSpPr/>
            <p:nvPr/>
          </p:nvSpPr>
          <p:spPr>
            <a:xfrm>
              <a:off x="1572287" y="4169594"/>
              <a:ext cx="115204" cy="135987"/>
            </a:xfrm>
            <a:custGeom>
              <a:avLst/>
              <a:gdLst/>
              <a:ahLst/>
              <a:cxnLst/>
              <a:rect l="l" t="t" r="r" b="b"/>
              <a:pathLst>
                <a:path w="3481" h="4109" extrusionOk="0">
                  <a:moveTo>
                    <a:pt x="398" y="0"/>
                  </a:moveTo>
                  <a:cubicBezTo>
                    <a:pt x="200" y="0"/>
                    <a:pt x="0" y="241"/>
                    <a:pt x="147" y="461"/>
                  </a:cubicBezTo>
                  <a:cubicBezTo>
                    <a:pt x="363" y="778"/>
                    <a:pt x="579" y="1095"/>
                    <a:pt x="781" y="1412"/>
                  </a:cubicBezTo>
                  <a:lnTo>
                    <a:pt x="807" y="1450"/>
                  </a:lnTo>
                  <a:cubicBezTo>
                    <a:pt x="731" y="1679"/>
                    <a:pt x="718" y="1932"/>
                    <a:pt x="832" y="2173"/>
                  </a:cubicBezTo>
                  <a:cubicBezTo>
                    <a:pt x="933" y="2396"/>
                    <a:pt x="1131" y="2530"/>
                    <a:pt x="1355" y="2530"/>
                  </a:cubicBezTo>
                  <a:cubicBezTo>
                    <a:pt x="1412" y="2530"/>
                    <a:pt x="1471" y="2521"/>
                    <a:pt x="1530" y="2503"/>
                  </a:cubicBezTo>
                  <a:cubicBezTo>
                    <a:pt x="1672" y="2467"/>
                    <a:pt x="1858" y="2310"/>
                    <a:pt x="2016" y="2310"/>
                  </a:cubicBezTo>
                  <a:cubicBezTo>
                    <a:pt x="2027" y="2310"/>
                    <a:pt x="2039" y="2311"/>
                    <a:pt x="2049" y="2313"/>
                  </a:cubicBezTo>
                  <a:cubicBezTo>
                    <a:pt x="2455" y="2402"/>
                    <a:pt x="2214" y="2604"/>
                    <a:pt x="2062" y="2680"/>
                  </a:cubicBezTo>
                  <a:cubicBezTo>
                    <a:pt x="1935" y="2744"/>
                    <a:pt x="1770" y="2744"/>
                    <a:pt x="1631" y="2757"/>
                  </a:cubicBezTo>
                  <a:cubicBezTo>
                    <a:pt x="1275" y="2793"/>
                    <a:pt x="1323" y="3329"/>
                    <a:pt x="1660" y="3329"/>
                  </a:cubicBezTo>
                  <a:cubicBezTo>
                    <a:pt x="1671" y="3329"/>
                    <a:pt x="1683" y="3328"/>
                    <a:pt x="1694" y="3327"/>
                  </a:cubicBezTo>
                  <a:cubicBezTo>
                    <a:pt x="1834" y="3314"/>
                    <a:pt x="1973" y="3289"/>
                    <a:pt x="2113" y="3251"/>
                  </a:cubicBezTo>
                  <a:cubicBezTo>
                    <a:pt x="2354" y="3505"/>
                    <a:pt x="2595" y="3758"/>
                    <a:pt x="2836" y="4012"/>
                  </a:cubicBezTo>
                  <a:cubicBezTo>
                    <a:pt x="2897" y="4080"/>
                    <a:pt x="2974" y="4108"/>
                    <a:pt x="3049" y="4108"/>
                  </a:cubicBezTo>
                  <a:cubicBezTo>
                    <a:pt x="3269" y="4108"/>
                    <a:pt x="3481" y="3868"/>
                    <a:pt x="3292" y="3670"/>
                  </a:cubicBezTo>
                  <a:cubicBezTo>
                    <a:pt x="3064" y="3441"/>
                    <a:pt x="2848" y="3200"/>
                    <a:pt x="2633" y="2972"/>
                  </a:cubicBezTo>
                  <a:cubicBezTo>
                    <a:pt x="2671" y="2934"/>
                    <a:pt x="2696" y="2883"/>
                    <a:pt x="2734" y="2833"/>
                  </a:cubicBezTo>
                  <a:cubicBezTo>
                    <a:pt x="2912" y="2541"/>
                    <a:pt x="2874" y="2161"/>
                    <a:pt x="2607" y="1932"/>
                  </a:cubicBezTo>
                  <a:cubicBezTo>
                    <a:pt x="2452" y="1804"/>
                    <a:pt x="2267" y="1751"/>
                    <a:pt x="2079" y="1751"/>
                  </a:cubicBezTo>
                  <a:cubicBezTo>
                    <a:pt x="1914" y="1751"/>
                    <a:pt x="1747" y="1791"/>
                    <a:pt x="1593" y="1856"/>
                  </a:cubicBezTo>
                  <a:cubicBezTo>
                    <a:pt x="1543" y="1876"/>
                    <a:pt x="1462" y="1935"/>
                    <a:pt x="1393" y="1935"/>
                  </a:cubicBezTo>
                  <a:cubicBezTo>
                    <a:pt x="1374" y="1935"/>
                    <a:pt x="1356" y="1931"/>
                    <a:pt x="1339" y="1920"/>
                  </a:cubicBezTo>
                  <a:cubicBezTo>
                    <a:pt x="1276" y="1869"/>
                    <a:pt x="1365" y="1603"/>
                    <a:pt x="1390" y="1552"/>
                  </a:cubicBezTo>
                  <a:cubicBezTo>
                    <a:pt x="1492" y="1324"/>
                    <a:pt x="1682" y="1210"/>
                    <a:pt x="1910" y="1146"/>
                  </a:cubicBezTo>
                  <a:cubicBezTo>
                    <a:pt x="2238" y="1064"/>
                    <a:pt x="2079" y="604"/>
                    <a:pt x="1773" y="604"/>
                  </a:cubicBezTo>
                  <a:cubicBezTo>
                    <a:pt x="1748" y="604"/>
                    <a:pt x="1722" y="607"/>
                    <a:pt x="1694" y="614"/>
                  </a:cubicBezTo>
                  <a:cubicBezTo>
                    <a:pt x="1504" y="664"/>
                    <a:pt x="1301" y="778"/>
                    <a:pt x="1149" y="931"/>
                  </a:cubicBezTo>
                  <a:cubicBezTo>
                    <a:pt x="972" y="664"/>
                    <a:pt x="794" y="385"/>
                    <a:pt x="604" y="119"/>
                  </a:cubicBezTo>
                  <a:cubicBezTo>
                    <a:pt x="548" y="35"/>
                    <a:pt x="473" y="0"/>
                    <a:pt x="39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0"/>
            <p:cNvSpPr/>
            <p:nvPr/>
          </p:nvSpPr>
          <p:spPr>
            <a:xfrm>
              <a:off x="1674516" y="4154636"/>
              <a:ext cx="57883" cy="67481"/>
            </a:xfrm>
            <a:custGeom>
              <a:avLst/>
              <a:gdLst/>
              <a:ahLst/>
              <a:cxnLst/>
              <a:rect l="l" t="t" r="r" b="b"/>
              <a:pathLst>
                <a:path w="1749" h="2039" extrusionOk="0">
                  <a:moveTo>
                    <a:pt x="315" y="1"/>
                  </a:moveTo>
                  <a:cubicBezTo>
                    <a:pt x="187" y="1"/>
                    <a:pt x="69" y="76"/>
                    <a:pt x="64" y="241"/>
                  </a:cubicBezTo>
                  <a:cubicBezTo>
                    <a:pt x="51" y="571"/>
                    <a:pt x="38" y="901"/>
                    <a:pt x="26" y="1230"/>
                  </a:cubicBezTo>
                  <a:cubicBezTo>
                    <a:pt x="0" y="1268"/>
                    <a:pt x="0" y="1319"/>
                    <a:pt x="13" y="1357"/>
                  </a:cubicBezTo>
                  <a:cubicBezTo>
                    <a:pt x="13" y="1383"/>
                    <a:pt x="13" y="1421"/>
                    <a:pt x="13" y="1446"/>
                  </a:cubicBezTo>
                  <a:cubicBezTo>
                    <a:pt x="0" y="1611"/>
                    <a:pt x="89" y="1725"/>
                    <a:pt x="254" y="1763"/>
                  </a:cubicBezTo>
                  <a:cubicBezTo>
                    <a:pt x="584" y="1852"/>
                    <a:pt x="901" y="1941"/>
                    <a:pt x="1230" y="2029"/>
                  </a:cubicBezTo>
                  <a:cubicBezTo>
                    <a:pt x="1256" y="2036"/>
                    <a:pt x="1280" y="2039"/>
                    <a:pt x="1302" y="2039"/>
                  </a:cubicBezTo>
                  <a:cubicBezTo>
                    <a:pt x="1594" y="2039"/>
                    <a:pt x="1636" y="1541"/>
                    <a:pt x="1306" y="1459"/>
                  </a:cubicBezTo>
                  <a:cubicBezTo>
                    <a:pt x="1129" y="1408"/>
                    <a:pt x="964" y="1370"/>
                    <a:pt x="799" y="1319"/>
                  </a:cubicBezTo>
                  <a:cubicBezTo>
                    <a:pt x="1053" y="1129"/>
                    <a:pt x="1306" y="926"/>
                    <a:pt x="1547" y="698"/>
                  </a:cubicBezTo>
                  <a:cubicBezTo>
                    <a:pt x="1749" y="496"/>
                    <a:pt x="1574" y="167"/>
                    <a:pt x="1360" y="167"/>
                  </a:cubicBezTo>
                  <a:cubicBezTo>
                    <a:pt x="1305" y="167"/>
                    <a:pt x="1247" y="189"/>
                    <a:pt x="1192" y="241"/>
                  </a:cubicBezTo>
                  <a:cubicBezTo>
                    <a:pt x="1015" y="419"/>
                    <a:pt x="812" y="584"/>
                    <a:pt x="609" y="749"/>
                  </a:cubicBezTo>
                  <a:cubicBezTo>
                    <a:pt x="622" y="596"/>
                    <a:pt x="622" y="457"/>
                    <a:pt x="634" y="317"/>
                  </a:cubicBezTo>
                  <a:cubicBezTo>
                    <a:pt x="641" y="115"/>
                    <a:pt x="471" y="1"/>
                    <a:pt x="31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0"/>
            <p:cNvSpPr/>
            <p:nvPr/>
          </p:nvSpPr>
          <p:spPr>
            <a:xfrm>
              <a:off x="1724787" y="4113069"/>
              <a:ext cx="87669" cy="78601"/>
            </a:xfrm>
            <a:custGeom>
              <a:avLst/>
              <a:gdLst/>
              <a:ahLst/>
              <a:cxnLst/>
              <a:rect l="l" t="t" r="r" b="b"/>
              <a:pathLst>
                <a:path w="2649" h="2375" extrusionOk="0">
                  <a:moveTo>
                    <a:pt x="768" y="0"/>
                  </a:moveTo>
                  <a:cubicBezTo>
                    <a:pt x="397" y="0"/>
                    <a:pt x="86" y="374"/>
                    <a:pt x="28" y="762"/>
                  </a:cubicBezTo>
                  <a:cubicBezTo>
                    <a:pt x="0" y="965"/>
                    <a:pt x="157" y="1079"/>
                    <a:pt x="312" y="1079"/>
                  </a:cubicBezTo>
                  <a:cubicBezTo>
                    <a:pt x="438" y="1079"/>
                    <a:pt x="563" y="1003"/>
                    <a:pt x="586" y="838"/>
                  </a:cubicBezTo>
                  <a:cubicBezTo>
                    <a:pt x="576" y="721"/>
                    <a:pt x="619" y="656"/>
                    <a:pt x="721" y="656"/>
                  </a:cubicBezTo>
                  <a:cubicBezTo>
                    <a:pt x="751" y="656"/>
                    <a:pt x="787" y="662"/>
                    <a:pt x="827" y="673"/>
                  </a:cubicBezTo>
                  <a:cubicBezTo>
                    <a:pt x="827" y="711"/>
                    <a:pt x="827" y="749"/>
                    <a:pt x="827" y="787"/>
                  </a:cubicBezTo>
                  <a:cubicBezTo>
                    <a:pt x="878" y="901"/>
                    <a:pt x="840" y="1130"/>
                    <a:pt x="840" y="1256"/>
                  </a:cubicBezTo>
                  <a:cubicBezTo>
                    <a:pt x="852" y="1548"/>
                    <a:pt x="852" y="1840"/>
                    <a:pt x="865" y="2119"/>
                  </a:cubicBezTo>
                  <a:cubicBezTo>
                    <a:pt x="865" y="2272"/>
                    <a:pt x="1013" y="2375"/>
                    <a:pt x="1154" y="2375"/>
                  </a:cubicBezTo>
                  <a:cubicBezTo>
                    <a:pt x="1210" y="2375"/>
                    <a:pt x="1265" y="2358"/>
                    <a:pt x="1309" y="2322"/>
                  </a:cubicBezTo>
                  <a:cubicBezTo>
                    <a:pt x="1689" y="1992"/>
                    <a:pt x="2057" y="1675"/>
                    <a:pt x="2425" y="1358"/>
                  </a:cubicBezTo>
                  <a:cubicBezTo>
                    <a:pt x="2648" y="1165"/>
                    <a:pt x="2473" y="833"/>
                    <a:pt x="2251" y="833"/>
                  </a:cubicBezTo>
                  <a:cubicBezTo>
                    <a:pt x="2196" y="833"/>
                    <a:pt x="2138" y="854"/>
                    <a:pt x="2082" y="901"/>
                  </a:cubicBezTo>
                  <a:cubicBezTo>
                    <a:pt x="1854" y="1092"/>
                    <a:pt x="1639" y="1282"/>
                    <a:pt x="1410" y="1472"/>
                  </a:cubicBezTo>
                  <a:cubicBezTo>
                    <a:pt x="1410" y="1295"/>
                    <a:pt x="1410" y="1104"/>
                    <a:pt x="1398" y="927"/>
                  </a:cubicBezTo>
                  <a:cubicBezTo>
                    <a:pt x="1398" y="622"/>
                    <a:pt x="1398" y="305"/>
                    <a:pt x="1119" y="115"/>
                  </a:cubicBezTo>
                  <a:cubicBezTo>
                    <a:pt x="1000" y="35"/>
                    <a:pt x="881" y="0"/>
                    <a:pt x="76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0"/>
            <p:cNvSpPr/>
            <p:nvPr/>
          </p:nvSpPr>
          <p:spPr>
            <a:xfrm>
              <a:off x="1844887" y="3928699"/>
              <a:ext cx="146346" cy="155844"/>
            </a:xfrm>
            <a:custGeom>
              <a:avLst/>
              <a:gdLst/>
              <a:ahLst/>
              <a:cxnLst/>
              <a:rect l="l" t="t" r="r" b="b"/>
              <a:pathLst>
                <a:path w="4422" h="4709" extrusionOk="0">
                  <a:moveTo>
                    <a:pt x="1811" y="1"/>
                  </a:moveTo>
                  <a:cubicBezTo>
                    <a:pt x="1758" y="1"/>
                    <a:pt x="1702" y="21"/>
                    <a:pt x="1649" y="69"/>
                  </a:cubicBezTo>
                  <a:cubicBezTo>
                    <a:pt x="1142" y="538"/>
                    <a:pt x="622" y="1007"/>
                    <a:pt x="115" y="1464"/>
                  </a:cubicBezTo>
                  <a:cubicBezTo>
                    <a:pt x="0" y="1578"/>
                    <a:pt x="0" y="1743"/>
                    <a:pt x="76" y="1857"/>
                  </a:cubicBezTo>
                  <a:cubicBezTo>
                    <a:pt x="76" y="1870"/>
                    <a:pt x="89" y="1895"/>
                    <a:pt x="115" y="1920"/>
                  </a:cubicBezTo>
                  <a:cubicBezTo>
                    <a:pt x="432" y="2288"/>
                    <a:pt x="736" y="2681"/>
                    <a:pt x="1040" y="3061"/>
                  </a:cubicBezTo>
                  <a:cubicBezTo>
                    <a:pt x="1015" y="3099"/>
                    <a:pt x="989" y="3125"/>
                    <a:pt x="964" y="3150"/>
                  </a:cubicBezTo>
                  <a:cubicBezTo>
                    <a:pt x="752" y="3342"/>
                    <a:pt x="927" y="3680"/>
                    <a:pt x="1141" y="3680"/>
                  </a:cubicBezTo>
                  <a:cubicBezTo>
                    <a:pt x="1196" y="3680"/>
                    <a:pt x="1253" y="3658"/>
                    <a:pt x="1306" y="3607"/>
                  </a:cubicBezTo>
                  <a:cubicBezTo>
                    <a:pt x="1332" y="3569"/>
                    <a:pt x="1370" y="3543"/>
                    <a:pt x="1408" y="3505"/>
                  </a:cubicBezTo>
                  <a:cubicBezTo>
                    <a:pt x="1471" y="3594"/>
                    <a:pt x="1547" y="3683"/>
                    <a:pt x="1623" y="3772"/>
                  </a:cubicBezTo>
                  <a:cubicBezTo>
                    <a:pt x="1509" y="3860"/>
                    <a:pt x="1395" y="3962"/>
                    <a:pt x="1281" y="4051"/>
                  </a:cubicBezTo>
                  <a:cubicBezTo>
                    <a:pt x="1055" y="4235"/>
                    <a:pt x="1236" y="4569"/>
                    <a:pt x="1461" y="4569"/>
                  </a:cubicBezTo>
                  <a:cubicBezTo>
                    <a:pt x="1515" y="4569"/>
                    <a:pt x="1570" y="4551"/>
                    <a:pt x="1623" y="4507"/>
                  </a:cubicBezTo>
                  <a:cubicBezTo>
                    <a:pt x="1750" y="4406"/>
                    <a:pt x="1877" y="4304"/>
                    <a:pt x="2004" y="4190"/>
                  </a:cubicBezTo>
                  <a:cubicBezTo>
                    <a:pt x="2105" y="4291"/>
                    <a:pt x="2194" y="4393"/>
                    <a:pt x="2296" y="4494"/>
                  </a:cubicBezTo>
                  <a:cubicBezTo>
                    <a:pt x="2432" y="4631"/>
                    <a:pt x="2562" y="4709"/>
                    <a:pt x="2719" y="4709"/>
                  </a:cubicBezTo>
                  <a:cubicBezTo>
                    <a:pt x="2780" y="4709"/>
                    <a:pt x="2846" y="4697"/>
                    <a:pt x="2917" y="4672"/>
                  </a:cubicBezTo>
                  <a:cubicBezTo>
                    <a:pt x="3373" y="4507"/>
                    <a:pt x="3830" y="3949"/>
                    <a:pt x="4198" y="3657"/>
                  </a:cubicBezTo>
                  <a:cubicBezTo>
                    <a:pt x="4421" y="3464"/>
                    <a:pt x="4246" y="3133"/>
                    <a:pt x="4023" y="3133"/>
                  </a:cubicBezTo>
                  <a:cubicBezTo>
                    <a:pt x="3968" y="3133"/>
                    <a:pt x="3911" y="3153"/>
                    <a:pt x="3855" y="3201"/>
                  </a:cubicBezTo>
                  <a:cubicBezTo>
                    <a:pt x="3551" y="3442"/>
                    <a:pt x="3247" y="3695"/>
                    <a:pt x="2942" y="3936"/>
                  </a:cubicBezTo>
                  <a:cubicBezTo>
                    <a:pt x="2866" y="4012"/>
                    <a:pt x="2777" y="4076"/>
                    <a:pt x="2701" y="4139"/>
                  </a:cubicBezTo>
                  <a:cubicBezTo>
                    <a:pt x="2663" y="4076"/>
                    <a:pt x="2625" y="4012"/>
                    <a:pt x="2575" y="3949"/>
                  </a:cubicBezTo>
                  <a:cubicBezTo>
                    <a:pt x="2536" y="3911"/>
                    <a:pt x="2486" y="3860"/>
                    <a:pt x="2435" y="3810"/>
                  </a:cubicBezTo>
                  <a:cubicBezTo>
                    <a:pt x="2714" y="3556"/>
                    <a:pt x="2980" y="3290"/>
                    <a:pt x="3247" y="3011"/>
                  </a:cubicBezTo>
                  <a:cubicBezTo>
                    <a:pt x="3427" y="2811"/>
                    <a:pt x="3223" y="2561"/>
                    <a:pt x="3002" y="2561"/>
                  </a:cubicBezTo>
                  <a:cubicBezTo>
                    <a:pt x="2929" y="2561"/>
                    <a:pt x="2853" y="2589"/>
                    <a:pt x="2790" y="2656"/>
                  </a:cubicBezTo>
                  <a:cubicBezTo>
                    <a:pt x="2562" y="2897"/>
                    <a:pt x="2321" y="3138"/>
                    <a:pt x="2080" y="3366"/>
                  </a:cubicBezTo>
                  <a:cubicBezTo>
                    <a:pt x="2004" y="3277"/>
                    <a:pt x="1928" y="3176"/>
                    <a:pt x="1852" y="3087"/>
                  </a:cubicBezTo>
                  <a:cubicBezTo>
                    <a:pt x="2093" y="2859"/>
                    <a:pt x="2346" y="2618"/>
                    <a:pt x="2600" y="2377"/>
                  </a:cubicBezTo>
                  <a:cubicBezTo>
                    <a:pt x="2811" y="2185"/>
                    <a:pt x="2639" y="1858"/>
                    <a:pt x="2426" y="1858"/>
                  </a:cubicBezTo>
                  <a:cubicBezTo>
                    <a:pt x="2371" y="1858"/>
                    <a:pt x="2312" y="1881"/>
                    <a:pt x="2257" y="1933"/>
                  </a:cubicBezTo>
                  <a:cubicBezTo>
                    <a:pt x="1991" y="2174"/>
                    <a:pt x="1738" y="2415"/>
                    <a:pt x="1484" y="2656"/>
                  </a:cubicBezTo>
                  <a:cubicBezTo>
                    <a:pt x="1218" y="2339"/>
                    <a:pt x="951" y="2034"/>
                    <a:pt x="685" y="1717"/>
                  </a:cubicBezTo>
                  <a:cubicBezTo>
                    <a:pt x="1116" y="1324"/>
                    <a:pt x="1560" y="918"/>
                    <a:pt x="1991" y="525"/>
                  </a:cubicBezTo>
                  <a:cubicBezTo>
                    <a:pt x="2205" y="332"/>
                    <a:pt x="2027" y="1"/>
                    <a:pt x="181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0"/>
            <p:cNvSpPr/>
            <p:nvPr/>
          </p:nvSpPr>
          <p:spPr>
            <a:xfrm>
              <a:off x="1934672" y="3852118"/>
              <a:ext cx="171598" cy="152270"/>
            </a:xfrm>
            <a:custGeom>
              <a:avLst/>
              <a:gdLst/>
              <a:ahLst/>
              <a:cxnLst/>
              <a:rect l="l" t="t" r="r" b="b"/>
              <a:pathLst>
                <a:path w="5185" h="4601" extrusionOk="0">
                  <a:moveTo>
                    <a:pt x="1647" y="1"/>
                  </a:moveTo>
                  <a:cubicBezTo>
                    <a:pt x="1590" y="1"/>
                    <a:pt x="1529" y="23"/>
                    <a:pt x="1472" y="75"/>
                  </a:cubicBezTo>
                  <a:cubicBezTo>
                    <a:pt x="1041" y="443"/>
                    <a:pt x="610" y="823"/>
                    <a:pt x="191" y="1204"/>
                  </a:cubicBezTo>
                  <a:cubicBezTo>
                    <a:pt x="1" y="1381"/>
                    <a:pt x="102" y="1647"/>
                    <a:pt x="280" y="1711"/>
                  </a:cubicBezTo>
                  <a:cubicBezTo>
                    <a:pt x="660" y="2205"/>
                    <a:pt x="1066" y="2687"/>
                    <a:pt x="1485" y="3156"/>
                  </a:cubicBezTo>
                  <a:cubicBezTo>
                    <a:pt x="1878" y="3588"/>
                    <a:pt x="2271" y="4120"/>
                    <a:pt x="2740" y="4462"/>
                  </a:cubicBezTo>
                  <a:cubicBezTo>
                    <a:pt x="2863" y="4558"/>
                    <a:pt x="2972" y="4601"/>
                    <a:pt x="3077" y="4601"/>
                  </a:cubicBezTo>
                  <a:cubicBezTo>
                    <a:pt x="3211" y="4601"/>
                    <a:pt x="3339" y="4532"/>
                    <a:pt x="3488" y="4412"/>
                  </a:cubicBezTo>
                  <a:cubicBezTo>
                    <a:pt x="4008" y="4019"/>
                    <a:pt x="4477" y="3524"/>
                    <a:pt x="4972" y="3093"/>
                  </a:cubicBezTo>
                  <a:cubicBezTo>
                    <a:pt x="5184" y="2901"/>
                    <a:pt x="5009" y="2563"/>
                    <a:pt x="4788" y="2563"/>
                  </a:cubicBezTo>
                  <a:cubicBezTo>
                    <a:pt x="4732" y="2563"/>
                    <a:pt x="4673" y="2585"/>
                    <a:pt x="4617" y="2637"/>
                  </a:cubicBezTo>
                  <a:cubicBezTo>
                    <a:pt x="4287" y="2941"/>
                    <a:pt x="3945" y="3245"/>
                    <a:pt x="3615" y="3537"/>
                  </a:cubicBezTo>
                  <a:cubicBezTo>
                    <a:pt x="3513" y="3626"/>
                    <a:pt x="3209" y="4006"/>
                    <a:pt x="3095" y="4019"/>
                  </a:cubicBezTo>
                  <a:cubicBezTo>
                    <a:pt x="3093" y="4019"/>
                    <a:pt x="3092" y="4019"/>
                    <a:pt x="3090" y="4019"/>
                  </a:cubicBezTo>
                  <a:cubicBezTo>
                    <a:pt x="2959" y="4019"/>
                    <a:pt x="2625" y="3548"/>
                    <a:pt x="2537" y="3448"/>
                  </a:cubicBezTo>
                  <a:cubicBezTo>
                    <a:pt x="1916" y="2814"/>
                    <a:pt x="1332" y="2142"/>
                    <a:pt x="787" y="1445"/>
                  </a:cubicBezTo>
                  <a:cubicBezTo>
                    <a:pt x="1130" y="1140"/>
                    <a:pt x="1472" y="836"/>
                    <a:pt x="1814" y="519"/>
                  </a:cubicBezTo>
                  <a:cubicBezTo>
                    <a:pt x="2036" y="328"/>
                    <a:pt x="1866" y="1"/>
                    <a:pt x="1647"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0"/>
            <p:cNvSpPr/>
            <p:nvPr/>
          </p:nvSpPr>
          <p:spPr>
            <a:xfrm>
              <a:off x="1541046" y="4365018"/>
              <a:ext cx="106798" cy="93394"/>
            </a:xfrm>
            <a:custGeom>
              <a:avLst/>
              <a:gdLst/>
              <a:ahLst/>
              <a:cxnLst/>
              <a:rect l="l" t="t" r="r" b="b"/>
              <a:pathLst>
                <a:path w="3227" h="2822" extrusionOk="0">
                  <a:moveTo>
                    <a:pt x="2873" y="1"/>
                  </a:moveTo>
                  <a:cubicBezTo>
                    <a:pt x="2829" y="1"/>
                    <a:pt x="2784" y="15"/>
                    <a:pt x="2740" y="47"/>
                  </a:cubicBezTo>
                  <a:cubicBezTo>
                    <a:pt x="1966" y="592"/>
                    <a:pt x="1218" y="1163"/>
                    <a:pt x="495" y="1771"/>
                  </a:cubicBezTo>
                  <a:cubicBezTo>
                    <a:pt x="495" y="1607"/>
                    <a:pt x="508" y="1442"/>
                    <a:pt x="508" y="1277"/>
                  </a:cubicBezTo>
                  <a:cubicBezTo>
                    <a:pt x="515" y="1109"/>
                    <a:pt x="376" y="1015"/>
                    <a:pt x="247" y="1015"/>
                  </a:cubicBezTo>
                  <a:cubicBezTo>
                    <a:pt x="142" y="1015"/>
                    <a:pt x="45" y="1077"/>
                    <a:pt x="39" y="1214"/>
                  </a:cubicBezTo>
                  <a:cubicBezTo>
                    <a:pt x="26" y="1556"/>
                    <a:pt x="14" y="1898"/>
                    <a:pt x="1" y="2241"/>
                  </a:cubicBezTo>
                  <a:cubicBezTo>
                    <a:pt x="1" y="2367"/>
                    <a:pt x="64" y="2469"/>
                    <a:pt x="204" y="2507"/>
                  </a:cubicBezTo>
                  <a:cubicBezTo>
                    <a:pt x="483" y="2570"/>
                    <a:pt x="749" y="2672"/>
                    <a:pt x="1015" y="2799"/>
                  </a:cubicBezTo>
                  <a:cubicBezTo>
                    <a:pt x="1050" y="2814"/>
                    <a:pt x="1084" y="2822"/>
                    <a:pt x="1115" y="2822"/>
                  </a:cubicBezTo>
                  <a:cubicBezTo>
                    <a:pt x="1332" y="2822"/>
                    <a:pt x="1437" y="2477"/>
                    <a:pt x="1193" y="2355"/>
                  </a:cubicBezTo>
                  <a:cubicBezTo>
                    <a:pt x="1053" y="2291"/>
                    <a:pt x="901" y="2228"/>
                    <a:pt x="762" y="2177"/>
                  </a:cubicBezTo>
                  <a:cubicBezTo>
                    <a:pt x="1484" y="1556"/>
                    <a:pt x="2245" y="973"/>
                    <a:pt x="3019" y="427"/>
                  </a:cubicBezTo>
                  <a:cubicBezTo>
                    <a:pt x="3226" y="282"/>
                    <a:pt x="3069" y="1"/>
                    <a:pt x="287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0"/>
            <p:cNvSpPr/>
            <p:nvPr/>
          </p:nvSpPr>
          <p:spPr>
            <a:xfrm>
              <a:off x="1667798" y="4319083"/>
              <a:ext cx="112060" cy="101701"/>
            </a:xfrm>
            <a:custGeom>
              <a:avLst/>
              <a:gdLst/>
              <a:ahLst/>
              <a:cxnLst/>
              <a:rect l="l" t="t" r="r" b="b"/>
              <a:pathLst>
                <a:path w="3386" h="3073" extrusionOk="0">
                  <a:moveTo>
                    <a:pt x="1264" y="558"/>
                  </a:moveTo>
                  <a:cubicBezTo>
                    <a:pt x="1526" y="558"/>
                    <a:pt x="1738" y="975"/>
                    <a:pt x="1459" y="1245"/>
                  </a:cubicBezTo>
                  <a:lnTo>
                    <a:pt x="1446" y="1257"/>
                  </a:lnTo>
                  <a:cubicBezTo>
                    <a:pt x="1370" y="1257"/>
                    <a:pt x="1294" y="1283"/>
                    <a:pt x="1243" y="1346"/>
                  </a:cubicBezTo>
                  <a:lnTo>
                    <a:pt x="1218" y="1372"/>
                  </a:lnTo>
                  <a:cubicBezTo>
                    <a:pt x="1173" y="1381"/>
                    <a:pt x="1129" y="1387"/>
                    <a:pt x="1085" y="1387"/>
                  </a:cubicBezTo>
                  <a:cubicBezTo>
                    <a:pt x="1015" y="1387"/>
                    <a:pt x="945" y="1372"/>
                    <a:pt x="875" y="1334"/>
                  </a:cubicBezTo>
                  <a:cubicBezTo>
                    <a:pt x="685" y="1232"/>
                    <a:pt x="596" y="966"/>
                    <a:pt x="787" y="814"/>
                  </a:cubicBezTo>
                  <a:cubicBezTo>
                    <a:pt x="875" y="814"/>
                    <a:pt x="951" y="788"/>
                    <a:pt x="1015" y="700"/>
                  </a:cubicBezTo>
                  <a:cubicBezTo>
                    <a:pt x="1094" y="599"/>
                    <a:pt x="1181" y="558"/>
                    <a:pt x="1264" y="558"/>
                  </a:cubicBezTo>
                  <a:close/>
                  <a:moveTo>
                    <a:pt x="2310" y="1536"/>
                  </a:moveTo>
                  <a:cubicBezTo>
                    <a:pt x="2423" y="1536"/>
                    <a:pt x="2539" y="1584"/>
                    <a:pt x="2612" y="1676"/>
                  </a:cubicBezTo>
                  <a:cubicBezTo>
                    <a:pt x="2765" y="1891"/>
                    <a:pt x="2689" y="2208"/>
                    <a:pt x="2498" y="2361"/>
                  </a:cubicBezTo>
                  <a:cubicBezTo>
                    <a:pt x="2380" y="2452"/>
                    <a:pt x="2240" y="2492"/>
                    <a:pt x="2104" y="2492"/>
                  </a:cubicBezTo>
                  <a:cubicBezTo>
                    <a:pt x="1732" y="2492"/>
                    <a:pt x="1387" y="2194"/>
                    <a:pt x="1573" y="1841"/>
                  </a:cubicBezTo>
                  <a:lnTo>
                    <a:pt x="1598" y="1828"/>
                  </a:lnTo>
                  <a:cubicBezTo>
                    <a:pt x="1646" y="1850"/>
                    <a:pt x="1699" y="1863"/>
                    <a:pt x="1752" y="1863"/>
                  </a:cubicBezTo>
                  <a:cubicBezTo>
                    <a:pt x="1850" y="1863"/>
                    <a:pt x="1946" y="1817"/>
                    <a:pt x="2004" y="1701"/>
                  </a:cubicBezTo>
                  <a:cubicBezTo>
                    <a:pt x="2069" y="1590"/>
                    <a:pt x="2189" y="1536"/>
                    <a:pt x="2310" y="1536"/>
                  </a:cubicBezTo>
                  <a:close/>
                  <a:moveTo>
                    <a:pt x="1294" y="0"/>
                  </a:moveTo>
                  <a:cubicBezTo>
                    <a:pt x="1047" y="0"/>
                    <a:pt x="800" y="102"/>
                    <a:pt x="622" y="294"/>
                  </a:cubicBezTo>
                  <a:cubicBezTo>
                    <a:pt x="611" y="292"/>
                    <a:pt x="600" y="291"/>
                    <a:pt x="590" y="291"/>
                  </a:cubicBezTo>
                  <a:cubicBezTo>
                    <a:pt x="540" y="291"/>
                    <a:pt x="497" y="315"/>
                    <a:pt x="444" y="357"/>
                  </a:cubicBezTo>
                  <a:cubicBezTo>
                    <a:pt x="26" y="712"/>
                    <a:pt x="0" y="1359"/>
                    <a:pt x="431" y="1727"/>
                  </a:cubicBezTo>
                  <a:cubicBezTo>
                    <a:pt x="584" y="1853"/>
                    <a:pt x="774" y="1929"/>
                    <a:pt x="964" y="1955"/>
                  </a:cubicBezTo>
                  <a:cubicBezTo>
                    <a:pt x="926" y="2297"/>
                    <a:pt x="1065" y="2652"/>
                    <a:pt x="1357" y="2855"/>
                  </a:cubicBezTo>
                  <a:cubicBezTo>
                    <a:pt x="1560" y="3002"/>
                    <a:pt x="1808" y="3072"/>
                    <a:pt x="2057" y="3072"/>
                  </a:cubicBezTo>
                  <a:cubicBezTo>
                    <a:pt x="2429" y="3072"/>
                    <a:pt x="2803" y="2916"/>
                    <a:pt x="3031" y="2627"/>
                  </a:cubicBezTo>
                  <a:cubicBezTo>
                    <a:pt x="3386" y="2183"/>
                    <a:pt x="3335" y="1460"/>
                    <a:pt x="2853" y="1131"/>
                  </a:cubicBezTo>
                  <a:cubicBezTo>
                    <a:pt x="2698" y="1014"/>
                    <a:pt x="2514" y="965"/>
                    <a:pt x="2334" y="965"/>
                  </a:cubicBezTo>
                  <a:cubicBezTo>
                    <a:pt x="2278" y="965"/>
                    <a:pt x="2223" y="969"/>
                    <a:pt x="2169" y="978"/>
                  </a:cubicBezTo>
                  <a:cubicBezTo>
                    <a:pt x="2181" y="725"/>
                    <a:pt x="2105" y="471"/>
                    <a:pt x="1915" y="268"/>
                  </a:cubicBezTo>
                  <a:cubicBezTo>
                    <a:pt x="1745" y="86"/>
                    <a:pt x="1520" y="0"/>
                    <a:pt x="129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0"/>
            <p:cNvSpPr/>
            <p:nvPr/>
          </p:nvSpPr>
          <p:spPr>
            <a:xfrm>
              <a:off x="1764798" y="4217085"/>
              <a:ext cx="166468" cy="162331"/>
            </a:xfrm>
            <a:custGeom>
              <a:avLst/>
              <a:gdLst/>
              <a:ahLst/>
              <a:cxnLst/>
              <a:rect l="l" t="t" r="r" b="b"/>
              <a:pathLst>
                <a:path w="5030" h="4905" extrusionOk="0">
                  <a:moveTo>
                    <a:pt x="615" y="1"/>
                  </a:moveTo>
                  <a:cubicBezTo>
                    <a:pt x="488" y="1"/>
                    <a:pt x="363" y="74"/>
                    <a:pt x="341" y="231"/>
                  </a:cubicBezTo>
                  <a:cubicBezTo>
                    <a:pt x="0" y="2546"/>
                    <a:pt x="1816" y="4905"/>
                    <a:pt x="4122" y="4905"/>
                  </a:cubicBezTo>
                  <a:cubicBezTo>
                    <a:pt x="4305" y="4905"/>
                    <a:pt x="4490" y="4890"/>
                    <a:pt x="4677" y="4859"/>
                  </a:cubicBezTo>
                  <a:cubicBezTo>
                    <a:pt x="5029" y="4799"/>
                    <a:pt x="4987" y="4285"/>
                    <a:pt x="4660" y="4285"/>
                  </a:cubicBezTo>
                  <a:cubicBezTo>
                    <a:pt x="4645" y="4285"/>
                    <a:pt x="4630" y="4287"/>
                    <a:pt x="4614" y="4289"/>
                  </a:cubicBezTo>
                  <a:cubicBezTo>
                    <a:pt x="4455" y="4314"/>
                    <a:pt x="4297" y="4327"/>
                    <a:pt x="4142" y="4327"/>
                  </a:cubicBezTo>
                  <a:cubicBezTo>
                    <a:pt x="2156" y="4327"/>
                    <a:pt x="616" y="2296"/>
                    <a:pt x="899" y="320"/>
                  </a:cubicBezTo>
                  <a:cubicBezTo>
                    <a:pt x="934" y="115"/>
                    <a:pt x="773" y="1"/>
                    <a:pt x="61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0"/>
            <p:cNvSpPr/>
            <p:nvPr/>
          </p:nvSpPr>
          <p:spPr>
            <a:xfrm>
              <a:off x="1831285" y="4243462"/>
              <a:ext cx="67315" cy="71452"/>
            </a:xfrm>
            <a:custGeom>
              <a:avLst/>
              <a:gdLst/>
              <a:ahLst/>
              <a:cxnLst/>
              <a:rect l="l" t="t" r="r" b="b"/>
              <a:pathLst>
                <a:path w="2034" h="2159" extrusionOk="0">
                  <a:moveTo>
                    <a:pt x="421" y="0"/>
                  </a:moveTo>
                  <a:cubicBezTo>
                    <a:pt x="223" y="0"/>
                    <a:pt x="23" y="241"/>
                    <a:pt x="170" y="461"/>
                  </a:cubicBezTo>
                  <a:cubicBezTo>
                    <a:pt x="297" y="677"/>
                    <a:pt x="449" y="880"/>
                    <a:pt x="589" y="1070"/>
                  </a:cubicBezTo>
                  <a:cubicBezTo>
                    <a:pt x="475" y="1159"/>
                    <a:pt x="361" y="1247"/>
                    <a:pt x="247" y="1336"/>
                  </a:cubicBezTo>
                  <a:cubicBezTo>
                    <a:pt x="0" y="1521"/>
                    <a:pt x="186" y="1855"/>
                    <a:pt x="420" y="1855"/>
                  </a:cubicBezTo>
                  <a:cubicBezTo>
                    <a:pt x="475" y="1855"/>
                    <a:pt x="533" y="1836"/>
                    <a:pt x="589" y="1793"/>
                  </a:cubicBezTo>
                  <a:cubicBezTo>
                    <a:pt x="703" y="1704"/>
                    <a:pt x="830" y="1615"/>
                    <a:pt x="957" y="1514"/>
                  </a:cubicBezTo>
                  <a:cubicBezTo>
                    <a:pt x="1122" y="1704"/>
                    <a:pt x="1299" y="1894"/>
                    <a:pt x="1477" y="2084"/>
                  </a:cubicBezTo>
                  <a:cubicBezTo>
                    <a:pt x="1529" y="2136"/>
                    <a:pt x="1585" y="2159"/>
                    <a:pt x="1640" y="2159"/>
                  </a:cubicBezTo>
                  <a:cubicBezTo>
                    <a:pt x="1851" y="2159"/>
                    <a:pt x="2033" y="1829"/>
                    <a:pt x="1832" y="1628"/>
                  </a:cubicBezTo>
                  <a:cubicBezTo>
                    <a:pt x="1679" y="1488"/>
                    <a:pt x="1540" y="1336"/>
                    <a:pt x="1413" y="1171"/>
                  </a:cubicBezTo>
                  <a:cubicBezTo>
                    <a:pt x="1515" y="1095"/>
                    <a:pt x="1616" y="1019"/>
                    <a:pt x="1730" y="930"/>
                  </a:cubicBezTo>
                  <a:cubicBezTo>
                    <a:pt x="1968" y="754"/>
                    <a:pt x="1784" y="417"/>
                    <a:pt x="1542" y="417"/>
                  </a:cubicBezTo>
                  <a:cubicBezTo>
                    <a:pt x="1488" y="417"/>
                    <a:pt x="1431" y="434"/>
                    <a:pt x="1375" y="474"/>
                  </a:cubicBezTo>
                  <a:cubicBezTo>
                    <a:pt x="1274" y="563"/>
                    <a:pt x="1160" y="651"/>
                    <a:pt x="1045" y="727"/>
                  </a:cubicBezTo>
                  <a:cubicBezTo>
                    <a:pt x="906" y="537"/>
                    <a:pt x="754" y="334"/>
                    <a:pt x="627" y="119"/>
                  </a:cubicBezTo>
                  <a:cubicBezTo>
                    <a:pt x="571" y="35"/>
                    <a:pt x="496" y="0"/>
                    <a:pt x="42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0"/>
            <p:cNvSpPr/>
            <p:nvPr/>
          </p:nvSpPr>
          <p:spPr>
            <a:xfrm>
              <a:off x="1883905" y="4153775"/>
              <a:ext cx="54905" cy="62649"/>
            </a:xfrm>
            <a:custGeom>
              <a:avLst/>
              <a:gdLst/>
              <a:ahLst/>
              <a:cxnLst/>
              <a:rect l="l" t="t" r="r" b="b"/>
              <a:pathLst>
                <a:path w="1659" h="1893" extrusionOk="0">
                  <a:moveTo>
                    <a:pt x="350" y="0"/>
                  </a:moveTo>
                  <a:cubicBezTo>
                    <a:pt x="213" y="0"/>
                    <a:pt x="69" y="112"/>
                    <a:pt x="51" y="255"/>
                  </a:cubicBezTo>
                  <a:cubicBezTo>
                    <a:pt x="1" y="660"/>
                    <a:pt x="39" y="1066"/>
                    <a:pt x="166" y="1459"/>
                  </a:cubicBezTo>
                  <a:cubicBezTo>
                    <a:pt x="202" y="1588"/>
                    <a:pt x="294" y="1642"/>
                    <a:pt x="391" y="1642"/>
                  </a:cubicBezTo>
                  <a:cubicBezTo>
                    <a:pt x="562" y="1642"/>
                    <a:pt x="750" y="1475"/>
                    <a:pt x="685" y="1256"/>
                  </a:cubicBezTo>
                  <a:cubicBezTo>
                    <a:pt x="673" y="1193"/>
                    <a:pt x="660" y="1130"/>
                    <a:pt x="647" y="1066"/>
                  </a:cubicBezTo>
                  <a:lnTo>
                    <a:pt x="647" y="1066"/>
                  </a:lnTo>
                  <a:cubicBezTo>
                    <a:pt x="800" y="1269"/>
                    <a:pt x="926" y="1497"/>
                    <a:pt x="1028" y="1726"/>
                  </a:cubicBezTo>
                  <a:cubicBezTo>
                    <a:pt x="1082" y="1843"/>
                    <a:pt x="1185" y="1893"/>
                    <a:pt x="1287" y="1893"/>
                  </a:cubicBezTo>
                  <a:cubicBezTo>
                    <a:pt x="1473" y="1893"/>
                    <a:pt x="1658" y="1730"/>
                    <a:pt x="1560" y="1510"/>
                  </a:cubicBezTo>
                  <a:cubicBezTo>
                    <a:pt x="1307" y="965"/>
                    <a:pt x="952" y="483"/>
                    <a:pt x="508" y="65"/>
                  </a:cubicBezTo>
                  <a:cubicBezTo>
                    <a:pt x="463" y="20"/>
                    <a:pt x="407" y="0"/>
                    <a:pt x="35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0"/>
            <p:cNvSpPr/>
            <p:nvPr/>
          </p:nvSpPr>
          <p:spPr>
            <a:xfrm>
              <a:off x="1904656" y="4212187"/>
              <a:ext cx="84789" cy="55136"/>
            </a:xfrm>
            <a:custGeom>
              <a:avLst/>
              <a:gdLst/>
              <a:ahLst/>
              <a:cxnLst/>
              <a:rect l="l" t="t" r="r" b="b"/>
              <a:pathLst>
                <a:path w="2562" h="1666" extrusionOk="0">
                  <a:moveTo>
                    <a:pt x="2200" y="1"/>
                  </a:moveTo>
                  <a:cubicBezTo>
                    <a:pt x="2161" y="1"/>
                    <a:pt x="2119" y="12"/>
                    <a:pt x="2075" y="37"/>
                  </a:cubicBezTo>
                  <a:cubicBezTo>
                    <a:pt x="1441" y="379"/>
                    <a:pt x="832" y="747"/>
                    <a:pt x="249" y="1153"/>
                  </a:cubicBezTo>
                  <a:cubicBezTo>
                    <a:pt x="0" y="1329"/>
                    <a:pt x="183" y="1665"/>
                    <a:pt x="424" y="1665"/>
                  </a:cubicBezTo>
                  <a:cubicBezTo>
                    <a:pt x="478" y="1665"/>
                    <a:pt x="535" y="1649"/>
                    <a:pt x="591" y="1609"/>
                  </a:cubicBezTo>
                  <a:cubicBezTo>
                    <a:pt x="1136" y="1241"/>
                    <a:pt x="1707" y="886"/>
                    <a:pt x="2277" y="569"/>
                  </a:cubicBezTo>
                  <a:cubicBezTo>
                    <a:pt x="2561" y="417"/>
                    <a:pt x="2441" y="1"/>
                    <a:pt x="2200"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0"/>
            <p:cNvSpPr/>
            <p:nvPr/>
          </p:nvSpPr>
          <p:spPr>
            <a:xfrm>
              <a:off x="1941060" y="4261862"/>
              <a:ext cx="95512" cy="81248"/>
            </a:xfrm>
            <a:custGeom>
              <a:avLst/>
              <a:gdLst/>
              <a:ahLst/>
              <a:cxnLst/>
              <a:rect l="l" t="t" r="r" b="b"/>
              <a:pathLst>
                <a:path w="2886" h="2455" extrusionOk="0">
                  <a:moveTo>
                    <a:pt x="894" y="0"/>
                  </a:moveTo>
                  <a:cubicBezTo>
                    <a:pt x="382" y="0"/>
                    <a:pt x="0" y="585"/>
                    <a:pt x="252" y="1110"/>
                  </a:cubicBezTo>
                  <a:cubicBezTo>
                    <a:pt x="310" y="1225"/>
                    <a:pt x="413" y="1274"/>
                    <a:pt x="515" y="1274"/>
                  </a:cubicBezTo>
                  <a:cubicBezTo>
                    <a:pt x="705" y="1274"/>
                    <a:pt x="891" y="1108"/>
                    <a:pt x="784" y="894"/>
                  </a:cubicBezTo>
                  <a:cubicBezTo>
                    <a:pt x="703" y="732"/>
                    <a:pt x="799" y="606"/>
                    <a:pt x="914" y="606"/>
                  </a:cubicBezTo>
                  <a:cubicBezTo>
                    <a:pt x="979" y="606"/>
                    <a:pt x="1051" y="646"/>
                    <a:pt x="1101" y="742"/>
                  </a:cubicBezTo>
                  <a:cubicBezTo>
                    <a:pt x="1165" y="869"/>
                    <a:pt x="1152" y="1059"/>
                    <a:pt x="1152" y="1199"/>
                  </a:cubicBezTo>
                  <a:cubicBezTo>
                    <a:pt x="1165" y="1516"/>
                    <a:pt x="1152" y="1820"/>
                    <a:pt x="1139" y="2137"/>
                  </a:cubicBezTo>
                  <a:cubicBezTo>
                    <a:pt x="1120" y="2317"/>
                    <a:pt x="1264" y="2454"/>
                    <a:pt x="1423" y="2454"/>
                  </a:cubicBezTo>
                  <a:cubicBezTo>
                    <a:pt x="1476" y="2454"/>
                    <a:pt x="1532" y="2438"/>
                    <a:pt x="1583" y="2403"/>
                  </a:cubicBezTo>
                  <a:cubicBezTo>
                    <a:pt x="1989" y="2124"/>
                    <a:pt x="2344" y="1820"/>
                    <a:pt x="2686" y="1477"/>
                  </a:cubicBezTo>
                  <a:cubicBezTo>
                    <a:pt x="2886" y="1288"/>
                    <a:pt x="2680" y="1041"/>
                    <a:pt x="2452" y="1041"/>
                  </a:cubicBezTo>
                  <a:cubicBezTo>
                    <a:pt x="2376" y="1041"/>
                    <a:pt x="2297" y="1068"/>
                    <a:pt x="2230" y="1135"/>
                  </a:cubicBezTo>
                  <a:cubicBezTo>
                    <a:pt x="2078" y="1287"/>
                    <a:pt x="1913" y="1427"/>
                    <a:pt x="1748" y="1566"/>
                  </a:cubicBezTo>
                  <a:cubicBezTo>
                    <a:pt x="1773" y="983"/>
                    <a:pt x="1723" y="324"/>
                    <a:pt x="1228" y="83"/>
                  </a:cubicBezTo>
                  <a:cubicBezTo>
                    <a:pt x="1114" y="26"/>
                    <a:pt x="1001" y="0"/>
                    <a:pt x="89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0"/>
            <p:cNvSpPr/>
            <p:nvPr/>
          </p:nvSpPr>
          <p:spPr>
            <a:xfrm>
              <a:off x="1923586" y="4094470"/>
              <a:ext cx="138569" cy="169049"/>
            </a:xfrm>
            <a:custGeom>
              <a:avLst/>
              <a:gdLst/>
              <a:ahLst/>
              <a:cxnLst/>
              <a:rect l="l" t="t" r="r" b="b"/>
              <a:pathLst>
                <a:path w="4187" h="5108" extrusionOk="0">
                  <a:moveTo>
                    <a:pt x="371" y="0"/>
                  </a:moveTo>
                  <a:cubicBezTo>
                    <a:pt x="62" y="0"/>
                    <a:pt x="0" y="515"/>
                    <a:pt x="349" y="563"/>
                  </a:cubicBezTo>
                  <a:cubicBezTo>
                    <a:pt x="2238" y="855"/>
                    <a:pt x="3405" y="3163"/>
                    <a:pt x="3595" y="4862"/>
                  </a:cubicBezTo>
                  <a:cubicBezTo>
                    <a:pt x="3612" y="5030"/>
                    <a:pt x="3741" y="5108"/>
                    <a:pt x="3872" y="5108"/>
                  </a:cubicBezTo>
                  <a:cubicBezTo>
                    <a:pt x="4027" y="5108"/>
                    <a:pt x="4186" y="4998"/>
                    <a:pt x="4165" y="4798"/>
                  </a:cubicBezTo>
                  <a:cubicBezTo>
                    <a:pt x="3950" y="2833"/>
                    <a:pt x="2580" y="322"/>
                    <a:pt x="425" y="5"/>
                  </a:cubicBezTo>
                  <a:cubicBezTo>
                    <a:pt x="406" y="2"/>
                    <a:pt x="388" y="0"/>
                    <a:pt x="37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0"/>
            <p:cNvSpPr/>
            <p:nvPr/>
          </p:nvSpPr>
          <p:spPr>
            <a:xfrm>
              <a:off x="2028363" y="4023713"/>
              <a:ext cx="143103" cy="126489"/>
            </a:xfrm>
            <a:custGeom>
              <a:avLst/>
              <a:gdLst/>
              <a:ahLst/>
              <a:cxnLst/>
              <a:rect l="l" t="t" r="r" b="b"/>
              <a:pathLst>
                <a:path w="4324" h="3822" extrusionOk="0">
                  <a:moveTo>
                    <a:pt x="2089" y="0"/>
                  </a:moveTo>
                  <a:cubicBezTo>
                    <a:pt x="515" y="0"/>
                    <a:pt x="0" y="2248"/>
                    <a:pt x="936" y="3297"/>
                  </a:cubicBezTo>
                  <a:cubicBezTo>
                    <a:pt x="1269" y="3664"/>
                    <a:pt x="1706" y="3822"/>
                    <a:pt x="2154" y="3822"/>
                  </a:cubicBezTo>
                  <a:cubicBezTo>
                    <a:pt x="3055" y="3822"/>
                    <a:pt x="4004" y="3184"/>
                    <a:pt x="4258" y="2321"/>
                  </a:cubicBezTo>
                  <a:cubicBezTo>
                    <a:pt x="4323" y="2094"/>
                    <a:pt x="4128" y="1923"/>
                    <a:pt x="3953" y="1923"/>
                  </a:cubicBezTo>
                  <a:cubicBezTo>
                    <a:pt x="3855" y="1923"/>
                    <a:pt x="3762" y="1977"/>
                    <a:pt x="3726" y="2105"/>
                  </a:cubicBezTo>
                  <a:cubicBezTo>
                    <a:pt x="3543" y="2727"/>
                    <a:pt x="2859" y="3256"/>
                    <a:pt x="2192" y="3256"/>
                  </a:cubicBezTo>
                  <a:cubicBezTo>
                    <a:pt x="1934" y="3256"/>
                    <a:pt x="1679" y="3177"/>
                    <a:pt x="1456" y="2993"/>
                  </a:cubicBezTo>
                  <a:cubicBezTo>
                    <a:pt x="632" y="2333"/>
                    <a:pt x="1050" y="558"/>
                    <a:pt x="2166" y="558"/>
                  </a:cubicBezTo>
                  <a:cubicBezTo>
                    <a:pt x="2534" y="558"/>
                    <a:pt x="2458" y="0"/>
                    <a:pt x="2103" y="0"/>
                  </a:cubicBezTo>
                  <a:cubicBezTo>
                    <a:pt x="2098" y="0"/>
                    <a:pt x="2094" y="0"/>
                    <a:pt x="208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0"/>
            <p:cNvSpPr/>
            <p:nvPr/>
          </p:nvSpPr>
          <p:spPr>
            <a:xfrm>
              <a:off x="2110107" y="3954943"/>
              <a:ext cx="70525" cy="63112"/>
            </a:xfrm>
            <a:custGeom>
              <a:avLst/>
              <a:gdLst/>
              <a:ahLst/>
              <a:cxnLst/>
              <a:rect l="l" t="t" r="r" b="b"/>
              <a:pathLst>
                <a:path w="2131" h="1907" extrusionOk="0">
                  <a:moveTo>
                    <a:pt x="1026" y="574"/>
                  </a:moveTo>
                  <a:cubicBezTo>
                    <a:pt x="1286" y="574"/>
                    <a:pt x="1551" y="845"/>
                    <a:pt x="1395" y="1140"/>
                  </a:cubicBezTo>
                  <a:cubicBezTo>
                    <a:pt x="1314" y="1282"/>
                    <a:pt x="1195" y="1341"/>
                    <a:pt x="1078" y="1341"/>
                  </a:cubicBezTo>
                  <a:cubicBezTo>
                    <a:pt x="827" y="1341"/>
                    <a:pt x="581" y="1074"/>
                    <a:pt x="710" y="772"/>
                  </a:cubicBezTo>
                  <a:cubicBezTo>
                    <a:pt x="787" y="632"/>
                    <a:pt x="906" y="574"/>
                    <a:pt x="1026" y="574"/>
                  </a:cubicBezTo>
                  <a:close/>
                  <a:moveTo>
                    <a:pt x="1066" y="0"/>
                  </a:moveTo>
                  <a:cubicBezTo>
                    <a:pt x="728" y="0"/>
                    <a:pt x="412" y="187"/>
                    <a:pt x="229" y="481"/>
                  </a:cubicBezTo>
                  <a:cubicBezTo>
                    <a:pt x="203" y="493"/>
                    <a:pt x="191" y="519"/>
                    <a:pt x="178" y="544"/>
                  </a:cubicBezTo>
                  <a:cubicBezTo>
                    <a:pt x="165" y="569"/>
                    <a:pt x="153" y="595"/>
                    <a:pt x="153" y="633"/>
                  </a:cubicBezTo>
                  <a:cubicBezTo>
                    <a:pt x="0" y="1077"/>
                    <a:pt x="203" y="1609"/>
                    <a:pt x="647" y="1825"/>
                  </a:cubicBezTo>
                  <a:cubicBezTo>
                    <a:pt x="765" y="1881"/>
                    <a:pt x="893" y="1907"/>
                    <a:pt x="1021" y="1907"/>
                  </a:cubicBezTo>
                  <a:cubicBezTo>
                    <a:pt x="1387" y="1907"/>
                    <a:pt x="1755" y="1694"/>
                    <a:pt x="1915" y="1355"/>
                  </a:cubicBezTo>
                  <a:cubicBezTo>
                    <a:pt x="2131" y="899"/>
                    <a:pt x="1915" y="290"/>
                    <a:pt x="1459" y="87"/>
                  </a:cubicBezTo>
                  <a:cubicBezTo>
                    <a:pt x="1328" y="28"/>
                    <a:pt x="1195" y="0"/>
                    <a:pt x="106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0"/>
            <p:cNvSpPr/>
            <p:nvPr/>
          </p:nvSpPr>
          <p:spPr>
            <a:xfrm>
              <a:off x="1550279" y="4649963"/>
              <a:ext cx="69698" cy="64403"/>
            </a:xfrm>
            <a:custGeom>
              <a:avLst/>
              <a:gdLst/>
              <a:ahLst/>
              <a:cxnLst/>
              <a:rect l="l" t="t" r="r" b="b"/>
              <a:pathLst>
                <a:path w="2106" h="1946" extrusionOk="0">
                  <a:moveTo>
                    <a:pt x="1025" y="562"/>
                  </a:moveTo>
                  <a:cubicBezTo>
                    <a:pt x="1134" y="562"/>
                    <a:pt x="1242" y="597"/>
                    <a:pt x="1320" y="668"/>
                  </a:cubicBezTo>
                  <a:cubicBezTo>
                    <a:pt x="1497" y="820"/>
                    <a:pt x="1446" y="1087"/>
                    <a:pt x="1307" y="1239"/>
                  </a:cubicBezTo>
                  <a:cubicBezTo>
                    <a:pt x="1224" y="1328"/>
                    <a:pt x="1130" y="1365"/>
                    <a:pt x="1038" y="1365"/>
                  </a:cubicBezTo>
                  <a:cubicBezTo>
                    <a:pt x="764" y="1365"/>
                    <a:pt x="515" y="1032"/>
                    <a:pt x="686" y="757"/>
                  </a:cubicBezTo>
                  <a:cubicBezTo>
                    <a:pt x="711" y="719"/>
                    <a:pt x="724" y="693"/>
                    <a:pt x="736" y="655"/>
                  </a:cubicBezTo>
                  <a:cubicBezTo>
                    <a:pt x="817" y="594"/>
                    <a:pt x="921" y="562"/>
                    <a:pt x="1025" y="562"/>
                  </a:cubicBezTo>
                  <a:close/>
                  <a:moveTo>
                    <a:pt x="1023" y="0"/>
                  </a:moveTo>
                  <a:cubicBezTo>
                    <a:pt x="711" y="0"/>
                    <a:pt x="401" y="134"/>
                    <a:pt x="204" y="389"/>
                  </a:cubicBezTo>
                  <a:cubicBezTo>
                    <a:pt x="140" y="453"/>
                    <a:pt x="128" y="529"/>
                    <a:pt x="140" y="605"/>
                  </a:cubicBezTo>
                  <a:cubicBezTo>
                    <a:pt x="1" y="998"/>
                    <a:pt x="115" y="1442"/>
                    <a:pt x="445" y="1733"/>
                  </a:cubicBezTo>
                  <a:cubicBezTo>
                    <a:pt x="611" y="1878"/>
                    <a:pt x="812" y="1946"/>
                    <a:pt x="1013" y="1946"/>
                  </a:cubicBezTo>
                  <a:cubicBezTo>
                    <a:pt x="1286" y="1946"/>
                    <a:pt x="1561" y="1820"/>
                    <a:pt x="1751" y="1594"/>
                  </a:cubicBezTo>
                  <a:cubicBezTo>
                    <a:pt x="2093" y="1188"/>
                    <a:pt x="2106" y="567"/>
                    <a:pt x="1675" y="224"/>
                  </a:cubicBezTo>
                  <a:cubicBezTo>
                    <a:pt x="1486" y="73"/>
                    <a:pt x="1254" y="0"/>
                    <a:pt x="102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0"/>
            <p:cNvSpPr/>
            <p:nvPr/>
          </p:nvSpPr>
          <p:spPr>
            <a:xfrm>
              <a:off x="1691791" y="4501633"/>
              <a:ext cx="105275" cy="115965"/>
            </a:xfrm>
            <a:custGeom>
              <a:avLst/>
              <a:gdLst/>
              <a:ahLst/>
              <a:cxnLst/>
              <a:rect l="l" t="t" r="r" b="b"/>
              <a:pathLst>
                <a:path w="3181" h="3504" extrusionOk="0">
                  <a:moveTo>
                    <a:pt x="1268" y="0"/>
                  </a:moveTo>
                  <a:cubicBezTo>
                    <a:pt x="856" y="0"/>
                    <a:pt x="430" y="569"/>
                    <a:pt x="201" y="788"/>
                  </a:cubicBezTo>
                  <a:cubicBezTo>
                    <a:pt x="0" y="989"/>
                    <a:pt x="173" y="1324"/>
                    <a:pt x="385" y="1324"/>
                  </a:cubicBezTo>
                  <a:cubicBezTo>
                    <a:pt x="441" y="1324"/>
                    <a:pt x="500" y="1300"/>
                    <a:pt x="556" y="1245"/>
                  </a:cubicBezTo>
                  <a:cubicBezTo>
                    <a:pt x="656" y="1144"/>
                    <a:pt x="1178" y="610"/>
                    <a:pt x="1190" y="610"/>
                  </a:cubicBezTo>
                  <a:cubicBezTo>
                    <a:pt x="1190" y="610"/>
                    <a:pt x="1190" y="610"/>
                    <a:pt x="1190" y="611"/>
                  </a:cubicBezTo>
                  <a:cubicBezTo>
                    <a:pt x="1291" y="649"/>
                    <a:pt x="1266" y="1080"/>
                    <a:pt x="1228" y="1422"/>
                  </a:cubicBezTo>
                  <a:cubicBezTo>
                    <a:pt x="1152" y="1574"/>
                    <a:pt x="1139" y="1765"/>
                    <a:pt x="1203" y="1955"/>
                  </a:cubicBezTo>
                  <a:cubicBezTo>
                    <a:pt x="1242" y="2077"/>
                    <a:pt x="1343" y="2131"/>
                    <a:pt x="1449" y="2131"/>
                  </a:cubicBezTo>
                  <a:cubicBezTo>
                    <a:pt x="1585" y="2131"/>
                    <a:pt x="1727" y="2041"/>
                    <a:pt x="1748" y="1891"/>
                  </a:cubicBezTo>
                  <a:cubicBezTo>
                    <a:pt x="1761" y="1841"/>
                    <a:pt x="1761" y="1790"/>
                    <a:pt x="1773" y="1726"/>
                  </a:cubicBezTo>
                  <a:cubicBezTo>
                    <a:pt x="1827" y="1706"/>
                    <a:pt x="1878" y="1696"/>
                    <a:pt x="1924" y="1696"/>
                  </a:cubicBezTo>
                  <a:cubicBezTo>
                    <a:pt x="2051" y="1696"/>
                    <a:pt x="2145" y="1775"/>
                    <a:pt x="2192" y="1942"/>
                  </a:cubicBezTo>
                  <a:cubicBezTo>
                    <a:pt x="2255" y="2082"/>
                    <a:pt x="2268" y="2221"/>
                    <a:pt x="2243" y="2373"/>
                  </a:cubicBezTo>
                  <a:cubicBezTo>
                    <a:pt x="2169" y="2742"/>
                    <a:pt x="1845" y="2932"/>
                    <a:pt x="1502" y="2932"/>
                  </a:cubicBezTo>
                  <a:cubicBezTo>
                    <a:pt x="1491" y="2932"/>
                    <a:pt x="1480" y="2931"/>
                    <a:pt x="1469" y="2931"/>
                  </a:cubicBezTo>
                  <a:cubicBezTo>
                    <a:pt x="1461" y="2931"/>
                    <a:pt x="1453" y="2930"/>
                    <a:pt x="1445" y="2930"/>
                  </a:cubicBezTo>
                  <a:cubicBezTo>
                    <a:pt x="1098" y="2930"/>
                    <a:pt x="1033" y="3477"/>
                    <a:pt x="1393" y="3502"/>
                  </a:cubicBezTo>
                  <a:cubicBezTo>
                    <a:pt x="1418" y="3503"/>
                    <a:pt x="1442" y="3504"/>
                    <a:pt x="1467" y="3504"/>
                  </a:cubicBezTo>
                  <a:cubicBezTo>
                    <a:pt x="2445" y="3504"/>
                    <a:pt x="3181" y="2527"/>
                    <a:pt x="2661" y="1600"/>
                  </a:cubicBezTo>
                  <a:cubicBezTo>
                    <a:pt x="2496" y="1308"/>
                    <a:pt x="2179" y="1054"/>
                    <a:pt x="1837" y="1054"/>
                  </a:cubicBezTo>
                  <a:cubicBezTo>
                    <a:pt x="1837" y="661"/>
                    <a:pt x="1786" y="281"/>
                    <a:pt x="1532" y="91"/>
                  </a:cubicBezTo>
                  <a:cubicBezTo>
                    <a:pt x="1446" y="27"/>
                    <a:pt x="1357" y="0"/>
                    <a:pt x="126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0"/>
            <p:cNvSpPr/>
            <p:nvPr/>
          </p:nvSpPr>
          <p:spPr>
            <a:xfrm>
              <a:off x="1790281" y="4493822"/>
              <a:ext cx="113284" cy="97035"/>
            </a:xfrm>
            <a:custGeom>
              <a:avLst/>
              <a:gdLst/>
              <a:ahLst/>
              <a:cxnLst/>
              <a:rect l="l" t="t" r="r" b="b"/>
              <a:pathLst>
                <a:path w="3423" h="2932" extrusionOk="0">
                  <a:moveTo>
                    <a:pt x="885" y="0"/>
                  </a:moveTo>
                  <a:cubicBezTo>
                    <a:pt x="464" y="0"/>
                    <a:pt x="53" y="298"/>
                    <a:pt x="15" y="809"/>
                  </a:cubicBezTo>
                  <a:cubicBezTo>
                    <a:pt x="1" y="1006"/>
                    <a:pt x="171" y="1121"/>
                    <a:pt x="329" y="1121"/>
                  </a:cubicBezTo>
                  <a:cubicBezTo>
                    <a:pt x="455" y="1121"/>
                    <a:pt x="574" y="1048"/>
                    <a:pt x="585" y="885"/>
                  </a:cubicBezTo>
                  <a:cubicBezTo>
                    <a:pt x="601" y="662"/>
                    <a:pt x="703" y="572"/>
                    <a:pt x="820" y="572"/>
                  </a:cubicBezTo>
                  <a:cubicBezTo>
                    <a:pt x="988" y="572"/>
                    <a:pt x="1186" y="759"/>
                    <a:pt x="1194" y="999"/>
                  </a:cubicBezTo>
                  <a:cubicBezTo>
                    <a:pt x="1207" y="1227"/>
                    <a:pt x="1131" y="1455"/>
                    <a:pt x="1092" y="1671"/>
                  </a:cubicBezTo>
                  <a:cubicBezTo>
                    <a:pt x="1016" y="2077"/>
                    <a:pt x="1004" y="2457"/>
                    <a:pt x="1232" y="2812"/>
                  </a:cubicBezTo>
                  <a:cubicBezTo>
                    <a:pt x="1284" y="2894"/>
                    <a:pt x="1375" y="2932"/>
                    <a:pt x="1464" y="2932"/>
                  </a:cubicBezTo>
                  <a:cubicBezTo>
                    <a:pt x="1527" y="2932"/>
                    <a:pt x="1590" y="2912"/>
                    <a:pt x="1638" y="2875"/>
                  </a:cubicBezTo>
                  <a:cubicBezTo>
                    <a:pt x="2145" y="2482"/>
                    <a:pt x="2665" y="2102"/>
                    <a:pt x="3185" y="1722"/>
                  </a:cubicBezTo>
                  <a:cubicBezTo>
                    <a:pt x="3423" y="1545"/>
                    <a:pt x="3238" y="1209"/>
                    <a:pt x="3004" y="1209"/>
                  </a:cubicBezTo>
                  <a:cubicBezTo>
                    <a:pt x="2951" y="1209"/>
                    <a:pt x="2896" y="1226"/>
                    <a:pt x="2842" y="1265"/>
                  </a:cubicBezTo>
                  <a:cubicBezTo>
                    <a:pt x="2424" y="1569"/>
                    <a:pt x="2018" y="1874"/>
                    <a:pt x="1600" y="2178"/>
                  </a:cubicBezTo>
                  <a:cubicBezTo>
                    <a:pt x="1587" y="1912"/>
                    <a:pt x="1701" y="1595"/>
                    <a:pt x="1739" y="1341"/>
                  </a:cubicBezTo>
                  <a:cubicBezTo>
                    <a:pt x="1790" y="1024"/>
                    <a:pt x="1790" y="669"/>
                    <a:pt x="1612" y="390"/>
                  </a:cubicBezTo>
                  <a:cubicBezTo>
                    <a:pt x="1429" y="123"/>
                    <a:pt x="1155" y="0"/>
                    <a:pt x="88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0"/>
            <p:cNvSpPr/>
            <p:nvPr/>
          </p:nvSpPr>
          <p:spPr>
            <a:xfrm>
              <a:off x="1631692" y="4669124"/>
              <a:ext cx="146975" cy="153131"/>
            </a:xfrm>
            <a:custGeom>
              <a:avLst/>
              <a:gdLst/>
              <a:ahLst/>
              <a:cxnLst/>
              <a:rect l="l" t="t" r="r" b="b"/>
              <a:pathLst>
                <a:path w="4441" h="4627" extrusionOk="0">
                  <a:moveTo>
                    <a:pt x="1430" y="0"/>
                  </a:moveTo>
                  <a:cubicBezTo>
                    <a:pt x="1377" y="0"/>
                    <a:pt x="1322" y="16"/>
                    <a:pt x="1269" y="51"/>
                  </a:cubicBezTo>
                  <a:cubicBezTo>
                    <a:pt x="292" y="710"/>
                    <a:pt x="1" y="2004"/>
                    <a:pt x="571" y="2980"/>
                  </a:cubicBezTo>
                  <a:cubicBezTo>
                    <a:pt x="457" y="3107"/>
                    <a:pt x="356" y="3234"/>
                    <a:pt x="242" y="3361"/>
                  </a:cubicBezTo>
                  <a:cubicBezTo>
                    <a:pt x="73" y="3576"/>
                    <a:pt x="278" y="3819"/>
                    <a:pt x="489" y="3819"/>
                  </a:cubicBezTo>
                  <a:cubicBezTo>
                    <a:pt x="563" y="3819"/>
                    <a:pt x="639" y="3789"/>
                    <a:pt x="698" y="3716"/>
                  </a:cubicBezTo>
                  <a:cubicBezTo>
                    <a:pt x="774" y="3614"/>
                    <a:pt x="850" y="3525"/>
                    <a:pt x="939" y="3424"/>
                  </a:cubicBezTo>
                  <a:lnTo>
                    <a:pt x="939" y="3437"/>
                  </a:lnTo>
                  <a:cubicBezTo>
                    <a:pt x="1053" y="3538"/>
                    <a:pt x="1180" y="3640"/>
                    <a:pt x="1307" y="3716"/>
                  </a:cubicBezTo>
                  <a:cubicBezTo>
                    <a:pt x="1167" y="3842"/>
                    <a:pt x="1028" y="3969"/>
                    <a:pt x="888" y="4096"/>
                  </a:cubicBezTo>
                  <a:cubicBezTo>
                    <a:pt x="677" y="4297"/>
                    <a:pt x="849" y="4627"/>
                    <a:pt x="1063" y="4627"/>
                  </a:cubicBezTo>
                  <a:cubicBezTo>
                    <a:pt x="1118" y="4627"/>
                    <a:pt x="1176" y="4605"/>
                    <a:pt x="1231" y="4553"/>
                  </a:cubicBezTo>
                  <a:cubicBezTo>
                    <a:pt x="1446" y="4350"/>
                    <a:pt x="1662" y="4147"/>
                    <a:pt x="1878" y="3957"/>
                  </a:cubicBezTo>
                  <a:cubicBezTo>
                    <a:pt x="2049" y="3999"/>
                    <a:pt x="2223" y="4020"/>
                    <a:pt x="2397" y="4020"/>
                  </a:cubicBezTo>
                  <a:cubicBezTo>
                    <a:pt x="3149" y="4020"/>
                    <a:pt x="3890" y="3628"/>
                    <a:pt x="4312" y="2917"/>
                  </a:cubicBezTo>
                  <a:cubicBezTo>
                    <a:pt x="4440" y="2697"/>
                    <a:pt x="4244" y="2450"/>
                    <a:pt x="4054" y="2450"/>
                  </a:cubicBezTo>
                  <a:cubicBezTo>
                    <a:pt x="3981" y="2450"/>
                    <a:pt x="3908" y="2487"/>
                    <a:pt x="3856" y="2574"/>
                  </a:cubicBezTo>
                  <a:cubicBezTo>
                    <a:pt x="3539" y="3120"/>
                    <a:pt x="2981" y="3449"/>
                    <a:pt x="2410" y="3449"/>
                  </a:cubicBezTo>
                  <a:cubicBezTo>
                    <a:pt x="2537" y="3335"/>
                    <a:pt x="2664" y="3208"/>
                    <a:pt x="2803" y="3082"/>
                  </a:cubicBezTo>
                  <a:cubicBezTo>
                    <a:pt x="3006" y="2889"/>
                    <a:pt x="2835" y="2557"/>
                    <a:pt x="2615" y="2557"/>
                  </a:cubicBezTo>
                  <a:cubicBezTo>
                    <a:pt x="2561" y="2557"/>
                    <a:pt x="2504" y="2577"/>
                    <a:pt x="2448" y="2625"/>
                  </a:cubicBezTo>
                  <a:cubicBezTo>
                    <a:pt x="2220" y="2853"/>
                    <a:pt x="1979" y="3082"/>
                    <a:pt x="1738" y="3297"/>
                  </a:cubicBezTo>
                  <a:cubicBezTo>
                    <a:pt x="1611" y="3234"/>
                    <a:pt x="1472" y="3145"/>
                    <a:pt x="1358" y="3031"/>
                  </a:cubicBezTo>
                  <a:lnTo>
                    <a:pt x="1345" y="3031"/>
                  </a:lnTo>
                  <a:cubicBezTo>
                    <a:pt x="1573" y="2841"/>
                    <a:pt x="1814" y="2663"/>
                    <a:pt x="2068" y="2498"/>
                  </a:cubicBezTo>
                  <a:cubicBezTo>
                    <a:pt x="2331" y="2341"/>
                    <a:pt x="2140" y="2008"/>
                    <a:pt x="1886" y="2008"/>
                  </a:cubicBezTo>
                  <a:cubicBezTo>
                    <a:pt x="1834" y="2008"/>
                    <a:pt x="1779" y="2022"/>
                    <a:pt x="1725" y="2055"/>
                  </a:cubicBezTo>
                  <a:cubicBezTo>
                    <a:pt x="1472" y="2207"/>
                    <a:pt x="1231" y="2384"/>
                    <a:pt x="1003" y="2574"/>
                  </a:cubicBezTo>
                  <a:cubicBezTo>
                    <a:pt x="648" y="1864"/>
                    <a:pt x="914" y="977"/>
                    <a:pt x="1624" y="508"/>
                  </a:cubicBezTo>
                  <a:cubicBezTo>
                    <a:pt x="1875" y="340"/>
                    <a:pt x="1677" y="0"/>
                    <a:pt x="143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0"/>
            <p:cNvSpPr/>
            <p:nvPr/>
          </p:nvSpPr>
          <p:spPr>
            <a:xfrm>
              <a:off x="1927987" y="4396954"/>
              <a:ext cx="106996" cy="98987"/>
            </a:xfrm>
            <a:custGeom>
              <a:avLst/>
              <a:gdLst/>
              <a:ahLst/>
              <a:cxnLst/>
              <a:rect l="l" t="t" r="r" b="b"/>
              <a:pathLst>
                <a:path w="3233" h="2991" extrusionOk="0">
                  <a:moveTo>
                    <a:pt x="895" y="1365"/>
                  </a:moveTo>
                  <a:cubicBezTo>
                    <a:pt x="995" y="1365"/>
                    <a:pt x="1098" y="1398"/>
                    <a:pt x="1167" y="1453"/>
                  </a:cubicBezTo>
                  <a:cubicBezTo>
                    <a:pt x="1217" y="1555"/>
                    <a:pt x="1268" y="1643"/>
                    <a:pt x="1344" y="1732"/>
                  </a:cubicBezTo>
                  <a:cubicBezTo>
                    <a:pt x="1382" y="1897"/>
                    <a:pt x="1370" y="2062"/>
                    <a:pt x="1281" y="2214"/>
                  </a:cubicBezTo>
                  <a:cubicBezTo>
                    <a:pt x="1204" y="2337"/>
                    <a:pt x="1086" y="2418"/>
                    <a:pt x="965" y="2418"/>
                  </a:cubicBezTo>
                  <a:cubicBezTo>
                    <a:pt x="886" y="2418"/>
                    <a:pt x="806" y="2383"/>
                    <a:pt x="736" y="2303"/>
                  </a:cubicBezTo>
                  <a:cubicBezTo>
                    <a:pt x="533" y="2074"/>
                    <a:pt x="596" y="1719"/>
                    <a:pt x="672" y="1440"/>
                  </a:cubicBezTo>
                  <a:cubicBezTo>
                    <a:pt x="730" y="1388"/>
                    <a:pt x="812" y="1365"/>
                    <a:pt x="895" y="1365"/>
                  </a:cubicBezTo>
                  <a:close/>
                  <a:moveTo>
                    <a:pt x="1190" y="0"/>
                  </a:moveTo>
                  <a:cubicBezTo>
                    <a:pt x="1035" y="0"/>
                    <a:pt x="874" y="110"/>
                    <a:pt x="888" y="312"/>
                  </a:cubicBezTo>
                  <a:cubicBezTo>
                    <a:pt x="900" y="464"/>
                    <a:pt x="926" y="629"/>
                    <a:pt x="951" y="781"/>
                  </a:cubicBezTo>
                  <a:cubicBezTo>
                    <a:pt x="710" y="781"/>
                    <a:pt x="469" y="870"/>
                    <a:pt x="304" y="1047"/>
                  </a:cubicBezTo>
                  <a:cubicBezTo>
                    <a:pt x="228" y="1060"/>
                    <a:pt x="178" y="1111"/>
                    <a:pt x="152" y="1212"/>
                  </a:cubicBezTo>
                  <a:lnTo>
                    <a:pt x="140" y="1238"/>
                  </a:lnTo>
                  <a:cubicBezTo>
                    <a:pt x="102" y="1314"/>
                    <a:pt x="64" y="1402"/>
                    <a:pt x="38" y="1479"/>
                  </a:cubicBezTo>
                  <a:cubicBezTo>
                    <a:pt x="25" y="1555"/>
                    <a:pt x="38" y="1605"/>
                    <a:pt x="51" y="1656"/>
                  </a:cubicBezTo>
                  <a:cubicBezTo>
                    <a:pt x="0" y="2113"/>
                    <a:pt x="89" y="2569"/>
                    <a:pt x="507" y="2848"/>
                  </a:cubicBezTo>
                  <a:cubicBezTo>
                    <a:pt x="650" y="2947"/>
                    <a:pt x="803" y="2991"/>
                    <a:pt x="953" y="2991"/>
                  </a:cubicBezTo>
                  <a:cubicBezTo>
                    <a:pt x="1322" y="2991"/>
                    <a:pt x="1677" y="2727"/>
                    <a:pt x="1839" y="2366"/>
                  </a:cubicBezTo>
                  <a:cubicBezTo>
                    <a:pt x="1864" y="2315"/>
                    <a:pt x="1889" y="2252"/>
                    <a:pt x="1902" y="2189"/>
                  </a:cubicBezTo>
                  <a:cubicBezTo>
                    <a:pt x="2071" y="2270"/>
                    <a:pt x="2254" y="2311"/>
                    <a:pt x="2440" y="2311"/>
                  </a:cubicBezTo>
                  <a:cubicBezTo>
                    <a:pt x="2604" y="2311"/>
                    <a:pt x="2769" y="2279"/>
                    <a:pt x="2929" y="2214"/>
                  </a:cubicBezTo>
                  <a:cubicBezTo>
                    <a:pt x="3233" y="2090"/>
                    <a:pt x="3098" y="1658"/>
                    <a:pt x="2834" y="1658"/>
                  </a:cubicBezTo>
                  <a:cubicBezTo>
                    <a:pt x="2800" y="1658"/>
                    <a:pt x="2764" y="1665"/>
                    <a:pt x="2726" y="1681"/>
                  </a:cubicBezTo>
                  <a:cubicBezTo>
                    <a:pt x="2611" y="1728"/>
                    <a:pt x="2505" y="1749"/>
                    <a:pt x="2408" y="1749"/>
                  </a:cubicBezTo>
                  <a:cubicBezTo>
                    <a:pt x="2163" y="1749"/>
                    <a:pt x="1975" y="1615"/>
                    <a:pt x="1839" y="1415"/>
                  </a:cubicBezTo>
                  <a:cubicBezTo>
                    <a:pt x="1801" y="1339"/>
                    <a:pt x="1750" y="1263"/>
                    <a:pt x="1699" y="1187"/>
                  </a:cubicBezTo>
                  <a:cubicBezTo>
                    <a:pt x="1547" y="883"/>
                    <a:pt x="1484" y="515"/>
                    <a:pt x="1458" y="236"/>
                  </a:cubicBezTo>
                  <a:cubicBezTo>
                    <a:pt x="1441" y="75"/>
                    <a:pt x="1318" y="0"/>
                    <a:pt x="119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0"/>
            <p:cNvSpPr/>
            <p:nvPr/>
          </p:nvSpPr>
          <p:spPr>
            <a:xfrm>
              <a:off x="1999802" y="4369651"/>
              <a:ext cx="63708" cy="56063"/>
            </a:xfrm>
            <a:custGeom>
              <a:avLst/>
              <a:gdLst/>
              <a:ahLst/>
              <a:cxnLst/>
              <a:rect l="l" t="t" r="r" b="b"/>
              <a:pathLst>
                <a:path w="1925" h="1694" extrusionOk="0">
                  <a:moveTo>
                    <a:pt x="497" y="1"/>
                  </a:moveTo>
                  <a:cubicBezTo>
                    <a:pt x="280" y="1"/>
                    <a:pt x="73" y="241"/>
                    <a:pt x="252" y="440"/>
                  </a:cubicBezTo>
                  <a:cubicBezTo>
                    <a:pt x="379" y="592"/>
                    <a:pt x="506" y="718"/>
                    <a:pt x="632" y="858"/>
                  </a:cubicBezTo>
                  <a:cubicBezTo>
                    <a:pt x="506" y="959"/>
                    <a:pt x="379" y="1048"/>
                    <a:pt x="252" y="1137"/>
                  </a:cubicBezTo>
                  <a:cubicBezTo>
                    <a:pt x="1" y="1304"/>
                    <a:pt x="190" y="1644"/>
                    <a:pt x="435" y="1644"/>
                  </a:cubicBezTo>
                  <a:cubicBezTo>
                    <a:pt x="487" y="1644"/>
                    <a:pt x="541" y="1629"/>
                    <a:pt x="594" y="1593"/>
                  </a:cubicBezTo>
                  <a:cubicBezTo>
                    <a:pt x="747" y="1492"/>
                    <a:pt x="886" y="1378"/>
                    <a:pt x="1026" y="1276"/>
                  </a:cubicBezTo>
                  <a:cubicBezTo>
                    <a:pt x="1140" y="1391"/>
                    <a:pt x="1254" y="1505"/>
                    <a:pt x="1368" y="1619"/>
                  </a:cubicBezTo>
                  <a:cubicBezTo>
                    <a:pt x="1423" y="1671"/>
                    <a:pt x="1481" y="1693"/>
                    <a:pt x="1536" y="1693"/>
                  </a:cubicBezTo>
                  <a:cubicBezTo>
                    <a:pt x="1750" y="1693"/>
                    <a:pt x="1924" y="1364"/>
                    <a:pt x="1723" y="1162"/>
                  </a:cubicBezTo>
                  <a:cubicBezTo>
                    <a:pt x="1634" y="1074"/>
                    <a:pt x="1545" y="985"/>
                    <a:pt x="1457" y="896"/>
                  </a:cubicBezTo>
                  <a:cubicBezTo>
                    <a:pt x="1545" y="820"/>
                    <a:pt x="1622" y="744"/>
                    <a:pt x="1710" y="655"/>
                  </a:cubicBezTo>
                  <a:cubicBezTo>
                    <a:pt x="1901" y="455"/>
                    <a:pt x="1690" y="211"/>
                    <a:pt x="1465" y="211"/>
                  </a:cubicBezTo>
                  <a:cubicBezTo>
                    <a:pt x="1392" y="211"/>
                    <a:pt x="1316" y="237"/>
                    <a:pt x="1254" y="300"/>
                  </a:cubicBezTo>
                  <a:cubicBezTo>
                    <a:pt x="1190" y="363"/>
                    <a:pt x="1127" y="427"/>
                    <a:pt x="1064" y="490"/>
                  </a:cubicBezTo>
                  <a:cubicBezTo>
                    <a:pt x="949" y="363"/>
                    <a:pt x="823" y="237"/>
                    <a:pt x="709" y="97"/>
                  </a:cubicBezTo>
                  <a:cubicBezTo>
                    <a:pt x="647" y="29"/>
                    <a:pt x="571" y="1"/>
                    <a:pt x="497"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0"/>
            <p:cNvSpPr/>
            <p:nvPr/>
          </p:nvSpPr>
          <p:spPr>
            <a:xfrm>
              <a:off x="2068143" y="4259877"/>
              <a:ext cx="115700" cy="119010"/>
            </a:xfrm>
            <a:custGeom>
              <a:avLst/>
              <a:gdLst/>
              <a:ahLst/>
              <a:cxnLst/>
              <a:rect l="l" t="t" r="r" b="b"/>
              <a:pathLst>
                <a:path w="3496" h="3596" extrusionOk="0">
                  <a:moveTo>
                    <a:pt x="1368" y="1974"/>
                  </a:moveTo>
                  <a:cubicBezTo>
                    <a:pt x="1398" y="1974"/>
                    <a:pt x="1428" y="1976"/>
                    <a:pt x="1459" y="1981"/>
                  </a:cubicBezTo>
                  <a:cubicBezTo>
                    <a:pt x="1788" y="2032"/>
                    <a:pt x="1864" y="2400"/>
                    <a:pt x="1750" y="2679"/>
                  </a:cubicBezTo>
                  <a:cubicBezTo>
                    <a:pt x="1653" y="2918"/>
                    <a:pt x="1463" y="3014"/>
                    <a:pt x="1273" y="3014"/>
                  </a:cubicBezTo>
                  <a:cubicBezTo>
                    <a:pt x="970" y="3014"/>
                    <a:pt x="666" y="2767"/>
                    <a:pt x="736" y="2463"/>
                  </a:cubicBezTo>
                  <a:cubicBezTo>
                    <a:pt x="812" y="2450"/>
                    <a:pt x="888" y="2387"/>
                    <a:pt x="926" y="2286"/>
                  </a:cubicBezTo>
                  <a:cubicBezTo>
                    <a:pt x="992" y="2086"/>
                    <a:pt x="1165" y="1974"/>
                    <a:pt x="1368" y="1974"/>
                  </a:cubicBezTo>
                  <a:close/>
                  <a:moveTo>
                    <a:pt x="792" y="1"/>
                  </a:moveTo>
                  <a:cubicBezTo>
                    <a:pt x="588" y="1"/>
                    <a:pt x="388" y="247"/>
                    <a:pt x="546" y="460"/>
                  </a:cubicBezTo>
                  <a:cubicBezTo>
                    <a:pt x="774" y="764"/>
                    <a:pt x="989" y="1094"/>
                    <a:pt x="1230" y="1411"/>
                  </a:cubicBezTo>
                  <a:cubicBezTo>
                    <a:pt x="977" y="1449"/>
                    <a:pt x="736" y="1576"/>
                    <a:pt x="571" y="1766"/>
                  </a:cubicBezTo>
                  <a:cubicBezTo>
                    <a:pt x="520" y="1778"/>
                    <a:pt x="469" y="1804"/>
                    <a:pt x="419" y="1854"/>
                  </a:cubicBezTo>
                  <a:cubicBezTo>
                    <a:pt x="0" y="2311"/>
                    <a:pt x="102" y="3072"/>
                    <a:pt x="609" y="3414"/>
                  </a:cubicBezTo>
                  <a:cubicBezTo>
                    <a:pt x="796" y="3538"/>
                    <a:pt x="1008" y="3595"/>
                    <a:pt x="1219" y="3595"/>
                  </a:cubicBezTo>
                  <a:cubicBezTo>
                    <a:pt x="1634" y="3595"/>
                    <a:pt x="2043" y="3370"/>
                    <a:pt x="2245" y="2983"/>
                  </a:cubicBezTo>
                  <a:cubicBezTo>
                    <a:pt x="2295" y="2869"/>
                    <a:pt x="2333" y="2755"/>
                    <a:pt x="2359" y="2628"/>
                  </a:cubicBezTo>
                  <a:cubicBezTo>
                    <a:pt x="2505" y="2718"/>
                    <a:pt x="2667" y="2773"/>
                    <a:pt x="2823" y="2773"/>
                  </a:cubicBezTo>
                  <a:cubicBezTo>
                    <a:pt x="3019" y="2773"/>
                    <a:pt x="3207" y="2687"/>
                    <a:pt x="3348" y="2476"/>
                  </a:cubicBezTo>
                  <a:cubicBezTo>
                    <a:pt x="3495" y="2246"/>
                    <a:pt x="3295" y="2002"/>
                    <a:pt x="3097" y="2002"/>
                  </a:cubicBezTo>
                  <a:cubicBezTo>
                    <a:pt x="3022" y="2002"/>
                    <a:pt x="2947" y="2037"/>
                    <a:pt x="2891" y="2121"/>
                  </a:cubicBezTo>
                  <a:cubicBezTo>
                    <a:pt x="2873" y="2148"/>
                    <a:pt x="2847" y="2161"/>
                    <a:pt x="2816" y="2161"/>
                  </a:cubicBezTo>
                  <a:cubicBezTo>
                    <a:pt x="2546" y="2161"/>
                    <a:pt x="1855" y="1234"/>
                    <a:pt x="1776" y="1132"/>
                  </a:cubicBezTo>
                  <a:cubicBezTo>
                    <a:pt x="1509" y="802"/>
                    <a:pt x="1256" y="460"/>
                    <a:pt x="1002" y="117"/>
                  </a:cubicBezTo>
                  <a:cubicBezTo>
                    <a:pt x="944" y="35"/>
                    <a:pt x="868" y="1"/>
                    <a:pt x="79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0"/>
            <p:cNvSpPr/>
            <p:nvPr/>
          </p:nvSpPr>
          <p:spPr>
            <a:xfrm>
              <a:off x="2214586" y="4135937"/>
              <a:ext cx="148067" cy="125496"/>
            </a:xfrm>
            <a:custGeom>
              <a:avLst/>
              <a:gdLst/>
              <a:ahLst/>
              <a:cxnLst/>
              <a:rect l="l" t="t" r="r" b="b"/>
              <a:pathLst>
                <a:path w="4474" h="3792" extrusionOk="0">
                  <a:moveTo>
                    <a:pt x="2174" y="557"/>
                  </a:moveTo>
                  <a:cubicBezTo>
                    <a:pt x="2412" y="557"/>
                    <a:pt x="2647" y="626"/>
                    <a:pt x="2866" y="794"/>
                  </a:cubicBezTo>
                  <a:cubicBezTo>
                    <a:pt x="3272" y="1111"/>
                    <a:pt x="3361" y="1783"/>
                    <a:pt x="3209" y="2315"/>
                  </a:cubicBezTo>
                  <a:cubicBezTo>
                    <a:pt x="2943" y="2227"/>
                    <a:pt x="2702" y="2087"/>
                    <a:pt x="2486" y="1884"/>
                  </a:cubicBezTo>
                  <a:cubicBezTo>
                    <a:pt x="2431" y="1832"/>
                    <a:pt x="2373" y="1810"/>
                    <a:pt x="2318" y="1810"/>
                  </a:cubicBezTo>
                  <a:cubicBezTo>
                    <a:pt x="2105" y="1810"/>
                    <a:pt x="1932" y="2139"/>
                    <a:pt x="2144" y="2341"/>
                  </a:cubicBezTo>
                  <a:cubicBezTo>
                    <a:pt x="2372" y="2556"/>
                    <a:pt x="2638" y="2721"/>
                    <a:pt x="2930" y="2835"/>
                  </a:cubicBezTo>
                  <a:cubicBezTo>
                    <a:pt x="2917" y="2861"/>
                    <a:pt x="2892" y="2886"/>
                    <a:pt x="2866" y="2911"/>
                  </a:cubicBezTo>
                  <a:cubicBezTo>
                    <a:pt x="2642" y="3122"/>
                    <a:pt x="2325" y="3227"/>
                    <a:pt x="2008" y="3227"/>
                  </a:cubicBezTo>
                  <a:cubicBezTo>
                    <a:pt x="1716" y="3227"/>
                    <a:pt x="1424" y="3138"/>
                    <a:pt x="1205" y="2962"/>
                  </a:cubicBezTo>
                  <a:cubicBezTo>
                    <a:pt x="660" y="2531"/>
                    <a:pt x="571" y="1719"/>
                    <a:pt x="863" y="1111"/>
                  </a:cubicBezTo>
                  <a:cubicBezTo>
                    <a:pt x="1240" y="817"/>
                    <a:pt x="1711" y="557"/>
                    <a:pt x="2174" y="557"/>
                  </a:cubicBezTo>
                  <a:close/>
                  <a:moveTo>
                    <a:pt x="2210" y="0"/>
                  </a:moveTo>
                  <a:cubicBezTo>
                    <a:pt x="1687" y="0"/>
                    <a:pt x="1146" y="219"/>
                    <a:pt x="698" y="527"/>
                  </a:cubicBezTo>
                  <a:cubicBezTo>
                    <a:pt x="622" y="527"/>
                    <a:pt x="533" y="553"/>
                    <a:pt x="483" y="654"/>
                  </a:cubicBezTo>
                  <a:cubicBezTo>
                    <a:pt x="457" y="680"/>
                    <a:pt x="445" y="705"/>
                    <a:pt x="432" y="730"/>
                  </a:cubicBezTo>
                  <a:cubicBezTo>
                    <a:pt x="419" y="743"/>
                    <a:pt x="394" y="768"/>
                    <a:pt x="381" y="781"/>
                  </a:cubicBezTo>
                  <a:cubicBezTo>
                    <a:pt x="280" y="857"/>
                    <a:pt x="254" y="971"/>
                    <a:pt x="280" y="1060"/>
                  </a:cubicBezTo>
                  <a:cubicBezTo>
                    <a:pt x="1" y="1833"/>
                    <a:pt x="115" y="2734"/>
                    <a:pt x="736" y="3317"/>
                  </a:cubicBezTo>
                  <a:cubicBezTo>
                    <a:pt x="1077" y="3633"/>
                    <a:pt x="1538" y="3791"/>
                    <a:pt x="1999" y="3791"/>
                  </a:cubicBezTo>
                  <a:cubicBezTo>
                    <a:pt x="2483" y="3791"/>
                    <a:pt x="2966" y="3617"/>
                    <a:pt x="3310" y="3266"/>
                  </a:cubicBezTo>
                  <a:cubicBezTo>
                    <a:pt x="3399" y="3178"/>
                    <a:pt x="3475" y="3076"/>
                    <a:pt x="3539" y="2975"/>
                  </a:cubicBezTo>
                  <a:cubicBezTo>
                    <a:pt x="3617" y="2980"/>
                    <a:pt x="3698" y="2983"/>
                    <a:pt x="3780" y="2983"/>
                  </a:cubicBezTo>
                  <a:cubicBezTo>
                    <a:pt x="3895" y="2983"/>
                    <a:pt x="4010" y="2977"/>
                    <a:pt x="4122" y="2962"/>
                  </a:cubicBezTo>
                  <a:cubicBezTo>
                    <a:pt x="4474" y="2901"/>
                    <a:pt x="4431" y="2388"/>
                    <a:pt x="4105" y="2388"/>
                  </a:cubicBezTo>
                  <a:cubicBezTo>
                    <a:pt x="4090" y="2388"/>
                    <a:pt x="4074" y="2389"/>
                    <a:pt x="4058" y="2391"/>
                  </a:cubicBezTo>
                  <a:cubicBezTo>
                    <a:pt x="3957" y="2404"/>
                    <a:pt x="3868" y="2404"/>
                    <a:pt x="3767" y="2404"/>
                  </a:cubicBezTo>
                  <a:cubicBezTo>
                    <a:pt x="3944" y="1745"/>
                    <a:pt x="3830" y="971"/>
                    <a:pt x="3386" y="502"/>
                  </a:cubicBezTo>
                  <a:cubicBezTo>
                    <a:pt x="3046" y="144"/>
                    <a:pt x="2634" y="0"/>
                    <a:pt x="221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0"/>
            <p:cNvSpPr/>
            <p:nvPr/>
          </p:nvSpPr>
          <p:spPr>
            <a:xfrm>
              <a:off x="2186059" y="4022721"/>
              <a:ext cx="119804" cy="111431"/>
            </a:xfrm>
            <a:custGeom>
              <a:avLst/>
              <a:gdLst/>
              <a:ahLst/>
              <a:cxnLst/>
              <a:rect l="l" t="t" r="r" b="b"/>
              <a:pathLst>
                <a:path w="3620" h="3367" extrusionOk="0">
                  <a:moveTo>
                    <a:pt x="1243" y="2262"/>
                  </a:moveTo>
                  <a:lnTo>
                    <a:pt x="1243" y="2262"/>
                  </a:lnTo>
                  <a:cubicBezTo>
                    <a:pt x="1230" y="2439"/>
                    <a:pt x="1167" y="2592"/>
                    <a:pt x="1066" y="2680"/>
                  </a:cubicBezTo>
                  <a:cubicBezTo>
                    <a:pt x="1015" y="2748"/>
                    <a:pt x="977" y="2782"/>
                    <a:pt x="951" y="2782"/>
                  </a:cubicBezTo>
                  <a:cubicBezTo>
                    <a:pt x="898" y="2782"/>
                    <a:pt x="892" y="2647"/>
                    <a:pt x="926" y="2376"/>
                  </a:cubicBezTo>
                  <a:cubicBezTo>
                    <a:pt x="1028" y="2313"/>
                    <a:pt x="1129" y="2275"/>
                    <a:pt x="1243" y="2262"/>
                  </a:cubicBezTo>
                  <a:close/>
                  <a:moveTo>
                    <a:pt x="1324" y="1"/>
                  </a:moveTo>
                  <a:cubicBezTo>
                    <a:pt x="1152" y="1"/>
                    <a:pt x="963" y="171"/>
                    <a:pt x="1028" y="398"/>
                  </a:cubicBezTo>
                  <a:cubicBezTo>
                    <a:pt x="1129" y="753"/>
                    <a:pt x="1205" y="1121"/>
                    <a:pt x="1230" y="1501"/>
                  </a:cubicBezTo>
                  <a:cubicBezTo>
                    <a:pt x="1230" y="1552"/>
                    <a:pt x="1243" y="1615"/>
                    <a:pt x="1243" y="1691"/>
                  </a:cubicBezTo>
                  <a:cubicBezTo>
                    <a:pt x="1066" y="1704"/>
                    <a:pt x="875" y="1755"/>
                    <a:pt x="711" y="1844"/>
                  </a:cubicBezTo>
                  <a:cubicBezTo>
                    <a:pt x="229" y="2122"/>
                    <a:pt x="0" y="2934"/>
                    <a:pt x="571" y="3276"/>
                  </a:cubicBezTo>
                  <a:cubicBezTo>
                    <a:pt x="682" y="3339"/>
                    <a:pt x="794" y="3366"/>
                    <a:pt x="902" y="3366"/>
                  </a:cubicBezTo>
                  <a:cubicBezTo>
                    <a:pt x="1300" y="3366"/>
                    <a:pt x="1651" y="2993"/>
                    <a:pt x="1750" y="2604"/>
                  </a:cubicBezTo>
                  <a:cubicBezTo>
                    <a:pt x="1776" y="2490"/>
                    <a:pt x="1801" y="2376"/>
                    <a:pt x="1814" y="2249"/>
                  </a:cubicBezTo>
                  <a:lnTo>
                    <a:pt x="1852" y="2262"/>
                  </a:lnTo>
                  <a:cubicBezTo>
                    <a:pt x="2296" y="2275"/>
                    <a:pt x="2739" y="2300"/>
                    <a:pt x="3183" y="2325"/>
                  </a:cubicBezTo>
                  <a:cubicBezTo>
                    <a:pt x="3191" y="2326"/>
                    <a:pt x="3199" y="2326"/>
                    <a:pt x="3207" y="2326"/>
                  </a:cubicBezTo>
                  <a:cubicBezTo>
                    <a:pt x="3554" y="2326"/>
                    <a:pt x="3619" y="1780"/>
                    <a:pt x="3259" y="1767"/>
                  </a:cubicBezTo>
                  <a:cubicBezTo>
                    <a:pt x="2790" y="1742"/>
                    <a:pt x="2308" y="1704"/>
                    <a:pt x="1826" y="1691"/>
                  </a:cubicBezTo>
                  <a:cubicBezTo>
                    <a:pt x="1814" y="1171"/>
                    <a:pt x="1687" y="652"/>
                    <a:pt x="1547" y="182"/>
                  </a:cubicBezTo>
                  <a:cubicBezTo>
                    <a:pt x="1511" y="55"/>
                    <a:pt x="1420" y="1"/>
                    <a:pt x="1324"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0"/>
            <p:cNvSpPr/>
            <p:nvPr/>
          </p:nvSpPr>
          <p:spPr>
            <a:xfrm>
              <a:off x="2124370" y="4188789"/>
              <a:ext cx="70128" cy="60862"/>
            </a:xfrm>
            <a:custGeom>
              <a:avLst/>
              <a:gdLst/>
              <a:ahLst/>
              <a:cxnLst/>
              <a:rect l="l" t="t" r="r" b="b"/>
              <a:pathLst>
                <a:path w="2119" h="1839" extrusionOk="0">
                  <a:moveTo>
                    <a:pt x="1053" y="574"/>
                  </a:moveTo>
                  <a:cubicBezTo>
                    <a:pt x="1299" y="574"/>
                    <a:pt x="1549" y="862"/>
                    <a:pt x="1345" y="1137"/>
                  </a:cubicBezTo>
                  <a:cubicBezTo>
                    <a:pt x="1267" y="1243"/>
                    <a:pt x="1170" y="1288"/>
                    <a:pt x="1075" y="1288"/>
                  </a:cubicBezTo>
                  <a:cubicBezTo>
                    <a:pt x="876" y="1288"/>
                    <a:pt x="681" y="1094"/>
                    <a:pt x="673" y="870"/>
                  </a:cubicBezTo>
                  <a:cubicBezTo>
                    <a:pt x="711" y="845"/>
                    <a:pt x="749" y="807"/>
                    <a:pt x="774" y="756"/>
                  </a:cubicBezTo>
                  <a:cubicBezTo>
                    <a:pt x="842" y="627"/>
                    <a:pt x="948" y="574"/>
                    <a:pt x="1053" y="574"/>
                  </a:cubicBezTo>
                  <a:close/>
                  <a:moveTo>
                    <a:pt x="1103" y="0"/>
                  </a:moveTo>
                  <a:cubicBezTo>
                    <a:pt x="912" y="0"/>
                    <a:pt x="725" y="63"/>
                    <a:pt x="571" y="173"/>
                  </a:cubicBezTo>
                  <a:cubicBezTo>
                    <a:pt x="548" y="167"/>
                    <a:pt x="524" y="164"/>
                    <a:pt x="502" y="164"/>
                  </a:cubicBezTo>
                  <a:cubicBezTo>
                    <a:pt x="425" y="164"/>
                    <a:pt x="354" y="199"/>
                    <a:pt x="305" y="287"/>
                  </a:cubicBezTo>
                  <a:cubicBezTo>
                    <a:pt x="0" y="718"/>
                    <a:pt x="39" y="1365"/>
                    <a:pt x="508" y="1682"/>
                  </a:cubicBezTo>
                  <a:cubicBezTo>
                    <a:pt x="665" y="1787"/>
                    <a:pt x="853" y="1838"/>
                    <a:pt x="1041" y="1838"/>
                  </a:cubicBezTo>
                  <a:cubicBezTo>
                    <a:pt x="1353" y="1838"/>
                    <a:pt x="1665" y="1697"/>
                    <a:pt x="1839" y="1428"/>
                  </a:cubicBezTo>
                  <a:cubicBezTo>
                    <a:pt x="2118" y="997"/>
                    <a:pt x="1979" y="363"/>
                    <a:pt x="1522" y="110"/>
                  </a:cubicBezTo>
                  <a:cubicBezTo>
                    <a:pt x="1388" y="34"/>
                    <a:pt x="1244" y="0"/>
                    <a:pt x="110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0"/>
            <p:cNvSpPr/>
            <p:nvPr/>
          </p:nvSpPr>
          <p:spPr>
            <a:xfrm>
              <a:off x="2294906" y="3911754"/>
              <a:ext cx="116163" cy="95578"/>
            </a:xfrm>
            <a:custGeom>
              <a:avLst/>
              <a:gdLst/>
              <a:ahLst/>
              <a:cxnLst/>
              <a:rect l="l" t="t" r="r" b="b"/>
              <a:pathLst>
                <a:path w="3510" h="2888" extrusionOk="0">
                  <a:moveTo>
                    <a:pt x="2706" y="0"/>
                  </a:moveTo>
                  <a:cubicBezTo>
                    <a:pt x="2428" y="0"/>
                    <a:pt x="2124" y="59"/>
                    <a:pt x="1923" y="74"/>
                  </a:cubicBezTo>
                  <a:cubicBezTo>
                    <a:pt x="1559" y="86"/>
                    <a:pt x="1630" y="645"/>
                    <a:pt x="1987" y="645"/>
                  </a:cubicBezTo>
                  <a:cubicBezTo>
                    <a:pt x="1991" y="645"/>
                    <a:pt x="1995" y="644"/>
                    <a:pt x="1999" y="644"/>
                  </a:cubicBezTo>
                  <a:cubicBezTo>
                    <a:pt x="2075" y="632"/>
                    <a:pt x="2265" y="606"/>
                    <a:pt x="2443" y="594"/>
                  </a:cubicBezTo>
                  <a:lnTo>
                    <a:pt x="2443" y="594"/>
                  </a:lnTo>
                  <a:cubicBezTo>
                    <a:pt x="1708" y="1177"/>
                    <a:pt x="972" y="1773"/>
                    <a:pt x="237" y="2369"/>
                  </a:cubicBezTo>
                  <a:cubicBezTo>
                    <a:pt x="1" y="2553"/>
                    <a:pt x="180" y="2888"/>
                    <a:pt x="411" y="2888"/>
                  </a:cubicBezTo>
                  <a:cubicBezTo>
                    <a:pt x="466" y="2888"/>
                    <a:pt x="523" y="2869"/>
                    <a:pt x="579" y="2825"/>
                  </a:cubicBezTo>
                  <a:cubicBezTo>
                    <a:pt x="1352" y="2204"/>
                    <a:pt x="2113" y="1583"/>
                    <a:pt x="2887" y="974"/>
                  </a:cubicBezTo>
                  <a:cubicBezTo>
                    <a:pt x="2887" y="1037"/>
                    <a:pt x="2887" y="1101"/>
                    <a:pt x="2887" y="1126"/>
                  </a:cubicBezTo>
                  <a:cubicBezTo>
                    <a:pt x="2899" y="1304"/>
                    <a:pt x="2912" y="1469"/>
                    <a:pt x="2925" y="1646"/>
                  </a:cubicBezTo>
                  <a:cubicBezTo>
                    <a:pt x="2936" y="1812"/>
                    <a:pt x="3059" y="1888"/>
                    <a:pt x="3188" y="1888"/>
                  </a:cubicBezTo>
                  <a:cubicBezTo>
                    <a:pt x="3344" y="1888"/>
                    <a:pt x="3509" y="1777"/>
                    <a:pt x="3495" y="1583"/>
                  </a:cubicBezTo>
                  <a:cubicBezTo>
                    <a:pt x="3470" y="1304"/>
                    <a:pt x="3445" y="1012"/>
                    <a:pt x="3432" y="733"/>
                  </a:cubicBezTo>
                  <a:cubicBezTo>
                    <a:pt x="3407" y="530"/>
                    <a:pt x="3407" y="302"/>
                    <a:pt x="3242" y="150"/>
                  </a:cubicBezTo>
                  <a:cubicBezTo>
                    <a:pt x="3116" y="35"/>
                    <a:pt x="2918" y="0"/>
                    <a:pt x="270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0"/>
            <p:cNvSpPr/>
            <p:nvPr/>
          </p:nvSpPr>
          <p:spPr>
            <a:xfrm>
              <a:off x="2360202" y="4031226"/>
              <a:ext cx="59207" cy="55169"/>
            </a:xfrm>
            <a:custGeom>
              <a:avLst/>
              <a:gdLst/>
              <a:ahLst/>
              <a:cxnLst/>
              <a:rect l="l" t="t" r="r" b="b"/>
              <a:pathLst>
                <a:path w="1789" h="1667" extrusionOk="0">
                  <a:moveTo>
                    <a:pt x="918" y="571"/>
                  </a:moveTo>
                  <a:cubicBezTo>
                    <a:pt x="1052" y="571"/>
                    <a:pt x="1171" y="656"/>
                    <a:pt x="1155" y="851"/>
                  </a:cubicBezTo>
                  <a:cubicBezTo>
                    <a:pt x="1140" y="1018"/>
                    <a:pt x="1048" y="1082"/>
                    <a:pt x="949" y="1082"/>
                  </a:cubicBezTo>
                  <a:cubicBezTo>
                    <a:pt x="799" y="1082"/>
                    <a:pt x="632" y="935"/>
                    <a:pt x="686" y="775"/>
                  </a:cubicBezTo>
                  <a:cubicBezTo>
                    <a:pt x="698" y="737"/>
                    <a:pt x="698" y="686"/>
                    <a:pt x="698" y="648"/>
                  </a:cubicBezTo>
                  <a:cubicBezTo>
                    <a:pt x="762" y="598"/>
                    <a:pt x="843" y="571"/>
                    <a:pt x="918" y="571"/>
                  </a:cubicBezTo>
                  <a:close/>
                  <a:moveTo>
                    <a:pt x="915" y="0"/>
                  </a:moveTo>
                  <a:cubicBezTo>
                    <a:pt x="477" y="0"/>
                    <a:pt x="75" y="322"/>
                    <a:pt x="13" y="762"/>
                  </a:cubicBezTo>
                  <a:cubicBezTo>
                    <a:pt x="1" y="902"/>
                    <a:pt x="64" y="991"/>
                    <a:pt x="140" y="1041"/>
                  </a:cubicBezTo>
                  <a:cubicBezTo>
                    <a:pt x="216" y="1295"/>
                    <a:pt x="407" y="1510"/>
                    <a:pt x="673" y="1612"/>
                  </a:cubicBezTo>
                  <a:cubicBezTo>
                    <a:pt x="765" y="1649"/>
                    <a:pt x="857" y="1666"/>
                    <a:pt x="947" y="1666"/>
                  </a:cubicBezTo>
                  <a:cubicBezTo>
                    <a:pt x="1316" y="1666"/>
                    <a:pt x="1641" y="1375"/>
                    <a:pt x="1713" y="978"/>
                  </a:cubicBezTo>
                  <a:cubicBezTo>
                    <a:pt x="1789" y="496"/>
                    <a:pt x="1472" y="14"/>
                    <a:pt x="964" y="1"/>
                  </a:cubicBezTo>
                  <a:cubicBezTo>
                    <a:pt x="948" y="1"/>
                    <a:pt x="932" y="0"/>
                    <a:pt x="91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0"/>
            <p:cNvSpPr/>
            <p:nvPr/>
          </p:nvSpPr>
          <p:spPr>
            <a:xfrm>
              <a:off x="2337962" y="4256203"/>
              <a:ext cx="104117" cy="86014"/>
            </a:xfrm>
            <a:custGeom>
              <a:avLst/>
              <a:gdLst/>
              <a:ahLst/>
              <a:cxnLst/>
              <a:rect l="l" t="t" r="r" b="b"/>
              <a:pathLst>
                <a:path w="3146" h="2599" extrusionOk="0">
                  <a:moveTo>
                    <a:pt x="1159" y="1059"/>
                  </a:moveTo>
                  <a:cubicBezTo>
                    <a:pt x="1199" y="1059"/>
                    <a:pt x="1237" y="1065"/>
                    <a:pt x="1269" y="1078"/>
                  </a:cubicBezTo>
                  <a:cubicBezTo>
                    <a:pt x="1396" y="1230"/>
                    <a:pt x="1535" y="1382"/>
                    <a:pt x="1675" y="1496"/>
                  </a:cubicBezTo>
                  <a:cubicBezTo>
                    <a:pt x="1713" y="1661"/>
                    <a:pt x="1662" y="1826"/>
                    <a:pt x="1472" y="1940"/>
                  </a:cubicBezTo>
                  <a:cubicBezTo>
                    <a:pt x="1378" y="2002"/>
                    <a:pt x="1261" y="2040"/>
                    <a:pt x="1147" y="2040"/>
                  </a:cubicBezTo>
                  <a:cubicBezTo>
                    <a:pt x="1029" y="2040"/>
                    <a:pt x="915" y="1999"/>
                    <a:pt x="838" y="1902"/>
                  </a:cubicBezTo>
                  <a:cubicBezTo>
                    <a:pt x="660" y="1674"/>
                    <a:pt x="711" y="1255"/>
                    <a:pt x="977" y="1116"/>
                  </a:cubicBezTo>
                  <a:lnTo>
                    <a:pt x="1002" y="1091"/>
                  </a:lnTo>
                  <a:lnTo>
                    <a:pt x="1041" y="1078"/>
                  </a:lnTo>
                  <a:cubicBezTo>
                    <a:pt x="1079" y="1065"/>
                    <a:pt x="1120" y="1059"/>
                    <a:pt x="1159" y="1059"/>
                  </a:cubicBezTo>
                  <a:close/>
                  <a:moveTo>
                    <a:pt x="1141" y="1"/>
                  </a:moveTo>
                  <a:cubicBezTo>
                    <a:pt x="954" y="1"/>
                    <a:pt x="764" y="167"/>
                    <a:pt x="863" y="380"/>
                  </a:cubicBezTo>
                  <a:cubicBezTo>
                    <a:pt x="888" y="431"/>
                    <a:pt x="914" y="469"/>
                    <a:pt x="939" y="520"/>
                  </a:cubicBezTo>
                  <a:cubicBezTo>
                    <a:pt x="901" y="533"/>
                    <a:pt x="863" y="545"/>
                    <a:pt x="838" y="545"/>
                  </a:cubicBezTo>
                  <a:lnTo>
                    <a:pt x="825" y="558"/>
                  </a:lnTo>
                  <a:cubicBezTo>
                    <a:pt x="800" y="558"/>
                    <a:pt x="787" y="571"/>
                    <a:pt x="762" y="583"/>
                  </a:cubicBezTo>
                  <a:cubicBezTo>
                    <a:pt x="229" y="862"/>
                    <a:pt x="1" y="1534"/>
                    <a:pt x="280" y="2092"/>
                  </a:cubicBezTo>
                  <a:cubicBezTo>
                    <a:pt x="462" y="2432"/>
                    <a:pt x="802" y="2599"/>
                    <a:pt x="1157" y="2599"/>
                  </a:cubicBezTo>
                  <a:cubicBezTo>
                    <a:pt x="1345" y="2599"/>
                    <a:pt x="1537" y="2552"/>
                    <a:pt x="1713" y="2460"/>
                  </a:cubicBezTo>
                  <a:cubicBezTo>
                    <a:pt x="1992" y="2308"/>
                    <a:pt x="2194" y="2042"/>
                    <a:pt x="2245" y="1750"/>
                  </a:cubicBezTo>
                  <a:cubicBezTo>
                    <a:pt x="2300" y="1757"/>
                    <a:pt x="2357" y="1761"/>
                    <a:pt x="2414" y="1761"/>
                  </a:cubicBezTo>
                  <a:cubicBezTo>
                    <a:pt x="2554" y="1761"/>
                    <a:pt x="2701" y="1737"/>
                    <a:pt x="2854" y="1674"/>
                  </a:cubicBezTo>
                  <a:cubicBezTo>
                    <a:pt x="3146" y="1550"/>
                    <a:pt x="3020" y="1118"/>
                    <a:pt x="2749" y="1118"/>
                  </a:cubicBezTo>
                  <a:cubicBezTo>
                    <a:pt x="2715" y="1118"/>
                    <a:pt x="2677" y="1125"/>
                    <a:pt x="2638" y="1141"/>
                  </a:cubicBezTo>
                  <a:cubicBezTo>
                    <a:pt x="2549" y="1179"/>
                    <a:pt x="2467" y="1195"/>
                    <a:pt x="2389" y="1195"/>
                  </a:cubicBezTo>
                  <a:cubicBezTo>
                    <a:pt x="2312" y="1195"/>
                    <a:pt x="2239" y="1179"/>
                    <a:pt x="2169" y="1154"/>
                  </a:cubicBezTo>
                  <a:lnTo>
                    <a:pt x="2169" y="1141"/>
                  </a:lnTo>
                  <a:cubicBezTo>
                    <a:pt x="2055" y="900"/>
                    <a:pt x="1865" y="723"/>
                    <a:pt x="1636" y="609"/>
                  </a:cubicBezTo>
                  <a:cubicBezTo>
                    <a:pt x="1535" y="457"/>
                    <a:pt x="1459" y="304"/>
                    <a:pt x="1396" y="165"/>
                  </a:cubicBezTo>
                  <a:cubicBezTo>
                    <a:pt x="1342" y="49"/>
                    <a:pt x="1242" y="1"/>
                    <a:pt x="114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0"/>
            <p:cNvSpPr/>
            <p:nvPr/>
          </p:nvSpPr>
          <p:spPr>
            <a:xfrm>
              <a:off x="2128573" y="4366938"/>
              <a:ext cx="177952" cy="153958"/>
            </a:xfrm>
            <a:custGeom>
              <a:avLst/>
              <a:gdLst/>
              <a:ahLst/>
              <a:cxnLst/>
              <a:rect l="l" t="t" r="r" b="b"/>
              <a:pathLst>
                <a:path w="5377" h="4652" extrusionOk="0">
                  <a:moveTo>
                    <a:pt x="950" y="3458"/>
                  </a:moveTo>
                  <a:cubicBezTo>
                    <a:pt x="1141" y="3458"/>
                    <a:pt x="1320" y="3602"/>
                    <a:pt x="1230" y="3856"/>
                  </a:cubicBezTo>
                  <a:cubicBezTo>
                    <a:pt x="1181" y="3993"/>
                    <a:pt x="1080" y="4085"/>
                    <a:pt x="955" y="4085"/>
                  </a:cubicBezTo>
                  <a:cubicBezTo>
                    <a:pt x="917" y="4085"/>
                    <a:pt x="878" y="4077"/>
                    <a:pt x="837" y="4059"/>
                  </a:cubicBezTo>
                  <a:cubicBezTo>
                    <a:pt x="710" y="3996"/>
                    <a:pt x="584" y="3818"/>
                    <a:pt x="622" y="3679"/>
                  </a:cubicBezTo>
                  <a:cubicBezTo>
                    <a:pt x="679" y="3528"/>
                    <a:pt x="817" y="3458"/>
                    <a:pt x="950" y="3458"/>
                  </a:cubicBezTo>
                  <a:close/>
                  <a:moveTo>
                    <a:pt x="5060" y="1"/>
                  </a:moveTo>
                  <a:cubicBezTo>
                    <a:pt x="5051" y="1"/>
                    <a:pt x="5043" y="1"/>
                    <a:pt x="5034" y="2"/>
                  </a:cubicBezTo>
                  <a:cubicBezTo>
                    <a:pt x="4540" y="40"/>
                    <a:pt x="4058" y="166"/>
                    <a:pt x="3589" y="344"/>
                  </a:cubicBezTo>
                  <a:cubicBezTo>
                    <a:pt x="3282" y="457"/>
                    <a:pt x="3423" y="896"/>
                    <a:pt x="3701" y="896"/>
                  </a:cubicBezTo>
                  <a:cubicBezTo>
                    <a:pt x="3734" y="896"/>
                    <a:pt x="3768" y="890"/>
                    <a:pt x="3804" y="877"/>
                  </a:cubicBezTo>
                  <a:cubicBezTo>
                    <a:pt x="3957" y="813"/>
                    <a:pt x="4121" y="762"/>
                    <a:pt x="4274" y="724"/>
                  </a:cubicBezTo>
                  <a:lnTo>
                    <a:pt x="4274" y="724"/>
                  </a:lnTo>
                  <a:cubicBezTo>
                    <a:pt x="3284" y="1434"/>
                    <a:pt x="2333" y="2195"/>
                    <a:pt x="1408" y="2994"/>
                  </a:cubicBezTo>
                  <a:cubicBezTo>
                    <a:pt x="1357" y="2969"/>
                    <a:pt x="1294" y="2943"/>
                    <a:pt x="1243" y="2918"/>
                  </a:cubicBezTo>
                  <a:cubicBezTo>
                    <a:pt x="1157" y="2893"/>
                    <a:pt x="1067" y="2881"/>
                    <a:pt x="978" y="2881"/>
                  </a:cubicBezTo>
                  <a:cubicBezTo>
                    <a:pt x="622" y="2881"/>
                    <a:pt x="267" y="3075"/>
                    <a:pt x="114" y="3400"/>
                  </a:cubicBezTo>
                  <a:lnTo>
                    <a:pt x="89" y="3451"/>
                  </a:lnTo>
                  <a:cubicBezTo>
                    <a:pt x="89" y="3476"/>
                    <a:pt x="76" y="3514"/>
                    <a:pt x="76" y="3539"/>
                  </a:cubicBezTo>
                  <a:cubicBezTo>
                    <a:pt x="0" y="3958"/>
                    <a:pt x="203" y="4376"/>
                    <a:pt x="596" y="4566"/>
                  </a:cubicBezTo>
                  <a:cubicBezTo>
                    <a:pt x="716" y="4625"/>
                    <a:pt x="838" y="4652"/>
                    <a:pt x="956" y="4652"/>
                  </a:cubicBezTo>
                  <a:cubicBezTo>
                    <a:pt x="1303" y="4652"/>
                    <a:pt x="1621" y="4422"/>
                    <a:pt x="1763" y="4072"/>
                  </a:cubicBezTo>
                  <a:cubicBezTo>
                    <a:pt x="1839" y="3869"/>
                    <a:pt x="1839" y="3641"/>
                    <a:pt x="1776" y="3438"/>
                  </a:cubicBezTo>
                  <a:cubicBezTo>
                    <a:pt x="2739" y="2588"/>
                    <a:pt x="3741" y="1802"/>
                    <a:pt x="4781" y="1067"/>
                  </a:cubicBezTo>
                  <a:lnTo>
                    <a:pt x="4781" y="1067"/>
                  </a:lnTo>
                  <a:cubicBezTo>
                    <a:pt x="4768" y="1143"/>
                    <a:pt x="4768" y="1219"/>
                    <a:pt x="4755" y="1295"/>
                  </a:cubicBezTo>
                  <a:cubicBezTo>
                    <a:pt x="4727" y="1498"/>
                    <a:pt x="4884" y="1612"/>
                    <a:pt x="5039" y="1612"/>
                  </a:cubicBezTo>
                  <a:cubicBezTo>
                    <a:pt x="5166" y="1612"/>
                    <a:pt x="5291" y="1536"/>
                    <a:pt x="5313" y="1371"/>
                  </a:cubicBezTo>
                  <a:cubicBezTo>
                    <a:pt x="5364" y="1003"/>
                    <a:pt x="5377" y="623"/>
                    <a:pt x="5351" y="255"/>
                  </a:cubicBezTo>
                  <a:cubicBezTo>
                    <a:pt x="5339" y="100"/>
                    <a:pt x="5203" y="1"/>
                    <a:pt x="5060"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0"/>
            <p:cNvSpPr/>
            <p:nvPr/>
          </p:nvSpPr>
          <p:spPr>
            <a:xfrm>
              <a:off x="2407031" y="4091822"/>
              <a:ext cx="179838" cy="150185"/>
            </a:xfrm>
            <a:custGeom>
              <a:avLst/>
              <a:gdLst/>
              <a:ahLst/>
              <a:cxnLst/>
              <a:rect l="l" t="t" r="r" b="b"/>
              <a:pathLst>
                <a:path w="5434" h="4538" extrusionOk="0">
                  <a:moveTo>
                    <a:pt x="4426" y="2899"/>
                  </a:moveTo>
                  <a:cubicBezTo>
                    <a:pt x="4513" y="2899"/>
                    <a:pt x="4601" y="2927"/>
                    <a:pt x="4672" y="2989"/>
                  </a:cubicBezTo>
                  <a:cubicBezTo>
                    <a:pt x="4837" y="3116"/>
                    <a:pt x="4774" y="3344"/>
                    <a:pt x="4647" y="3483"/>
                  </a:cubicBezTo>
                  <a:cubicBezTo>
                    <a:pt x="4565" y="3585"/>
                    <a:pt x="4472" y="3627"/>
                    <a:pt x="4383" y="3627"/>
                  </a:cubicBezTo>
                  <a:cubicBezTo>
                    <a:pt x="4237" y="3627"/>
                    <a:pt x="4101" y="3514"/>
                    <a:pt x="4038" y="3357"/>
                  </a:cubicBezTo>
                  <a:lnTo>
                    <a:pt x="4026" y="3331"/>
                  </a:lnTo>
                  <a:cubicBezTo>
                    <a:pt x="4013" y="3281"/>
                    <a:pt x="4000" y="3230"/>
                    <a:pt x="4000" y="3166"/>
                  </a:cubicBezTo>
                  <a:cubicBezTo>
                    <a:pt x="4026" y="3154"/>
                    <a:pt x="4038" y="3128"/>
                    <a:pt x="4064" y="3103"/>
                  </a:cubicBezTo>
                  <a:cubicBezTo>
                    <a:pt x="4135" y="2976"/>
                    <a:pt x="4280" y="2899"/>
                    <a:pt x="4426" y="2899"/>
                  </a:cubicBezTo>
                  <a:close/>
                  <a:moveTo>
                    <a:pt x="1032" y="3242"/>
                  </a:moveTo>
                  <a:cubicBezTo>
                    <a:pt x="1320" y="3242"/>
                    <a:pt x="1580" y="3469"/>
                    <a:pt x="1375" y="3800"/>
                  </a:cubicBezTo>
                  <a:cubicBezTo>
                    <a:pt x="1305" y="3917"/>
                    <a:pt x="1203" y="3965"/>
                    <a:pt x="1103" y="3965"/>
                  </a:cubicBezTo>
                  <a:cubicBezTo>
                    <a:pt x="896" y="3965"/>
                    <a:pt x="694" y="3760"/>
                    <a:pt x="779" y="3522"/>
                  </a:cubicBezTo>
                  <a:cubicBezTo>
                    <a:pt x="805" y="3433"/>
                    <a:pt x="805" y="3369"/>
                    <a:pt x="779" y="3306"/>
                  </a:cubicBezTo>
                  <a:cubicBezTo>
                    <a:pt x="858" y="3262"/>
                    <a:pt x="946" y="3242"/>
                    <a:pt x="1032" y="3242"/>
                  </a:cubicBezTo>
                  <a:close/>
                  <a:moveTo>
                    <a:pt x="1934" y="1"/>
                  </a:moveTo>
                  <a:cubicBezTo>
                    <a:pt x="1834" y="1"/>
                    <a:pt x="1738" y="52"/>
                    <a:pt x="1692" y="174"/>
                  </a:cubicBezTo>
                  <a:cubicBezTo>
                    <a:pt x="1388" y="985"/>
                    <a:pt x="1147" y="1810"/>
                    <a:pt x="970" y="2659"/>
                  </a:cubicBezTo>
                  <a:cubicBezTo>
                    <a:pt x="729" y="2672"/>
                    <a:pt x="501" y="2761"/>
                    <a:pt x="323" y="2926"/>
                  </a:cubicBezTo>
                  <a:cubicBezTo>
                    <a:pt x="222" y="3027"/>
                    <a:pt x="209" y="3166"/>
                    <a:pt x="260" y="3281"/>
                  </a:cubicBezTo>
                  <a:lnTo>
                    <a:pt x="247" y="3293"/>
                  </a:lnTo>
                  <a:cubicBezTo>
                    <a:pt x="1" y="3961"/>
                    <a:pt x="571" y="4537"/>
                    <a:pt x="1142" y="4537"/>
                  </a:cubicBezTo>
                  <a:cubicBezTo>
                    <a:pt x="1395" y="4537"/>
                    <a:pt x="1649" y="4424"/>
                    <a:pt x="1832" y="4156"/>
                  </a:cubicBezTo>
                  <a:cubicBezTo>
                    <a:pt x="1895" y="4054"/>
                    <a:pt x="1946" y="3940"/>
                    <a:pt x="1971" y="3839"/>
                  </a:cubicBezTo>
                  <a:cubicBezTo>
                    <a:pt x="2517" y="3800"/>
                    <a:pt x="3049" y="3775"/>
                    <a:pt x="3594" y="3750"/>
                  </a:cubicBezTo>
                  <a:cubicBezTo>
                    <a:pt x="3658" y="3864"/>
                    <a:pt x="3759" y="3965"/>
                    <a:pt x="3861" y="4041"/>
                  </a:cubicBezTo>
                  <a:cubicBezTo>
                    <a:pt x="4021" y="4150"/>
                    <a:pt x="4199" y="4200"/>
                    <a:pt x="4374" y="4200"/>
                  </a:cubicBezTo>
                  <a:cubicBezTo>
                    <a:pt x="4670" y="4200"/>
                    <a:pt x="4958" y="4056"/>
                    <a:pt x="5141" y="3800"/>
                  </a:cubicBezTo>
                  <a:cubicBezTo>
                    <a:pt x="5433" y="3395"/>
                    <a:pt x="5408" y="2799"/>
                    <a:pt x="4977" y="2507"/>
                  </a:cubicBezTo>
                  <a:cubicBezTo>
                    <a:pt x="4813" y="2388"/>
                    <a:pt x="4611" y="2330"/>
                    <a:pt x="4410" y="2330"/>
                  </a:cubicBezTo>
                  <a:cubicBezTo>
                    <a:pt x="4159" y="2330"/>
                    <a:pt x="3910" y="2420"/>
                    <a:pt x="3734" y="2596"/>
                  </a:cubicBezTo>
                  <a:cubicBezTo>
                    <a:pt x="3645" y="2609"/>
                    <a:pt x="3569" y="2659"/>
                    <a:pt x="3531" y="2748"/>
                  </a:cubicBezTo>
                  <a:cubicBezTo>
                    <a:pt x="3455" y="2888"/>
                    <a:pt x="3417" y="3040"/>
                    <a:pt x="3417" y="3179"/>
                  </a:cubicBezTo>
                  <a:cubicBezTo>
                    <a:pt x="2935" y="3217"/>
                    <a:pt x="2441" y="3243"/>
                    <a:pt x="1959" y="3268"/>
                  </a:cubicBezTo>
                  <a:cubicBezTo>
                    <a:pt x="1908" y="3128"/>
                    <a:pt x="1819" y="2989"/>
                    <a:pt x="1692" y="2888"/>
                  </a:cubicBezTo>
                  <a:cubicBezTo>
                    <a:pt x="1642" y="2837"/>
                    <a:pt x="1591" y="2799"/>
                    <a:pt x="1528" y="2773"/>
                  </a:cubicBezTo>
                  <a:cubicBezTo>
                    <a:pt x="1692" y="1962"/>
                    <a:pt x="1921" y="1163"/>
                    <a:pt x="2225" y="390"/>
                  </a:cubicBezTo>
                  <a:cubicBezTo>
                    <a:pt x="2307" y="169"/>
                    <a:pt x="2115" y="1"/>
                    <a:pt x="1934"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0"/>
            <p:cNvSpPr/>
            <p:nvPr/>
          </p:nvSpPr>
          <p:spPr>
            <a:xfrm>
              <a:off x="1810469" y="4574507"/>
              <a:ext cx="256685" cy="218195"/>
            </a:xfrm>
            <a:custGeom>
              <a:avLst/>
              <a:gdLst/>
              <a:ahLst/>
              <a:cxnLst/>
              <a:rect l="l" t="t" r="r" b="b"/>
              <a:pathLst>
                <a:path w="7756" h="6593" extrusionOk="0">
                  <a:moveTo>
                    <a:pt x="1004" y="4497"/>
                  </a:moveTo>
                  <a:cubicBezTo>
                    <a:pt x="1226" y="4497"/>
                    <a:pt x="1440" y="4672"/>
                    <a:pt x="1332" y="4964"/>
                  </a:cubicBezTo>
                  <a:cubicBezTo>
                    <a:pt x="1271" y="5137"/>
                    <a:pt x="1153" y="5209"/>
                    <a:pt x="1032" y="5209"/>
                  </a:cubicBezTo>
                  <a:cubicBezTo>
                    <a:pt x="825" y="5209"/>
                    <a:pt x="607" y="5000"/>
                    <a:pt x="647" y="4736"/>
                  </a:cubicBezTo>
                  <a:cubicBezTo>
                    <a:pt x="712" y="4571"/>
                    <a:pt x="860" y="4497"/>
                    <a:pt x="1004" y="4497"/>
                  </a:cubicBezTo>
                  <a:close/>
                  <a:moveTo>
                    <a:pt x="7332" y="1"/>
                  </a:moveTo>
                  <a:cubicBezTo>
                    <a:pt x="7278" y="1"/>
                    <a:pt x="7221" y="18"/>
                    <a:pt x="7165" y="57"/>
                  </a:cubicBezTo>
                  <a:cubicBezTo>
                    <a:pt x="5897" y="970"/>
                    <a:pt x="4667" y="1921"/>
                    <a:pt x="3450" y="2910"/>
                  </a:cubicBezTo>
                  <a:cubicBezTo>
                    <a:pt x="3348" y="2923"/>
                    <a:pt x="3247" y="3012"/>
                    <a:pt x="3209" y="3113"/>
                  </a:cubicBezTo>
                  <a:cubicBezTo>
                    <a:pt x="2727" y="3506"/>
                    <a:pt x="2245" y="3912"/>
                    <a:pt x="1776" y="4305"/>
                  </a:cubicBezTo>
                  <a:cubicBezTo>
                    <a:pt x="1712" y="4203"/>
                    <a:pt x="1611" y="4115"/>
                    <a:pt x="1497" y="4051"/>
                  </a:cubicBezTo>
                  <a:cubicBezTo>
                    <a:pt x="1712" y="3202"/>
                    <a:pt x="1928" y="2365"/>
                    <a:pt x="2144" y="1515"/>
                  </a:cubicBezTo>
                  <a:cubicBezTo>
                    <a:pt x="2193" y="1319"/>
                    <a:pt x="2040" y="1208"/>
                    <a:pt x="1879" y="1208"/>
                  </a:cubicBezTo>
                  <a:cubicBezTo>
                    <a:pt x="1749" y="1208"/>
                    <a:pt x="1613" y="1280"/>
                    <a:pt x="1573" y="1439"/>
                  </a:cubicBezTo>
                  <a:cubicBezTo>
                    <a:pt x="1370" y="2263"/>
                    <a:pt x="1155" y="3100"/>
                    <a:pt x="939" y="3937"/>
                  </a:cubicBezTo>
                  <a:cubicBezTo>
                    <a:pt x="584" y="3963"/>
                    <a:pt x="254" y="4178"/>
                    <a:pt x="115" y="4520"/>
                  </a:cubicBezTo>
                  <a:cubicBezTo>
                    <a:pt x="115" y="4546"/>
                    <a:pt x="102" y="4571"/>
                    <a:pt x="102" y="4597"/>
                  </a:cubicBezTo>
                  <a:cubicBezTo>
                    <a:pt x="89" y="4609"/>
                    <a:pt x="89" y="4635"/>
                    <a:pt x="89" y="4647"/>
                  </a:cubicBezTo>
                  <a:cubicBezTo>
                    <a:pt x="1" y="5104"/>
                    <a:pt x="292" y="5560"/>
                    <a:pt x="711" y="5725"/>
                  </a:cubicBezTo>
                  <a:cubicBezTo>
                    <a:pt x="815" y="5765"/>
                    <a:pt x="920" y="5784"/>
                    <a:pt x="1022" y="5784"/>
                  </a:cubicBezTo>
                  <a:cubicBezTo>
                    <a:pt x="1408" y="5784"/>
                    <a:pt x="1757" y="5520"/>
                    <a:pt x="1877" y="5129"/>
                  </a:cubicBezTo>
                  <a:cubicBezTo>
                    <a:pt x="1903" y="5066"/>
                    <a:pt x="1915" y="5002"/>
                    <a:pt x="1928" y="4939"/>
                  </a:cubicBezTo>
                  <a:cubicBezTo>
                    <a:pt x="2410" y="4508"/>
                    <a:pt x="2917" y="4089"/>
                    <a:pt x="3412" y="3684"/>
                  </a:cubicBezTo>
                  <a:cubicBezTo>
                    <a:pt x="3906" y="4470"/>
                    <a:pt x="4451" y="5218"/>
                    <a:pt x="5035" y="5941"/>
                  </a:cubicBezTo>
                  <a:cubicBezTo>
                    <a:pt x="4781" y="5877"/>
                    <a:pt x="4515" y="5801"/>
                    <a:pt x="4261" y="5725"/>
                  </a:cubicBezTo>
                  <a:cubicBezTo>
                    <a:pt x="4225" y="5716"/>
                    <a:pt x="4189" y="5711"/>
                    <a:pt x="4154" y="5711"/>
                  </a:cubicBezTo>
                  <a:cubicBezTo>
                    <a:pt x="4041" y="5711"/>
                    <a:pt x="3939" y="5761"/>
                    <a:pt x="3881" y="5877"/>
                  </a:cubicBezTo>
                  <a:cubicBezTo>
                    <a:pt x="3830" y="6017"/>
                    <a:pt x="3893" y="6207"/>
                    <a:pt x="4046" y="6258"/>
                  </a:cubicBezTo>
                  <a:cubicBezTo>
                    <a:pt x="4464" y="6384"/>
                    <a:pt x="4883" y="6486"/>
                    <a:pt x="5314" y="6587"/>
                  </a:cubicBezTo>
                  <a:cubicBezTo>
                    <a:pt x="5333" y="6591"/>
                    <a:pt x="5351" y="6593"/>
                    <a:pt x="5369" y="6593"/>
                  </a:cubicBezTo>
                  <a:cubicBezTo>
                    <a:pt x="5470" y="6593"/>
                    <a:pt x="5548" y="6536"/>
                    <a:pt x="5580" y="6461"/>
                  </a:cubicBezTo>
                  <a:cubicBezTo>
                    <a:pt x="5745" y="6461"/>
                    <a:pt x="5897" y="6346"/>
                    <a:pt x="5897" y="6144"/>
                  </a:cubicBezTo>
                  <a:cubicBezTo>
                    <a:pt x="5872" y="5662"/>
                    <a:pt x="5846" y="5167"/>
                    <a:pt x="5821" y="4673"/>
                  </a:cubicBezTo>
                  <a:cubicBezTo>
                    <a:pt x="5809" y="4505"/>
                    <a:pt x="5686" y="4426"/>
                    <a:pt x="5558" y="4426"/>
                  </a:cubicBezTo>
                  <a:cubicBezTo>
                    <a:pt x="5405" y="4426"/>
                    <a:pt x="5243" y="4536"/>
                    <a:pt x="5250" y="4736"/>
                  </a:cubicBezTo>
                  <a:cubicBezTo>
                    <a:pt x="5263" y="4939"/>
                    <a:pt x="5276" y="5129"/>
                    <a:pt x="5276" y="5332"/>
                  </a:cubicBezTo>
                  <a:cubicBezTo>
                    <a:pt x="4768" y="4685"/>
                    <a:pt x="4299" y="4013"/>
                    <a:pt x="3855" y="3316"/>
                  </a:cubicBezTo>
                  <a:cubicBezTo>
                    <a:pt x="5047" y="2352"/>
                    <a:pt x="6265" y="1414"/>
                    <a:pt x="7507" y="514"/>
                  </a:cubicBezTo>
                  <a:cubicBezTo>
                    <a:pt x="7756" y="337"/>
                    <a:pt x="7573" y="1"/>
                    <a:pt x="733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0"/>
            <p:cNvSpPr/>
            <p:nvPr/>
          </p:nvSpPr>
          <p:spPr>
            <a:xfrm>
              <a:off x="2278392" y="4539394"/>
              <a:ext cx="73041" cy="64668"/>
            </a:xfrm>
            <a:custGeom>
              <a:avLst/>
              <a:gdLst/>
              <a:ahLst/>
              <a:cxnLst/>
              <a:rect l="l" t="t" r="r" b="b"/>
              <a:pathLst>
                <a:path w="2207" h="1954" extrusionOk="0">
                  <a:moveTo>
                    <a:pt x="1078" y="547"/>
                  </a:moveTo>
                  <a:cubicBezTo>
                    <a:pt x="1420" y="560"/>
                    <a:pt x="1661" y="1029"/>
                    <a:pt x="1319" y="1308"/>
                  </a:cubicBezTo>
                  <a:cubicBezTo>
                    <a:pt x="1242" y="1368"/>
                    <a:pt x="1166" y="1393"/>
                    <a:pt x="1094" y="1393"/>
                  </a:cubicBezTo>
                  <a:cubicBezTo>
                    <a:pt x="735" y="1393"/>
                    <a:pt x="480" y="778"/>
                    <a:pt x="850" y="725"/>
                  </a:cubicBezTo>
                  <a:cubicBezTo>
                    <a:pt x="964" y="700"/>
                    <a:pt x="1040" y="636"/>
                    <a:pt x="1078" y="547"/>
                  </a:cubicBezTo>
                  <a:close/>
                  <a:moveTo>
                    <a:pt x="1084" y="0"/>
                  </a:moveTo>
                  <a:cubicBezTo>
                    <a:pt x="885" y="0"/>
                    <a:pt x="684" y="56"/>
                    <a:pt x="507" y="167"/>
                  </a:cubicBezTo>
                  <a:cubicBezTo>
                    <a:pt x="431" y="205"/>
                    <a:pt x="393" y="281"/>
                    <a:pt x="381" y="345"/>
                  </a:cubicBezTo>
                  <a:cubicBezTo>
                    <a:pt x="102" y="598"/>
                    <a:pt x="0" y="1055"/>
                    <a:pt x="203" y="1410"/>
                  </a:cubicBezTo>
                  <a:cubicBezTo>
                    <a:pt x="383" y="1742"/>
                    <a:pt x="748" y="1954"/>
                    <a:pt x="1112" y="1954"/>
                  </a:cubicBezTo>
                  <a:cubicBezTo>
                    <a:pt x="1261" y="1954"/>
                    <a:pt x="1411" y="1918"/>
                    <a:pt x="1547" y="1841"/>
                  </a:cubicBezTo>
                  <a:cubicBezTo>
                    <a:pt x="2004" y="1575"/>
                    <a:pt x="2207" y="953"/>
                    <a:pt x="1940" y="497"/>
                  </a:cubicBezTo>
                  <a:cubicBezTo>
                    <a:pt x="1763" y="167"/>
                    <a:pt x="1428" y="0"/>
                    <a:pt x="108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0"/>
            <p:cNvSpPr/>
            <p:nvPr/>
          </p:nvSpPr>
          <p:spPr>
            <a:xfrm>
              <a:off x="2222132" y="4437926"/>
              <a:ext cx="242189" cy="279553"/>
            </a:xfrm>
            <a:custGeom>
              <a:avLst/>
              <a:gdLst/>
              <a:ahLst/>
              <a:cxnLst/>
              <a:rect l="l" t="t" r="r" b="b"/>
              <a:pathLst>
                <a:path w="7318" h="8447" extrusionOk="0">
                  <a:moveTo>
                    <a:pt x="2737" y="1938"/>
                  </a:moveTo>
                  <a:cubicBezTo>
                    <a:pt x="3167" y="1938"/>
                    <a:pt x="3596" y="2071"/>
                    <a:pt x="3945" y="2358"/>
                  </a:cubicBezTo>
                  <a:cubicBezTo>
                    <a:pt x="4819" y="3094"/>
                    <a:pt x="4870" y="4324"/>
                    <a:pt x="4224" y="5224"/>
                  </a:cubicBezTo>
                  <a:cubicBezTo>
                    <a:pt x="3907" y="5680"/>
                    <a:pt x="3425" y="6188"/>
                    <a:pt x="2841" y="6238"/>
                  </a:cubicBezTo>
                  <a:cubicBezTo>
                    <a:pt x="2804" y="6241"/>
                    <a:pt x="2767" y="6243"/>
                    <a:pt x="2730" y="6243"/>
                  </a:cubicBezTo>
                  <a:cubicBezTo>
                    <a:pt x="2155" y="6243"/>
                    <a:pt x="1654" y="5880"/>
                    <a:pt x="1332" y="5427"/>
                  </a:cubicBezTo>
                  <a:cubicBezTo>
                    <a:pt x="698" y="4539"/>
                    <a:pt x="660" y="3258"/>
                    <a:pt x="1421" y="2447"/>
                  </a:cubicBezTo>
                  <a:cubicBezTo>
                    <a:pt x="1459" y="2409"/>
                    <a:pt x="1472" y="2371"/>
                    <a:pt x="1485" y="2345"/>
                  </a:cubicBezTo>
                  <a:cubicBezTo>
                    <a:pt x="1846" y="2081"/>
                    <a:pt x="2292" y="1938"/>
                    <a:pt x="2737" y="1938"/>
                  </a:cubicBezTo>
                  <a:close/>
                  <a:moveTo>
                    <a:pt x="3844" y="0"/>
                  </a:moveTo>
                  <a:cubicBezTo>
                    <a:pt x="3743" y="0"/>
                    <a:pt x="3643" y="49"/>
                    <a:pt x="3589" y="164"/>
                  </a:cubicBezTo>
                  <a:cubicBezTo>
                    <a:pt x="3412" y="570"/>
                    <a:pt x="3260" y="976"/>
                    <a:pt x="3133" y="1394"/>
                  </a:cubicBezTo>
                  <a:cubicBezTo>
                    <a:pt x="3009" y="1376"/>
                    <a:pt x="2884" y="1367"/>
                    <a:pt x="2759" y="1367"/>
                  </a:cubicBezTo>
                  <a:cubicBezTo>
                    <a:pt x="2024" y="1367"/>
                    <a:pt x="1280" y="1679"/>
                    <a:pt x="749" y="2231"/>
                  </a:cubicBezTo>
                  <a:cubicBezTo>
                    <a:pt x="686" y="2307"/>
                    <a:pt x="673" y="2383"/>
                    <a:pt x="686" y="2460"/>
                  </a:cubicBezTo>
                  <a:cubicBezTo>
                    <a:pt x="1" y="3563"/>
                    <a:pt x="229" y="5110"/>
                    <a:pt x="1104" y="6061"/>
                  </a:cubicBezTo>
                  <a:cubicBezTo>
                    <a:pt x="1383" y="6365"/>
                    <a:pt x="1738" y="6593"/>
                    <a:pt x="2119" y="6720"/>
                  </a:cubicBezTo>
                  <a:cubicBezTo>
                    <a:pt x="2144" y="7189"/>
                    <a:pt x="2106" y="7658"/>
                    <a:pt x="2030" y="8128"/>
                  </a:cubicBezTo>
                  <a:cubicBezTo>
                    <a:pt x="1995" y="8332"/>
                    <a:pt x="2156" y="8446"/>
                    <a:pt x="2316" y="8446"/>
                  </a:cubicBezTo>
                  <a:cubicBezTo>
                    <a:pt x="2444" y="8446"/>
                    <a:pt x="2572" y="8374"/>
                    <a:pt x="2600" y="8216"/>
                  </a:cubicBezTo>
                  <a:cubicBezTo>
                    <a:pt x="2677" y="7747"/>
                    <a:pt x="2702" y="7278"/>
                    <a:pt x="2689" y="6809"/>
                  </a:cubicBezTo>
                  <a:lnTo>
                    <a:pt x="2905" y="6809"/>
                  </a:lnTo>
                  <a:cubicBezTo>
                    <a:pt x="3653" y="6733"/>
                    <a:pt x="4262" y="6149"/>
                    <a:pt x="4680" y="5579"/>
                  </a:cubicBezTo>
                  <a:cubicBezTo>
                    <a:pt x="4959" y="5186"/>
                    <a:pt x="5136" y="4755"/>
                    <a:pt x="5200" y="4298"/>
                  </a:cubicBezTo>
                  <a:cubicBezTo>
                    <a:pt x="5771" y="4476"/>
                    <a:pt x="6354" y="4564"/>
                    <a:pt x="6962" y="4577"/>
                  </a:cubicBezTo>
                  <a:cubicBezTo>
                    <a:pt x="7317" y="4577"/>
                    <a:pt x="7254" y="4007"/>
                    <a:pt x="6886" y="4007"/>
                  </a:cubicBezTo>
                  <a:cubicBezTo>
                    <a:pt x="6316" y="3994"/>
                    <a:pt x="5758" y="3892"/>
                    <a:pt x="5225" y="3715"/>
                  </a:cubicBezTo>
                  <a:cubicBezTo>
                    <a:pt x="5175" y="3056"/>
                    <a:pt x="4896" y="2434"/>
                    <a:pt x="4350" y="1952"/>
                  </a:cubicBezTo>
                  <a:cubicBezTo>
                    <a:pt x="4147" y="1775"/>
                    <a:pt x="3919" y="1648"/>
                    <a:pt x="3678" y="1547"/>
                  </a:cubicBezTo>
                  <a:cubicBezTo>
                    <a:pt x="3805" y="1153"/>
                    <a:pt x="3957" y="760"/>
                    <a:pt x="4122" y="380"/>
                  </a:cubicBezTo>
                  <a:cubicBezTo>
                    <a:pt x="4221" y="166"/>
                    <a:pt x="4031" y="0"/>
                    <a:pt x="384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0"/>
            <p:cNvSpPr/>
            <p:nvPr/>
          </p:nvSpPr>
          <p:spPr>
            <a:xfrm>
              <a:off x="2390583" y="4332751"/>
              <a:ext cx="208035" cy="205388"/>
            </a:xfrm>
            <a:custGeom>
              <a:avLst/>
              <a:gdLst/>
              <a:ahLst/>
              <a:cxnLst/>
              <a:rect l="l" t="t" r="r" b="b"/>
              <a:pathLst>
                <a:path w="6286" h="6206" extrusionOk="0">
                  <a:moveTo>
                    <a:pt x="5785" y="0"/>
                  </a:moveTo>
                  <a:cubicBezTo>
                    <a:pt x="5750" y="0"/>
                    <a:pt x="5714" y="7"/>
                    <a:pt x="5677" y="20"/>
                  </a:cubicBezTo>
                  <a:cubicBezTo>
                    <a:pt x="5271" y="160"/>
                    <a:pt x="4852" y="236"/>
                    <a:pt x="4409" y="236"/>
                  </a:cubicBezTo>
                  <a:cubicBezTo>
                    <a:pt x="4041" y="236"/>
                    <a:pt x="4117" y="806"/>
                    <a:pt x="4485" y="806"/>
                  </a:cubicBezTo>
                  <a:cubicBezTo>
                    <a:pt x="4687" y="794"/>
                    <a:pt x="4890" y="781"/>
                    <a:pt x="5093" y="756"/>
                  </a:cubicBezTo>
                  <a:lnTo>
                    <a:pt x="5093" y="756"/>
                  </a:lnTo>
                  <a:cubicBezTo>
                    <a:pt x="4320" y="1415"/>
                    <a:pt x="3559" y="2074"/>
                    <a:pt x="2798" y="2734"/>
                  </a:cubicBezTo>
                  <a:cubicBezTo>
                    <a:pt x="2227" y="2049"/>
                    <a:pt x="1657" y="1377"/>
                    <a:pt x="1061" y="718"/>
                  </a:cubicBezTo>
                  <a:cubicBezTo>
                    <a:pt x="999" y="650"/>
                    <a:pt x="923" y="621"/>
                    <a:pt x="847" y="621"/>
                  </a:cubicBezTo>
                  <a:cubicBezTo>
                    <a:pt x="627" y="621"/>
                    <a:pt x="416" y="862"/>
                    <a:pt x="604" y="1060"/>
                  </a:cubicBezTo>
                  <a:cubicBezTo>
                    <a:pt x="1200" y="1732"/>
                    <a:pt x="1796" y="2417"/>
                    <a:pt x="2367" y="3114"/>
                  </a:cubicBezTo>
                  <a:cubicBezTo>
                    <a:pt x="1644" y="3736"/>
                    <a:pt x="934" y="4344"/>
                    <a:pt x="224" y="4965"/>
                  </a:cubicBezTo>
                  <a:cubicBezTo>
                    <a:pt x="0" y="5159"/>
                    <a:pt x="176" y="5490"/>
                    <a:pt x="398" y="5490"/>
                  </a:cubicBezTo>
                  <a:cubicBezTo>
                    <a:pt x="453" y="5490"/>
                    <a:pt x="511" y="5470"/>
                    <a:pt x="566" y="5422"/>
                  </a:cubicBezTo>
                  <a:cubicBezTo>
                    <a:pt x="1289" y="4801"/>
                    <a:pt x="1999" y="4179"/>
                    <a:pt x="2722" y="3545"/>
                  </a:cubicBezTo>
                  <a:cubicBezTo>
                    <a:pt x="3407" y="4382"/>
                    <a:pt x="4053" y="5232"/>
                    <a:pt x="4687" y="6094"/>
                  </a:cubicBezTo>
                  <a:cubicBezTo>
                    <a:pt x="4745" y="6173"/>
                    <a:pt x="4821" y="6205"/>
                    <a:pt x="4896" y="6205"/>
                  </a:cubicBezTo>
                  <a:cubicBezTo>
                    <a:pt x="5100" y="6205"/>
                    <a:pt x="5302" y="5965"/>
                    <a:pt x="5144" y="5752"/>
                  </a:cubicBezTo>
                  <a:cubicBezTo>
                    <a:pt x="4510" y="4877"/>
                    <a:pt x="3838" y="4014"/>
                    <a:pt x="3153" y="3178"/>
                  </a:cubicBezTo>
                  <a:cubicBezTo>
                    <a:pt x="3901" y="2544"/>
                    <a:pt x="4637" y="1897"/>
                    <a:pt x="5372" y="1263"/>
                  </a:cubicBezTo>
                  <a:lnTo>
                    <a:pt x="5372" y="1263"/>
                  </a:lnTo>
                  <a:cubicBezTo>
                    <a:pt x="5334" y="1453"/>
                    <a:pt x="5296" y="1631"/>
                    <a:pt x="5245" y="1821"/>
                  </a:cubicBezTo>
                  <a:cubicBezTo>
                    <a:pt x="5180" y="2050"/>
                    <a:pt x="5379" y="2221"/>
                    <a:pt x="5552" y="2221"/>
                  </a:cubicBezTo>
                  <a:cubicBezTo>
                    <a:pt x="5647" y="2221"/>
                    <a:pt x="5734" y="2170"/>
                    <a:pt x="5765" y="2049"/>
                  </a:cubicBezTo>
                  <a:cubicBezTo>
                    <a:pt x="5892" y="1593"/>
                    <a:pt x="5981" y="1149"/>
                    <a:pt x="6032" y="680"/>
                  </a:cubicBezTo>
                  <a:cubicBezTo>
                    <a:pt x="6057" y="667"/>
                    <a:pt x="6082" y="654"/>
                    <a:pt x="6095" y="629"/>
                  </a:cubicBezTo>
                  <a:cubicBezTo>
                    <a:pt x="6285" y="464"/>
                    <a:pt x="6184" y="198"/>
                    <a:pt x="6019" y="122"/>
                  </a:cubicBezTo>
                  <a:cubicBezTo>
                    <a:pt x="5963" y="47"/>
                    <a:pt x="5880" y="0"/>
                    <a:pt x="578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0"/>
            <p:cNvSpPr/>
            <p:nvPr/>
          </p:nvSpPr>
          <p:spPr>
            <a:xfrm>
              <a:off x="2043322" y="4688948"/>
              <a:ext cx="67679" cy="69665"/>
            </a:xfrm>
            <a:custGeom>
              <a:avLst/>
              <a:gdLst/>
              <a:ahLst/>
              <a:cxnLst/>
              <a:rect l="l" t="t" r="r" b="b"/>
              <a:pathLst>
                <a:path w="2045" h="2105" extrusionOk="0">
                  <a:moveTo>
                    <a:pt x="407" y="0"/>
                  </a:moveTo>
                  <a:cubicBezTo>
                    <a:pt x="199" y="0"/>
                    <a:pt x="0" y="241"/>
                    <a:pt x="167" y="454"/>
                  </a:cubicBezTo>
                  <a:cubicBezTo>
                    <a:pt x="585" y="961"/>
                    <a:pt x="1004" y="1481"/>
                    <a:pt x="1410" y="2001"/>
                  </a:cubicBezTo>
                  <a:cubicBezTo>
                    <a:pt x="1473" y="2074"/>
                    <a:pt x="1550" y="2104"/>
                    <a:pt x="1627" y="2104"/>
                  </a:cubicBezTo>
                  <a:cubicBezTo>
                    <a:pt x="1842" y="2104"/>
                    <a:pt x="2044" y="1861"/>
                    <a:pt x="1866" y="1646"/>
                  </a:cubicBezTo>
                  <a:cubicBezTo>
                    <a:pt x="1460" y="1139"/>
                    <a:pt x="1042" y="619"/>
                    <a:pt x="624" y="111"/>
                  </a:cubicBezTo>
                  <a:cubicBezTo>
                    <a:pt x="562" y="33"/>
                    <a:pt x="484" y="0"/>
                    <a:pt x="40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0"/>
            <p:cNvSpPr/>
            <p:nvPr/>
          </p:nvSpPr>
          <p:spPr>
            <a:xfrm>
              <a:off x="2084988" y="4644204"/>
              <a:ext cx="111497" cy="86808"/>
            </a:xfrm>
            <a:custGeom>
              <a:avLst/>
              <a:gdLst/>
              <a:ahLst/>
              <a:cxnLst/>
              <a:rect l="l" t="t" r="r" b="b"/>
              <a:pathLst>
                <a:path w="3369" h="2623" extrusionOk="0">
                  <a:moveTo>
                    <a:pt x="927" y="0"/>
                  </a:moveTo>
                  <a:cubicBezTo>
                    <a:pt x="521" y="0"/>
                    <a:pt x="168" y="443"/>
                    <a:pt x="49" y="880"/>
                  </a:cubicBezTo>
                  <a:cubicBezTo>
                    <a:pt x="0" y="1076"/>
                    <a:pt x="149" y="1188"/>
                    <a:pt x="309" y="1188"/>
                  </a:cubicBezTo>
                  <a:cubicBezTo>
                    <a:pt x="438" y="1188"/>
                    <a:pt x="575" y="1115"/>
                    <a:pt x="620" y="956"/>
                  </a:cubicBezTo>
                  <a:cubicBezTo>
                    <a:pt x="669" y="784"/>
                    <a:pt x="804" y="611"/>
                    <a:pt x="934" y="611"/>
                  </a:cubicBezTo>
                  <a:cubicBezTo>
                    <a:pt x="1004" y="611"/>
                    <a:pt x="1074" y="662"/>
                    <a:pt x="1127" y="791"/>
                  </a:cubicBezTo>
                  <a:cubicBezTo>
                    <a:pt x="1203" y="982"/>
                    <a:pt x="1178" y="1159"/>
                    <a:pt x="1140" y="1349"/>
                  </a:cubicBezTo>
                  <a:cubicBezTo>
                    <a:pt x="1076" y="1704"/>
                    <a:pt x="1000" y="2034"/>
                    <a:pt x="1076" y="2376"/>
                  </a:cubicBezTo>
                  <a:cubicBezTo>
                    <a:pt x="1116" y="2533"/>
                    <a:pt x="1232" y="2622"/>
                    <a:pt x="1358" y="2622"/>
                  </a:cubicBezTo>
                  <a:cubicBezTo>
                    <a:pt x="1435" y="2622"/>
                    <a:pt x="1516" y="2588"/>
                    <a:pt x="1584" y="2516"/>
                  </a:cubicBezTo>
                  <a:cubicBezTo>
                    <a:pt x="2078" y="2021"/>
                    <a:pt x="2598" y="1540"/>
                    <a:pt x="3143" y="1083"/>
                  </a:cubicBezTo>
                  <a:cubicBezTo>
                    <a:pt x="3369" y="898"/>
                    <a:pt x="3188" y="564"/>
                    <a:pt x="2963" y="564"/>
                  </a:cubicBezTo>
                  <a:cubicBezTo>
                    <a:pt x="2910" y="564"/>
                    <a:pt x="2854" y="583"/>
                    <a:pt x="2801" y="627"/>
                  </a:cubicBezTo>
                  <a:cubicBezTo>
                    <a:pt x="2395" y="956"/>
                    <a:pt x="2015" y="1311"/>
                    <a:pt x="1647" y="1666"/>
                  </a:cubicBezTo>
                  <a:cubicBezTo>
                    <a:pt x="1710" y="1159"/>
                    <a:pt x="1863" y="665"/>
                    <a:pt x="1419" y="233"/>
                  </a:cubicBezTo>
                  <a:cubicBezTo>
                    <a:pt x="1254" y="69"/>
                    <a:pt x="1086" y="0"/>
                    <a:pt x="92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0"/>
            <p:cNvSpPr/>
            <p:nvPr/>
          </p:nvSpPr>
          <p:spPr>
            <a:xfrm>
              <a:off x="2147867" y="4558125"/>
              <a:ext cx="68440" cy="60928"/>
            </a:xfrm>
            <a:custGeom>
              <a:avLst/>
              <a:gdLst/>
              <a:ahLst/>
              <a:cxnLst/>
              <a:rect l="l" t="t" r="r" b="b"/>
              <a:pathLst>
                <a:path w="2068" h="1841" extrusionOk="0">
                  <a:moveTo>
                    <a:pt x="995" y="567"/>
                  </a:moveTo>
                  <a:cubicBezTo>
                    <a:pt x="1278" y="567"/>
                    <a:pt x="1521" y="905"/>
                    <a:pt x="1243" y="1173"/>
                  </a:cubicBezTo>
                  <a:cubicBezTo>
                    <a:pt x="1173" y="1238"/>
                    <a:pt x="1096" y="1265"/>
                    <a:pt x="1022" y="1265"/>
                  </a:cubicBezTo>
                  <a:cubicBezTo>
                    <a:pt x="774" y="1265"/>
                    <a:pt x="555" y="961"/>
                    <a:pt x="711" y="717"/>
                  </a:cubicBezTo>
                  <a:lnTo>
                    <a:pt x="736" y="666"/>
                  </a:lnTo>
                  <a:lnTo>
                    <a:pt x="761" y="653"/>
                  </a:lnTo>
                  <a:cubicBezTo>
                    <a:pt x="836" y="593"/>
                    <a:pt x="917" y="567"/>
                    <a:pt x="995" y="567"/>
                  </a:cubicBezTo>
                  <a:close/>
                  <a:moveTo>
                    <a:pt x="994" y="1"/>
                  </a:moveTo>
                  <a:cubicBezTo>
                    <a:pt x="785" y="1"/>
                    <a:pt x="576" y="65"/>
                    <a:pt x="406" y="197"/>
                  </a:cubicBezTo>
                  <a:cubicBezTo>
                    <a:pt x="381" y="222"/>
                    <a:pt x="356" y="248"/>
                    <a:pt x="343" y="273"/>
                  </a:cubicBezTo>
                  <a:cubicBezTo>
                    <a:pt x="305" y="298"/>
                    <a:pt x="280" y="324"/>
                    <a:pt x="254" y="362"/>
                  </a:cubicBezTo>
                  <a:cubicBezTo>
                    <a:pt x="1" y="755"/>
                    <a:pt x="64" y="1275"/>
                    <a:pt x="406" y="1604"/>
                  </a:cubicBezTo>
                  <a:cubicBezTo>
                    <a:pt x="572" y="1764"/>
                    <a:pt x="780" y="1841"/>
                    <a:pt x="991" y="1841"/>
                  </a:cubicBezTo>
                  <a:cubicBezTo>
                    <a:pt x="1215" y="1841"/>
                    <a:pt x="1441" y="1755"/>
                    <a:pt x="1624" y="1592"/>
                  </a:cubicBezTo>
                  <a:cubicBezTo>
                    <a:pt x="1966" y="1275"/>
                    <a:pt x="2067" y="742"/>
                    <a:pt x="1763" y="362"/>
                  </a:cubicBezTo>
                  <a:cubicBezTo>
                    <a:pt x="1578" y="125"/>
                    <a:pt x="1286" y="1"/>
                    <a:pt x="994"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0"/>
            <p:cNvSpPr/>
            <p:nvPr/>
          </p:nvSpPr>
          <p:spPr>
            <a:xfrm>
              <a:off x="2171365" y="4743852"/>
              <a:ext cx="84822" cy="76913"/>
            </a:xfrm>
            <a:custGeom>
              <a:avLst/>
              <a:gdLst/>
              <a:ahLst/>
              <a:cxnLst/>
              <a:rect l="l" t="t" r="r" b="b"/>
              <a:pathLst>
                <a:path w="2563" h="2324" extrusionOk="0">
                  <a:moveTo>
                    <a:pt x="1218" y="566"/>
                  </a:moveTo>
                  <a:cubicBezTo>
                    <a:pt x="1720" y="566"/>
                    <a:pt x="2129" y="1186"/>
                    <a:pt x="1662" y="1610"/>
                  </a:cubicBezTo>
                  <a:cubicBezTo>
                    <a:pt x="1543" y="1721"/>
                    <a:pt x="1413" y="1768"/>
                    <a:pt x="1289" y="1768"/>
                  </a:cubicBezTo>
                  <a:cubicBezTo>
                    <a:pt x="830" y="1768"/>
                    <a:pt x="439" y="1131"/>
                    <a:pt x="888" y="722"/>
                  </a:cubicBezTo>
                  <a:cubicBezTo>
                    <a:pt x="926" y="697"/>
                    <a:pt x="952" y="659"/>
                    <a:pt x="964" y="621"/>
                  </a:cubicBezTo>
                  <a:cubicBezTo>
                    <a:pt x="1049" y="583"/>
                    <a:pt x="1135" y="566"/>
                    <a:pt x="1218" y="566"/>
                  </a:cubicBezTo>
                  <a:close/>
                  <a:moveTo>
                    <a:pt x="1266" y="1"/>
                  </a:moveTo>
                  <a:cubicBezTo>
                    <a:pt x="1007" y="1"/>
                    <a:pt x="745" y="78"/>
                    <a:pt x="521" y="228"/>
                  </a:cubicBezTo>
                  <a:cubicBezTo>
                    <a:pt x="444" y="278"/>
                    <a:pt x="406" y="354"/>
                    <a:pt x="406" y="418"/>
                  </a:cubicBezTo>
                  <a:cubicBezTo>
                    <a:pt x="64" y="849"/>
                    <a:pt x="1" y="1458"/>
                    <a:pt x="368" y="1914"/>
                  </a:cubicBezTo>
                  <a:cubicBezTo>
                    <a:pt x="582" y="2185"/>
                    <a:pt x="923" y="2323"/>
                    <a:pt x="1267" y="2323"/>
                  </a:cubicBezTo>
                  <a:cubicBezTo>
                    <a:pt x="1536" y="2323"/>
                    <a:pt x="1806" y="2239"/>
                    <a:pt x="2017" y="2066"/>
                  </a:cubicBezTo>
                  <a:cubicBezTo>
                    <a:pt x="2473" y="1686"/>
                    <a:pt x="2562" y="938"/>
                    <a:pt x="2207" y="456"/>
                  </a:cubicBezTo>
                  <a:cubicBezTo>
                    <a:pt x="1972" y="148"/>
                    <a:pt x="1622" y="1"/>
                    <a:pt x="1266"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0"/>
            <p:cNvSpPr/>
            <p:nvPr/>
          </p:nvSpPr>
          <p:spPr>
            <a:xfrm>
              <a:off x="2640480" y="4354295"/>
              <a:ext cx="113979" cy="150682"/>
            </a:xfrm>
            <a:custGeom>
              <a:avLst/>
              <a:gdLst/>
              <a:ahLst/>
              <a:cxnLst/>
              <a:rect l="l" t="t" r="r" b="b"/>
              <a:pathLst>
                <a:path w="3444" h="4553" extrusionOk="0">
                  <a:moveTo>
                    <a:pt x="1317" y="1"/>
                  </a:moveTo>
                  <a:cubicBezTo>
                    <a:pt x="627" y="1"/>
                    <a:pt x="1" y="580"/>
                    <a:pt x="281" y="1373"/>
                  </a:cubicBezTo>
                  <a:cubicBezTo>
                    <a:pt x="323" y="1497"/>
                    <a:pt x="419" y="1549"/>
                    <a:pt x="520" y="1549"/>
                  </a:cubicBezTo>
                  <a:cubicBezTo>
                    <a:pt x="697" y="1549"/>
                    <a:pt x="886" y="1388"/>
                    <a:pt x="814" y="1170"/>
                  </a:cubicBezTo>
                  <a:cubicBezTo>
                    <a:pt x="673" y="783"/>
                    <a:pt x="988" y="570"/>
                    <a:pt x="1306" y="570"/>
                  </a:cubicBezTo>
                  <a:cubicBezTo>
                    <a:pt x="1332" y="570"/>
                    <a:pt x="1358" y="571"/>
                    <a:pt x="1384" y="574"/>
                  </a:cubicBezTo>
                  <a:cubicBezTo>
                    <a:pt x="1663" y="612"/>
                    <a:pt x="1841" y="777"/>
                    <a:pt x="1993" y="992"/>
                  </a:cubicBezTo>
                  <a:cubicBezTo>
                    <a:pt x="2247" y="1385"/>
                    <a:pt x="2272" y="1867"/>
                    <a:pt x="2297" y="2324"/>
                  </a:cubicBezTo>
                  <a:cubicBezTo>
                    <a:pt x="2335" y="3085"/>
                    <a:pt x="2348" y="3807"/>
                    <a:pt x="2830" y="4441"/>
                  </a:cubicBezTo>
                  <a:cubicBezTo>
                    <a:pt x="2888" y="4520"/>
                    <a:pt x="2963" y="4552"/>
                    <a:pt x="3038" y="4552"/>
                  </a:cubicBezTo>
                  <a:cubicBezTo>
                    <a:pt x="3242" y="4552"/>
                    <a:pt x="3444" y="4312"/>
                    <a:pt x="3286" y="4099"/>
                  </a:cubicBezTo>
                  <a:cubicBezTo>
                    <a:pt x="2424" y="2958"/>
                    <a:pt x="3375" y="1030"/>
                    <a:pt x="1955" y="181"/>
                  </a:cubicBezTo>
                  <a:cubicBezTo>
                    <a:pt x="1753" y="57"/>
                    <a:pt x="1532" y="1"/>
                    <a:pt x="1317"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0"/>
            <p:cNvSpPr/>
            <p:nvPr/>
          </p:nvSpPr>
          <p:spPr>
            <a:xfrm>
              <a:off x="2746713" y="4507689"/>
              <a:ext cx="63410" cy="59869"/>
            </a:xfrm>
            <a:custGeom>
              <a:avLst/>
              <a:gdLst/>
              <a:ahLst/>
              <a:cxnLst/>
              <a:rect l="l" t="t" r="r" b="b"/>
              <a:pathLst>
                <a:path w="1916" h="1809" extrusionOk="0">
                  <a:moveTo>
                    <a:pt x="876" y="575"/>
                  </a:moveTo>
                  <a:cubicBezTo>
                    <a:pt x="1121" y="575"/>
                    <a:pt x="1345" y="771"/>
                    <a:pt x="1205" y="1062"/>
                  </a:cubicBezTo>
                  <a:cubicBezTo>
                    <a:pt x="1146" y="1179"/>
                    <a:pt x="1054" y="1227"/>
                    <a:pt x="961" y="1227"/>
                  </a:cubicBezTo>
                  <a:cubicBezTo>
                    <a:pt x="775" y="1227"/>
                    <a:pt x="588" y="1033"/>
                    <a:pt x="672" y="821"/>
                  </a:cubicBezTo>
                  <a:cubicBezTo>
                    <a:pt x="710" y="745"/>
                    <a:pt x="710" y="681"/>
                    <a:pt x="685" y="618"/>
                  </a:cubicBezTo>
                  <a:cubicBezTo>
                    <a:pt x="746" y="589"/>
                    <a:pt x="812" y="575"/>
                    <a:pt x="876" y="575"/>
                  </a:cubicBezTo>
                  <a:close/>
                  <a:moveTo>
                    <a:pt x="905" y="1"/>
                  </a:moveTo>
                  <a:cubicBezTo>
                    <a:pt x="595" y="1"/>
                    <a:pt x="288" y="141"/>
                    <a:pt x="89" y="390"/>
                  </a:cubicBezTo>
                  <a:cubicBezTo>
                    <a:pt x="0" y="516"/>
                    <a:pt x="26" y="643"/>
                    <a:pt x="102" y="732"/>
                  </a:cubicBezTo>
                  <a:cubicBezTo>
                    <a:pt x="26" y="1100"/>
                    <a:pt x="203" y="1480"/>
                    <a:pt x="533" y="1683"/>
                  </a:cubicBezTo>
                  <a:cubicBezTo>
                    <a:pt x="668" y="1769"/>
                    <a:pt x="813" y="1808"/>
                    <a:pt x="956" y="1808"/>
                  </a:cubicBezTo>
                  <a:cubicBezTo>
                    <a:pt x="1256" y="1808"/>
                    <a:pt x="1545" y="1633"/>
                    <a:pt x="1699" y="1341"/>
                  </a:cubicBezTo>
                  <a:cubicBezTo>
                    <a:pt x="1915" y="909"/>
                    <a:pt x="1814" y="364"/>
                    <a:pt x="1382" y="123"/>
                  </a:cubicBezTo>
                  <a:cubicBezTo>
                    <a:pt x="1233" y="40"/>
                    <a:pt x="1069" y="1"/>
                    <a:pt x="90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0"/>
            <p:cNvSpPr/>
            <p:nvPr/>
          </p:nvSpPr>
          <p:spPr>
            <a:xfrm>
              <a:off x="2397996" y="4531319"/>
              <a:ext cx="270121" cy="229812"/>
            </a:xfrm>
            <a:custGeom>
              <a:avLst/>
              <a:gdLst/>
              <a:ahLst/>
              <a:cxnLst/>
              <a:rect l="l" t="t" r="r" b="b"/>
              <a:pathLst>
                <a:path w="8162" h="6944" extrusionOk="0">
                  <a:moveTo>
                    <a:pt x="7764" y="0"/>
                  </a:moveTo>
                  <a:cubicBezTo>
                    <a:pt x="7709" y="0"/>
                    <a:pt x="7651" y="21"/>
                    <a:pt x="7595" y="69"/>
                  </a:cubicBezTo>
                  <a:cubicBezTo>
                    <a:pt x="5313" y="1971"/>
                    <a:pt x="3031" y="3885"/>
                    <a:pt x="748" y="5787"/>
                  </a:cubicBezTo>
                  <a:cubicBezTo>
                    <a:pt x="774" y="5699"/>
                    <a:pt x="799" y="5623"/>
                    <a:pt x="799" y="5585"/>
                  </a:cubicBezTo>
                  <a:cubicBezTo>
                    <a:pt x="862" y="5255"/>
                    <a:pt x="913" y="4925"/>
                    <a:pt x="976" y="4595"/>
                  </a:cubicBezTo>
                  <a:cubicBezTo>
                    <a:pt x="1004" y="4399"/>
                    <a:pt x="846" y="4288"/>
                    <a:pt x="689" y="4288"/>
                  </a:cubicBezTo>
                  <a:cubicBezTo>
                    <a:pt x="561" y="4288"/>
                    <a:pt x="434" y="4361"/>
                    <a:pt x="406" y="4519"/>
                  </a:cubicBezTo>
                  <a:cubicBezTo>
                    <a:pt x="330" y="5001"/>
                    <a:pt x="241" y="5483"/>
                    <a:pt x="165" y="5952"/>
                  </a:cubicBezTo>
                  <a:cubicBezTo>
                    <a:pt x="114" y="6219"/>
                    <a:pt x="0" y="6561"/>
                    <a:pt x="203" y="6789"/>
                  </a:cubicBezTo>
                  <a:cubicBezTo>
                    <a:pt x="306" y="6916"/>
                    <a:pt x="443" y="6944"/>
                    <a:pt x="587" y="6944"/>
                  </a:cubicBezTo>
                  <a:cubicBezTo>
                    <a:pt x="674" y="6944"/>
                    <a:pt x="764" y="6933"/>
                    <a:pt x="850" y="6929"/>
                  </a:cubicBezTo>
                  <a:cubicBezTo>
                    <a:pt x="1281" y="6878"/>
                    <a:pt x="1712" y="6789"/>
                    <a:pt x="2143" y="6713"/>
                  </a:cubicBezTo>
                  <a:cubicBezTo>
                    <a:pt x="2476" y="6642"/>
                    <a:pt x="2441" y="6136"/>
                    <a:pt x="2132" y="6136"/>
                  </a:cubicBezTo>
                  <a:cubicBezTo>
                    <a:pt x="2111" y="6136"/>
                    <a:pt x="2090" y="6138"/>
                    <a:pt x="2067" y="6142"/>
                  </a:cubicBezTo>
                  <a:cubicBezTo>
                    <a:pt x="1801" y="6193"/>
                    <a:pt x="1534" y="6244"/>
                    <a:pt x="1268" y="6282"/>
                  </a:cubicBezTo>
                  <a:cubicBezTo>
                    <a:pt x="1179" y="6295"/>
                    <a:pt x="1091" y="6307"/>
                    <a:pt x="1002" y="6320"/>
                  </a:cubicBezTo>
                  <a:cubicBezTo>
                    <a:pt x="3322" y="4393"/>
                    <a:pt x="5630" y="2453"/>
                    <a:pt x="7938" y="525"/>
                  </a:cubicBezTo>
                  <a:cubicBezTo>
                    <a:pt x="8161" y="332"/>
                    <a:pt x="7986" y="0"/>
                    <a:pt x="776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0"/>
            <p:cNvSpPr/>
            <p:nvPr/>
          </p:nvSpPr>
          <p:spPr>
            <a:xfrm>
              <a:off x="2343423" y="4758811"/>
              <a:ext cx="79759" cy="136881"/>
            </a:xfrm>
            <a:custGeom>
              <a:avLst/>
              <a:gdLst/>
              <a:ahLst/>
              <a:cxnLst/>
              <a:rect l="l" t="t" r="r" b="b"/>
              <a:pathLst>
                <a:path w="2410" h="4136" extrusionOk="0">
                  <a:moveTo>
                    <a:pt x="1042" y="0"/>
                  </a:moveTo>
                  <a:cubicBezTo>
                    <a:pt x="986" y="0"/>
                    <a:pt x="931" y="17"/>
                    <a:pt x="888" y="55"/>
                  </a:cubicBezTo>
                  <a:cubicBezTo>
                    <a:pt x="698" y="245"/>
                    <a:pt x="508" y="397"/>
                    <a:pt x="292" y="536"/>
                  </a:cubicBezTo>
                  <a:cubicBezTo>
                    <a:pt x="242" y="562"/>
                    <a:pt x="216" y="613"/>
                    <a:pt x="191" y="663"/>
                  </a:cubicBezTo>
                  <a:cubicBezTo>
                    <a:pt x="115" y="739"/>
                    <a:pt x="77" y="841"/>
                    <a:pt x="140" y="968"/>
                  </a:cubicBezTo>
                  <a:cubicBezTo>
                    <a:pt x="546" y="1703"/>
                    <a:pt x="964" y="2426"/>
                    <a:pt x="1370" y="3161"/>
                  </a:cubicBezTo>
                  <a:cubicBezTo>
                    <a:pt x="1116" y="3022"/>
                    <a:pt x="863" y="2870"/>
                    <a:pt x="609" y="2705"/>
                  </a:cubicBezTo>
                  <a:cubicBezTo>
                    <a:pt x="556" y="2673"/>
                    <a:pt x="503" y="2659"/>
                    <a:pt x="452" y="2659"/>
                  </a:cubicBezTo>
                  <a:cubicBezTo>
                    <a:pt x="196" y="2659"/>
                    <a:pt x="1" y="3003"/>
                    <a:pt x="254" y="3161"/>
                  </a:cubicBezTo>
                  <a:cubicBezTo>
                    <a:pt x="787" y="3491"/>
                    <a:pt x="1319" y="3795"/>
                    <a:pt x="1877" y="4100"/>
                  </a:cubicBezTo>
                  <a:cubicBezTo>
                    <a:pt x="1922" y="4124"/>
                    <a:pt x="1964" y="4136"/>
                    <a:pt x="2003" y="4136"/>
                  </a:cubicBezTo>
                  <a:cubicBezTo>
                    <a:pt x="2065" y="4136"/>
                    <a:pt x="2118" y="4108"/>
                    <a:pt x="2156" y="4062"/>
                  </a:cubicBezTo>
                  <a:cubicBezTo>
                    <a:pt x="2308" y="4011"/>
                    <a:pt x="2410" y="3871"/>
                    <a:pt x="2321" y="3707"/>
                  </a:cubicBezTo>
                  <a:cubicBezTo>
                    <a:pt x="1801" y="2768"/>
                    <a:pt x="1281" y="1843"/>
                    <a:pt x="761" y="904"/>
                  </a:cubicBezTo>
                  <a:cubicBezTo>
                    <a:pt x="926" y="790"/>
                    <a:pt x="1078" y="663"/>
                    <a:pt x="1231" y="511"/>
                  </a:cubicBezTo>
                  <a:cubicBezTo>
                    <a:pt x="1345" y="410"/>
                    <a:pt x="1383" y="245"/>
                    <a:pt x="1281" y="118"/>
                  </a:cubicBezTo>
                  <a:cubicBezTo>
                    <a:pt x="1234" y="47"/>
                    <a:pt x="1136" y="0"/>
                    <a:pt x="104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0"/>
            <p:cNvSpPr/>
            <p:nvPr/>
          </p:nvSpPr>
          <p:spPr>
            <a:xfrm>
              <a:off x="2777855" y="4348041"/>
              <a:ext cx="138966" cy="174808"/>
            </a:xfrm>
            <a:custGeom>
              <a:avLst/>
              <a:gdLst/>
              <a:ahLst/>
              <a:cxnLst/>
              <a:rect l="l" t="t" r="r" b="b"/>
              <a:pathLst>
                <a:path w="4199" h="5282" extrusionOk="0">
                  <a:moveTo>
                    <a:pt x="388" y="1"/>
                  </a:moveTo>
                  <a:cubicBezTo>
                    <a:pt x="148" y="1"/>
                    <a:pt x="0" y="300"/>
                    <a:pt x="124" y="459"/>
                  </a:cubicBezTo>
                  <a:cubicBezTo>
                    <a:pt x="175" y="978"/>
                    <a:pt x="239" y="1498"/>
                    <a:pt x="340" y="2005"/>
                  </a:cubicBezTo>
                  <a:cubicBezTo>
                    <a:pt x="369" y="2167"/>
                    <a:pt x="503" y="2242"/>
                    <a:pt x="635" y="2242"/>
                  </a:cubicBezTo>
                  <a:cubicBezTo>
                    <a:pt x="792" y="2242"/>
                    <a:pt x="945" y="2135"/>
                    <a:pt x="911" y="1942"/>
                  </a:cubicBezTo>
                  <a:cubicBezTo>
                    <a:pt x="860" y="1701"/>
                    <a:pt x="822" y="1460"/>
                    <a:pt x="784" y="1219"/>
                  </a:cubicBezTo>
                  <a:lnTo>
                    <a:pt x="784" y="1219"/>
                  </a:lnTo>
                  <a:cubicBezTo>
                    <a:pt x="1722" y="2538"/>
                    <a:pt x="2661" y="3844"/>
                    <a:pt x="3586" y="5163"/>
                  </a:cubicBezTo>
                  <a:cubicBezTo>
                    <a:pt x="3646" y="5247"/>
                    <a:pt x="3723" y="5281"/>
                    <a:pt x="3800" y="5281"/>
                  </a:cubicBezTo>
                  <a:cubicBezTo>
                    <a:pt x="4002" y="5281"/>
                    <a:pt x="4199" y="5041"/>
                    <a:pt x="4043" y="4820"/>
                  </a:cubicBezTo>
                  <a:cubicBezTo>
                    <a:pt x="3104" y="3502"/>
                    <a:pt x="2179" y="2183"/>
                    <a:pt x="1240" y="877"/>
                  </a:cubicBezTo>
                  <a:lnTo>
                    <a:pt x="1240" y="877"/>
                  </a:lnTo>
                  <a:cubicBezTo>
                    <a:pt x="1532" y="966"/>
                    <a:pt x="1836" y="1067"/>
                    <a:pt x="2141" y="1169"/>
                  </a:cubicBezTo>
                  <a:cubicBezTo>
                    <a:pt x="2174" y="1180"/>
                    <a:pt x="2206" y="1185"/>
                    <a:pt x="2237" y="1185"/>
                  </a:cubicBezTo>
                  <a:cubicBezTo>
                    <a:pt x="2522" y="1185"/>
                    <a:pt x="2677" y="750"/>
                    <a:pt x="2356" y="636"/>
                  </a:cubicBezTo>
                  <a:cubicBezTo>
                    <a:pt x="1735" y="433"/>
                    <a:pt x="1101" y="230"/>
                    <a:pt x="480" y="15"/>
                  </a:cubicBezTo>
                  <a:cubicBezTo>
                    <a:pt x="448" y="5"/>
                    <a:pt x="417" y="1"/>
                    <a:pt x="38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0"/>
            <p:cNvSpPr/>
            <p:nvPr/>
          </p:nvSpPr>
          <p:spPr>
            <a:xfrm>
              <a:off x="2601097" y="4243594"/>
              <a:ext cx="68010" cy="64237"/>
            </a:xfrm>
            <a:custGeom>
              <a:avLst/>
              <a:gdLst/>
              <a:ahLst/>
              <a:cxnLst/>
              <a:rect l="l" t="t" r="r" b="b"/>
              <a:pathLst>
                <a:path w="2055" h="1941" extrusionOk="0">
                  <a:moveTo>
                    <a:pt x="977" y="559"/>
                  </a:moveTo>
                  <a:cubicBezTo>
                    <a:pt x="1040" y="559"/>
                    <a:pt x="1091" y="571"/>
                    <a:pt x="1141" y="597"/>
                  </a:cubicBezTo>
                  <a:cubicBezTo>
                    <a:pt x="1395" y="685"/>
                    <a:pt x="1408" y="977"/>
                    <a:pt x="1281" y="1167"/>
                  </a:cubicBezTo>
                  <a:cubicBezTo>
                    <a:pt x="1192" y="1319"/>
                    <a:pt x="1091" y="1370"/>
                    <a:pt x="977" y="1370"/>
                  </a:cubicBezTo>
                  <a:cubicBezTo>
                    <a:pt x="723" y="1370"/>
                    <a:pt x="469" y="1040"/>
                    <a:pt x="596" y="749"/>
                  </a:cubicBezTo>
                  <a:cubicBezTo>
                    <a:pt x="685" y="635"/>
                    <a:pt x="824" y="559"/>
                    <a:pt x="977" y="559"/>
                  </a:cubicBezTo>
                  <a:close/>
                  <a:moveTo>
                    <a:pt x="989" y="1"/>
                  </a:moveTo>
                  <a:cubicBezTo>
                    <a:pt x="634" y="1"/>
                    <a:pt x="279" y="178"/>
                    <a:pt x="89" y="483"/>
                  </a:cubicBezTo>
                  <a:cubicBezTo>
                    <a:pt x="64" y="521"/>
                    <a:pt x="38" y="559"/>
                    <a:pt x="26" y="609"/>
                  </a:cubicBezTo>
                  <a:cubicBezTo>
                    <a:pt x="0" y="647"/>
                    <a:pt x="0" y="698"/>
                    <a:pt x="0" y="736"/>
                  </a:cubicBezTo>
                  <a:cubicBezTo>
                    <a:pt x="0" y="736"/>
                    <a:pt x="0" y="749"/>
                    <a:pt x="0" y="761"/>
                  </a:cubicBezTo>
                  <a:lnTo>
                    <a:pt x="951" y="1941"/>
                  </a:lnTo>
                  <a:cubicBezTo>
                    <a:pt x="1294" y="1941"/>
                    <a:pt x="1623" y="1738"/>
                    <a:pt x="1801" y="1408"/>
                  </a:cubicBezTo>
                  <a:cubicBezTo>
                    <a:pt x="2054" y="914"/>
                    <a:pt x="1902" y="280"/>
                    <a:pt x="1370" y="64"/>
                  </a:cubicBezTo>
                  <a:cubicBezTo>
                    <a:pt x="1243" y="13"/>
                    <a:pt x="1116" y="1"/>
                    <a:pt x="989"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7" name="Google Shape;2697;p20"/>
          <p:cNvGrpSpPr/>
          <p:nvPr/>
        </p:nvGrpSpPr>
        <p:grpSpPr>
          <a:xfrm rot="-1419275">
            <a:off x="6278587" y="4396047"/>
            <a:ext cx="1436733" cy="674961"/>
            <a:chOff x="6541500" y="4425844"/>
            <a:chExt cx="2398869" cy="1126961"/>
          </a:xfrm>
        </p:grpSpPr>
        <p:sp>
          <p:nvSpPr>
            <p:cNvPr id="2698" name="Google Shape;2698;p20"/>
            <p:cNvSpPr/>
            <p:nvPr/>
          </p:nvSpPr>
          <p:spPr>
            <a:xfrm>
              <a:off x="6570665" y="4425844"/>
              <a:ext cx="2369576" cy="1126961"/>
            </a:xfrm>
            <a:custGeom>
              <a:avLst/>
              <a:gdLst/>
              <a:ahLst/>
              <a:cxnLst/>
              <a:rect l="l" t="t" r="r" b="b"/>
              <a:pathLst>
                <a:path w="57689" h="27435" extrusionOk="0">
                  <a:moveTo>
                    <a:pt x="57688" y="0"/>
                  </a:moveTo>
                  <a:lnTo>
                    <a:pt x="57688" y="0"/>
                  </a:lnTo>
                  <a:cubicBezTo>
                    <a:pt x="56243" y="54"/>
                    <a:pt x="54824" y="187"/>
                    <a:pt x="53366" y="228"/>
                  </a:cubicBezTo>
                  <a:cubicBezTo>
                    <a:pt x="53125" y="234"/>
                    <a:pt x="52884" y="238"/>
                    <a:pt x="52642" y="238"/>
                  </a:cubicBezTo>
                  <a:cubicBezTo>
                    <a:pt x="52399" y="238"/>
                    <a:pt x="52155" y="234"/>
                    <a:pt x="51907" y="228"/>
                  </a:cubicBezTo>
                  <a:cubicBezTo>
                    <a:pt x="51809" y="224"/>
                    <a:pt x="51704" y="222"/>
                    <a:pt x="51593" y="222"/>
                  </a:cubicBezTo>
                  <a:cubicBezTo>
                    <a:pt x="50160" y="222"/>
                    <a:pt x="47788" y="510"/>
                    <a:pt x="47585" y="510"/>
                  </a:cubicBezTo>
                  <a:cubicBezTo>
                    <a:pt x="47577" y="510"/>
                    <a:pt x="47573" y="509"/>
                    <a:pt x="47572" y="509"/>
                  </a:cubicBezTo>
                  <a:lnTo>
                    <a:pt x="47558" y="509"/>
                  </a:lnTo>
                  <a:cubicBezTo>
                    <a:pt x="47130" y="723"/>
                    <a:pt x="35220" y="6437"/>
                    <a:pt x="30523" y="8243"/>
                  </a:cubicBezTo>
                  <a:cubicBezTo>
                    <a:pt x="26415" y="9769"/>
                    <a:pt x="6035" y="18386"/>
                    <a:pt x="2088" y="20286"/>
                  </a:cubicBezTo>
                  <a:cubicBezTo>
                    <a:pt x="375" y="21076"/>
                    <a:pt x="0" y="22160"/>
                    <a:pt x="428" y="23645"/>
                  </a:cubicBezTo>
                  <a:cubicBezTo>
                    <a:pt x="522" y="24033"/>
                    <a:pt x="683" y="24421"/>
                    <a:pt x="883" y="24850"/>
                  </a:cubicBezTo>
                  <a:cubicBezTo>
                    <a:pt x="1218" y="25599"/>
                    <a:pt x="1552" y="26214"/>
                    <a:pt x="1940" y="26656"/>
                  </a:cubicBezTo>
                  <a:cubicBezTo>
                    <a:pt x="2371" y="27153"/>
                    <a:pt x="2863" y="27434"/>
                    <a:pt x="3518" y="27434"/>
                  </a:cubicBezTo>
                  <a:cubicBezTo>
                    <a:pt x="3921" y="27434"/>
                    <a:pt x="4387" y="27327"/>
                    <a:pt x="4938" y="27098"/>
                  </a:cubicBezTo>
                  <a:cubicBezTo>
                    <a:pt x="9354" y="25251"/>
                    <a:pt x="30523" y="16794"/>
                    <a:pt x="34765" y="14586"/>
                  </a:cubicBezTo>
                  <a:cubicBezTo>
                    <a:pt x="39569" y="12030"/>
                    <a:pt x="45671" y="9581"/>
                    <a:pt x="50542" y="7173"/>
                  </a:cubicBezTo>
                  <a:lnTo>
                    <a:pt x="50542" y="7159"/>
                  </a:lnTo>
                  <a:cubicBezTo>
                    <a:pt x="50890" y="6985"/>
                    <a:pt x="52831" y="4911"/>
                    <a:pt x="54891" y="2783"/>
                  </a:cubicBezTo>
                  <a:cubicBezTo>
                    <a:pt x="55841" y="1807"/>
                    <a:pt x="56818" y="816"/>
                    <a:pt x="576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0"/>
            <p:cNvSpPr/>
            <p:nvPr/>
          </p:nvSpPr>
          <p:spPr>
            <a:xfrm>
              <a:off x="8751794" y="4425844"/>
              <a:ext cx="188575" cy="114360"/>
            </a:xfrm>
            <a:custGeom>
              <a:avLst/>
              <a:gdLst/>
              <a:ahLst/>
              <a:cxnLst/>
              <a:rect l="l" t="t" r="r" b="b"/>
              <a:pathLst>
                <a:path w="4591" h="2784" extrusionOk="0">
                  <a:moveTo>
                    <a:pt x="4590" y="0"/>
                  </a:moveTo>
                  <a:lnTo>
                    <a:pt x="4590" y="0"/>
                  </a:lnTo>
                  <a:cubicBezTo>
                    <a:pt x="3145" y="54"/>
                    <a:pt x="1726" y="187"/>
                    <a:pt x="268" y="228"/>
                  </a:cubicBezTo>
                  <a:cubicBezTo>
                    <a:pt x="241" y="281"/>
                    <a:pt x="228" y="335"/>
                    <a:pt x="214" y="375"/>
                  </a:cubicBezTo>
                  <a:cubicBezTo>
                    <a:pt x="0" y="1084"/>
                    <a:pt x="937" y="2315"/>
                    <a:pt x="1793" y="2783"/>
                  </a:cubicBezTo>
                  <a:cubicBezTo>
                    <a:pt x="2743" y="1807"/>
                    <a:pt x="3720" y="816"/>
                    <a:pt x="4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0"/>
            <p:cNvSpPr/>
            <p:nvPr/>
          </p:nvSpPr>
          <p:spPr>
            <a:xfrm>
              <a:off x="6548113" y="4446711"/>
              <a:ext cx="2098604" cy="1106094"/>
            </a:xfrm>
            <a:custGeom>
              <a:avLst/>
              <a:gdLst/>
              <a:ahLst/>
              <a:cxnLst/>
              <a:rect l="l" t="t" r="r" b="b"/>
              <a:pathLst>
                <a:path w="51092" h="26927" extrusionOk="0">
                  <a:moveTo>
                    <a:pt x="48107" y="1"/>
                  </a:moveTo>
                  <a:cubicBezTo>
                    <a:pt x="47679" y="215"/>
                    <a:pt x="35769" y="5929"/>
                    <a:pt x="31072" y="7735"/>
                  </a:cubicBezTo>
                  <a:cubicBezTo>
                    <a:pt x="26964" y="9261"/>
                    <a:pt x="6584" y="17878"/>
                    <a:pt x="2637" y="19778"/>
                  </a:cubicBezTo>
                  <a:cubicBezTo>
                    <a:pt x="924" y="20568"/>
                    <a:pt x="549" y="21652"/>
                    <a:pt x="977" y="23137"/>
                  </a:cubicBezTo>
                  <a:cubicBezTo>
                    <a:pt x="549" y="23445"/>
                    <a:pt x="188" y="23780"/>
                    <a:pt x="0" y="24154"/>
                  </a:cubicBezTo>
                  <a:cubicBezTo>
                    <a:pt x="322" y="24984"/>
                    <a:pt x="817" y="25720"/>
                    <a:pt x="1365" y="26161"/>
                  </a:cubicBezTo>
                  <a:cubicBezTo>
                    <a:pt x="1446" y="26228"/>
                    <a:pt x="1539" y="26295"/>
                    <a:pt x="1620" y="26349"/>
                  </a:cubicBezTo>
                  <a:cubicBezTo>
                    <a:pt x="1901" y="26322"/>
                    <a:pt x="2195" y="26242"/>
                    <a:pt x="2489" y="26148"/>
                  </a:cubicBezTo>
                  <a:cubicBezTo>
                    <a:pt x="2920" y="26645"/>
                    <a:pt x="3412" y="26926"/>
                    <a:pt x="4067" y="26926"/>
                  </a:cubicBezTo>
                  <a:cubicBezTo>
                    <a:pt x="4470" y="26926"/>
                    <a:pt x="4936" y="26819"/>
                    <a:pt x="5487" y="26590"/>
                  </a:cubicBezTo>
                  <a:cubicBezTo>
                    <a:pt x="9903" y="24743"/>
                    <a:pt x="31072" y="16286"/>
                    <a:pt x="35314" y="14078"/>
                  </a:cubicBezTo>
                  <a:cubicBezTo>
                    <a:pt x="40118" y="11522"/>
                    <a:pt x="46220" y="9073"/>
                    <a:pt x="51091" y="6665"/>
                  </a:cubicBezTo>
                  <a:lnTo>
                    <a:pt x="51091" y="6651"/>
                  </a:lnTo>
                  <a:cubicBezTo>
                    <a:pt x="50101" y="6276"/>
                    <a:pt x="49071" y="5862"/>
                    <a:pt x="48027" y="5567"/>
                  </a:cubicBezTo>
                  <a:cubicBezTo>
                    <a:pt x="47264" y="5340"/>
                    <a:pt x="46488" y="5193"/>
                    <a:pt x="45739" y="5152"/>
                  </a:cubicBezTo>
                  <a:cubicBezTo>
                    <a:pt x="46073" y="4323"/>
                    <a:pt x="46421" y="3506"/>
                    <a:pt x="46809" y="2704"/>
                  </a:cubicBezTo>
                  <a:cubicBezTo>
                    <a:pt x="47224" y="1794"/>
                    <a:pt x="47666" y="897"/>
                    <a:pt x="48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0"/>
            <p:cNvSpPr/>
            <p:nvPr/>
          </p:nvSpPr>
          <p:spPr>
            <a:xfrm>
              <a:off x="6541500" y="4556060"/>
              <a:ext cx="2041469" cy="973783"/>
            </a:xfrm>
            <a:custGeom>
              <a:avLst/>
              <a:gdLst/>
              <a:ahLst/>
              <a:cxnLst/>
              <a:rect l="l" t="t" r="r" b="b"/>
              <a:pathLst>
                <a:path w="49701" h="23706" extrusionOk="0">
                  <a:moveTo>
                    <a:pt x="47199" y="1"/>
                  </a:moveTo>
                  <a:cubicBezTo>
                    <a:pt x="47176" y="1"/>
                    <a:pt x="47153" y="1"/>
                    <a:pt x="47131" y="1"/>
                  </a:cubicBezTo>
                  <a:cubicBezTo>
                    <a:pt x="47104" y="1"/>
                    <a:pt x="47037" y="15"/>
                    <a:pt x="46970" y="42"/>
                  </a:cubicBezTo>
                  <a:cubicBezTo>
                    <a:pt x="45793" y="430"/>
                    <a:pt x="39249" y="3454"/>
                    <a:pt x="36238" y="4912"/>
                  </a:cubicBezTo>
                  <a:cubicBezTo>
                    <a:pt x="31086" y="7455"/>
                    <a:pt x="9408" y="16769"/>
                    <a:pt x="4029" y="19043"/>
                  </a:cubicBezTo>
                  <a:cubicBezTo>
                    <a:pt x="3386" y="19351"/>
                    <a:pt x="2075" y="19820"/>
                    <a:pt x="1138" y="20475"/>
                  </a:cubicBezTo>
                  <a:cubicBezTo>
                    <a:pt x="710" y="20783"/>
                    <a:pt x="349" y="21118"/>
                    <a:pt x="161" y="21492"/>
                  </a:cubicBezTo>
                  <a:cubicBezTo>
                    <a:pt x="54" y="21693"/>
                    <a:pt x="1" y="21907"/>
                    <a:pt x="14" y="22135"/>
                  </a:cubicBezTo>
                  <a:cubicBezTo>
                    <a:pt x="85" y="23318"/>
                    <a:pt x="679" y="23706"/>
                    <a:pt x="1464" y="23706"/>
                  </a:cubicBezTo>
                  <a:cubicBezTo>
                    <a:pt x="1566" y="23706"/>
                    <a:pt x="1672" y="23699"/>
                    <a:pt x="1781" y="23687"/>
                  </a:cubicBezTo>
                  <a:cubicBezTo>
                    <a:pt x="2062" y="23660"/>
                    <a:pt x="2356" y="23580"/>
                    <a:pt x="2650" y="23486"/>
                  </a:cubicBezTo>
                  <a:cubicBezTo>
                    <a:pt x="3694" y="23165"/>
                    <a:pt x="4778" y="22536"/>
                    <a:pt x="5340" y="22282"/>
                  </a:cubicBezTo>
                  <a:cubicBezTo>
                    <a:pt x="9582" y="20248"/>
                    <a:pt x="40400" y="6572"/>
                    <a:pt x="43411" y="5193"/>
                  </a:cubicBezTo>
                  <a:cubicBezTo>
                    <a:pt x="44588" y="4658"/>
                    <a:pt x="47880" y="3226"/>
                    <a:pt x="48188" y="2905"/>
                  </a:cubicBezTo>
                  <a:lnTo>
                    <a:pt x="48188" y="2892"/>
                  </a:lnTo>
                  <a:cubicBezTo>
                    <a:pt x="49125" y="1875"/>
                    <a:pt x="49700" y="443"/>
                    <a:pt x="49700" y="443"/>
                  </a:cubicBezTo>
                  <a:cubicBezTo>
                    <a:pt x="48816" y="222"/>
                    <a:pt x="47982" y="1"/>
                    <a:pt x="47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2" name="Google Shape;2702;p20"/>
          <p:cNvGrpSpPr/>
          <p:nvPr/>
        </p:nvGrpSpPr>
        <p:grpSpPr>
          <a:xfrm flipH="1">
            <a:off x="7236974" y="3548733"/>
            <a:ext cx="401062" cy="470319"/>
            <a:chOff x="702332" y="4351663"/>
            <a:chExt cx="590144" cy="691951"/>
          </a:xfrm>
        </p:grpSpPr>
        <p:grpSp>
          <p:nvGrpSpPr>
            <p:cNvPr id="2703" name="Google Shape;2703;p20"/>
            <p:cNvGrpSpPr/>
            <p:nvPr/>
          </p:nvGrpSpPr>
          <p:grpSpPr>
            <a:xfrm>
              <a:off x="737710" y="4537871"/>
              <a:ext cx="554766" cy="505744"/>
              <a:chOff x="737710" y="4537871"/>
              <a:chExt cx="554766" cy="505744"/>
            </a:xfrm>
          </p:grpSpPr>
          <p:sp>
            <p:nvSpPr>
              <p:cNvPr id="2704" name="Google Shape;2704;p20"/>
              <p:cNvSpPr/>
              <p:nvPr/>
            </p:nvSpPr>
            <p:spPr>
              <a:xfrm flipH="1">
                <a:off x="1047214" y="4537871"/>
                <a:ext cx="245262" cy="380320"/>
              </a:xfrm>
              <a:custGeom>
                <a:avLst/>
                <a:gdLst/>
                <a:ahLst/>
                <a:cxnLst/>
                <a:rect l="l" t="t" r="r" b="b"/>
                <a:pathLst>
                  <a:path w="6150" h="9536" extrusionOk="0">
                    <a:moveTo>
                      <a:pt x="659" y="0"/>
                    </a:moveTo>
                    <a:cubicBezTo>
                      <a:pt x="304" y="545"/>
                      <a:pt x="140" y="1167"/>
                      <a:pt x="178" y="1801"/>
                    </a:cubicBezTo>
                    <a:cubicBezTo>
                      <a:pt x="140" y="1991"/>
                      <a:pt x="114" y="2181"/>
                      <a:pt x="114" y="2371"/>
                    </a:cubicBezTo>
                    <a:cubicBezTo>
                      <a:pt x="0" y="3208"/>
                      <a:pt x="228" y="4096"/>
                      <a:pt x="824" y="4781"/>
                    </a:cubicBezTo>
                    <a:lnTo>
                      <a:pt x="4945" y="9536"/>
                    </a:lnTo>
                    <a:lnTo>
                      <a:pt x="6150" y="8623"/>
                    </a:lnTo>
                    <a:lnTo>
                      <a:pt x="1712" y="3513"/>
                    </a:lnTo>
                    <a:cubicBezTo>
                      <a:pt x="1065" y="2765"/>
                      <a:pt x="786" y="1839"/>
                      <a:pt x="824" y="926"/>
                    </a:cubicBezTo>
                    <a:cubicBezTo>
                      <a:pt x="723" y="634"/>
                      <a:pt x="659" y="317"/>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0"/>
              <p:cNvSpPr/>
              <p:nvPr/>
            </p:nvSpPr>
            <p:spPr>
              <a:xfrm flipH="1">
                <a:off x="737710" y="4837741"/>
                <a:ext cx="357564" cy="205873"/>
              </a:xfrm>
              <a:custGeom>
                <a:avLst/>
                <a:gdLst/>
                <a:ahLst/>
                <a:cxnLst/>
                <a:rect l="l" t="t" r="r" b="b"/>
                <a:pathLst>
                  <a:path w="8966" h="5162" extrusionOk="0">
                    <a:moveTo>
                      <a:pt x="8965" y="1"/>
                    </a:moveTo>
                    <a:cubicBezTo>
                      <a:pt x="8965" y="1"/>
                      <a:pt x="8953" y="1"/>
                      <a:pt x="8953" y="13"/>
                    </a:cubicBezTo>
                    <a:cubicBezTo>
                      <a:pt x="8953" y="20"/>
                      <a:pt x="8953" y="26"/>
                      <a:pt x="8954" y="32"/>
                    </a:cubicBezTo>
                    <a:lnTo>
                      <a:pt x="8954" y="32"/>
                    </a:lnTo>
                    <a:cubicBezTo>
                      <a:pt x="8958" y="22"/>
                      <a:pt x="8962" y="11"/>
                      <a:pt x="8965" y="1"/>
                    </a:cubicBezTo>
                    <a:close/>
                    <a:moveTo>
                      <a:pt x="8954" y="32"/>
                    </a:moveTo>
                    <a:lnTo>
                      <a:pt x="8954" y="32"/>
                    </a:lnTo>
                    <a:cubicBezTo>
                      <a:pt x="8749" y="591"/>
                      <a:pt x="8398" y="1112"/>
                      <a:pt x="7913" y="1535"/>
                    </a:cubicBezTo>
                    <a:lnTo>
                      <a:pt x="7051" y="2283"/>
                    </a:lnTo>
                    <a:cubicBezTo>
                      <a:pt x="6353" y="2892"/>
                      <a:pt x="5504" y="3183"/>
                      <a:pt x="4667" y="3183"/>
                    </a:cubicBezTo>
                    <a:cubicBezTo>
                      <a:pt x="3640" y="3183"/>
                      <a:pt x="2625" y="2752"/>
                      <a:pt x="1915" y="1928"/>
                    </a:cubicBezTo>
                    <a:lnTo>
                      <a:pt x="1205" y="1104"/>
                    </a:lnTo>
                    <a:lnTo>
                      <a:pt x="0" y="2017"/>
                    </a:lnTo>
                    <a:lnTo>
                      <a:pt x="305" y="2372"/>
                    </a:lnTo>
                    <a:lnTo>
                      <a:pt x="672" y="2790"/>
                    </a:lnTo>
                    <a:lnTo>
                      <a:pt x="1826" y="4122"/>
                    </a:lnTo>
                    <a:cubicBezTo>
                      <a:pt x="2435" y="4806"/>
                      <a:pt x="3272" y="5161"/>
                      <a:pt x="4121" y="5161"/>
                    </a:cubicBezTo>
                    <a:cubicBezTo>
                      <a:pt x="4679" y="5161"/>
                      <a:pt x="5237" y="5009"/>
                      <a:pt x="5719" y="4692"/>
                    </a:cubicBezTo>
                    <a:cubicBezTo>
                      <a:pt x="5719" y="4680"/>
                      <a:pt x="5719" y="4654"/>
                      <a:pt x="5719" y="4629"/>
                    </a:cubicBezTo>
                    <a:cubicBezTo>
                      <a:pt x="5757" y="4299"/>
                      <a:pt x="5795" y="3957"/>
                      <a:pt x="5833" y="3627"/>
                    </a:cubicBezTo>
                    <a:cubicBezTo>
                      <a:pt x="5846" y="3488"/>
                      <a:pt x="5973" y="3386"/>
                      <a:pt x="6112" y="3386"/>
                    </a:cubicBezTo>
                    <a:cubicBezTo>
                      <a:pt x="6150" y="3386"/>
                      <a:pt x="6188" y="3386"/>
                      <a:pt x="6226" y="3399"/>
                    </a:cubicBezTo>
                    <a:cubicBezTo>
                      <a:pt x="6442" y="3500"/>
                      <a:pt x="6581" y="3691"/>
                      <a:pt x="6721" y="3881"/>
                    </a:cubicBezTo>
                    <a:lnTo>
                      <a:pt x="7887" y="2866"/>
                    </a:lnTo>
                    <a:cubicBezTo>
                      <a:pt x="8585" y="2270"/>
                      <a:pt x="8927" y="1433"/>
                      <a:pt x="8927" y="584"/>
                    </a:cubicBezTo>
                    <a:cubicBezTo>
                      <a:pt x="8964" y="400"/>
                      <a:pt x="8965" y="216"/>
                      <a:pt x="8954" y="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0"/>
              <p:cNvSpPr/>
              <p:nvPr/>
            </p:nvSpPr>
            <p:spPr>
              <a:xfrm flipH="1">
                <a:off x="827246" y="4972780"/>
                <a:ext cx="39960" cy="52126"/>
              </a:xfrm>
              <a:custGeom>
                <a:avLst/>
                <a:gdLst/>
                <a:ahLst/>
                <a:cxnLst/>
                <a:rect l="l" t="t" r="r" b="b"/>
                <a:pathLst>
                  <a:path w="1002" h="1307" extrusionOk="0">
                    <a:moveTo>
                      <a:pt x="393" y="0"/>
                    </a:moveTo>
                    <a:cubicBezTo>
                      <a:pt x="254" y="0"/>
                      <a:pt x="127" y="102"/>
                      <a:pt x="114" y="241"/>
                    </a:cubicBezTo>
                    <a:cubicBezTo>
                      <a:pt x="76" y="571"/>
                      <a:pt x="38" y="913"/>
                      <a:pt x="0" y="1243"/>
                    </a:cubicBezTo>
                    <a:cubicBezTo>
                      <a:pt x="0" y="1268"/>
                      <a:pt x="0" y="1294"/>
                      <a:pt x="0" y="1306"/>
                    </a:cubicBezTo>
                    <a:cubicBezTo>
                      <a:pt x="140" y="1230"/>
                      <a:pt x="254" y="1141"/>
                      <a:pt x="381" y="1040"/>
                    </a:cubicBezTo>
                    <a:lnTo>
                      <a:pt x="1002" y="495"/>
                    </a:lnTo>
                    <a:cubicBezTo>
                      <a:pt x="862" y="305"/>
                      <a:pt x="723" y="114"/>
                      <a:pt x="507" y="13"/>
                    </a:cubicBezTo>
                    <a:cubicBezTo>
                      <a:pt x="469" y="0"/>
                      <a:pt x="431" y="0"/>
                      <a:pt x="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7" name="Google Shape;2707;p20"/>
            <p:cNvSpPr/>
            <p:nvPr/>
          </p:nvSpPr>
          <p:spPr>
            <a:xfrm flipH="1">
              <a:off x="711410" y="4391302"/>
              <a:ext cx="563863" cy="576805"/>
            </a:xfrm>
            <a:custGeom>
              <a:avLst/>
              <a:gdLst/>
              <a:ahLst/>
              <a:cxnLst/>
              <a:rect l="l" t="t" r="r" b="b"/>
              <a:pathLst>
                <a:path w="14139" h="13962" extrusionOk="0">
                  <a:moveTo>
                    <a:pt x="4930" y="0"/>
                  </a:moveTo>
                  <a:cubicBezTo>
                    <a:pt x="4084" y="0"/>
                    <a:pt x="3234" y="293"/>
                    <a:pt x="2549" y="886"/>
                  </a:cubicBezTo>
                  <a:lnTo>
                    <a:pt x="1674" y="1646"/>
                  </a:lnTo>
                  <a:cubicBezTo>
                    <a:pt x="165" y="2952"/>
                    <a:pt x="0" y="5260"/>
                    <a:pt x="1306" y="6769"/>
                  </a:cubicBezTo>
                  <a:lnTo>
                    <a:pt x="6454" y="12704"/>
                  </a:lnTo>
                  <a:cubicBezTo>
                    <a:pt x="7176" y="13536"/>
                    <a:pt x="8188" y="13962"/>
                    <a:pt x="9207" y="13962"/>
                  </a:cubicBezTo>
                  <a:cubicBezTo>
                    <a:pt x="10052" y="13962"/>
                    <a:pt x="10900" y="13669"/>
                    <a:pt x="11590" y="13071"/>
                  </a:cubicBezTo>
                  <a:lnTo>
                    <a:pt x="12452" y="12323"/>
                  </a:lnTo>
                  <a:cubicBezTo>
                    <a:pt x="13974" y="11004"/>
                    <a:pt x="14139" y="8709"/>
                    <a:pt x="12820" y="7188"/>
                  </a:cubicBezTo>
                  <a:lnTo>
                    <a:pt x="7672" y="1253"/>
                  </a:lnTo>
                  <a:cubicBezTo>
                    <a:pt x="6959" y="423"/>
                    <a:pt x="5947" y="0"/>
                    <a:pt x="4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0"/>
            <p:cNvSpPr/>
            <p:nvPr/>
          </p:nvSpPr>
          <p:spPr>
            <a:xfrm flipH="1">
              <a:off x="702332" y="4351663"/>
              <a:ext cx="578021" cy="576821"/>
            </a:xfrm>
            <a:custGeom>
              <a:avLst/>
              <a:gdLst/>
              <a:ahLst/>
              <a:cxnLst/>
              <a:rect l="l" t="t" r="r" b="b"/>
              <a:pathLst>
                <a:path w="14494" h="14463" extrusionOk="0">
                  <a:moveTo>
                    <a:pt x="5161" y="1"/>
                  </a:moveTo>
                  <a:cubicBezTo>
                    <a:pt x="4478" y="1"/>
                    <a:pt x="3794" y="231"/>
                    <a:pt x="3234" y="700"/>
                  </a:cubicBezTo>
                  <a:lnTo>
                    <a:pt x="3183" y="738"/>
                  </a:lnTo>
                  <a:lnTo>
                    <a:pt x="1395" y="2298"/>
                  </a:lnTo>
                  <a:cubicBezTo>
                    <a:pt x="127" y="3389"/>
                    <a:pt x="0" y="5303"/>
                    <a:pt x="1091" y="6559"/>
                  </a:cubicBezTo>
                  <a:lnTo>
                    <a:pt x="7038" y="13419"/>
                  </a:lnTo>
                  <a:cubicBezTo>
                    <a:pt x="7633" y="14110"/>
                    <a:pt x="8473" y="14463"/>
                    <a:pt x="9318" y="14463"/>
                  </a:cubicBezTo>
                  <a:cubicBezTo>
                    <a:pt x="10022" y="14463"/>
                    <a:pt x="10728" y="14218"/>
                    <a:pt x="11299" y="13723"/>
                  </a:cubicBezTo>
                  <a:lnTo>
                    <a:pt x="13099" y="12163"/>
                  </a:lnTo>
                  <a:cubicBezTo>
                    <a:pt x="14367" y="11073"/>
                    <a:pt x="14494" y="9158"/>
                    <a:pt x="13403" y="7903"/>
                  </a:cubicBezTo>
                  <a:lnTo>
                    <a:pt x="7456" y="1043"/>
                  </a:lnTo>
                  <a:cubicBezTo>
                    <a:pt x="6853" y="355"/>
                    <a:pt x="6008" y="1"/>
                    <a:pt x="5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0"/>
            <p:cNvSpPr/>
            <p:nvPr/>
          </p:nvSpPr>
          <p:spPr>
            <a:xfrm flipH="1">
              <a:off x="1045661" y="4679969"/>
              <a:ext cx="136071" cy="200290"/>
            </a:xfrm>
            <a:custGeom>
              <a:avLst/>
              <a:gdLst/>
              <a:ahLst/>
              <a:cxnLst/>
              <a:rect l="l" t="t" r="r" b="b"/>
              <a:pathLst>
                <a:path w="3412" h="5022" extrusionOk="0">
                  <a:moveTo>
                    <a:pt x="89" y="0"/>
                  </a:moveTo>
                  <a:lnTo>
                    <a:pt x="38" y="749"/>
                  </a:lnTo>
                  <a:lnTo>
                    <a:pt x="0" y="1167"/>
                  </a:lnTo>
                  <a:lnTo>
                    <a:pt x="3335" y="5022"/>
                  </a:lnTo>
                  <a:lnTo>
                    <a:pt x="3411" y="3842"/>
                  </a:ln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0"/>
            <p:cNvSpPr/>
            <p:nvPr/>
          </p:nvSpPr>
          <p:spPr>
            <a:xfrm flipH="1">
              <a:off x="1047695" y="4709801"/>
              <a:ext cx="134037" cy="170458"/>
            </a:xfrm>
            <a:custGeom>
              <a:avLst/>
              <a:gdLst/>
              <a:ahLst/>
              <a:cxnLst/>
              <a:rect l="l" t="t" r="r" b="b"/>
              <a:pathLst>
                <a:path w="3361" h="4274" extrusionOk="0">
                  <a:moveTo>
                    <a:pt x="38" y="1"/>
                  </a:moveTo>
                  <a:lnTo>
                    <a:pt x="0" y="419"/>
                  </a:lnTo>
                  <a:lnTo>
                    <a:pt x="3335" y="4274"/>
                  </a:lnTo>
                  <a:lnTo>
                    <a:pt x="3360" y="3843"/>
                  </a:lnTo>
                  <a:lnTo>
                    <a:pt x="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0"/>
            <p:cNvSpPr/>
            <p:nvPr/>
          </p:nvSpPr>
          <p:spPr>
            <a:xfrm flipH="1">
              <a:off x="792344" y="4460500"/>
              <a:ext cx="385879" cy="372742"/>
            </a:xfrm>
            <a:custGeom>
              <a:avLst/>
              <a:gdLst/>
              <a:ahLst/>
              <a:cxnLst/>
              <a:rect l="l" t="t" r="r" b="b"/>
              <a:pathLst>
                <a:path w="9676" h="9346" extrusionOk="0">
                  <a:moveTo>
                    <a:pt x="6354" y="0"/>
                  </a:moveTo>
                  <a:lnTo>
                    <a:pt x="1" y="5503"/>
                  </a:lnTo>
                  <a:lnTo>
                    <a:pt x="3323" y="9345"/>
                  </a:lnTo>
                  <a:lnTo>
                    <a:pt x="9676" y="3830"/>
                  </a:lnTo>
                  <a:lnTo>
                    <a:pt x="63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0"/>
            <p:cNvSpPr/>
            <p:nvPr/>
          </p:nvSpPr>
          <p:spPr>
            <a:xfrm flipH="1">
              <a:off x="814601" y="4393220"/>
              <a:ext cx="168413" cy="194228"/>
            </a:xfrm>
            <a:custGeom>
              <a:avLst/>
              <a:gdLst/>
              <a:ahLst/>
              <a:cxnLst/>
              <a:rect l="l" t="t" r="r" b="b"/>
              <a:pathLst>
                <a:path w="4223" h="4870" extrusionOk="0">
                  <a:moveTo>
                    <a:pt x="4223" y="4870"/>
                  </a:moveTo>
                  <a:lnTo>
                    <a:pt x="2777" y="3196"/>
                  </a:lnTo>
                  <a:lnTo>
                    <a:pt x="4223" y="4870"/>
                  </a:lnTo>
                  <a:lnTo>
                    <a:pt x="4223" y="4870"/>
                  </a:lnTo>
                  <a:moveTo>
                    <a:pt x="1459" y="1687"/>
                  </a:moveTo>
                  <a:lnTo>
                    <a:pt x="0" y="1"/>
                  </a:lnTo>
                  <a:lnTo>
                    <a:pt x="1459" y="1687"/>
                  </a:lnTo>
                  <a:lnTo>
                    <a:pt x="1459" y="1687"/>
                  </a:lnTo>
                </a:path>
              </a:pathLst>
            </a:custGeom>
            <a:solidFill>
              <a:srgbClr val="BDE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0"/>
            <p:cNvSpPr/>
            <p:nvPr/>
          </p:nvSpPr>
          <p:spPr>
            <a:xfrm flipH="1">
              <a:off x="814603" y="4460500"/>
              <a:ext cx="110268" cy="126946"/>
            </a:xfrm>
            <a:custGeom>
              <a:avLst/>
              <a:gdLst/>
              <a:ahLst/>
              <a:cxnLst/>
              <a:rect l="l" t="t" r="r" b="b"/>
              <a:pathLst>
                <a:path w="2765" h="3183" extrusionOk="0">
                  <a:moveTo>
                    <a:pt x="1" y="0"/>
                  </a:moveTo>
                  <a:lnTo>
                    <a:pt x="2765" y="3183"/>
                  </a:lnTo>
                  <a:lnTo>
                    <a:pt x="1319" y="1509"/>
                  </a:lnTo>
                  <a:lnTo>
                    <a:pt x="1" y="0"/>
                  </a:lnTo>
                  <a:close/>
                </a:path>
              </a:pathLst>
            </a:custGeom>
            <a:solidFill>
              <a:srgbClr val="844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4" name="Google Shape;2714;p20"/>
          <p:cNvGrpSpPr/>
          <p:nvPr/>
        </p:nvGrpSpPr>
        <p:grpSpPr>
          <a:xfrm rot="-643198">
            <a:off x="-371717" y="-476577"/>
            <a:ext cx="2372597" cy="2090511"/>
            <a:chOff x="-514809" y="-463587"/>
            <a:chExt cx="2372713" cy="2090613"/>
          </a:xfrm>
        </p:grpSpPr>
        <p:sp>
          <p:nvSpPr>
            <p:cNvPr id="2715" name="Google Shape;2715;p20"/>
            <p:cNvSpPr/>
            <p:nvPr/>
          </p:nvSpPr>
          <p:spPr>
            <a:xfrm rot="-899933">
              <a:off x="-427414" y="115409"/>
              <a:ext cx="763649" cy="775842"/>
            </a:xfrm>
            <a:custGeom>
              <a:avLst/>
              <a:gdLst/>
              <a:ahLst/>
              <a:cxnLst/>
              <a:rect l="l" t="t" r="r" b="b"/>
              <a:pathLst>
                <a:path w="14316" h="15204" extrusionOk="0">
                  <a:moveTo>
                    <a:pt x="5349" y="0"/>
                  </a:moveTo>
                  <a:cubicBezTo>
                    <a:pt x="5132" y="0"/>
                    <a:pt x="4905" y="12"/>
                    <a:pt x="4668" y="37"/>
                  </a:cubicBezTo>
                  <a:cubicBezTo>
                    <a:pt x="292" y="478"/>
                    <a:pt x="118" y="5242"/>
                    <a:pt x="118" y="5242"/>
                  </a:cubicBezTo>
                  <a:cubicBezTo>
                    <a:pt x="0" y="6500"/>
                    <a:pt x="832" y="7018"/>
                    <a:pt x="1660" y="7018"/>
                  </a:cubicBezTo>
                  <a:cubicBezTo>
                    <a:pt x="2056" y="7018"/>
                    <a:pt x="2451" y="6899"/>
                    <a:pt x="2741" y="6687"/>
                  </a:cubicBezTo>
                  <a:cubicBezTo>
                    <a:pt x="3712" y="5972"/>
                    <a:pt x="3463" y="3486"/>
                    <a:pt x="4966" y="3486"/>
                  </a:cubicBezTo>
                  <a:cubicBezTo>
                    <a:pt x="5037" y="3486"/>
                    <a:pt x="5111" y="3491"/>
                    <a:pt x="5190" y="3503"/>
                  </a:cubicBezTo>
                  <a:cubicBezTo>
                    <a:pt x="7585" y="3837"/>
                    <a:pt x="6755" y="7798"/>
                    <a:pt x="5350" y="10501"/>
                  </a:cubicBezTo>
                  <a:cubicBezTo>
                    <a:pt x="3945" y="13204"/>
                    <a:pt x="4146" y="14676"/>
                    <a:pt x="4855" y="15131"/>
                  </a:cubicBezTo>
                  <a:cubicBezTo>
                    <a:pt x="4932" y="15181"/>
                    <a:pt x="5043" y="15203"/>
                    <a:pt x="5183" y="15203"/>
                  </a:cubicBezTo>
                  <a:cubicBezTo>
                    <a:pt x="6329" y="15203"/>
                    <a:pt x="9401" y="13669"/>
                    <a:pt x="11345" y="12763"/>
                  </a:cubicBezTo>
                  <a:cubicBezTo>
                    <a:pt x="13540" y="11746"/>
                    <a:pt x="14316" y="10688"/>
                    <a:pt x="13018" y="9591"/>
                  </a:cubicBezTo>
                  <a:cubicBezTo>
                    <a:pt x="12760" y="9374"/>
                    <a:pt x="12455" y="9287"/>
                    <a:pt x="12126" y="9287"/>
                  </a:cubicBezTo>
                  <a:cubicBezTo>
                    <a:pt x="10818" y="9287"/>
                    <a:pt x="9131" y="10667"/>
                    <a:pt x="8522" y="10688"/>
                  </a:cubicBezTo>
                  <a:cubicBezTo>
                    <a:pt x="8518" y="10689"/>
                    <a:pt x="8514" y="10689"/>
                    <a:pt x="8510" y="10689"/>
                  </a:cubicBezTo>
                  <a:cubicBezTo>
                    <a:pt x="7768" y="10689"/>
                    <a:pt x="9873" y="8143"/>
                    <a:pt x="9806" y="5015"/>
                  </a:cubicBezTo>
                  <a:cubicBezTo>
                    <a:pt x="9768" y="2951"/>
                    <a:pt x="8772" y="0"/>
                    <a:pt x="53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20"/>
            <p:cNvSpPr/>
            <p:nvPr/>
          </p:nvSpPr>
          <p:spPr>
            <a:xfrm rot="-899933">
              <a:off x="-320947" y="155807"/>
              <a:ext cx="334776" cy="234171"/>
            </a:xfrm>
            <a:custGeom>
              <a:avLst/>
              <a:gdLst/>
              <a:ahLst/>
              <a:cxnLst/>
              <a:rect l="l" t="t" r="r" b="b"/>
              <a:pathLst>
                <a:path w="6276" h="4589" extrusionOk="0">
                  <a:moveTo>
                    <a:pt x="2233" y="1"/>
                  </a:moveTo>
                  <a:cubicBezTo>
                    <a:pt x="1164" y="1"/>
                    <a:pt x="294" y="428"/>
                    <a:pt x="294" y="428"/>
                  </a:cubicBezTo>
                  <a:cubicBezTo>
                    <a:pt x="3" y="603"/>
                    <a:pt x="0" y="728"/>
                    <a:pt x="274" y="728"/>
                  </a:cubicBezTo>
                  <a:cubicBezTo>
                    <a:pt x="379" y="728"/>
                    <a:pt x="524" y="710"/>
                    <a:pt x="709" y="669"/>
                  </a:cubicBezTo>
                  <a:cubicBezTo>
                    <a:pt x="838" y="639"/>
                    <a:pt x="1380" y="374"/>
                    <a:pt x="2131" y="374"/>
                  </a:cubicBezTo>
                  <a:cubicBezTo>
                    <a:pt x="2699" y="374"/>
                    <a:pt x="3387" y="525"/>
                    <a:pt x="4108" y="1044"/>
                  </a:cubicBezTo>
                  <a:cubicBezTo>
                    <a:pt x="5616" y="2130"/>
                    <a:pt x="5829" y="4588"/>
                    <a:pt x="5955" y="4588"/>
                  </a:cubicBezTo>
                  <a:cubicBezTo>
                    <a:pt x="5969" y="4588"/>
                    <a:pt x="5981" y="4559"/>
                    <a:pt x="5994" y="4496"/>
                  </a:cubicBezTo>
                  <a:cubicBezTo>
                    <a:pt x="6128" y="3854"/>
                    <a:pt x="6275" y="2195"/>
                    <a:pt x="4201" y="629"/>
                  </a:cubicBezTo>
                  <a:cubicBezTo>
                    <a:pt x="3569" y="151"/>
                    <a:pt x="2866" y="1"/>
                    <a:pt x="2233"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0"/>
            <p:cNvSpPr/>
            <p:nvPr/>
          </p:nvSpPr>
          <p:spPr>
            <a:xfrm rot="-899933">
              <a:off x="-371018" y="243118"/>
              <a:ext cx="49502" cy="25514"/>
            </a:xfrm>
            <a:custGeom>
              <a:avLst/>
              <a:gdLst/>
              <a:ahLst/>
              <a:cxnLst/>
              <a:rect l="l" t="t" r="r" b="b"/>
              <a:pathLst>
                <a:path w="928" h="500" extrusionOk="0">
                  <a:moveTo>
                    <a:pt x="629" y="0"/>
                  </a:moveTo>
                  <a:cubicBezTo>
                    <a:pt x="398" y="0"/>
                    <a:pt x="90" y="379"/>
                    <a:pt x="90" y="379"/>
                  </a:cubicBezTo>
                  <a:cubicBezTo>
                    <a:pt x="1" y="465"/>
                    <a:pt x="30" y="500"/>
                    <a:pt x="115" y="500"/>
                  </a:cubicBezTo>
                  <a:cubicBezTo>
                    <a:pt x="335" y="500"/>
                    <a:pt x="927" y="265"/>
                    <a:pt x="773" y="71"/>
                  </a:cubicBezTo>
                  <a:cubicBezTo>
                    <a:pt x="732" y="21"/>
                    <a:pt x="683" y="0"/>
                    <a:pt x="62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0"/>
            <p:cNvSpPr/>
            <p:nvPr/>
          </p:nvSpPr>
          <p:spPr>
            <a:xfrm rot="-899933">
              <a:off x="872814" y="-124166"/>
              <a:ext cx="462798" cy="152627"/>
            </a:xfrm>
            <a:custGeom>
              <a:avLst/>
              <a:gdLst/>
              <a:ahLst/>
              <a:cxnLst/>
              <a:rect l="l" t="t" r="r" b="b"/>
              <a:pathLst>
                <a:path w="8676" h="2991" extrusionOk="0">
                  <a:moveTo>
                    <a:pt x="7345" y="1"/>
                  </a:moveTo>
                  <a:cubicBezTo>
                    <a:pt x="6454" y="1"/>
                    <a:pt x="1208" y="619"/>
                    <a:pt x="1208" y="619"/>
                  </a:cubicBezTo>
                  <a:cubicBezTo>
                    <a:pt x="1" y="1013"/>
                    <a:pt x="776" y="2990"/>
                    <a:pt x="1349" y="2990"/>
                  </a:cubicBezTo>
                  <a:cubicBezTo>
                    <a:pt x="1360" y="2990"/>
                    <a:pt x="1371" y="2989"/>
                    <a:pt x="1382" y="2988"/>
                  </a:cubicBezTo>
                  <a:cubicBezTo>
                    <a:pt x="1904" y="2908"/>
                    <a:pt x="5531" y="2479"/>
                    <a:pt x="7177" y="2332"/>
                  </a:cubicBezTo>
                  <a:cubicBezTo>
                    <a:pt x="8675" y="2198"/>
                    <a:pt x="7993" y="44"/>
                    <a:pt x="7431" y="4"/>
                  </a:cubicBezTo>
                  <a:cubicBezTo>
                    <a:pt x="7410" y="2"/>
                    <a:pt x="7381"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0"/>
            <p:cNvSpPr/>
            <p:nvPr/>
          </p:nvSpPr>
          <p:spPr>
            <a:xfrm rot="-899933">
              <a:off x="1066869" y="-130031"/>
              <a:ext cx="190112" cy="20105"/>
            </a:xfrm>
            <a:custGeom>
              <a:avLst/>
              <a:gdLst/>
              <a:ahLst/>
              <a:cxnLst/>
              <a:rect l="l" t="t" r="r" b="b"/>
              <a:pathLst>
                <a:path w="3564" h="394" extrusionOk="0">
                  <a:moveTo>
                    <a:pt x="2988" y="0"/>
                  </a:moveTo>
                  <a:cubicBezTo>
                    <a:pt x="2173" y="0"/>
                    <a:pt x="175" y="300"/>
                    <a:pt x="175" y="300"/>
                  </a:cubicBezTo>
                  <a:cubicBezTo>
                    <a:pt x="1" y="367"/>
                    <a:pt x="131" y="393"/>
                    <a:pt x="419" y="393"/>
                  </a:cubicBezTo>
                  <a:cubicBezTo>
                    <a:pt x="1283" y="393"/>
                    <a:pt x="3564" y="152"/>
                    <a:pt x="3293" y="32"/>
                  </a:cubicBezTo>
                  <a:cubicBezTo>
                    <a:pt x="3240" y="10"/>
                    <a:pt x="3133" y="0"/>
                    <a:pt x="2988"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0"/>
            <p:cNvSpPr/>
            <p:nvPr/>
          </p:nvSpPr>
          <p:spPr>
            <a:xfrm rot="-899933">
              <a:off x="1044122" y="-85666"/>
              <a:ext cx="33286" cy="7297"/>
            </a:xfrm>
            <a:custGeom>
              <a:avLst/>
              <a:gdLst/>
              <a:ahLst/>
              <a:cxnLst/>
              <a:rect l="l" t="t" r="r" b="b"/>
              <a:pathLst>
                <a:path w="624" h="143" extrusionOk="0">
                  <a:moveTo>
                    <a:pt x="333" y="0"/>
                  </a:moveTo>
                  <a:cubicBezTo>
                    <a:pt x="227" y="0"/>
                    <a:pt x="111" y="22"/>
                    <a:pt x="52" y="76"/>
                  </a:cubicBezTo>
                  <a:cubicBezTo>
                    <a:pt x="0" y="127"/>
                    <a:pt x="57" y="143"/>
                    <a:pt x="148" y="143"/>
                  </a:cubicBezTo>
                  <a:cubicBezTo>
                    <a:pt x="292" y="143"/>
                    <a:pt x="520" y="102"/>
                    <a:pt x="520" y="102"/>
                  </a:cubicBezTo>
                  <a:cubicBezTo>
                    <a:pt x="624" y="47"/>
                    <a:pt x="490" y="0"/>
                    <a:pt x="33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0"/>
            <p:cNvSpPr/>
            <p:nvPr/>
          </p:nvSpPr>
          <p:spPr>
            <a:xfrm rot="-899933">
              <a:off x="149296" y="-378215"/>
              <a:ext cx="762369" cy="779363"/>
            </a:xfrm>
            <a:custGeom>
              <a:avLst/>
              <a:gdLst/>
              <a:ahLst/>
              <a:cxnLst/>
              <a:rect l="l" t="t" r="r" b="b"/>
              <a:pathLst>
                <a:path w="14292" h="15273" extrusionOk="0">
                  <a:moveTo>
                    <a:pt x="5610" y="1"/>
                  </a:moveTo>
                  <a:cubicBezTo>
                    <a:pt x="4341" y="1"/>
                    <a:pt x="4314" y="981"/>
                    <a:pt x="4376" y="1535"/>
                  </a:cubicBezTo>
                  <a:cubicBezTo>
                    <a:pt x="4470" y="2365"/>
                    <a:pt x="9127" y="4466"/>
                    <a:pt x="9127" y="4466"/>
                  </a:cubicBezTo>
                  <a:cubicBezTo>
                    <a:pt x="9127" y="4466"/>
                    <a:pt x="6571" y="5737"/>
                    <a:pt x="4791" y="6687"/>
                  </a:cubicBezTo>
                  <a:cubicBezTo>
                    <a:pt x="3011" y="7624"/>
                    <a:pt x="6129" y="8614"/>
                    <a:pt x="7200" y="9297"/>
                  </a:cubicBezTo>
                  <a:cubicBezTo>
                    <a:pt x="8258" y="9972"/>
                    <a:pt x="7328" y="11733"/>
                    <a:pt x="5741" y="11733"/>
                  </a:cubicBezTo>
                  <a:cubicBezTo>
                    <a:pt x="5723" y="11733"/>
                    <a:pt x="5706" y="11733"/>
                    <a:pt x="5688" y="11732"/>
                  </a:cubicBezTo>
                  <a:cubicBezTo>
                    <a:pt x="4110" y="11693"/>
                    <a:pt x="3599" y="8313"/>
                    <a:pt x="1916" y="8313"/>
                  </a:cubicBezTo>
                  <a:cubicBezTo>
                    <a:pt x="1871" y="8313"/>
                    <a:pt x="1826" y="8315"/>
                    <a:pt x="1780" y="8320"/>
                  </a:cubicBezTo>
                  <a:cubicBezTo>
                    <a:pt x="0" y="8507"/>
                    <a:pt x="41" y="12803"/>
                    <a:pt x="3172" y="14489"/>
                  </a:cubicBezTo>
                  <a:cubicBezTo>
                    <a:pt x="4154" y="15018"/>
                    <a:pt x="5148" y="15272"/>
                    <a:pt x="6090" y="15272"/>
                  </a:cubicBezTo>
                  <a:cubicBezTo>
                    <a:pt x="7934" y="15272"/>
                    <a:pt x="9585" y="14301"/>
                    <a:pt x="10585" y="12522"/>
                  </a:cubicBezTo>
                  <a:cubicBezTo>
                    <a:pt x="12097" y="9845"/>
                    <a:pt x="9889" y="7584"/>
                    <a:pt x="9889" y="7584"/>
                  </a:cubicBezTo>
                  <a:cubicBezTo>
                    <a:pt x="9889" y="7584"/>
                    <a:pt x="13248" y="6875"/>
                    <a:pt x="13770" y="5001"/>
                  </a:cubicBezTo>
                  <a:cubicBezTo>
                    <a:pt x="14292" y="3128"/>
                    <a:pt x="12726" y="2847"/>
                    <a:pt x="8551" y="893"/>
                  </a:cubicBezTo>
                  <a:cubicBezTo>
                    <a:pt x="7173" y="241"/>
                    <a:pt x="6239" y="1"/>
                    <a:pt x="56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0"/>
            <p:cNvSpPr/>
            <p:nvPr/>
          </p:nvSpPr>
          <p:spPr>
            <a:xfrm rot="-899933">
              <a:off x="653705" y="-11610"/>
              <a:ext cx="108498" cy="283873"/>
            </a:xfrm>
            <a:custGeom>
              <a:avLst/>
              <a:gdLst/>
              <a:ahLst/>
              <a:cxnLst/>
              <a:rect l="l" t="t" r="r" b="b"/>
              <a:pathLst>
                <a:path w="2034" h="5563" extrusionOk="0">
                  <a:moveTo>
                    <a:pt x="646" y="0"/>
                  </a:moveTo>
                  <a:cubicBezTo>
                    <a:pt x="540" y="0"/>
                    <a:pt x="560" y="122"/>
                    <a:pt x="802" y="382"/>
                  </a:cubicBezTo>
                  <a:cubicBezTo>
                    <a:pt x="936" y="516"/>
                    <a:pt x="1619" y="1158"/>
                    <a:pt x="1498" y="2710"/>
                  </a:cubicBezTo>
                  <a:cubicBezTo>
                    <a:pt x="1361" y="4662"/>
                    <a:pt x="0" y="5563"/>
                    <a:pt x="194" y="5563"/>
                  </a:cubicBezTo>
                  <a:cubicBezTo>
                    <a:pt x="209" y="5563"/>
                    <a:pt x="233" y="5557"/>
                    <a:pt x="267" y="5547"/>
                  </a:cubicBezTo>
                  <a:cubicBezTo>
                    <a:pt x="735" y="5400"/>
                    <a:pt x="1659" y="4637"/>
                    <a:pt x="1873" y="2697"/>
                  </a:cubicBezTo>
                  <a:cubicBezTo>
                    <a:pt x="2033" y="1104"/>
                    <a:pt x="883" y="87"/>
                    <a:pt x="883" y="87"/>
                  </a:cubicBezTo>
                  <a:cubicBezTo>
                    <a:pt x="781" y="30"/>
                    <a:pt x="698" y="0"/>
                    <a:pt x="64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0"/>
            <p:cNvSpPr/>
            <p:nvPr/>
          </p:nvSpPr>
          <p:spPr>
            <a:xfrm rot="-899933">
              <a:off x="621172" y="-328375"/>
              <a:ext cx="220624" cy="219169"/>
            </a:xfrm>
            <a:custGeom>
              <a:avLst/>
              <a:gdLst/>
              <a:ahLst/>
              <a:cxnLst/>
              <a:rect l="l" t="t" r="r" b="b"/>
              <a:pathLst>
                <a:path w="4136" h="4295" extrusionOk="0">
                  <a:moveTo>
                    <a:pt x="643" y="1"/>
                  </a:moveTo>
                  <a:lnTo>
                    <a:pt x="643" y="1"/>
                  </a:lnTo>
                  <a:cubicBezTo>
                    <a:pt x="1" y="81"/>
                    <a:pt x="2784" y="1232"/>
                    <a:pt x="3052" y="1433"/>
                  </a:cubicBezTo>
                  <a:cubicBezTo>
                    <a:pt x="3761" y="1981"/>
                    <a:pt x="3494" y="2784"/>
                    <a:pt x="2972" y="3293"/>
                  </a:cubicBezTo>
                  <a:cubicBezTo>
                    <a:pt x="2556" y="3687"/>
                    <a:pt x="1766" y="4294"/>
                    <a:pt x="1970" y="4294"/>
                  </a:cubicBezTo>
                  <a:cubicBezTo>
                    <a:pt x="2022" y="4294"/>
                    <a:pt x="2139" y="4255"/>
                    <a:pt x="2343" y="4163"/>
                  </a:cubicBezTo>
                  <a:cubicBezTo>
                    <a:pt x="3360" y="3708"/>
                    <a:pt x="4136" y="2597"/>
                    <a:pt x="3654" y="1700"/>
                  </a:cubicBezTo>
                  <a:cubicBezTo>
                    <a:pt x="3159" y="790"/>
                    <a:pt x="643" y="1"/>
                    <a:pt x="643"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0"/>
            <p:cNvSpPr/>
            <p:nvPr/>
          </p:nvSpPr>
          <p:spPr>
            <a:xfrm rot="-899933">
              <a:off x="-421348" y="979168"/>
              <a:ext cx="836888" cy="548917"/>
            </a:xfrm>
            <a:custGeom>
              <a:avLst/>
              <a:gdLst/>
              <a:ahLst/>
              <a:cxnLst/>
              <a:rect l="l" t="t" r="r" b="b"/>
              <a:pathLst>
                <a:path w="15689" h="10757" extrusionOk="0">
                  <a:moveTo>
                    <a:pt x="11331" y="3061"/>
                  </a:moveTo>
                  <a:cubicBezTo>
                    <a:pt x="12129" y="3061"/>
                    <a:pt x="12823" y="3641"/>
                    <a:pt x="12932" y="4431"/>
                  </a:cubicBezTo>
                  <a:cubicBezTo>
                    <a:pt x="13066" y="5314"/>
                    <a:pt x="12437" y="6130"/>
                    <a:pt x="11540" y="6264"/>
                  </a:cubicBezTo>
                  <a:cubicBezTo>
                    <a:pt x="11464" y="6274"/>
                    <a:pt x="11387" y="6279"/>
                    <a:pt x="11312" y="6279"/>
                  </a:cubicBezTo>
                  <a:cubicBezTo>
                    <a:pt x="10507" y="6279"/>
                    <a:pt x="9803" y="5706"/>
                    <a:pt x="9680" y="4899"/>
                  </a:cubicBezTo>
                  <a:cubicBezTo>
                    <a:pt x="9560" y="4016"/>
                    <a:pt x="10189" y="3199"/>
                    <a:pt x="11085" y="3079"/>
                  </a:cubicBezTo>
                  <a:cubicBezTo>
                    <a:pt x="11168" y="3067"/>
                    <a:pt x="11250" y="3061"/>
                    <a:pt x="11331" y="3061"/>
                  </a:cubicBezTo>
                  <a:close/>
                  <a:moveTo>
                    <a:pt x="4800" y="3987"/>
                  </a:moveTo>
                  <a:cubicBezTo>
                    <a:pt x="5615" y="3987"/>
                    <a:pt x="6318" y="4560"/>
                    <a:pt x="6429" y="5367"/>
                  </a:cubicBezTo>
                  <a:cubicBezTo>
                    <a:pt x="6562" y="6250"/>
                    <a:pt x="5933" y="7067"/>
                    <a:pt x="5037" y="7187"/>
                  </a:cubicBezTo>
                  <a:cubicBezTo>
                    <a:pt x="4953" y="7199"/>
                    <a:pt x="4870" y="7205"/>
                    <a:pt x="4788" y="7205"/>
                  </a:cubicBezTo>
                  <a:cubicBezTo>
                    <a:pt x="3980" y="7205"/>
                    <a:pt x="3286" y="6625"/>
                    <a:pt x="3177" y="5836"/>
                  </a:cubicBezTo>
                  <a:cubicBezTo>
                    <a:pt x="3056" y="4952"/>
                    <a:pt x="3672" y="4136"/>
                    <a:pt x="4569" y="4002"/>
                  </a:cubicBezTo>
                  <a:cubicBezTo>
                    <a:pt x="4646" y="3992"/>
                    <a:pt x="4724" y="3987"/>
                    <a:pt x="4800" y="3987"/>
                  </a:cubicBezTo>
                  <a:close/>
                  <a:moveTo>
                    <a:pt x="11006" y="0"/>
                  </a:moveTo>
                  <a:cubicBezTo>
                    <a:pt x="8642" y="0"/>
                    <a:pt x="7887" y="2089"/>
                    <a:pt x="7887" y="2089"/>
                  </a:cubicBezTo>
                  <a:cubicBezTo>
                    <a:pt x="6951" y="934"/>
                    <a:pt x="5851" y="449"/>
                    <a:pt x="4792" y="449"/>
                  </a:cubicBezTo>
                  <a:cubicBezTo>
                    <a:pt x="2280" y="449"/>
                    <a:pt x="1" y="3180"/>
                    <a:pt x="688" y="6184"/>
                  </a:cubicBezTo>
                  <a:cubicBezTo>
                    <a:pt x="1354" y="9128"/>
                    <a:pt x="2724" y="10757"/>
                    <a:pt x="4745" y="10757"/>
                  </a:cubicBezTo>
                  <a:cubicBezTo>
                    <a:pt x="5038" y="10757"/>
                    <a:pt x="5345" y="10722"/>
                    <a:pt x="5666" y="10653"/>
                  </a:cubicBezTo>
                  <a:cubicBezTo>
                    <a:pt x="8195" y="10091"/>
                    <a:pt x="8583" y="8057"/>
                    <a:pt x="8583" y="8057"/>
                  </a:cubicBezTo>
                  <a:cubicBezTo>
                    <a:pt x="8583" y="8057"/>
                    <a:pt x="9319" y="9231"/>
                    <a:pt x="11646" y="9231"/>
                  </a:cubicBezTo>
                  <a:cubicBezTo>
                    <a:pt x="11828" y="9231"/>
                    <a:pt x="12020" y="9223"/>
                    <a:pt x="12223" y="9208"/>
                  </a:cubicBezTo>
                  <a:cubicBezTo>
                    <a:pt x="15020" y="8994"/>
                    <a:pt x="15689" y="6384"/>
                    <a:pt x="15394" y="4310"/>
                  </a:cubicBezTo>
                  <a:cubicBezTo>
                    <a:pt x="15100" y="2236"/>
                    <a:pt x="14230" y="349"/>
                    <a:pt x="11487" y="28"/>
                  </a:cubicBezTo>
                  <a:cubicBezTo>
                    <a:pt x="11319" y="9"/>
                    <a:pt x="11159" y="0"/>
                    <a:pt x="110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0"/>
            <p:cNvSpPr/>
            <p:nvPr/>
          </p:nvSpPr>
          <p:spPr>
            <a:xfrm rot="-899933">
              <a:off x="170651" y="1173946"/>
              <a:ext cx="232359" cy="184929"/>
            </a:xfrm>
            <a:custGeom>
              <a:avLst/>
              <a:gdLst/>
              <a:ahLst/>
              <a:cxnLst/>
              <a:rect l="l" t="t" r="r" b="b"/>
              <a:pathLst>
                <a:path w="4356" h="3624" extrusionOk="0">
                  <a:moveTo>
                    <a:pt x="4208" y="1"/>
                  </a:moveTo>
                  <a:cubicBezTo>
                    <a:pt x="4148" y="1"/>
                    <a:pt x="4067" y="184"/>
                    <a:pt x="3995" y="544"/>
                  </a:cubicBezTo>
                  <a:cubicBezTo>
                    <a:pt x="3954" y="745"/>
                    <a:pt x="3780" y="1668"/>
                    <a:pt x="2590" y="2565"/>
                  </a:cubicBezTo>
                  <a:cubicBezTo>
                    <a:pt x="1888" y="3091"/>
                    <a:pt x="1302" y="3203"/>
                    <a:pt x="866" y="3203"/>
                  </a:cubicBezTo>
                  <a:cubicBezTo>
                    <a:pt x="540" y="3203"/>
                    <a:pt x="298" y="3140"/>
                    <a:pt x="155" y="3140"/>
                  </a:cubicBezTo>
                  <a:cubicBezTo>
                    <a:pt x="52" y="3140"/>
                    <a:pt x="1" y="3173"/>
                    <a:pt x="7" y="3287"/>
                  </a:cubicBezTo>
                  <a:cubicBezTo>
                    <a:pt x="13" y="3478"/>
                    <a:pt x="299" y="3624"/>
                    <a:pt x="750" y="3624"/>
                  </a:cubicBezTo>
                  <a:cubicBezTo>
                    <a:pt x="1279" y="3624"/>
                    <a:pt x="2035" y="3423"/>
                    <a:pt x="2830" y="2859"/>
                  </a:cubicBezTo>
                  <a:cubicBezTo>
                    <a:pt x="4356" y="1789"/>
                    <a:pt x="4289" y="250"/>
                    <a:pt x="4289" y="250"/>
                  </a:cubicBezTo>
                  <a:cubicBezTo>
                    <a:pt x="4278" y="83"/>
                    <a:pt x="4248" y="1"/>
                    <a:pt x="4208"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0"/>
            <p:cNvSpPr/>
            <p:nvPr/>
          </p:nvSpPr>
          <p:spPr>
            <a:xfrm rot="-899933">
              <a:off x="-204857" y="1404483"/>
              <a:ext cx="273699" cy="131144"/>
            </a:xfrm>
            <a:custGeom>
              <a:avLst/>
              <a:gdLst/>
              <a:ahLst/>
              <a:cxnLst/>
              <a:rect l="l" t="t" r="r" b="b"/>
              <a:pathLst>
                <a:path w="5131" h="2570" extrusionOk="0">
                  <a:moveTo>
                    <a:pt x="5077" y="0"/>
                  </a:moveTo>
                  <a:cubicBezTo>
                    <a:pt x="5015" y="0"/>
                    <a:pt x="4883" y="149"/>
                    <a:pt x="4717" y="451"/>
                  </a:cubicBezTo>
                  <a:cubicBezTo>
                    <a:pt x="4623" y="639"/>
                    <a:pt x="4168" y="1455"/>
                    <a:pt x="2763" y="1950"/>
                  </a:cubicBezTo>
                  <a:cubicBezTo>
                    <a:pt x="2362" y="2091"/>
                    <a:pt x="2001" y="2144"/>
                    <a:pt x="1681" y="2144"/>
                  </a:cubicBezTo>
                  <a:cubicBezTo>
                    <a:pt x="711" y="2144"/>
                    <a:pt x="127" y="1656"/>
                    <a:pt x="25" y="1656"/>
                  </a:cubicBezTo>
                  <a:cubicBezTo>
                    <a:pt x="1" y="1656"/>
                    <a:pt x="3" y="1683"/>
                    <a:pt x="33" y="1749"/>
                  </a:cubicBezTo>
                  <a:cubicBezTo>
                    <a:pt x="179" y="2071"/>
                    <a:pt x="666" y="2569"/>
                    <a:pt x="1600" y="2569"/>
                  </a:cubicBezTo>
                  <a:cubicBezTo>
                    <a:pt x="1950" y="2569"/>
                    <a:pt x="2363" y="2499"/>
                    <a:pt x="2843" y="2325"/>
                  </a:cubicBezTo>
                  <a:cubicBezTo>
                    <a:pt x="4596" y="1709"/>
                    <a:pt x="5078" y="264"/>
                    <a:pt x="5078" y="264"/>
                  </a:cubicBezTo>
                  <a:cubicBezTo>
                    <a:pt x="5131" y="89"/>
                    <a:pt x="5125" y="0"/>
                    <a:pt x="507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0"/>
            <p:cNvSpPr/>
            <p:nvPr/>
          </p:nvSpPr>
          <p:spPr>
            <a:xfrm rot="-899933">
              <a:off x="151830" y="1359685"/>
              <a:ext cx="42034" cy="25310"/>
            </a:xfrm>
            <a:custGeom>
              <a:avLst/>
              <a:gdLst/>
              <a:ahLst/>
              <a:cxnLst/>
              <a:rect l="l" t="t" r="r" b="b"/>
              <a:pathLst>
                <a:path w="788" h="496" extrusionOk="0">
                  <a:moveTo>
                    <a:pt x="204" y="0"/>
                  </a:moveTo>
                  <a:cubicBezTo>
                    <a:pt x="108" y="0"/>
                    <a:pt x="23" y="39"/>
                    <a:pt x="11" y="163"/>
                  </a:cubicBezTo>
                  <a:cubicBezTo>
                    <a:pt x="0" y="413"/>
                    <a:pt x="354" y="495"/>
                    <a:pt x="558" y="495"/>
                  </a:cubicBezTo>
                  <a:cubicBezTo>
                    <a:pt x="604" y="495"/>
                    <a:pt x="642" y="491"/>
                    <a:pt x="667" y="484"/>
                  </a:cubicBezTo>
                  <a:cubicBezTo>
                    <a:pt x="788" y="457"/>
                    <a:pt x="506" y="96"/>
                    <a:pt x="506" y="96"/>
                  </a:cubicBezTo>
                  <a:cubicBezTo>
                    <a:pt x="491" y="72"/>
                    <a:pt x="337" y="0"/>
                    <a:pt x="204"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0"/>
            <p:cNvSpPr/>
            <p:nvPr/>
          </p:nvSpPr>
          <p:spPr>
            <a:xfrm rot="-899933">
              <a:off x="1083532" y="46455"/>
              <a:ext cx="690303" cy="740479"/>
            </a:xfrm>
            <a:custGeom>
              <a:avLst/>
              <a:gdLst/>
              <a:ahLst/>
              <a:cxnLst/>
              <a:rect l="l" t="t" r="r" b="b"/>
              <a:pathLst>
                <a:path w="12941" h="14511" extrusionOk="0">
                  <a:moveTo>
                    <a:pt x="5839" y="4002"/>
                  </a:moveTo>
                  <a:cubicBezTo>
                    <a:pt x="6947" y="4002"/>
                    <a:pt x="7971" y="5126"/>
                    <a:pt x="8458" y="6619"/>
                  </a:cubicBezTo>
                  <a:cubicBezTo>
                    <a:pt x="9087" y="8506"/>
                    <a:pt x="8792" y="10111"/>
                    <a:pt x="7039" y="10593"/>
                  </a:cubicBezTo>
                  <a:cubicBezTo>
                    <a:pt x="6870" y="10640"/>
                    <a:pt x="6703" y="10662"/>
                    <a:pt x="6539" y="10662"/>
                  </a:cubicBezTo>
                  <a:cubicBezTo>
                    <a:pt x="5011" y="10662"/>
                    <a:pt x="3787" y="8737"/>
                    <a:pt x="3654" y="6900"/>
                  </a:cubicBezTo>
                  <a:cubicBezTo>
                    <a:pt x="3493" y="4866"/>
                    <a:pt x="4952" y="4250"/>
                    <a:pt x="4952" y="4250"/>
                  </a:cubicBezTo>
                  <a:cubicBezTo>
                    <a:pt x="5248" y="4080"/>
                    <a:pt x="5546" y="4002"/>
                    <a:pt x="5839" y="4002"/>
                  </a:cubicBezTo>
                  <a:close/>
                  <a:moveTo>
                    <a:pt x="5695" y="1"/>
                  </a:moveTo>
                  <a:cubicBezTo>
                    <a:pt x="4967" y="1"/>
                    <a:pt x="4217" y="192"/>
                    <a:pt x="3466" y="610"/>
                  </a:cubicBezTo>
                  <a:cubicBezTo>
                    <a:pt x="3466" y="610"/>
                    <a:pt x="0" y="2029"/>
                    <a:pt x="241" y="6472"/>
                  </a:cubicBezTo>
                  <a:cubicBezTo>
                    <a:pt x="456" y="10438"/>
                    <a:pt x="3156" y="14510"/>
                    <a:pt x="6694" y="14510"/>
                  </a:cubicBezTo>
                  <a:cubicBezTo>
                    <a:pt x="7119" y="14510"/>
                    <a:pt x="7556" y="14451"/>
                    <a:pt x="8003" y="14327"/>
                  </a:cubicBezTo>
                  <a:cubicBezTo>
                    <a:pt x="12164" y="13162"/>
                    <a:pt x="12940" y="9643"/>
                    <a:pt x="11589" y="5548"/>
                  </a:cubicBezTo>
                  <a:cubicBezTo>
                    <a:pt x="10537" y="2361"/>
                    <a:pt x="8253" y="1"/>
                    <a:pt x="5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0"/>
            <p:cNvSpPr/>
            <p:nvPr/>
          </p:nvSpPr>
          <p:spPr>
            <a:xfrm rot="-899933">
              <a:off x="1257898" y="72923"/>
              <a:ext cx="333336" cy="198859"/>
            </a:xfrm>
            <a:custGeom>
              <a:avLst/>
              <a:gdLst/>
              <a:ahLst/>
              <a:cxnLst/>
              <a:rect l="l" t="t" r="r" b="b"/>
              <a:pathLst>
                <a:path w="6249" h="3897" extrusionOk="0">
                  <a:moveTo>
                    <a:pt x="1603" y="0"/>
                  </a:moveTo>
                  <a:cubicBezTo>
                    <a:pt x="834" y="0"/>
                    <a:pt x="334" y="230"/>
                    <a:pt x="334" y="230"/>
                  </a:cubicBezTo>
                  <a:cubicBezTo>
                    <a:pt x="0" y="393"/>
                    <a:pt x="6" y="500"/>
                    <a:pt x="299" y="500"/>
                  </a:cubicBezTo>
                  <a:cubicBezTo>
                    <a:pt x="417" y="500"/>
                    <a:pt x="582" y="483"/>
                    <a:pt x="789" y="445"/>
                  </a:cubicBezTo>
                  <a:cubicBezTo>
                    <a:pt x="878" y="426"/>
                    <a:pt x="1071" y="388"/>
                    <a:pt x="1352" y="388"/>
                  </a:cubicBezTo>
                  <a:cubicBezTo>
                    <a:pt x="1879" y="388"/>
                    <a:pt x="2712" y="522"/>
                    <a:pt x="3733" y="1167"/>
                  </a:cubicBezTo>
                  <a:cubicBezTo>
                    <a:pt x="5710" y="2411"/>
                    <a:pt x="5330" y="3897"/>
                    <a:pt x="5696" y="3897"/>
                  </a:cubicBezTo>
                  <a:cubicBezTo>
                    <a:pt x="5724" y="3897"/>
                    <a:pt x="5756" y="3888"/>
                    <a:pt x="5794" y="3870"/>
                  </a:cubicBezTo>
                  <a:cubicBezTo>
                    <a:pt x="6249" y="3670"/>
                    <a:pt x="5834" y="1997"/>
                    <a:pt x="3960" y="752"/>
                  </a:cubicBezTo>
                  <a:cubicBezTo>
                    <a:pt x="3077" y="161"/>
                    <a:pt x="2246" y="0"/>
                    <a:pt x="160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0"/>
            <p:cNvSpPr/>
            <p:nvPr/>
          </p:nvSpPr>
          <p:spPr>
            <a:xfrm rot="-899933">
              <a:off x="1614089" y="244152"/>
              <a:ext cx="32539" cy="36945"/>
            </a:xfrm>
            <a:custGeom>
              <a:avLst/>
              <a:gdLst/>
              <a:ahLst/>
              <a:cxnLst/>
              <a:rect l="l" t="t" r="r" b="b"/>
              <a:pathLst>
                <a:path w="610" h="724" extrusionOk="0">
                  <a:moveTo>
                    <a:pt x="462" y="0"/>
                  </a:moveTo>
                  <a:cubicBezTo>
                    <a:pt x="362" y="0"/>
                    <a:pt x="141" y="240"/>
                    <a:pt x="141" y="240"/>
                  </a:cubicBezTo>
                  <a:cubicBezTo>
                    <a:pt x="115" y="279"/>
                    <a:pt x="0" y="723"/>
                    <a:pt x="277" y="723"/>
                  </a:cubicBezTo>
                  <a:cubicBezTo>
                    <a:pt x="285" y="723"/>
                    <a:pt x="293" y="723"/>
                    <a:pt x="301" y="722"/>
                  </a:cubicBezTo>
                  <a:cubicBezTo>
                    <a:pt x="609" y="682"/>
                    <a:pt x="556" y="147"/>
                    <a:pt x="502" y="26"/>
                  </a:cubicBezTo>
                  <a:cubicBezTo>
                    <a:pt x="494" y="8"/>
                    <a:pt x="480" y="0"/>
                    <a:pt x="462"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0"/>
            <p:cNvSpPr/>
            <p:nvPr/>
          </p:nvSpPr>
          <p:spPr>
            <a:xfrm rot="-899933">
              <a:off x="325977" y="618523"/>
              <a:ext cx="311999" cy="290915"/>
            </a:xfrm>
            <a:custGeom>
              <a:avLst/>
              <a:gdLst/>
              <a:ahLst/>
              <a:cxnLst/>
              <a:rect l="l" t="t" r="r" b="b"/>
              <a:pathLst>
                <a:path w="5849" h="5701" extrusionOk="0">
                  <a:moveTo>
                    <a:pt x="2811" y="1646"/>
                  </a:moveTo>
                  <a:cubicBezTo>
                    <a:pt x="3453" y="1646"/>
                    <a:pt x="3975" y="2181"/>
                    <a:pt x="3975" y="2824"/>
                  </a:cubicBezTo>
                  <a:cubicBezTo>
                    <a:pt x="3975" y="3479"/>
                    <a:pt x="3453" y="4001"/>
                    <a:pt x="2811" y="4001"/>
                  </a:cubicBezTo>
                  <a:cubicBezTo>
                    <a:pt x="2169" y="4001"/>
                    <a:pt x="1647" y="3479"/>
                    <a:pt x="1647" y="2824"/>
                  </a:cubicBezTo>
                  <a:cubicBezTo>
                    <a:pt x="1647" y="2181"/>
                    <a:pt x="2169" y="1646"/>
                    <a:pt x="2811" y="1646"/>
                  </a:cubicBezTo>
                  <a:close/>
                  <a:moveTo>
                    <a:pt x="2918" y="0"/>
                  </a:moveTo>
                  <a:cubicBezTo>
                    <a:pt x="1312" y="0"/>
                    <a:pt x="1" y="1271"/>
                    <a:pt x="1" y="2850"/>
                  </a:cubicBezTo>
                  <a:cubicBezTo>
                    <a:pt x="1" y="4429"/>
                    <a:pt x="1312" y="5701"/>
                    <a:pt x="2918" y="5701"/>
                  </a:cubicBezTo>
                  <a:cubicBezTo>
                    <a:pt x="4537" y="5701"/>
                    <a:pt x="5848" y="4429"/>
                    <a:pt x="5848" y="2850"/>
                  </a:cubicBezTo>
                  <a:cubicBezTo>
                    <a:pt x="5848" y="1271"/>
                    <a:pt x="4537" y="0"/>
                    <a:pt x="2918" y="0"/>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0"/>
            <p:cNvSpPr/>
            <p:nvPr/>
          </p:nvSpPr>
          <p:spPr>
            <a:xfrm rot="-899933">
              <a:off x="708680" y="841160"/>
              <a:ext cx="311999" cy="291630"/>
            </a:xfrm>
            <a:custGeom>
              <a:avLst/>
              <a:gdLst/>
              <a:ahLst/>
              <a:cxnLst/>
              <a:rect l="l" t="t" r="r" b="b"/>
              <a:pathLst>
                <a:path w="5849" h="5715" extrusionOk="0">
                  <a:moveTo>
                    <a:pt x="2811" y="1660"/>
                  </a:moveTo>
                  <a:cubicBezTo>
                    <a:pt x="3453" y="1660"/>
                    <a:pt x="3975" y="2182"/>
                    <a:pt x="3975" y="2824"/>
                  </a:cubicBezTo>
                  <a:cubicBezTo>
                    <a:pt x="3975" y="3480"/>
                    <a:pt x="3453" y="4002"/>
                    <a:pt x="2811" y="4002"/>
                  </a:cubicBezTo>
                  <a:cubicBezTo>
                    <a:pt x="2168" y="4002"/>
                    <a:pt x="1646" y="3480"/>
                    <a:pt x="1646" y="2824"/>
                  </a:cubicBezTo>
                  <a:cubicBezTo>
                    <a:pt x="1646" y="2182"/>
                    <a:pt x="2168" y="1660"/>
                    <a:pt x="2811" y="1660"/>
                  </a:cubicBezTo>
                  <a:close/>
                  <a:moveTo>
                    <a:pt x="2918" y="1"/>
                  </a:moveTo>
                  <a:cubicBezTo>
                    <a:pt x="1312" y="1"/>
                    <a:pt x="0" y="1272"/>
                    <a:pt x="0" y="2851"/>
                  </a:cubicBezTo>
                  <a:cubicBezTo>
                    <a:pt x="0" y="4430"/>
                    <a:pt x="1312" y="5715"/>
                    <a:pt x="2918" y="5715"/>
                  </a:cubicBezTo>
                  <a:cubicBezTo>
                    <a:pt x="4537" y="5715"/>
                    <a:pt x="5848" y="4430"/>
                    <a:pt x="5848" y="2851"/>
                  </a:cubicBezTo>
                  <a:cubicBezTo>
                    <a:pt x="5848" y="1272"/>
                    <a:pt x="4537" y="1"/>
                    <a:pt x="2918" y="1"/>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0"/>
            <p:cNvSpPr/>
            <p:nvPr/>
          </p:nvSpPr>
          <p:spPr>
            <a:xfrm rot="-899933">
              <a:off x="409372" y="631762"/>
              <a:ext cx="509419" cy="489111"/>
            </a:xfrm>
            <a:custGeom>
              <a:avLst/>
              <a:gdLst/>
              <a:ahLst/>
              <a:cxnLst/>
              <a:rect l="l" t="t" r="r" b="b"/>
              <a:pathLst>
                <a:path w="9550" h="9585" extrusionOk="0">
                  <a:moveTo>
                    <a:pt x="8502" y="1"/>
                  </a:moveTo>
                  <a:cubicBezTo>
                    <a:pt x="8429" y="1"/>
                    <a:pt x="8358" y="14"/>
                    <a:pt x="8292" y="43"/>
                  </a:cubicBezTo>
                  <a:cubicBezTo>
                    <a:pt x="7837" y="230"/>
                    <a:pt x="504" y="8246"/>
                    <a:pt x="450" y="8340"/>
                  </a:cubicBezTo>
                  <a:cubicBezTo>
                    <a:pt x="0" y="9067"/>
                    <a:pt x="804" y="9585"/>
                    <a:pt x="1240" y="9585"/>
                  </a:cubicBezTo>
                  <a:cubicBezTo>
                    <a:pt x="1309" y="9585"/>
                    <a:pt x="1370" y="9571"/>
                    <a:pt x="1414" y="9544"/>
                  </a:cubicBezTo>
                  <a:cubicBezTo>
                    <a:pt x="1735" y="9357"/>
                    <a:pt x="9550" y="1020"/>
                    <a:pt x="9483" y="712"/>
                  </a:cubicBezTo>
                  <a:cubicBezTo>
                    <a:pt x="9426" y="449"/>
                    <a:pt x="8929" y="1"/>
                    <a:pt x="8502" y="1"/>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0"/>
            <p:cNvSpPr/>
            <p:nvPr/>
          </p:nvSpPr>
          <p:spPr>
            <a:xfrm rot="-899933">
              <a:off x="538345" y="625931"/>
              <a:ext cx="76013" cy="206820"/>
            </a:xfrm>
            <a:custGeom>
              <a:avLst/>
              <a:gdLst/>
              <a:ahLst/>
              <a:cxnLst/>
              <a:rect l="l" t="t" r="r" b="b"/>
              <a:pathLst>
                <a:path w="1425" h="4053" extrusionOk="0">
                  <a:moveTo>
                    <a:pt x="103" y="0"/>
                  </a:moveTo>
                  <a:cubicBezTo>
                    <a:pt x="1" y="0"/>
                    <a:pt x="62" y="133"/>
                    <a:pt x="301" y="330"/>
                  </a:cubicBezTo>
                  <a:cubicBezTo>
                    <a:pt x="408" y="410"/>
                    <a:pt x="890" y="798"/>
                    <a:pt x="1010" y="1922"/>
                  </a:cubicBezTo>
                  <a:cubicBezTo>
                    <a:pt x="1146" y="3318"/>
                    <a:pt x="256" y="4052"/>
                    <a:pt x="381" y="4052"/>
                  </a:cubicBezTo>
                  <a:cubicBezTo>
                    <a:pt x="391" y="4052"/>
                    <a:pt x="409" y="4047"/>
                    <a:pt x="435" y="4037"/>
                  </a:cubicBezTo>
                  <a:cubicBezTo>
                    <a:pt x="769" y="3903"/>
                    <a:pt x="1425" y="3287"/>
                    <a:pt x="1278" y="1882"/>
                  </a:cubicBezTo>
                  <a:cubicBezTo>
                    <a:pt x="1131" y="491"/>
                    <a:pt x="234" y="36"/>
                    <a:pt x="234" y="36"/>
                  </a:cubicBezTo>
                  <a:cubicBezTo>
                    <a:pt x="177" y="12"/>
                    <a:pt x="133" y="0"/>
                    <a:pt x="10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0"/>
            <p:cNvSpPr/>
            <p:nvPr/>
          </p:nvSpPr>
          <p:spPr>
            <a:xfrm rot="-899933">
              <a:off x="926468" y="838658"/>
              <a:ext cx="75959" cy="206820"/>
            </a:xfrm>
            <a:custGeom>
              <a:avLst/>
              <a:gdLst/>
              <a:ahLst/>
              <a:cxnLst/>
              <a:rect l="l" t="t" r="r" b="b"/>
              <a:pathLst>
                <a:path w="1424" h="4053" extrusionOk="0">
                  <a:moveTo>
                    <a:pt x="109" y="0"/>
                  </a:moveTo>
                  <a:cubicBezTo>
                    <a:pt x="0" y="0"/>
                    <a:pt x="64" y="133"/>
                    <a:pt x="313" y="330"/>
                  </a:cubicBezTo>
                  <a:cubicBezTo>
                    <a:pt x="420" y="410"/>
                    <a:pt x="902" y="812"/>
                    <a:pt x="1009" y="1922"/>
                  </a:cubicBezTo>
                  <a:cubicBezTo>
                    <a:pt x="1145" y="3318"/>
                    <a:pt x="267" y="4052"/>
                    <a:pt x="393" y="4052"/>
                  </a:cubicBezTo>
                  <a:cubicBezTo>
                    <a:pt x="404" y="4052"/>
                    <a:pt x="421" y="4047"/>
                    <a:pt x="447" y="4037"/>
                  </a:cubicBezTo>
                  <a:cubicBezTo>
                    <a:pt x="782" y="3903"/>
                    <a:pt x="1424" y="3287"/>
                    <a:pt x="1277" y="1882"/>
                  </a:cubicBezTo>
                  <a:cubicBezTo>
                    <a:pt x="1143" y="491"/>
                    <a:pt x="246" y="36"/>
                    <a:pt x="246" y="36"/>
                  </a:cubicBezTo>
                  <a:cubicBezTo>
                    <a:pt x="186" y="11"/>
                    <a:pt x="140" y="0"/>
                    <a:pt x="10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0"/>
            <p:cNvSpPr/>
            <p:nvPr/>
          </p:nvSpPr>
          <p:spPr>
            <a:xfrm rot="-899933">
              <a:off x="596358" y="645666"/>
              <a:ext cx="245641" cy="230548"/>
            </a:xfrm>
            <a:custGeom>
              <a:avLst/>
              <a:gdLst/>
              <a:ahLst/>
              <a:cxnLst/>
              <a:rect l="l" t="t" r="r" b="b"/>
              <a:pathLst>
                <a:path w="4605" h="4518" extrusionOk="0">
                  <a:moveTo>
                    <a:pt x="4301" y="1"/>
                  </a:moveTo>
                  <a:cubicBezTo>
                    <a:pt x="3888" y="1"/>
                    <a:pt x="194" y="4164"/>
                    <a:pt x="194" y="4164"/>
                  </a:cubicBezTo>
                  <a:cubicBezTo>
                    <a:pt x="35" y="4411"/>
                    <a:pt x="0" y="4518"/>
                    <a:pt x="57" y="4518"/>
                  </a:cubicBezTo>
                  <a:cubicBezTo>
                    <a:pt x="424" y="4518"/>
                    <a:pt x="4605" y="95"/>
                    <a:pt x="4315" y="3"/>
                  </a:cubicBezTo>
                  <a:cubicBezTo>
                    <a:pt x="4311" y="1"/>
                    <a:pt x="4307" y="1"/>
                    <a:pt x="4301"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2">
  <p:cSld name="CUSTOM_9_1">
    <p:spTree>
      <p:nvGrpSpPr>
        <p:cNvPr id="1" name="Shape 3109"/>
        <p:cNvGrpSpPr/>
        <p:nvPr/>
      </p:nvGrpSpPr>
      <p:grpSpPr>
        <a:xfrm>
          <a:off x="0" y="0"/>
          <a:ext cx="0" cy="0"/>
          <a:chOff x="0" y="0"/>
          <a:chExt cx="0" cy="0"/>
        </a:xfrm>
      </p:grpSpPr>
      <p:grpSp>
        <p:nvGrpSpPr>
          <p:cNvPr id="3110" name="Google Shape;3110;p24"/>
          <p:cNvGrpSpPr/>
          <p:nvPr/>
        </p:nvGrpSpPr>
        <p:grpSpPr>
          <a:xfrm flipH="1">
            <a:off x="1" y="4"/>
            <a:ext cx="9143997" cy="5020045"/>
            <a:chOff x="-493" y="954"/>
            <a:chExt cx="9143997" cy="5020045"/>
          </a:xfrm>
        </p:grpSpPr>
        <p:sp>
          <p:nvSpPr>
            <p:cNvPr id="3111" name="Google Shape;3111;p24"/>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4"/>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4"/>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4"/>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4"/>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4"/>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4"/>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4"/>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4"/>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4"/>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4"/>
            <p:cNvSpPr/>
            <p:nvPr/>
          </p:nvSpPr>
          <p:spPr>
            <a:xfrm>
              <a:off x="-493" y="3342762"/>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4"/>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4"/>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4"/>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4"/>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4"/>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4"/>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4"/>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4"/>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4"/>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4"/>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4"/>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4"/>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4"/>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4"/>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4"/>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4"/>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4"/>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4"/>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4"/>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4"/>
            <p:cNvSpPr/>
            <p:nvPr/>
          </p:nvSpPr>
          <p:spPr>
            <a:xfrm>
              <a:off x="-493" y="95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2" name="Google Shape;3142;p24"/>
          <p:cNvGrpSpPr/>
          <p:nvPr/>
        </p:nvGrpSpPr>
        <p:grpSpPr>
          <a:xfrm flipH="1">
            <a:off x="203620" y="3940"/>
            <a:ext cx="8737750" cy="5140319"/>
            <a:chOff x="404050" y="680675"/>
            <a:chExt cx="6852600" cy="4476850"/>
          </a:xfrm>
        </p:grpSpPr>
        <p:sp>
          <p:nvSpPr>
            <p:cNvPr id="3143" name="Google Shape;3143;p24"/>
            <p:cNvSpPr/>
            <p:nvPr/>
          </p:nvSpPr>
          <p:spPr>
            <a:xfrm>
              <a:off x="72502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4"/>
            <p:cNvSpPr/>
            <p:nvPr/>
          </p:nvSpPr>
          <p:spPr>
            <a:xfrm>
              <a:off x="709100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4"/>
            <p:cNvSpPr/>
            <p:nvPr/>
          </p:nvSpPr>
          <p:spPr>
            <a:xfrm>
              <a:off x="6931700"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4"/>
            <p:cNvSpPr/>
            <p:nvPr/>
          </p:nvSpPr>
          <p:spPr>
            <a:xfrm>
              <a:off x="67727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4"/>
            <p:cNvSpPr/>
            <p:nvPr/>
          </p:nvSpPr>
          <p:spPr>
            <a:xfrm>
              <a:off x="66134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4"/>
            <p:cNvSpPr/>
            <p:nvPr/>
          </p:nvSpPr>
          <p:spPr>
            <a:xfrm>
              <a:off x="64541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4"/>
            <p:cNvSpPr/>
            <p:nvPr/>
          </p:nvSpPr>
          <p:spPr>
            <a:xfrm>
              <a:off x="62948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4"/>
            <p:cNvSpPr/>
            <p:nvPr/>
          </p:nvSpPr>
          <p:spPr>
            <a:xfrm>
              <a:off x="61358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4"/>
            <p:cNvSpPr/>
            <p:nvPr/>
          </p:nvSpPr>
          <p:spPr>
            <a:xfrm>
              <a:off x="59765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4"/>
            <p:cNvSpPr/>
            <p:nvPr/>
          </p:nvSpPr>
          <p:spPr>
            <a:xfrm>
              <a:off x="581725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4"/>
            <p:cNvSpPr/>
            <p:nvPr/>
          </p:nvSpPr>
          <p:spPr>
            <a:xfrm>
              <a:off x="56579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4"/>
            <p:cNvSpPr/>
            <p:nvPr/>
          </p:nvSpPr>
          <p:spPr>
            <a:xfrm>
              <a:off x="54989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4"/>
            <p:cNvSpPr/>
            <p:nvPr/>
          </p:nvSpPr>
          <p:spPr>
            <a:xfrm>
              <a:off x="53396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4"/>
            <p:cNvSpPr/>
            <p:nvPr/>
          </p:nvSpPr>
          <p:spPr>
            <a:xfrm>
              <a:off x="51804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4"/>
            <p:cNvSpPr/>
            <p:nvPr/>
          </p:nvSpPr>
          <p:spPr>
            <a:xfrm>
              <a:off x="5021100" y="680675"/>
              <a:ext cx="6675" cy="4476850"/>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4"/>
            <p:cNvSpPr/>
            <p:nvPr/>
          </p:nvSpPr>
          <p:spPr>
            <a:xfrm>
              <a:off x="48621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4"/>
            <p:cNvSpPr/>
            <p:nvPr/>
          </p:nvSpPr>
          <p:spPr>
            <a:xfrm>
              <a:off x="47028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4"/>
            <p:cNvSpPr/>
            <p:nvPr/>
          </p:nvSpPr>
          <p:spPr>
            <a:xfrm>
              <a:off x="45435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4"/>
            <p:cNvSpPr/>
            <p:nvPr/>
          </p:nvSpPr>
          <p:spPr>
            <a:xfrm>
              <a:off x="43842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4"/>
            <p:cNvSpPr/>
            <p:nvPr/>
          </p:nvSpPr>
          <p:spPr>
            <a:xfrm>
              <a:off x="42252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4"/>
            <p:cNvSpPr/>
            <p:nvPr/>
          </p:nvSpPr>
          <p:spPr>
            <a:xfrm>
              <a:off x="40659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4"/>
            <p:cNvSpPr/>
            <p:nvPr/>
          </p:nvSpPr>
          <p:spPr>
            <a:xfrm>
              <a:off x="39066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4"/>
            <p:cNvSpPr/>
            <p:nvPr/>
          </p:nvSpPr>
          <p:spPr>
            <a:xfrm>
              <a:off x="37473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4"/>
            <p:cNvSpPr/>
            <p:nvPr/>
          </p:nvSpPr>
          <p:spPr>
            <a:xfrm>
              <a:off x="35883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4"/>
            <p:cNvSpPr/>
            <p:nvPr/>
          </p:nvSpPr>
          <p:spPr>
            <a:xfrm>
              <a:off x="34290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4"/>
            <p:cNvSpPr/>
            <p:nvPr/>
          </p:nvSpPr>
          <p:spPr>
            <a:xfrm>
              <a:off x="32698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4"/>
            <p:cNvSpPr/>
            <p:nvPr/>
          </p:nvSpPr>
          <p:spPr>
            <a:xfrm>
              <a:off x="31105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4"/>
            <p:cNvSpPr/>
            <p:nvPr/>
          </p:nvSpPr>
          <p:spPr>
            <a:xfrm>
              <a:off x="29515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4"/>
            <p:cNvSpPr/>
            <p:nvPr/>
          </p:nvSpPr>
          <p:spPr>
            <a:xfrm>
              <a:off x="2792225"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4"/>
            <p:cNvSpPr/>
            <p:nvPr/>
          </p:nvSpPr>
          <p:spPr>
            <a:xfrm>
              <a:off x="2632925" y="680675"/>
              <a:ext cx="6375" cy="4476850"/>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4"/>
            <p:cNvSpPr/>
            <p:nvPr/>
          </p:nvSpPr>
          <p:spPr>
            <a:xfrm>
              <a:off x="24736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4"/>
            <p:cNvSpPr/>
            <p:nvPr/>
          </p:nvSpPr>
          <p:spPr>
            <a:xfrm>
              <a:off x="23146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4"/>
            <p:cNvSpPr/>
            <p:nvPr/>
          </p:nvSpPr>
          <p:spPr>
            <a:xfrm>
              <a:off x="21553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4"/>
            <p:cNvSpPr/>
            <p:nvPr/>
          </p:nvSpPr>
          <p:spPr>
            <a:xfrm>
              <a:off x="19960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4"/>
            <p:cNvSpPr/>
            <p:nvPr/>
          </p:nvSpPr>
          <p:spPr>
            <a:xfrm>
              <a:off x="18367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4"/>
            <p:cNvSpPr/>
            <p:nvPr/>
          </p:nvSpPr>
          <p:spPr>
            <a:xfrm>
              <a:off x="16777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4"/>
            <p:cNvSpPr/>
            <p:nvPr/>
          </p:nvSpPr>
          <p:spPr>
            <a:xfrm>
              <a:off x="15184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4"/>
            <p:cNvSpPr/>
            <p:nvPr/>
          </p:nvSpPr>
          <p:spPr>
            <a:xfrm>
              <a:off x="13592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4"/>
            <p:cNvSpPr/>
            <p:nvPr/>
          </p:nvSpPr>
          <p:spPr>
            <a:xfrm>
              <a:off x="11999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4"/>
            <p:cNvSpPr/>
            <p:nvPr/>
          </p:nvSpPr>
          <p:spPr>
            <a:xfrm>
              <a:off x="10409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4"/>
            <p:cNvSpPr/>
            <p:nvPr/>
          </p:nvSpPr>
          <p:spPr>
            <a:xfrm>
              <a:off x="8816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4"/>
            <p:cNvSpPr/>
            <p:nvPr/>
          </p:nvSpPr>
          <p:spPr>
            <a:xfrm>
              <a:off x="72232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4"/>
            <p:cNvSpPr/>
            <p:nvPr/>
          </p:nvSpPr>
          <p:spPr>
            <a:xfrm>
              <a:off x="563050" y="680675"/>
              <a:ext cx="6650" cy="4476850"/>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4"/>
            <p:cNvSpPr/>
            <p:nvPr/>
          </p:nvSpPr>
          <p:spPr>
            <a:xfrm>
              <a:off x="40405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24"/>
          <p:cNvGrpSpPr/>
          <p:nvPr/>
        </p:nvGrpSpPr>
        <p:grpSpPr>
          <a:xfrm flipH="1">
            <a:off x="275220" y="553852"/>
            <a:ext cx="8593560" cy="4035796"/>
            <a:chOff x="324740" y="1042035"/>
            <a:chExt cx="8438296" cy="3296950"/>
          </a:xfrm>
        </p:grpSpPr>
        <p:sp>
          <p:nvSpPr>
            <p:cNvPr id="3188" name="Google Shape;3188;p24"/>
            <p:cNvSpPr/>
            <p:nvPr/>
          </p:nvSpPr>
          <p:spPr>
            <a:xfrm rot="10800000">
              <a:off x="324740" y="1042035"/>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4"/>
            <p:cNvSpPr/>
            <p:nvPr/>
          </p:nvSpPr>
          <p:spPr>
            <a:xfrm rot="10800000" flipH="1">
              <a:off x="778460" y="1605067"/>
              <a:ext cx="7838420" cy="2290226"/>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4"/>
            <p:cNvSpPr/>
            <p:nvPr/>
          </p:nvSpPr>
          <p:spPr>
            <a:xfrm flipH="1">
              <a:off x="325219" y="3343295"/>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1" name="Google Shape;3191;p24"/>
          <p:cNvSpPr txBox="1">
            <a:spLocks noGrp="1"/>
          </p:cNvSpPr>
          <p:nvPr>
            <p:ph type="title"/>
          </p:nvPr>
        </p:nvSpPr>
        <p:spPr>
          <a:xfrm>
            <a:off x="1556850" y="1689125"/>
            <a:ext cx="6030300" cy="176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8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grpSp>
        <p:nvGrpSpPr>
          <p:cNvPr id="3192" name="Google Shape;3192;p24"/>
          <p:cNvGrpSpPr/>
          <p:nvPr/>
        </p:nvGrpSpPr>
        <p:grpSpPr>
          <a:xfrm rot="-756273">
            <a:off x="7141778" y="4479902"/>
            <a:ext cx="1436766" cy="674976"/>
            <a:chOff x="6541500" y="4425844"/>
            <a:chExt cx="2398869" cy="1126961"/>
          </a:xfrm>
        </p:grpSpPr>
        <p:sp>
          <p:nvSpPr>
            <p:cNvPr id="3193" name="Google Shape;3193;p24"/>
            <p:cNvSpPr/>
            <p:nvPr/>
          </p:nvSpPr>
          <p:spPr>
            <a:xfrm>
              <a:off x="6570665" y="4425844"/>
              <a:ext cx="2369576" cy="1126961"/>
            </a:xfrm>
            <a:custGeom>
              <a:avLst/>
              <a:gdLst/>
              <a:ahLst/>
              <a:cxnLst/>
              <a:rect l="l" t="t" r="r" b="b"/>
              <a:pathLst>
                <a:path w="57689" h="27435" extrusionOk="0">
                  <a:moveTo>
                    <a:pt x="57688" y="0"/>
                  </a:moveTo>
                  <a:lnTo>
                    <a:pt x="57688" y="0"/>
                  </a:lnTo>
                  <a:cubicBezTo>
                    <a:pt x="56243" y="54"/>
                    <a:pt x="54824" y="187"/>
                    <a:pt x="53366" y="228"/>
                  </a:cubicBezTo>
                  <a:cubicBezTo>
                    <a:pt x="53125" y="234"/>
                    <a:pt x="52884" y="238"/>
                    <a:pt x="52642" y="238"/>
                  </a:cubicBezTo>
                  <a:cubicBezTo>
                    <a:pt x="52399" y="238"/>
                    <a:pt x="52155" y="234"/>
                    <a:pt x="51907" y="228"/>
                  </a:cubicBezTo>
                  <a:cubicBezTo>
                    <a:pt x="51809" y="224"/>
                    <a:pt x="51704" y="222"/>
                    <a:pt x="51593" y="222"/>
                  </a:cubicBezTo>
                  <a:cubicBezTo>
                    <a:pt x="50160" y="222"/>
                    <a:pt x="47788" y="510"/>
                    <a:pt x="47585" y="510"/>
                  </a:cubicBezTo>
                  <a:cubicBezTo>
                    <a:pt x="47577" y="510"/>
                    <a:pt x="47573" y="509"/>
                    <a:pt x="47572" y="509"/>
                  </a:cubicBezTo>
                  <a:lnTo>
                    <a:pt x="47558" y="509"/>
                  </a:lnTo>
                  <a:cubicBezTo>
                    <a:pt x="47130" y="723"/>
                    <a:pt x="35220" y="6437"/>
                    <a:pt x="30523" y="8243"/>
                  </a:cubicBezTo>
                  <a:cubicBezTo>
                    <a:pt x="26415" y="9769"/>
                    <a:pt x="6035" y="18386"/>
                    <a:pt x="2088" y="20286"/>
                  </a:cubicBezTo>
                  <a:cubicBezTo>
                    <a:pt x="375" y="21076"/>
                    <a:pt x="0" y="22160"/>
                    <a:pt x="428" y="23645"/>
                  </a:cubicBezTo>
                  <a:cubicBezTo>
                    <a:pt x="522" y="24033"/>
                    <a:pt x="683" y="24421"/>
                    <a:pt x="883" y="24850"/>
                  </a:cubicBezTo>
                  <a:cubicBezTo>
                    <a:pt x="1218" y="25599"/>
                    <a:pt x="1552" y="26214"/>
                    <a:pt x="1940" y="26656"/>
                  </a:cubicBezTo>
                  <a:cubicBezTo>
                    <a:pt x="2371" y="27153"/>
                    <a:pt x="2863" y="27434"/>
                    <a:pt x="3518" y="27434"/>
                  </a:cubicBezTo>
                  <a:cubicBezTo>
                    <a:pt x="3921" y="27434"/>
                    <a:pt x="4387" y="27327"/>
                    <a:pt x="4938" y="27098"/>
                  </a:cubicBezTo>
                  <a:cubicBezTo>
                    <a:pt x="9354" y="25251"/>
                    <a:pt x="30523" y="16794"/>
                    <a:pt x="34765" y="14586"/>
                  </a:cubicBezTo>
                  <a:cubicBezTo>
                    <a:pt x="39569" y="12030"/>
                    <a:pt x="45671" y="9581"/>
                    <a:pt x="50542" y="7173"/>
                  </a:cubicBezTo>
                  <a:lnTo>
                    <a:pt x="50542" y="7159"/>
                  </a:lnTo>
                  <a:cubicBezTo>
                    <a:pt x="50890" y="6985"/>
                    <a:pt x="52831" y="4911"/>
                    <a:pt x="54891" y="2783"/>
                  </a:cubicBezTo>
                  <a:cubicBezTo>
                    <a:pt x="55841" y="1807"/>
                    <a:pt x="56818" y="816"/>
                    <a:pt x="576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4"/>
            <p:cNvSpPr/>
            <p:nvPr/>
          </p:nvSpPr>
          <p:spPr>
            <a:xfrm>
              <a:off x="8751794" y="4425844"/>
              <a:ext cx="188575" cy="114360"/>
            </a:xfrm>
            <a:custGeom>
              <a:avLst/>
              <a:gdLst/>
              <a:ahLst/>
              <a:cxnLst/>
              <a:rect l="l" t="t" r="r" b="b"/>
              <a:pathLst>
                <a:path w="4591" h="2784" extrusionOk="0">
                  <a:moveTo>
                    <a:pt x="4590" y="0"/>
                  </a:moveTo>
                  <a:lnTo>
                    <a:pt x="4590" y="0"/>
                  </a:lnTo>
                  <a:cubicBezTo>
                    <a:pt x="3145" y="54"/>
                    <a:pt x="1726" y="187"/>
                    <a:pt x="268" y="228"/>
                  </a:cubicBezTo>
                  <a:cubicBezTo>
                    <a:pt x="241" y="281"/>
                    <a:pt x="228" y="335"/>
                    <a:pt x="214" y="375"/>
                  </a:cubicBezTo>
                  <a:cubicBezTo>
                    <a:pt x="0" y="1084"/>
                    <a:pt x="937" y="2315"/>
                    <a:pt x="1793" y="2783"/>
                  </a:cubicBezTo>
                  <a:cubicBezTo>
                    <a:pt x="2743" y="1807"/>
                    <a:pt x="3720" y="816"/>
                    <a:pt x="4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4"/>
            <p:cNvSpPr/>
            <p:nvPr/>
          </p:nvSpPr>
          <p:spPr>
            <a:xfrm>
              <a:off x="6548113" y="4446711"/>
              <a:ext cx="2098604" cy="1106094"/>
            </a:xfrm>
            <a:custGeom>
              <a:avLst/>
              <a:gdLst/>
              <a:ahLst/>
              <a:cxnLst/>
              <a:rect l="l" t="t" r="r" b="b"/>
              <a:pathLst>
                <a:path w="51092" h="26927" extrusionOk="0">
                  <a:moveTo>
                    <a:pt x="48107" y="1"/>
                  </a:moveTo>
                  <a:cubicBezTo>
                    <a:pt x="47679" y="215"/>
                    <a:pt x="35769" y="5929"/>
                    <a:pt x="31072" y="7735"/>
                  </a:cubicBezTo>
                  <a:cubicBezTo>
                    <a:pt x="26964" y="9261"/>
                    <a:pt x="6584" y="17878"/>
                    <a:pt x="2637" y="19778"/>
                  </a:cubicBezTo>
                  <a:cubicBezTo>
                    <a:pt x="924" y="20568"/>
                    <a:pt x="549" y="21652"/>
                    <a:pt x="977" y="23137"/>
                  </a:cubicBezTo>
                  <a:cubicBezTo>
                    <a:pt x="549" y="23445"/>
                    <a:pt x="188" y="23780"/>
                    <a:pt x="0" y="24154"/>
                  </a:cubicBezTo>
                  <a:cubicBezTo>
                    <a:pt x="322" y="24984"/>
                    <a:pt x="817" y="25720"/>
                    <a:pt x="1365" y="26161"/>
                  </a:cubicBezTo>
                  <a:cubicBezTo>
                    <a:pt x="1446" y="26228"/>
                    <a:pt x="1539" y="26295"/>
                    <a:pt x="1620" y="26349"/>
                  </a:cubicBezTo>
                  <a:cubicBezTo>
                    <a:pt x="1901" y="26322"/>
                    <a:pt x="2195" y="26242"/>
                    <a:pt x="2489" y="26148"/>
                  </a:cubicBezTo>
                  <a:cubicBezTo>
                    <a:pt x="2920" y="26645"/>
                    <a:pt x="3412" y="26926"/>
                    <a:pt x="4067" y="26926"/>
                  </a:cubicBezTo>
                  <a:cubicBezTo>
                    <a:pt x="4470" y="26926"/>
                    <a:pt x="4936" y="26819"/>
                    <a:pt x="5487" y="26590"/>
                  </a:cubicBezTo>
                  <a:cubicBezTo>
                    <a:pt x="9903" y="24743"/>
                    <a:pt x="31072" y="16286"/>
                    <a:pt x="35314" y="14078"/>
                  </a:cubicBezTo>
                  <a:cubicBezTo>
                    <a:pt x="40118" y="11522"/>
                    <a:pt x="46220" y="9073"/>
                    <a:pt x="51091" y="6665"/>
                  </a:cubicBezTo>
                  <a:lnTo>
                    <a:pt x="51091" y="6651"/>
                  </a:lnTo>
                  <a:cubicBezTo>
                    <a:pt x="50101" y="6276"/>
                    <a:pt x="49071" y="5862"/>
                    <a:pt x="48027" y="5567"/>
                  </a:cubicBezTo>
                  <a:cubicBezTo>
                    <a:pt x="47264" y="5340"/>
                    <a:pt x="46488" y="5193"/>
                    <a:pt x="45739" y="5152"/>
                  </a:cubicBezTo>
                  <a:cubicBezTo>
                    <a:pt x="46073" y="4323"/>
                    <a:pt x="46421" y="3506"/>
                    <a:pt x="46809" y="2704"/>
                  </a:cubicBezTo>
                  <a:cubicBezTo>
                    <a:pt x="47224" y="1794"/>
                    <a:pt x="47666" y="897"/>
                    <a:pt x="48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4"/>
            <p:cNvSpPr/>
            <p:nvPr/>
          </p:nvSpPr>
          <p:spPr>
            <a:xfrm>
              <a:off x="6541500" y="4556060"/>
              <a:ext cx="2041469" cy="973783"/>
            </a:xfrm>
            <a:custGeom>
              <a:avLst/>
              <a:gdLst/>
              <a:ahLst/>
              <a:cxnLst/>
              <a:rect l="l" t="t" r="r" b="b"/>
              <a:pathLst>
                <a:path w="49701" h="23706" extrusionOk="0">
                  <a:moveTo>
                    <a:pt x="47199" y="1"/>
                  </a:moveTo>
                  <a:cubicBezTo>
                    <a:pt x="47176" y="1"/>
                    <a:pt x="47153" y="1"/>
                    <a:pt x="47131" y="1"/>
                  </a:cubicBezTo>
                  <a:cubicBezTo>
                    <a:pt x="47104" y="1"/>
                    <a:pt x="47037" y="15"/>
                    <a:pt x="46970" y="42"/>
                  </a:cubicBezTo>
                  <a:cubicBezTo>
                    <a:pt x="45793" y="430"/>
                    <a:pt x="39249" y="3454"/>
                    <a:pt x="36238" y="4912"/>
                  </a:cubicBezTo>
                  <a:cubicBezTo>
                    <a:pt x="31086" y="7455"/>
                    <a:pt x="9408" y="16769"/>
                    <a:pt x="4029" y="19043"/>
                  </a:cubicBezTo>
                  <a:cubicBezTo>
                    <a:pt x="3386" y="19351"/>
                    <a:pt x="2075" y="19820"/>
                    <a:pt x="1138" y="20475"/>
                  </a:cubicBezTo>
                  <a:cubicBezTo>
                    <a:pt x="710" y="20783"/>
                    <a:pt x="349" y="21118"/>
                    <a:pt x="161" y="21492"/>
                  </a:cubicBezTo>
                  <a:cubicBezTo>
                    <a:pt x="54" y="21693"/>
                    <a:pt x="1" y="21907"/>
                    <a:pt x="14" y="22135"/>
                  </a:cubicBezTo>
                  <a:cubicBezTo>
                    <a:pt x="85" y="23318"/>
                    <a:pt x="679" y="23706"/>
                    <a:pt x="1464" y="23706"/>
                  </a:cubicBezTo>
                  <a:cubicBezTo>
                    <a:pt x="1566" y="23706"/>
                    <a:pt x="1672" y="23699"/>
                    <a:pt x="1781" y="23687"/>
                  </a:cubicBezTo>
                  <a:cubicBezTo>
                    <a:pt x="2062" y="23660"/>
                    <a:pt x="2356" y="23580"/>
                    <a:pt x="2650" y="23486"/>
                  </a:cubicBezTo>
                  <a:cubicBezTo>
                    <a:pt x="3694" y="23165"/>
                    <a:pt x="4778" y="22536"/>
                    <a:pt x="5340" y="22282"/>
                  </a:cubicBezTo>
                  <a:cubicBezTo>
                    <a:pt x="9582" y="20248"/>
                    <a:pt x="40400" y="6572"/>
                    <a:pt x="43411" y="5193"/>
                  </a:cubicBezTo>
                  <a:cubicBezTo>
                    <a:pt x="44588" y="4658"/>
                    <a:pt x="47880" y="3226"/>
                    <a:pt x="48188" y="2905"/>
                  </a:cubicBezTo>
                  <a:lnTo>
                    <a:pt x="48188" y="2892"/>
                  </a:lnTo>
                  <a:cubicBezTo>
                    <a:pt x="49125" y="1875"/>
                    <a:pt x="49700" y="443"/>
                    <a:pt x="49700" y="443"/>
                  </a:cubicBezTo>
                  <a:cubicBezTo>
                    <a:pt x="48816" y="222"/>
                    <a:pt x="47982" y="1"/>
                    <a:pt x="47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7" name="Google Shape;3197;p24"/>
          <p:cNvGrpSpPr/>
          <p:nvPr/>
        </p:nvGrpSpPr>
        <p:grpSpPr>
          <a:xfrm rot="8100000">
            <a:off x="-327780" y="160668"/>
            <a:ext cx="1687393" cy="1256839"/>
            <a:chOff x="-120352" y="3567051"/>
            <a:chExt cx="2158407" cy="1607669"/>
          </a:xfrm>
        </p:grpSpPr>
        <p:sp>
          <p:nvSpPr>
            <p:cNvPr id="3198" name="Google Shape;3198;p24"/>
            <p:cNvSpPr/>
            <p:nvPr/>
          </p:nvSpPr>
          <p:spPr>
            <a:xfrm>
              <a:off x="-120352" y="3567051"/>
              <a:ext cx="2158407" cy="1607669"/>
            </a:xfrm>
            <a:custGeom>
              <a:avLst/>
              <a:gdLst/>
              <a:ahLst/>
              <a:cxnLst/>
              <a:rect l="l" t="t" r="r" b="b"/>
              <a:pathLst>
                <a:path w="47292" h="35225" extrusionOk="0">
                  <a:moveTo>
                    <a:pt x="25026" y="8381"/>
                  </a:moveTo>
                  <a:cubicBezTo>
                    <a:pt x="25652" y="8381"/>
                    <a:pt x="26287" y="8438"/>
                    <a:pt x="26925" y="8555"/>
                  </a:cubicBezTo>
                  <a:cubicBezTo>
                    <a:pt x="32598" y="9599"/>
                    <a:pt x="36359" y="15045"/>
                    <a:pt x="35315" y="20719"/>
                  </a:cubicBezTo>
                  <a:lnTo>
                    <a:pt x="34753" y="23743"/>
                  </a:lnTo>
                  <a:lnTo>
                    <a:pt x="14212" y="19969"/>
                  </a:lnTo>
                  <a:lnTo>
                    <a:pt x="14774" y="16945"/>
                  </a:lnTo>
                  <a:cubicBezTo>
                    <a:pt x="15700" y="11909"/>
                    <a:pt x="20085" y="8381"/>
                    <a:pt x="25026" y="8381"/>
                  </a:cubicBezTo>
                  <a:close/>
                  <a:moveTo>
                    <a:pt x="24873" y="0"/>
                  </a:moveTo>
                  <a:cubicBezTo>
                    <a:pt x="15578" y="0"/>
                    <a:pt x="7315" y="6622"/>
                    <a:pt x="5581" y="16102"/>
                  </a:cubicBezTo>
                  <a:lnTo>
                    <a:pt x="5166" y="18310"/>
                  </a:lnTo>
                  <a:lnTo>
                    <a:pt x="1687" y="17668"/>
                  </a:lnTo>
                  <a:lnTo>
                    <a:pt x="1" y="26861"/>
                  </a:lnTo>
                  <a:lnTo>
                    <a:pt x="45605" y="35224"/>
                  </a:lnTo>
                  <a:lnTo>
                    <a:pt x="47291" y="26045"/>
                  </a:lnTo>
                  <a:lnTo>
                    <a:pt x="43799" y="25402"/>
                  </a:lnTo>
                  <a:lnTo>
                    <a:pt x="44214" y="23194"/>
                  </a:lnTo>
                  <a:cubicBezTo>
                    <a:pt x="46167" y="12516"/>
                    <a:pt x="39115" y="2279"/>
                    <a:pt x="28437" y="325"/>
                  </a:cubicBezTo>
                  <a:cubicBezTo>
                    <a:pt x="27240" y="106"/>
                    <a:pt x="26048" y="0"/>
                    <a:pt x="24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4"/>
            <p:cNvSpPr/>
            <p:nvPr/>
          </p:nvSpPr>
          <p:spPr>
            <a:xfrm>
              <a:off x="1843266" y="5064205"/>
              <a:ext cx="12277" cy="65995"/>
            </a:xfrm>
            <a:custGeom>
              <a:avLst/>
              <a:gdLst/>
              <a:ahLst/>
              <a:cxnLst/>
              <a:rect l="l" t="t" r="r" b="b"/>
              <a:pathLst>
                <a:path w="269" h="1446" fill="none" extrusionOk="0">
                  <a:moveTo>
                    <a:pt x="1" y="1445"/>
                  </a:moveTo>
                  <a:lnTo>
                    <a:pt x="268"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4"/>
            <p:cNvSpPr/>
            <p:nvPr/>
          </p:nvSpPr>
          <p:spPr>
            <a:xfrm>
              <a:off x="1765081" y="4979311"/>
              <a:ext cx="25695" cy="136235"/>
            </a:xfrm>
            <a:custGeom>
              <a:avLst/>
              <a:gdLst/>
              <a:ahLst/>
              <a:cxnLst/>
              <a:rect l="l" t="t" r="r" b="b"/>
              <a:pathLst>
                <a:path w="563" h="2985" fill="none" extrusionOk="0">
                  <a:moveTo>
                    <a:pt x="1" y="2984"/>
                  </a:moveTo>
                  <a:lnTo>
                    <a:pt x="563"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4"/>
            <p:cNvSpPr/>
            <p:nvPr/>
          </p:nvSpPr>
          <p:spPr>
            <a:xfrm>
              <a:off x="1691186" y="5035496"/>
              <a:ext cx="12277" cy="65995"/>
            </a:xfrm>
            <a:custGeom>
              <a:avLst/>
              <a:gdLst/>
              <a:ahLst/>
              <a:cxnLst/>
              <a:rect l="l" t="t" r="r" b="b"/>
              <a:pathLst>
                <a:path w="269" h="1446" fill="none" extrusionOk="0">
                  <a:moveTo>
                    <a:pt x="1" y="1446"/>
                  </a:moveTo>
                  <a:lnTo>
                    <a:pt x="268"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4"/>
            <p:cNvSpPr/>
            <p:nvPr/>
          </p:nvSpPr>
          <p:spPr>
            <a:xfrm>
              <a:off x="1613001" y="4951195"/>
              <a:ext cx="25695" cy="136235"/>
            </a:xfrm>
            <a:custGeom>
              <a:avLst/>
              <a:gdLst/>
              <a:ahLst/>
              <a:cxnLst/>
              <a:rect l="l" t="t" r="r" b="b"/>
              <a:pathLst>
                <a:path w="563" h="2985" fill="none" extrusionOk="0">
                  <a:moveTo>
                    <a:pt x="1" y="2985"/>
                  </a:moveTo>
                  <a:lnTo>
                    <a:pt x="563" y="1"/>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4"/>
            <p:cNvSpPr/>
            <p:nvPr/>
          </p:nvSpPr>
          <p:spPr>
            <a:xfrm>
              <a:off x="1539106" y="5007381"/>
              <a:ext cx="12277" cy="66041"/>
            </a:xfrm>
            <a:custGeom>
              <a:avLst/>
              <a:gdLst/>
              <a:ahLst/>
              <a:cxnLst/>
              <a:rect l="l" t="t" r="r" b="b"/>
              <a:pathLst>
                <a:path w="269" h="1447" fill="none" extrusionOk="0">
                  <a:moveTo>
                    <a:pt x="1" y="1446"/>
                  </a:moveTo>
                  <a:lnTo>
                    <a:pt x="268" y="1"/>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4"/>
            <p:cNvSpPr/>
            <p:nvPr/>
          </p:nvSpPr>
          <p:spPr>
            <a:xfrm>
              <a:off x="1460921" y="4923125"/>
              <a:ext cx="25102" cy="136235"/>
            </a:xfrm>
            <a:custGeom>
              <a:avLst/>
              <a:gdLst/>
              <a:ahLst/>
              <a:cxnLst/>
              <a:rect l="l" t="t" r="r" b="b"/>
              <a:pathLst>
                <a:path w="550" h="2985" fill="none" extrusionOk="0">
                  <a:moveTo>
                    <a:pt x="1" y="2984"/>
                  </a:moveTo>
                  <a:lnTo>
                    <a:pt x="549"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4"/>
            <p:cNvSpPr/>
            <p:nvPr/>
          </p:nvSpPr>
          <p:spPr>
            <a:xfrm>
              <a:off x="1387027" y="4979311"/>
              <a:ext cx="12277" cy="65995"/>
            </a:xfrm>
            <a:custGeom>
              <a:avLst/>
              <a:gdLst/>
              <a:ahLst/>
              <a:cxnLst/>
              <a:rect l="l" t="t" r="r" b="b"/>
              <a:pathLst>
                <a:path w="269" h="1446" fill="none" extrusionOk="0">
                  <a:moveTo>
                    <a:pt x="1" y="1445"/>
                  </a:moveTo>
                  <a:lnTo>
                    <a:pt x="268"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4"/>
            <p:cNvSpPr/>
            <p:nvPr/>
          </p:nvSpPr>
          <p:spPr>
            <a:xfrm>
              <a:off x="1308842" y="4894416"/>
              <a:ext cx="25102" cy="136235"/>
            </a:xfrm>
            <a:custGeom>
              <a:avLst/>
              <a:gdLst/>
              <a:ahLst/>
              <a:cxnLst/>
              <a:rect l="l" t="t" r="r" b="b"/>
              <a:pathLst>
                <a:path w="550" h="2985" fill="none" extrusionOk="0">
                  <a:moveTo>
                    <a:pt x="1" y="2984"/>
                  </a:moveTo>
                  <a:lnTo>
                    <a:pt x="549"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4"/>
            <p:cNvSpPr/>
            <p:nvPr/>
          </p:nvSpPr>
          <p:spPr>
            <a:xfrm>
              <a:off x="872776" y="4858062"/>
              <a:ext cx="12870" cy="65995"/>
            </a:xfrm>
            <a:custGeom>
              <a:avLst/>
              <a:gdLst/>
              <a:ahLst/>
              <a:cxnLst/>
              <a:rect l="l" t="t" r="r" b="b"/>
              <a:pathLst>
                <a:path w="282" h="1446" fill="none" extrusionOk="0">
                  <a:moveTo>
                    <a:pt x="0" y="1446"/>
                  </a:moveTo>
                  <a:lnTo>
                    <a:pt x="281" y="1"/>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4"/>
            <p:cNvSpPr/>
            <p:nvPr/>
          </p:nvSpPr>
          <p:spPr>
            <a:xfrm>
              <a:off x="1156762" y="4866301"/>
              <a:ext cx="25102" cy="136235"/>
            </a:xfrm>
            <a:custGeom>
              <a:avLst/>
              <a:gdLst/>
              <a:ahLst/>
              <a:cxnLst/>
              <a:rect l="l" t="t" r="r" b="b"/>
              <a:pathLst>
                <a:path w="550" h="2985" fill="none" extrusionOk="0">
                  <a:moveTo>
                    <a:pt x="1" y="2985"/>
                  </a:moveTo>
                  <a:lnTo>
                    <a:pt x="549" y="1"/>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4"/>
            <p:cNvSpPr/>
            <p:nvPr/>
          </p:nvSpPr>
          <p:spPr>
            <a:xfrm>
              <a:off x="1082274" y="4923125"/>
              <a:ext cx="12232" cy="65995"/>
            </a:xfrm>
            <a:custGeom>
              <a:avLst/>
              <a:gdLst/>
              <a:ahLst/>
              <a:cxnLst/>
              <a:rect l="l" t="t" r="r" b="b"/>
              <a:pathLst>
                <a:path w="268" h="1446" fill="none" extrusionOk="0">
                  <a:moveTo>
                    <a:pt x="0" y="1445"/>
                  </a:moveTo>
                  <a:lnTo>
                    <a:pt x="268"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4"/>
            <p:cNvSpPr/>
            <p:nvPr/>
          </p:nvSpPr>
          <p:spPr>
            <a:xfrm>
              <a:off x="1004089" y="4838231"/>
              <a:ext cx="25695" cy="136235"/>
            </a:xfrm>
            <a:custGeom>
              <a:avLst/>
              <a:gdLst/>
              <a:ahLst/>
              <a:cxnLst/>
              <a:rect l="l" t="t" r="r" b="b"/>
              <a:pathLst>
                <a:path w="563" h="2985" fill="none" extrusionOk="0">
                  <a:moveTo>
                    <a:pt x="0" y="2984"/>
                  </a:moveTo>
                  <a:lnTo>
                    <a:pt x="562"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1" name="Google Shape;3211;p24"/>
          <p:cNvGrpSpPr/>
          <p:nvPr/>
        </p:nvGrpSpPr>
        <p:grpSpPr>
          <a:xfrm rot="10800000">
            <a:off x="8127181" y="125560"/>
            <a:ext cx="507701" cy="595286"/>
            <a:chOff x="702332" y="4351663"/>
            <a:chExt cx="590144" cy="691951"/>
          </a:xfrm>
        </p:grpSpPr>
        <p:grpSp>
          <p:nvGrpSpPr>
            <p:cNvPr id="3212" name="Google Shape;3212;p24"/>
            <p:cNvGrpSpPr/>
            <p:nvPr/>
          </p:nvGrpSpPr>
          <p:grpSpPr>
            <a:xfrm>
              <a:off x="737710" y="4537871"/>
              <a:ext cx="554766" cy="505744"/>
              <a:chOff x="737710" y="4537871"/>
              <a:chExt cx="554766" cy="505744"/>
            </a:xfrm>
          </p:grpSpPr>
          <p:sp>
            <p:nvSpPr>
              <p:cNvPr id="3213" name="Google Shape;3213;p24"/>
              <p:cNvSpPr/>
              <p:nvPr/>
            </p:nvSpPr>
            <p:spPr>
              <a:xfrm flipH="1">
                <a:off x="1047214" y="4537871"/>
                <a:ext cx="245262" cy="380320"/>
              </a:xfrm>
              <a:custGeom>
                <a:avLst/>
                <a:gdLst/>
                <a:ahLst/>
                <a:cxnLst/>
                <a:rect l="l" t="t" r="r" b="b"/>
                <a:pathLst>
                  <a:path w="6150" h="9536" extrusionOk="0">
                    <a:moveTo>
                      <a:pt x="659" y="0"/>
                    </a:moveTo>
                    <a:cubicBezTo>
                      <a:pt x="304" y="545"/>
                      <a:pt x="140" y="1167"/>
                      <a:pt x="178" y="1801"/>
                    </a:cubicBezTo>
                    <a:cubicBezTo>
                      <a:pt x="140" y="1991"/>
                      <a:pt x="114" y="2181"/>
                      <a:pt x="114" y="2371"/>
                    </a:cubicBezTo>
                    <a:cubicBezTo>
                      <a:pt x="0" y="3208"/>
                      <a:pt x="228" y="4096"/>
                      <a:pt x="824" y="4781"/>
                    </a:cubicBezTo>
                    <a:lnTo>
                      <a:pt x="4945" y="9536"/>
                    </a:lnTo>
                    <a:lnTo>
                      <a:pt x="6150" y="8623"/>
                    </a:lnTo>
                    <a:lnTo>
                      <a:pt x="1712" y="3513"/>
                    </a:lnTo>
                    <a:cubicBezTo>
                      <a:pt x="1065" y="2765"/>
                      <a:pt x="786" y="1839"/>
                      <a:pt x="824" y="926"/>
                    </a:cubicBezTo>
                    <a:cubicBezTo>
                      <a:pt x="723" y="634"/>
                      <a:pt x="659" y="317"/>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4"/>
              <p:cNvSpPr/>
              <p:nvPr/>
            </p:nvSpPr>
            <p:spPr>
              <a:xfrm flipH="1">
                <a:off x="737710" y="4837741"/>
                <a:ext cx="357564" cy="205873"/>
              </a:xfrm>
              <a:custGeom>
                <a:avLst/>
                <a:gdLst/>
                <a:ahLst/>
                <a:cxnLst/>
                <a:rect l="l" t="t" r="r" b="b"/>
                <a:pathLst>
                  <a:path w="8966" h="5162" extrusionOk="0">
                    <a:moveTo>
                      <a:pt x="8965" y="1"/>
                    </a:moveTo>
                    <a:cubicBezTo>
                      <a:pt x="8965" y="1"/>
                      <a:pt x="8953" y="1"/>
                      <a:pt x="8953" y="13"/>
                    </a:cubicBezTo>
                    <a:cubicBezTo>
                      <a:pt x="8953" y="20"/>
                      <a:pt x="8953" y="26"/>
                      <a:pt x="8954" y="32"/>
                    </a:cubicBezTo>
                    <a:lnTo>
                      <a:pt x="8954" y="32"/>
                    </a:lnTo>
                    <a:cubicBezTo>
                      <a:pt x="8958" y="22"/>
                      <a:pt x="8962" y="11"/>
                      <a:pt x="8965" y="1"/>
                    </a:cubicBezTo>
                    <a:close/>
                    <a:moveTo>
                      <a:pt x="8954" y="32"/>
                    </a:moveTo>
                    <a:lnTo>
                      <a:pt x="8954" y="32"/>
                    </a:lnTo>
                    <a:cubicBezTo>
                      <a:pt x="8749" y="591"/>
                      <a:pt x="8398" y="1112"/>
                      <a:pt x="7913" y="1535"/>
                    </a:cubicBezTo>
                    <a:lnTo>
                      <a:pt x="7051" y="2283"/>
                    </a:lnTo>
                    <a:cubicBezTo>
                      <a:pt x="6353" y="2892"/>
                      <a:pt x="5504" y="3183"/>
                      <a:pt x="4667" y="3183"/>
                    </a:cubicBezTo>
                    <a:cubicBezTo>
                      <a:pt x="3640" y="3183"/>
                      <a:pt x="2625" y="2752"/>
                      <a:pt x="1915" y="1928"/>
                    </a:cubicBezTo>
                    <a:lnTo>
                      <a:pt x="1205" y="1104"/>
                    </a:lnTo>
                    <a:lnTo>
                      <a:pt x="0" y="2017"/>
                    </a:lnTo>
                    <a:lnTo>
                      <a:pt x="305" y="2372"/>
                    </a:lnTo>
                    <a:lnTo>
                      <a:pt x="672" y="2790"/>
                    </a:lnTo>
                    <a:lnTo>
                      <a:pt x="1826" y="4122"/>
                    </a:lnTo>
                    <a:cubicBezTo>
                      <a:pt x="2435" y="4806"/>
                      <a:pt x="3272" y="5161"/>
                      <a:pt x="4121" y="5161"/>
                    </a:cubicBezTo>
                    <a:cubicBezTo>
                      <a:pt x="4679" y="5161"/>
                      <a:pt x="5237" y="5009"/>
                      <a:pt x="5719" y="4692"/>
                    </a:cubicBezTo>
                    <a:cubicBezTo>
                      <a:pt x="5719" y="4680"/>
                      <a:pt x="5719" y="4654"/>
                      <a:pt x="5719" y="4629"/>
                    </a:cubicBezTo>
                    <a:cubicBezTo>
                      <a:pt x="5757" y="4299"/>
                      <a:pt x="5795" y="3957"/>
                      <a:pt x="5833" y="3627"/>
                    </a:cubicBezTo>
                    <a:cubicBezTo>
                      <a:pt x="5846" y="3488"/>
                      <a:pt x="5973" y="3386"/>
                      <a:pt x="6112" y="3386"/>
                    </a:cubicBezTo>
                    <a:cubicBezTo>
                      <a:pt x="6150" y="3386"/>
                      <a:pt x="6188" y="3386"/>
                      <a:pt x="6226" y="3399"/>
                    </a:cubicBezTo>
                    <a:cubicBezTo>
                      <a:pt x="6442" y="3500"/>
                      <a:pt x="6581" y="3691"/>
                      <a:pt x="6721" y="3881"/>
                    </a:cubicBezTo>
                    <a:lnTo>
                      <a:pt x="7887" y="2866"/>
                    </a:lnTo>
                    <a:cubicBezTo>
                      <a:pt x="8585" y="2270"/>
                      <a:pt x="8927" y="1433"/>
                      <a:pt x="8927" y="584"/>
                    </a:cubicBezTo>
                    <a:cubicBezTo>
                      <a:pt x="8964" y="400"/>
                      <a:pt x="8965" y="216"/>
                      <a:pt x="8954" y="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4"/>
              <p:cNvSpPr/>
              <p:nvPr/>
            </p:nvSpPr>
            <p:spPr>
              <a:xfrm flipH="1">
                <a:off x="827246" y="4972780"/>
                <a:ext cx="39960" cy="52126"/>
              </a:xfrm>
              <a:custGeom>
                <a:avLst/>
                <a:gdLst/>
                <a:ahLst/>
                <a:cxnLst/>
                <a:rect l="l" t="t" r="r" b="b"/>
                <a:pathLst>
                  <a:path w="1002" h="1307" extrusionOk="0">
                    <a:moveTo>
                      <a:pt x="393" y="0"/>
                    </a:moveTo>
                    <a:cubicBezTo>
                      <a:pt x="254" y="0"/>
                      <a:pt x="127" y="102"/>
                      <a:pt x="114" y="241"/>
                    </a:cubicBezTo>
                    <a:cubicBezTo>
                      <a:pt x="76" y="571"/>
                      <a:pt x="38" y="913"/>
                      <a:pt x="0" y="1243"/>
                    </a:cubicBezTo>
                    <a:cubicBezTo>
                      <a:pt x="0" y="1268"/>
                      <a:pt x="0" y="1294"/>
                      <a:pt x="0" y="1306"/>
                    </a:cubicBezTo>
                    <a:cubicBezTo>
                      <a:pt x="140" y="1230"/>
                      <a:pt x="254" y="1141"/>
                      <a:pt x="381" y="1040"/>
                    </a:cubicBezTo>
                    <a:lnTo>
                      <a:pt x="1002" y="495"/>
                    </a:lnTo>
                    <a:cubicBezTo>
                      <a:pt x="862" y="305"/>
                      <a:pt x="723" y="114"/>
                      <a:pt x="507" y="13"/>
                    </a:cubicBezTo>
                    <a:cubicBezTo>
                      <a:pt x="469" y="0"/>
                      <a:pt x="431" y="0"/>
                      <a:pt x="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6" name="Google Shape;3216;p24"/>
            <p:cNvSpPr/>
            <p:nvPr/>
          </p:nvSpPr>
          <p:spPr>
            <a:xfrm flipH="1">
              <a:off x="711410" y="4391302"/>
              <a:ext cx="563863" cy="576805"/>
            </a:xfrm>
            <a:custGeom>
              <a:avLst/>
              <a:gdLst/>
              <a:ahLst/>
              <a:cxnLst/>
              <a:rect l="l" t="t" r="r" b="b"/>
              <a:pathLst>
                <a:path w="14139" h="13962" extrusionOk="0">
                  <a:moveTo>
                    <a:pt x="4930" y="0"/>
                  </a:moveTo>
                  <a:cubicBezTo>
                    <a:pt x="4084" y="0"/>
                    <a:pt x="3234" y="293"/>
                    <a:pt x="2549" y="886"/>
                  </a:cubicBezTo>
                  <a:lnTo>
                    <a:pt x="1674" y="1646"/>
                  </a:lnTo>
                  <a:cubicBezTo>
                    <a:pt x="165" y="2952"/>
                    <a:pt x="0" y="5260"/>
                    <a:pt x="1306" y="6769"/>
                  </a:cubicBezTo>
                  <a:lnTo>
                    <a:pt x="6454" y="12704"/>
                  </a:lnTo>
                  <a:cubicBezTo>
                    <a:pt x="7176" y="13536"/>
                    <a:pt x="8188" y="13962"/>
                    <a:pt x="9207" y="13962"/>
                  </a:cubicBezTo>
                  <a:cubicBezTo>
                    <a:pt x="10052" y="13962"/>
                    <a:pt x="10900" y="13669"/>
                    <a:pt x="11590" y="13071"/>
                  </a:cubicBezTo>
                  <a:lnTo>
                    <a:pt x="12452" y="12323"/>
                  </a:lnTo>
                  <a:cubicBezTo>
                    <a:pt x="13974" y="11004"/>
                    <a:pt x="14139" y="8709"/>
                    <a:pt x="12820" y="7188"/>
                  </a:cubicBezTo>
                  <a:lnTo>
                    <a:pt x="7672" y="1253"/>
                  </a:lnTo>
                  <a:cubicBezTo>
                    <a:pt x="6959" y="423"/>
                    <a:pt x="5947" y="0"/>
                    <a:pt x="4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4"/>
            <p:cNvSpPr/>
            <p:nvPr/>
          </p:nvSpPr>
          <p:spPr>
            <a:xfrm flipH="1">
              <a:off x="702332" y="4351663"/>
              <a:ext cx="578021" cy="576821"/>
            </a:xfrm>
            <a:custGeom>
              <a:avLst/>
              <a:gdLst/>
              <a:ahLst/>
              <a:cxnLst/>
              <a:rect l="l" t="t" r="r" b="b"/>
              <a:pathLst>
                <a:path w="14494" h="14463" extrusionOk="0">
                  <a:moveTo>
                    <a:pt x="5161" y="1"/>
                  </a:moveTo>
                  <a:cubicBezTo>
                    <a:pt x="4478" y="1"/>
                    <a:pt x="3794" y="231"/>
                    <a:pt x="3234" y="700"/>
                  </a:cubicBezTo>
                  <a:lnTo>
                    <a:pt x="3183" y="738"/>
                  </a:lnTo>
                  <a:lnTo>
                    <a:pt x="1395" y="2298"/>
                  </a:lnTo>
                  <a:cubicBezTo>
                    <a:pt x="127" y="3389"/>
                    <a:pt x="0" y="5303"/>
                    <a:pt x="1091" y="6559"/>
                  </a:cubicBezTo>
                  <a:lnTo>
                    <a:pt x="7038" y="13419"/>
                  </a:lnTo>
                  <a:cubicBezTo>
                    <a:pt x="7633" y="14110"/>
                    <a:pt x="8473" y="14463"/>
                    <a:pt x="9318" y="14463"/>
                  </a:cubicBezTo>
                  <a:cubicBezTo>
                    <a:pt x="10022" y="14463"/>
                    <a:pt x="10728" y="14218"/>
                    <a:pt x="11299" y="13723"/>
                  </a:cubicBezTo>
                  <a:lnTo>
                    <a:pt x="13099" y="12163"/>
                  </a:lnTo>
                  <a:cubicBezTo>
                    <a:pt x="14367" y="11073"/>
                    <a:pt x="14494" y="9158"/>
                    <a:pt x="13403" y="7903"/>
                  </a:cubicBezTo>
                  <a:lnTo>
                    <a:pt x="7456" y="1043"/>
                  </a:lnTo>
                  <a:cubicBezTo>
                    <a:pt x="6853" y="355"/>
                    <a:pt x="6008" y="1"/>
                    <a:pt x="5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4"/>
            <p:cNvSpPr/>
            <p:nvPr/>
          </p:nvSpPr>
          <p:spPr>
            <a:xfrm flipH="1">
              <a:off x="1045661" y="4679969"/>
              <a:ext cx="136071" cy="200290"/>
            </a:xfrm>
            <a:custGeom>
              <a:avLst/>
              <a:gdLst/>
              <a:ahLst/>
              <a:cxnLst/>
              <a:rect l="l" t="t" r="r" b="b"/>
              <a:pathLst>
                <a:path w="3412" h="5022" extrusionOk="0">
                  <a:moveTo>
                    <a:pt x="89" y="0"/>
                  </a:moveTo>
                  <a:lnTo>
                    <a:pt x="38" y="749"/>
                  </a:lnTo>
                  <a:lnTo>
                    <a:pt x="0" y="1167"/>
                  </a:lnTo>
                  <a:lnTo>
                    <a:pt x="3335" y="5022"/>
                  </a:lnTo>
                  <a:lnTo>
                    <a:pt x="3411" y="3842"/>
                  </a:ln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4"/>
            <p:cNvSpPr/>
            <p:nvPr/>
          </p:nvSpPr>
          <p:spPr>
            <a:xfrm flipH="1">
              <a:off x="1047695" y="4709801"/>
              <a:ext cx="134037" cy="170458"/>
            </a:xfrm>
            <a:custGeom>
              <a:avLst/>
              <a:gdLst/>
              <a:ahLst/>
              <a:cxnLst/>
              <a:rect l="l" t="t" r="r" b="b"/>
              <a:pathLst>
                <a:path w="3361" h="4274" extrusionOk="0">
                  <a:moveTo>
                    <a:pt x="38" y="1"/>
                  </a:moveTo>
                  <a:lnTo>
                    <a:pt x="0" y="419"/>
                  </a:lnTo>
                  <a:lnTo>
                    <a:pt x="3335" y="4274"/>
                  </a:lnTo>
                  <a:lnTo>
                    <a:pt x="3360" y="3843"/>
                  </a:lnTo>
                  <a:lnTo>
                    <a:pt x="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4"/>
            <p:cNvSpPr/>
            <p:nvPr/>
          </p:nvSpPr>
          <p:spPr>
            <a:xfrm flipH="1">
              <a:off x="792344" y="4460500"/>
              <a:ext cx="385879" cy="372742"/>
            </a:xfrm>
            <a:custGeom>
              <a:avLst/>
              <a:gdLst/>
              <a:ahLst/>
              <a:cxnLst/>
              <a:rect l="l" t="t" r="r" b="b"/>
              <a:pathLst>
                <a:path w="9676" h="9346" extrusionOk="0">
                  <a:moveTo>
                    <a:pt x="6354" y="0"/>
                  </a:moveTo>
                  <a:lnTo>
                    <a:pt x="1" y="5503"/>
                  </a:lnTo>
                  <a:lnTo>
                    <a:pt x="3323" y="9345"/>
                  </a:lnTo>
                  <a:lnTo>
                    <a:pt x="9676" y="3830"/>
                  </a:lnTo>
                  <a:lnTo>
                    <a:pt x="63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4"/>
            <p:cNvSpPr/>
            <p:nvPr/>
          </p:nvSpPr>
          <p:spPr>
            <a:xfrm flipH="1">
              <a:off x="814601" y="4393220"/>
              <a:ext cx="168413" cy="194228"/>
            </a:xfrm>
            <a:custGeom>
              <a:avLst/>
              <a:gdLst/>
              <a:ahLst/>
              <a:cxnLst/>
              <a:rect l="l" t="t" r="r" b="b"/>
              <a:pathLst>
                <a:path w="4223" h="4870" extrusionOk="0">
                  <a:moveTo>
                    <a:pt x="4223" y="4870"/>
                  </a:moveTo>
                  <a:lnTo>
                    <a:pt x="2777" y="3196"/>
                  </a:lnTo>
                  <a:lnTo>
                    <a:pt x="4223" y="4870"/>
                  </a:lnTo>
                  <a:lnTo>
                    <a:pt x="4223" y="4870"/>
                  </a:lnTo>
                  <a:moveTo>
                    <a:pt x="1459" y="1687"/>
                  </a:moveTo>
                  <a:lnTo>
                    <a:pt x="0" y="1"/>
                  </a:lnTo>
                  <a:lnTo>
                    <a:pt x="1459" y="1687"/>
                  </a:lnTo>
                  <a:lnTo>
                    <a:pt x="1459" y="1687"/>
                  </a:lnTo>
                </a:path>
              </a:pathLst>
            </a:custGeom>
            <a:solidFill>
              <a:srgbClr val="BDE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4"/>
            <p:cNvSpPr/>
            <p:nvPr/>
          </p:nvSpPr>
          <p:spPr>
            <a:xfrm flipH="1">
              <a:off x="814603" y="4460500"/>
              <a:ext cx="110268" cy="126946"/>
            </a:xfrm>
            <a:custGeom>
              <a:avLst/>
              <a:gdLst/>
              <a:ahLst/>
              <a:cxnLst/>
              <a:rect l="l" t="t" r="r" b="b"/>
              <a:pathLst>
                <a:path w="2765" h="3183" extrusionOk="0">
                  <a:moveTo>
                    <a:pt x="1" y="0"/>
                  </a:moveTo>
                  <a:lnTo>
                    <a:pt x="2765" y="3183"/>
                  </a:lnTo>
                  <a:lnTo>
                    <a:pt x="1319" y="1509"/>
                  </a:lnTo>
                  <a:lnTo>
                    <a:pt x="1" y="0"/>
                  </a:lnTo>
                  <a:close/>
                </a:path>
              </a:pathLst>
            </a:custGeom>
            <a:solidFill>
              <a:srgbClr val="844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3" name="Google Shape;3223;p24"/>
          <p:cNvGrpSpPr/>
          <p:nvPr/>
        </p:nvGrpSpPr>
        <p:grpSpPr>
          <a:xfrm rot="10800000">
            <a:off x="8326798" y="138965"/>
            <a:ext cx="1638426" cy="1688569"/>
            <a:chOff x="-977019" y="3165893"/>
            <a:chExt cx="1904482" cy="1962768"/>
          </a:xfrm>
        </p:grpSpPr>
        <p:grpSp>
          <p:nvGrpSpPr>
            <p:cNvPr id="3224" name="Google Shape;3224;p24"/>
            <p:cNvGrpSpPr/>
            <p:nvPr/>
          </p:nvGrpSpPr>
          <p:grpSpPr>
            <a:xfrm>
              <a:off x="-10173" y="3877124"/>
              <a:ext cx="937637" cy="1251537"/>
              <a:chOff x="-4393886" y="3343724"/>
              <a:chExt cx="937637" cy="1251537"/>
            </a:xfrm>
          </p:grpSpPr>
          <p:sp>
            <p:nvSpPr>
              <p:cNvPr id="3225" name="Google Shape;3225;p24"/>
              <p:cNvSpPr/>
              <p:nvPr/>
            </p:nvSpPr>
            <p:spPr>
              <a:xfrm flipH="1">
                <a:off x="-3614564" y="3399878"/>
                <a:ext cx="102494" cy="88700"/>
              </a:xfrm>
              <a:custGeom>
                <a:avLst/>
                <a:gdLst/>
                <a:ahLst/>
                <a:cxnLst/>
                <a:rect l="l" t="t" r="r" b="b"/>
                <a:pathLst>
                  <a:path w="2800" h="2423" extrusionOk="0">
                    <a:moveTo>
                      <a:pt x="312" y="1"/>
                    </a:moveTo>
                    <a:cubicBezTo>
                      <a:pt x="156" y="1"/>
                      <a:pt x="1" y="112"/>
                      <a:pt x="35" y="306"/>
                    </a:cubicBezTo>
                    <a:cubicBezTo>
                      <a:pt x="137" y="927"/>
                      <a:pt x="238" y="1549"/>
                      <a:pt x="340" y="2170"/>
                    </a:cubicBezTo>
                    <a:cubicBezTo>
                      <a:pt x="366" y="2331"/>
                      <a:pt x="488" y="2423"/>
                      <a:pt x="624" y="2423"/>
                    </a:cubicBezTo>
                    <a:cubicBezTo>
                      <a:pt x="681" y="2423"/>
                      <a:pt x="740" y="2407"/>
                      <a:pt x="796" y="2373"/>
                    </a:cubicBezTo>
                    <a:cubicBezTo>
                      <a:pt x="1100" y="2170"/>
                      <a:pt x="1405" y="1967"/>
                      <a:pt x="1696" y="1739"/>
                    </a:cubicBezTo>
                    <a:cubicBezTo>
                      <a:pt x="1849" y="1929"/>
                      <a:pt x="2001" y="2132"/>
                      <a:pt x="2166" y="2310"/>
                    </a:cubicBezTo>
                    <a:cubicBezTo>
                      <a:pt x="2229" y="2383"/>
                      <a:pt x="2307" y="2413"/>
                      <a:pt x="2383" y="2413"/>
                    </a:cubicBezTo>
                    <a:cubicBezTo>
                      <a:pt x="2598" y="2413"/>
                      <a:pt x="2800" y="2173"/>
                      <a:pt x="2622" y="1967"/>
                    </a:cubicBezTo>
                    <a:cubicBezTo>
                      <a:pt x="2445" y="1764"/>
                      <a:pt x="2280" y="1561"/>
                      <a:pt x="2115" y="1346"/>
                    </a:cubicBezTo>
                    <a:cubicBezTo>
                      <a:pt x="2153" y="1168"/>
                      <a:pt x="2013" y="978"/>
                      <a:pt x="1849" y="978"/>
                    </a:cubicBezTo>
                    <a:cubicBezTo>
                      <a:pt x="1722" y="788"/>
                      <a:pt x="1595" y="598"/>
                      <a:pt x="1481" y="395"/>
                    </a:cubicBezTo>
                    <a:cubicBezTo>
                      <a:pt x="1431" y="306"/>
                      <a:pt x="1359" y="269"/>
                      <a:pt x="1285" y="269"/>
                    </a:cubicBezTo>
                    <a:cubicBezTo>
                      <a:pt x="1096" y="269"/>
                      <a:pt x="897" y="509"/>
                      <a:pt x="1024" y="737"/>
                    </a:cubicBezTo>
                    <a:cubicBezTo>
                      <a:pt x="1138" y="927"/>
                      <a:pt x="1253" y="1105"/>
                      <a:pt x="1367" y="1270"/>
                    </a:cubicBezTo>
                    <a:cubicBezTo>
                      <a:pt x="1189" y="1409"/>
                      <a:pt x="1012" y="1536"/>
                      <a:pt x="834" y="1663"/>
                    </a:cubicBezTo>
                    <a:cubicBezTo>
                      <a:pt x="758" y="1194"/>
                      <a:pt x="682" y="712"/>
                      <a:pt x="593" y="243"/>
                    </a:cubicBezTo>
                    <a:cubicBezTo>
                      <a:pt x="570" y="76"/>
                      <a:pt x="441"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24"/>
              <p:cNvSpPr/>
              <p:nvPr/>
            </p:nvSpPr>
            <p:spPr>
              <a:xfrm flipH="1">
                <a:off x="-3718081" y="3343724"/>
                <a:ext cx="128301" cy="96900"/>
              </a:xfrm>
              <a:custGeom>
                <a:avLst/>
                <a:gdLst/>
                <a:ahLst/>
                <a:cxnLst/>
                <a:rect l="l" t="t" r="r" b="b"/>
                <a:pathLst>
                  <a:path w="3505" h="2647" extrusionOk="0">
                    <a:moveTo>
                      <a:pt x="1074" y="0"/>
                    </a:moveTo>
                    <a:cubicBezTo>
                      <a:pt x="237" y="0"/>
                      <a:pt x="0" y="1014"/>
                      <a:pt x="461" y="1599"/>
                    </a:cubicBezTo>
                    <a:cubicBezTo>
                      <a:pt x="521" y="1672"/>
                      <a:pt x="597" y="1703"/>
                      <a:pt x="671" y="1703"/>
                    </a:cubicBezTo>
                    <a:cubicBezTo>
                      <a:pt x="882" y="1703"/>
                      <a:pt x="1086" y="1463"/>
                      <a:pt x="917" y="1257"/>
                    </a:cubicBezTo>
                    <a:cubicBezTo>
                      <a:pt x="778" y="1067"/>
                      <a:pt x="677" y="724"/>
                      <a:pt x="956" y="597"/>
                    </a:cubicBezTo>
                    <a:cubicBezTo>
                      <a:pt x="1013" y="571"/>
                      <a:pt x="1063" y="559"/>
                      <a:pt x="1106" y="559"/>
                    </a:cubicBezTo>
                    <a:cubicBezTo>
                      <a:pt x="1330" y="559"/>
                      <a:pt x="1376" y="875"/>
                      <a:pt x="1387" y="1067"/>
                    </a:cubicBezTo>
                    <a:cubicBezTo>
                      <a:pt x="1412" y="1510"/>
                      <a:pt x="1412" y="1954"/>
                      <a:pt x="1425" y="2398"/>
                    </a:cubicBezTo>
                    <a:cubicBezTo>
                      <a:pt x="1425" y="2555"/>
                      <a:pt x="1563" y="2646"/>
                      <a:pt x="1703" y="2646"/>
                    </a:cubicBezTo>
                    <a:cubicBezTo>
                      <a:pt x="1766" y="2646"/>
                      <a:pt x="1830" y="2628"/>
                      <a:pt x="1881" y="2588"/>
                    </a:cubicBezTo>
                    <a:cubicBezTo>
                      <a:pt x="2414" y="2182"/>
                      <a:pt x="2896" y="1726"/>
                      <a:pt x="3327" y="1219"/>
                    </a:cubicBezTo>
                    <a:cubicBezTo>
                      <a:pt x="3504" y="1013"/>
                      <a:pt x="3310" y="773"/>
                      <a:pt x="3098" y="773"/>
                    </a:cubicBezTo>
                    <a:cubicBezTo>
                      <a:pt x="3023" y="773"/>
                      <a:pt x="2946" y="803"/>
                      <a:pt x="2883" y="876"/>
                    </a:cubicBezTo>
                    <a:cubicBezTo>
                      <a:pt x="2604" y="1193"/>
                      <a:pt x="2312" y="1485"/>
                      <a:pt x="1995" y="1764"/>
                    </a:cubicBezTo>
                    <a:cubicBezTo>
                      <a:pt x="2021" y="990"/>
                      <a:pt x="1983" y="52"/>
                      <a:pt x="1120" y="1"/>
                    </a:cubicBezTo>
                    <a:cubicBezTo>
                      <a:pt x="1105" y="1"/>
                      <a:pt x="1089" y="0"/>
                      <a:pt x="1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4"/>
              <p:cNvSpPr/>
              <p:nvPr/>
            </p:nvSpPr>
            <p:spPr>
              <a:xfrm flipH="1">
                <a:off x="-3624007" y="3544438"/>
                <a:ext cx="71270" cy="83136"/>
              </a:xfrm>
              <a:custGeom>
                <a:avLst/>
                <a:gdLst/>
                <a:ahLst/>
                <a:cxnLst/>
                <a:rect l="l" t="t" r="r" b="b"/>
                <a:pathLst>
                  <a:path w="1947" h="2271" extrusionOk="0">
                    <a:moveTo>
                      <a:pt x="329" y="1"/>
                    </a:moveTo>
                    <a:cubicBezTo>
                      <a:pt x="224" y="1"/>
                      <a:pt x="117" y="52"/>
                      <a:pt x="65" y="148"/>
                    </a:cubicBezTo>
                    <a:cubicBezTo>
                      <a:pt x="27" y="212"/>
                      <a:pt x="15" y="275"/>
                      <a:pt x="27" y="339"/>
                    </a:cubicBezTo>
                    <a:cubicBezTo>
                      <a:pt x="53" y="706"/>
                      <a:pt x="53" y="1087"/>
                      <a:pt x="15" y="1454"/>
                    </a:cubicBezTo>
                    <a:cubicBezTo>
                      <a:pt x="1" y="1657"/>
                      <a:pt x="164" y="1771"/>
                      <a:pt x="320" y="1771"/>
                    </a:cubicBezTo>
                    <a:cubicBezTo>
                      <a:pt x="446" y="1771"/>
                      <a:pt x="568" y="1696"/>
                      <a:pt x="585" y="1531"/>
                    </a:cubicBezTo>
                    <a:cubicBezTo>
                      <a:pt x="598" y="1391"/>
                      <a:pt x="598" y="1252"/>
                      <a:pt x="611" y="1112"/>
                    </a:cubicBezTo>
                    <a:cubicBezTo>
                      <a:pt x="864" y="1454"/>
                      <a:pt x="1105" y="1797"/>
                      <a:pt x="1346" y="2152"/>
                    </a:cubicBezTo>
                    <a:cubicBezTo>
                      <a:pt x="1402" y="2236"/>
                      <a:pt x="1477" y="2270"/>
                      <a:pt x="1552" y="2270"/>
                    </a:cubicBezTo>
                    <a:cubicBezTo>
                      <a:pt x="1750" y="2270"/>
                      <a:pt x="1946" y="2030"/>
                      <a:pt x="1790" y="1810"/>
                    </a:cubicBezTo>
                    <a:cubicBezTo>
                      <a:pt x="1410" y="1239"/>
                      <a:pt x="1004" y="681"/>
                      <a:pt x="573" y="148"/>
                    </a:cubicBezTo>
                    <a:cubicBezTo>
                      <a:pt x="529" y="49"/>
                      <a:pt x="430" y="1"/>
                      <a:pt x="3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4"/>
              <p:cNvSpPr/>
              <p:nvPr/>
            </p:nvSpPr>
            <p:spPr>
              <a:xfrm flipH="1">
                <a:off x="-3737444" y="3491212"/>
                <a:ext cx="116953" cy="172238"/>
              </a:xfrm>
              <a:custGeom>
                <a:avLst/>
                <a:gdLst/>
                <a:ahLst/>
                <a:cxnLst/>
                <a:rect l="l" t="t" r="r" b="b"/>
                <a:pathLst>
                  <a:path w="3195" h="4705" extrusionOk="0">
                    <a:moveTo>
                      <a:pt x="1934" y="1"/>
                    </a:moveTo>
                    <a:cubicBezTo>
                      <a:pt x="1757" y="1"/>
                      <a:pt x="1565" y="171"/>
                      <a:pt x="1638" y="398"/>
                    </a:cubicBezTo>
                    <a:cubicBezTo>
                      <a:pt x="1765" y="804"/>
                      <a:pt x="1892" y="1209"/>
                      <a:pt x="2019" y="1628"/>
                    </a:cubicBezTo>
                    <a:cubicBezTo>
                      <a:pt x="1740" y="1843"/>
                      <a:pt x="1448" y="2059"/>
                      <a:pt x="1156" y="2274"/>
                    </a:cubicBezTo>
                    <a:cubicBezTo>
                      <a:pt x="979" y="1615"/>
                      <a:pt x="789" y="968"/>
                      <a:pt x="598" y="309"/>
                    </a:cubicBezTo>
                    <a:cubicBezTo>
                      <a:pt x="562" y="181"/>
                      <a:pt x="469" y="127"/>
                      <a:pt x="371" y="127"/>
                    </a:cubicBezTo>
                    <a:cubicBezTo>
                      <a:pt x="196" y="127"/>
                      <a:pt x="1" y="297"/>
                      <a:pt x="66" y="525"/>
                    </a:cubicBezTo>
                    <a:cubicBezTo>
                      <a:pt x="459" y="1831"/>
                      <a:pt x="814" y="3137"/>
                      <a:pt x="1118" y="4468"/>
                    </a:cubicBezTo>
                    <a:cubicBezTo>
                      <a:pt x="1153" y="4630"/>
                      <a:pt x="1290" y="4705"/>
                      <a:pt x="1421" y="4705"/>
                    </a:cubicBezTo>
                    <a:cubicBezTo>
                      <a:pt x="1577" y="4705"/>
                      <a:pt x="1725" y="4598"/>
                      <a:pt x="1676" y="4405"/>
                    </a:cubicBezTo>
                    <a:cubicBezTo>
                      <a:pt x="1562" y="3885"/>
                      <a:pt x="1435" y="3378"/>
                      <a:pt x="1308" y="2858"/>
                    </a:cubicBezTo>
                    <a:cubicBezTo>
                      <a:pt x="1613" y="2655"/>
                      <a:pt x="1917" y="2427"/>
                      <a:pt x="2209" y="2211"/>
                    </a:cubicBezTo>
                    <a:cubicBezTo>
                      <a:pt x="2336" y="2617"/>
                      <a:pt x="2462" y="3035"/>
                      <a:pt x="2602" y="3441"/>
                    </a:cubicBezTo>
                    <a:cubicBezTo>
                      <a:pt x="2638" y="3569"/>
                      <a:pt x="2731" y="3623"/>
                      <a:pt x="2829" y="3623"/>
                    </a:cubicBezTo>
                    <a:cubicBezTo>
                      <a:pt x="3003" y="3623"/>
                      <a:pt x="3195" y="3453"/>
                      <a:pt x="3122" y="3225"/>
                    </a:cubicBezTo>
                    <a:cubicBezTo>
                      <a:pt x="2805" y="2211"/>
                      <a:pt x="2488" y="1197"/>
                      <a:pt x="2171" y="182"/>
                    </a:cubicBezTo>
                    <a:cubicBezTo>
                      <a:pt x="2130" y="54"/>
                      <a:pt x="2034" y="1"/>
                      <a:pt x="1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4"/>
              <p:cNvSpPr/>
              <p:nvPr/>
            </p:nvSpPr>
            <p:spPr>
              <a:xfrm flipH="1">
                <a:off x="-3777964" y="3472030"/>
                <a:ext cx="69220" cy="62343"/>
              </a:xfrm>
              <a:custGeom>
                <a:avLst/>
                <a:gdLst/>
                <a:ahLst/>
                <a:cxnLst/>
                <a:rect l="l" t="t" r="r" b="b"/>
                <a:pathLst>
                  <a:path w="1891" h="1703" extrusionOk="0">
                    <a:moveTo>
                      <a:pt x="1035" y="568"/>
                    </a:moveTo>
                    <a:cubicBezTo>
                      <a:pt x="1194" y="568"/>
                      <a:pt x="1287" y="969"/>
                      <a:pt x="1091" y="1099"/>
                    </a:cubicBezTo>
                    <a:cubicBezTo>
                      <a:pt x="1045" y="1126"/>
                      <a:pt x="999" y="1138"/>
                      <a:pt x="955" y="1138"/>
                    </a:cubicBezTo>
                    <a:cubicBezTo>
                      <a:pt x="728" y="1138"/>
                      <a:pt x="554" y="833"/>
                      <a:pt x="787" y="706"/>
                    </a:cubicBezTo>
                    <a:cubicBezTo>
                      <a:pt x="812" y="694"/>
                      <a:pt x="838" y="668"/>
                      <a:pt x="863" y="656"/>
                    </a:cubicBezTo>
                    <a:cubicBezTo>
                      <a:pt x="888" y="643"/>
                      <a:pt x="914" y="630"/>
                      <a:pt x="952" y="605"/>
                    </a:cubicBezTo>
                    <a:cubicBezTo>
                      <a:pt x="981" y="579"/>
                      <a:pt x="1009" y="568"/>
                      <a:pt x="1035" y="568"/>
                    </a:cubicBezTo>
                    <a:close/>
                    <a:moveTo>
                      <a:pt x="997" y="1"/>
                    </a:moveTo>
                    <a:cubicBezTo>
                      <a:pt x="856" y="1"/>
                      <a:pt x="716" y="46"/>
                      <a:pt x="597" y="148"/>
                    </a:cubicBezTo>
                    <a:lnTo>
                      <a:pt x="571" y="186"/>
                    </a:lnTo>
                    <a:cubicBezTo>
                      <a:pt x="191" y="389"/>
                      <a:pt x="1" y="846"/>
                      <a:pt x="191" y="1251"/>
                    </a:cubicBezTo>
                    <a:cubicBezTo>
                      <a:pt x="329" y="1544"/>
                      <a:pt x="636" y="1702"/>
                      <a:pt x="946" y="1702"/>
                    </a:cubicBezTo>
                    <a:cubicBezTo>
                      <a:pt x="1093" y="1702"/>
                      <a:pt x="1240" y="1667"/>
                      <a:pt x="1370" y="1594"/>
                    </a:cubicBezTo>
                    <a:cubicBezTo>
                      <a:pt x="1763" y="1366"/>
                      <a:pt x="1890" y="820"/>
                      <a:pt x="1687" y="427"/>
                    </a:cubicBezTo>
                    <a:cubicBezTo>
                      <a:pt x="1553" y="175"/>
                      <a:pt x="1273" y="1"/>
                      <a:pt x="9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4"/>
              <p:cNvSpPr/>
              <p:nvPr/>
            </p:nvSpPr>
            <p:spPr>
              <a:xfrm flipH="1">
                <a:off x="-3783528" y="3716050"/>
                <a:ext cx="81263" cy="71568"/>
              </a:xfrm>
              <a:custGeom>
                <a:avLst/>
                <a:gdLst/>
                <a:ahLst/>
                <a:cxnLst/>
                <a:rect l="l" t="t" r="r" b="b"/>
                <a:pathLst>
                  <a:path w="2220" h="1955" extrusionOk="0">
                    <a:moveTo>
                      <a:pt x="1041" y="555"/>
                    </a:moveTo>
                    <a:cubicBezTo>
                      <a:pt x="1157" y="555"/>
                      <a:pt x="1297" y="663"/>
                      <a:pt x="1357" y="748"/>
                    </a:cubicBezTo>
                    <a:cubicBezTo>
                      <a:pt x="1484" y="938"/>
                      <a:pt x="1572" y="1293"/>
                      <a:pt x="1281" y="1369"/>
                    </a:cubicBezTo>
                    <a:cubicBezTo>
                      <a:pt x="1228" y="1384"/>
                      <a:pt x="1178" y="1391"/>
                      <a:pt x="1131" y="1391"/>
                    </a:cubicBezTo>
                    <a:cubicBezTo>
                      <a:pt x="820" y="1391"/>
                      <a:pt x="653" y="1085"/>
                      <a:pt x="698" y="799"/>
                    </a:cubicBezTo>
                    <a:cubicBezTo>
                      <a:pt x="774" y="773"/>
                      <a:pt x="850" y="735"/>
                      <a:pt x="900" y="647"/>
                    </a:cubicBezTo>
                    <a:cubicBezTo>
                      <a:pt x="934" y="580"/>
                      <a:pt x="985" y="555"/>
                      <a:pt x="1041" y="555"/>
                    </a:cubicBezTo>
                    <a:close/>
                    <a:moveTo>
                      <a:pt x="1086" y="0"/>
                    </a:moveTo>
                    <a:cubicBezTo>
                      <a:pt x="873" y="0"/>
                      <a:pt x="664" y="84"/>
                      <a:pt x="507" y="241"/>
                    </a:cubicBezTo>
                    <a:cubicBezTo>
                      <a:pt x="497" y="240"/>
                      <a:pt x="487" y="239"/>
                      <a:pt x="477" y="239"/>
                    </a:cubicBezTo>
                    <a:cubicBezTo>
                      <a:pt x="386" y="239"/>
                      <a:pt x="298" y="290"/>
                      <a:pt x="241" y="393"/>
                    </a:cubicBezTo>
                    <a:cubicBezTo>
                      <a:pt x="0" y="837"/>
                      <a:pt x="102" y="1420"/>
                      <a:pt x="507" y="1724"/>
                    </a:cubicBezTo>
                    <a:cubicBezTo>
                      <a:pt x="693" y="1875"/>
                      <a:pt x="935" y="1955"/>
                      <a:pt x="1174" y="1955"/>
                    </a:cubicBezTo>
                    <a:cubicBezTo>
                      <a:pt x="1457" y="1955"/>
                      <a:pt x="1736" y="1844"/>
                      <a:pt x="1915" y="1610"/>
                    </a:cubicBezTo>
                    <a:cubicBezTo>
                      <a:pt x="2219" y="1192"/>
                      <a:pt x="1978" y="482"/>
                      <a:pt x="1611" y="190"/>
                    </a:cubicBezTo>
                    <a:cubicBezTo>
                      <a:pt x="1453" y="61"/>
                      <a:pt x="1268" y="0"/>
                      <a:pt x="1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4"/>
              <p:cNvSpPr/>
              <p:nvPr/>
            </p:nvSpPr>
            <p:spPr>
              <a:xfrm flipH="1">
                <a:off x="-3852819" y="3637199"/>
                <a:ext cx="76321" cy="87382"/>
              </a:xfrm>
              <a:custGeom>
                <a:avLst/>
                <a:gdLst/>
                <a:ahLst/>
                <a:cxnLst/>
                <a:rect l="l" t="t" r="r" b="b"/>
                <a:pathLst>
                  <a:path w="2085" h="2387" extrusionOk="0">
                    <a:moveTo>
                      <a:pt x="412" y="0"/>
                    </a:moveTo>
                    <a:cubicBezTo>
                      <a:pt x="300" y="0"/>
                      <a:pt x="188" y="57"/>
                      <a:pt x="153" y="176"/>
                    </a:cubicBezTo>
                    <a:cubicBezTo>
                      <a:pt x="14" y="683"/>
                      <a:pt x="1" y="1165"/>
                      <a:pt x="140" y="1685"/>
                    </a:cubicBezTo>
                    <a:cubicBezTo>
                      <a:pt x="177" y="1813"/>
                      <a:pt x="269" y="1866"/>
                      <a:pt x="368" y="1866"/>
                    </a:cubicBezTo>
                    <a:cubicBezTo>
                      <a:pt x="543" y="1866"/>
                      <a:pt x="738" y="1696"/>
                      <a:pt x="673" y="1469"/>
                    </a:cubicBezTo>
                    <a:cubicBezTo>
                      <a:pt x="635" y="1330"/>
                      <a:pt x="622" y="1190"/>
                      <a:pt x="610" y="1051"/>
                    </a:cubicBezTo>
                    <a:lnTo>
                      <a:pt x="610" y="1051"/>
                    </a:lnTo>
                    <a:cubicBezTo>
                      <a:pt x="901" y="1457"/>
                      <a:pt x="1180" y="1862"/>
                      <a:pt x="1472" y="2268"/>
                    </a:cubicBezTo>
                    <a:cubicBezTo>
                      <a:pt x="1531" y="2352"/>
                      <a:pt x="1609" y="2387"/>
                      <a:pt x="1686" y="2387"/>
                    </a:cubicBezTo>
                    <a:cubicBezTo>
                      <a:pt x="1888" y="2387"/>
                      <a:pt x="2085" y="2146"/>
                      <a:pt x="1928" y="1926"/>
                    </a:cubicBezTo>
                    <a:cubicBezTo>
                      <a:pt x="1497" y="1317"/>
                      <a:pt x="1066" y="721"/>
                      <a:pt x="648" y="112"/>
                    </a:cubicBezTo>
                    <a:cubicBezTo>
                      <a:pt x="596" y="38"/>
                      <a:pt x="504" y="0"/>
                      <a:pt x="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24"/>
              <p:cNvSpPr/>
              <p:nvPr/>
            </p:nvSpPr>
            <p:spPr>
              <a:xfrm flipH="1">
                <a:off x="-4075374" y="3796585"/>
                <a:ext cx="128996" cy="109347"/>
              </a:xfrm>
              <a:custGeom>
                <a:avLst/>
                <a:gdLst/>
                <a:ahLst/>
                <a:cxnLst/>
                <a:rect l="l" t="t" r="r" b="b"/>
                <a:pathLst>
                  <a:path w="3524" h="2987" extrusionOk="0">
                    <a:moveTo>
                      <a:pt x="3104" y="1"/>
                    </a:moveTo>
                    <a:cubicBezTo>
                      <a:pt x="3051" y="1"/>
                      <a:pt x="2996" y="18"/>
                      <a:pt x="2943" y="57"/>
                    </a:cubicBezTo>
                    <a:cubicBezTo>
                      <a:pt x="2195" y="628"/>
                      <a:pt x="1447" y="1186"/>
                      <a:pt x="686" y="1756"/>
                    </a:cubicBezTo>
                    <a:cubicBezTo>
                      <a:pt x="698" y="1705"/>
                      <a:pt x="711" y="1655"/>
                      <a:pt x="724" y="1617"/>
                    </a:cubicBezTo>
                    <a:cubicBezTo>
                      <a:pt x="762" y="1388"/>
                      <a:pt x="800" y="1173"/>
                      <a:pt x="851" y="945"/>
                    </a:cubicBezTo>
                    <a:cubicBezTo>
                      <a:pt x="886" y="748"/>
                      <a:pt x="727" y="637"/>
                      <a:pt x="567" y="637"/>
                    </a:cubicBezTo>
                    <a:cubicBezTo>
                      <a:pt x="438" y="637"/>
                      <a:pt x="308" y="710"/>
                      <a:pt x="280" y="869"/>
                    </a:cubicBezTo>
                    <a:cubicBezTo>
                      <a:pt x="229" y="1173"/>
                      <a:pt x="166" y="1464"/>
                      <a:pt x="115" y="1756"/>
                    </a:cubicBezTo>
                    <a:cubicBezTo>
                      <a:pt x="77" y="1959"/>
                      <a:pt x="1" y="2200"/>
                      <a:pt x="102" y="2403"/>
                    </a:cubicBezTo>
                    <a:cubicBezTo>
                      <a:pt x="217" y="2593"/>
                      <a:pt x="432" y="2631"/>
                      <a:pt x="635" y="2694"/>
                    </a:cubicBezTo>
                    <a:cubicBezTo>
                      <a:pt x="965" y="2783"/>
                      <a:pt x="1294" y="2885"/>
                      <a:pt x="1637" y="2973"/>
                    </a:cubicBezTo>
                    <a:cubicBezTo>
                      <a:pt x="1667" y="2982"/>
                      <a:pt x="1696" y="2986"/>
                      <a:pt x="1724" y="2986"/>
                    </a:cubicBezTo>
                    <a:cubicBezTo>
                      <a:pt x="2015" y="2986"/>
                      <a:pt x="2176" y="2546"/>
                      <a:pt x="1852" y="2454"/>
                    </a:cubicBezTo>
                    <a:cubicBezTo>
                      <a:pt x="1624" y="2390"/>
                      <a:pt x="1396" y="2314"/>
                      <a:pt x="1155" y="2251"/>
                    </a:cubicBezTo>
                    <a:cubicBezTo>
                      <a:pt x="1117" y="2238"/>
                      <a:pt x="1079" y="2225"/>
                      <a:pt x="1028" y="2213"/>
                    </a:cubicBezTo>
                    <a:cubicBezTo>
                      <a:pt x="1776" y="1655"/>
                      <a:pt x="2524" y="1084"/>
                      <a:pt x="3285" y="513"/>
                    </a:cubicBezTo>
                    <a:cubicBezTo>
                      <a:pt x="3523" y="337"/>
                      <a:pt x="3339" y="1"/>
                      <a:pt x="3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4"/>
              <p:cNvSpPr/>
              <p:nvPr/>
            </p:nvSpPr>
            <p:spPr>
              <a:xfrm flipH="1">
                <a:off x="-4120799" y="3964426"/>
                <a:ext cx="117319" cy="105759"/>
              </a:xfrm>
              <a:custGeom>
                <a:avLst/>
                <a:gdLst/>
                <a:ahLst/>
                <a:cxnLst/>
                <a:rect l="l" t="t" r="r" b="b"/>
                <a:pathLst>
                  <a:path w="3205" h="2889" extrusionOk="0">
                    <a:moveTo>
                      <a:pt x="1395" y="1"/>
                    </a:moveTo>
                    <a:cubicBezTo>
                      <a:pt x="1359" y="1"/>
                      <a:pt x="1321" y="8"/>
                      <a:pt x="1281" y="24"/>
                    </a:cubicBezTo>
                    <a:cubicBezTo>
                      <a:pt x="381" y="417"/>
                      <a:pt x="1" y="1546"/>
                      <a:pt x="647" y="2345"/>
                    </a:cubicBezTo>
                    <a:cubicBezTo>
                      <a:pt x="947" y="2714"/>
                      <a:pt x="1363" y="2889"/>
                      <a:pt x="1780" y="2889"/>
                    </a:cubicBezTo>
                    <a:cubicBezTo>
                      <a:pt x="2264" y="2889"/>
                      <a:pt x="2750" y="2654"/>
                      <a:pt x="3057" y="2218"/>
                    </a:cubicBezTo>
                    <a:cubicBezTo>
                      <a:pt x="3205" y="1996"/>
                      <a:pt x="3001" y="1747"/>
                      <a:pt x="2802" y="1747"/>
                    </a:cubicBezTo>
                    <a:cubicBezTo>
                      <a:pt x="2728" y="1747"/>
                      <a:pt x="2655" y="1781"/>
                      <a:pt x="2600" y="1863"/>
                    </a:cubicBezTo>
                    <a:cubicBezTo>
                      <a:pt x="2399" y="2151"/>
                      <a:pt x="2083" y="2320"/>
                      <a:pt x="1768" y="2320"/>
                    </a:cubicBezTo>
                    <a:cubicBezTo>
                      <a:pt x="1529" y="2320"/>
                      <a:pt x="1290" y="2222"/>
                      <a:pt x="1104" y="2002"/>
                    </a:cubicBezTo>
                    <a:cubicBezTo>
                      <a:pt x="685" y="1508"/>
                      <a:pt x="926" y="798"/>
                      <a:pt x="1497" y="557"/>
                    </a:cubicBezTo>
                    <a:cubicBezTo>
                      <a:pt x="1799" y="422"/>
                      <a:pt x="1666" y="1"/>
                      <a:pt x="1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4"/>
              <p:cNvSpPr/>
              <p:nvPr/>
            </p:nvSpPr>
            <p:spPr>
              <a:xfrm flipH="1">
                <a:off x="-4169116" y="3917862"/>
                <a:ext cx="79726" cy="76693"/>
              </a:xfrm>
              <a:custGeom>
                <a:avLst/>
                <a:gdLst/>
                <a:ahLst/>
                <a:cxnLst/>
                <a:rect l="l" t="t" r="r" b="b"/>
                <a:pathLst>
                  <a:path w="2178" h="2095" extrusionOk="0">
                    <a:moveTo>
                      <a:pt x="514" y="0"/>
                    </a:moveTo>
                    <a:cubicBezTo>
                      <a:pt x="328" y="0"/>
                      <a:pt x="142" y="163"/>
                      <a:pt x="240" y="383"/>
                    </a:cubicBezTo>
                    <a:cubicBezTo>
                      <a:pt x="355" y="637"/>
                      <a:pt x="507" y="878"/>
                      <a:pt x="659" y="1106"/>
                    </a:cubicBezTo>
                    <a:cubicBezTo>
                      <a:pt x="494" y="1258"/>
                      <a:pt x="342" y="1410"/>
                      <a:pt x="190" y="1575"/>
                    </a:cubicBezTo>
                    <a:cubicBezTo>
                      <a:pt x="1" y="1773"/>
                      <a:pt x="206" y="2014"/>
                      <a:pt x="427" y="2014"/>
                    </a:cubicBezTo>
                    <a:cubicBezTo>
                      <a:pt x="503" y="2014"/>
                      <a:pt x="581" y="1986"/>
                      <a:pt x="646" y="1918"/>
                    </a:cubicBezTo>
                    <a:cubicBezTo>
                      <a:pt x="760" y="1791"/>
                      <a:pt x="887" y="1677"/>
                      <a:pt x="1014" y="1550"/>
                    </a:cubicBezTo>
                    <a:cubicBezTo>
                      <a:pt x="1153" y="1715"/>
                      <a:pt x="1318" y="1879"/>
                      <a:pt x="1496" y="2032"/>
                    </a:cubicBezTo>
                    <a:cubicBezTo>
                      <a:pt x="1550" y="2076"/>
                      <a:pt x="1607" y="2095"/>
                      <a:pt x="1661" y="2095"/>
                    </a:cubicBezTo>
                    <a:cubicBezTo>
                      <a:pt x="1884" y="2095"/>
                      <a:pt x="2063" y="1769"/>
                      <a:pt x="1838" y="1575"/>
                    </a:cubicBezTo>
                    <a:cubicBezTo>
                      <a:pt x="1686" y="1448"/>
                      <a:pt x="1559" y="1309"/>
                      <a:pt x="1432" y="1169"/>
                    </a:cubicBezTo>
                    <a:cubicBezTo>
                      <a:pt x="1597" y="1017"/>
                      <a:pt x="1775" y="878"/>
                      <a:pt x="1952" y="738"/>
                    </a:cubicBezTo>
                    <a:cubicBezTo>
                      <a:pt x="2178" y="554"/>
                      <a:pt x="1997" y="220"/>
                      <a:pt x="1765" y="220"/>
                    </a:cubicBezTo>
                    <a:cubicBezTo>
                      <a:pt x="1710" y="220"/>
                      <a:pt x="1653" y="238"/>
                      <a:pt x="1597" y="282"/>
                    </a:cubicBezTo>
                    <a:cubicBezTo>
                      <a:pt x="1420" y="421"/>
                      <a:pt x="1255" y="573"/>
                      <a:pt x="1077" y="726"/>
                    </a:cubicBezTo>
                    <a:cubicBezTo>
                      <a:pt x="963" y="548"/>
                      <a:pt x="862" y="358"/>
                      <a:pt x="773" y="168"/>
                    </a:cubicBezTo>
                    <a:cubicBezTo>
                      <a:pt x="719" y="50"/>
                      <a:pt x="616" y="0"/>
                      <a:pt x="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4"/>
              <p:cNvSpPr/>
              <p:nvPr/>
            </p:nvSpPr>
            <p:spPr>
              <a:xfrm flipH="1">
                <a:off x="-4214248" y="4267749"/>
                <a:ext cx="78005" cy="71604"/>
              </a:xfrm>
              <a:custGeom>
                <a:avLst/>
                <a:gdLst/>
                <a:ahLst/>
                <a:cxnLst/>
                <a:rect l="l" t="t" r="r" b="b"/>
                <a:pathLst>
                  <a:path w="2131" h="1956" extrusionOk="0">
                    <a:moveTo>
                      <a:pt x="1047" y="570"/>
                    </a:moveTo>
                    <a:cubicBezTo>
                      <a:pt x="1105" y="570"/>
                      <a:pt x="1164" y="580"/>
                      <a:pt x="1217" y="602"/>
                    </a:cubicBezTo>
                    <a:cubicBezTo>
                      <a:pt x="1471" y="690"/>
                      <a:pt x="1484" y="982"/>
                      <a:pt x="1357" y="1172"/>
                    </a:cubicBezTo>
                    <a:cubicBezTo>
                      <a:pt x="1274" y="1315"/>
                      <a:pt x="1164" y="1373"/>
                      <a:pt x="1056" y="1373"/>
                    </a:cubicBezTo>
                    <a:cubicBezTo>
                      <a:pt x="799" y="1373"/>
                      <a:pt x="547" y="1048"/>
                      <a:pt x="672" y="754"/>
                    </a:cubicBezTo>
                    <a:cubicBezTo>
                      <a:pt x="754" y="636"/>
                      <a:pt x="901" y="570"/>
                      <a:pt x="1047" y="570"/>
                    </a:cubicBezTo>
                    <a:close/>
                    <a:moveTo>
                      <a:pt x="1067" y="1"/>
                    </a:moveTo>
                    <a:cubicBezTo>
                      <a:pt x="706" y="1"/>
                      <a:pt x="352" y="178"/>
                      <a:pt x="165" y="488"/>
                    </a:cubicBezTo>
                    <a:cubicBezTo>
                      <a:pt x="140" y="526"/>
                      <a:pt x="114" y="564"/>
                      <a:pt x="102" y="614"/>
                    </a:cubicBezTo>
                    <a:cubicBezTo>
                      <a:pt x="76" y="652"/>
                      <a:pt x="76" y="703"/>
                      <a:pt x="76" y="741"/>
                    </a:cubicBezTo>
                    <a:cubicBezTo>
                      <a:pt x="0" y="1134"/>
                      <a:pt x="203" y="1578"/>
                      <a:pt x="545" y="1806"/>
                    </a:cubicBezTo>
                    <a:cubicBezTo>
                      <a:pt x="701" y="1908"/>
                      <a:pt x="868" y="1955"/>
                      <a:pt x="1032" y="1955"/>
                    </a:cubicBezTo>
                    <a:cubicBezTo>
                      <a:pt x="1376" y="1955"/>
                      <a:pt x="1705" y="1748"/>
                      <a:pt x="1877" y="1413"/>
                    </a:cubicBezTo>
                    <a:cubicBezTo>
                      <a:pt x="2130" y="919"/>
                      <a:pt x="1978" y="285"/>
                      <a:pt x="1446" y="69"/>
                    </a:cubicBezTo>
                    <a:cubicBezTo>
                      <a:pt x="1323" y="23"/>
                      <a:pt x="1195" y="1"/>
                      <a:pt x="1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4"/>
              <p:cNvSpPr/>
              <p:nvPr/>
            </p:nvSpPr>
            <p:spPr>
              <a:xfrm flipH="1">
                <a:off x="-4366853" y="4129705"/>
                <a:ext cx="160916" cy="193507"/>
              </a:xfrm>
              <a:custGeom>
                <a:avLst/>
                <a:gdLst/>
                <a:ahLst/>
                <a:cxnLst/>
                <a:rect l="l" t="t" r="r" b="b"/>
                <a:pathLst>
                  <a:path w="4396" h="5286" extrusionOk="0">
                    <a:moveTo>
                      <a:pt x="394" y="1"/>
                    </a:moveTo>
                    <a:cubicBezTo>
                      <a:pt x="201" y="1"/>
                      <a:pt x="0" y="247"/>
                      <a:pt x="138" y="467"/>
                    </a:cubicBezTo>
                    <a:cubicBezTo>
                      <a:pt x="341" y="771"/>
                      <a:pt x="531" y="1076"/>
                      <a:pt x="721" y="1380"/>
                    </a:cubicBezTo>
                    <a:cubicBezTo>
                      <a:pt x="734" y="1393"/>
                      <a:pt x="746" y="1405"/>
                      <a:pt x="759" y="1418"/>
                    </a:cubicBezTo>
                    <a:cubicBezTo>
                      <a:pt x="620" y="1849"/>
                      <a:pt x="696" y="2318"/>
                      <a:pt x="1152" y="2572"/>
                    </a:cubicBezTo>
                    <a:cubicBezTo>
                      <a:pt x="1270" y="2641"/>
                      <a:pt x="1379" y="2667"/>
                      <a:pt x="1484" y="2667"/>
                    </a:cubicBezTo>
                    <a:cubicBezTo>
                      <a:pt x="1785" y="2667"/>
                      <a:pt x="2049" y="2448"/>
                      <a:pt x="2369" y="2382"/>
                    </a:cubicBezTo>
                    <a:cubicBezTo>
                      <a:pt x="2407" y="2374"/>
                      <a:pt x="2444" y="2370"/>
                      <a:pt x="2480" y="2370"/>
                    </a:cubicBezTo>
                    <a:cubicBezTo>
                      <a:pt x="2792" y="2370"/>
                      <a:pt x="3062" y="2649"/>
                      <a:pt x="3016" y="2978"/>
                    </a:cubicBezTo>
                    <a:cubicBezTo>
                      <a:pt x="2966" y="3331"/>
                      <a:pt x="2602" y="3507"/>
                      <a:pt x="2271" y="3507"/>
                    </a:cubicBezTo>
                    <a:cubicBezTo>
                      <a:pt x="2185" y="3507"/>
                      <a:pt x="2102" y="3496"/>
                      <a:pt x="2027" y="3472"/>
                    </a:cubicBezTo>
                    <a:cubicBezTo>
                      <a:pt x="1998" y="3464"/>
                      <a:pt x="1969" y="3460"/>
                      <a:pt x="1941" y="3460"/>
                    </a:cubicBezTo>
                    <a:cubicBezTo>
                      <a:pt x="1650" y="3460"/>
                      <a:pt x="1487" y="3912"/>
                      <a:pt x="1812" y="4005"/>
                    </a:cubicBezTo>
                    <a:cubicBezTo>
                      <a:pt x="1937" y="4043"/>
                      <a:pt x="2069" y="4060"/>
                      <a:pt x="2203" y="4060"/>
                    </a:cubicBezTo>
                    <a:cubicBezTo>
                      <a:pt x="2380" y="4060"/>
                      <a:pt x="2558" y="4030"/>
                      <a:pt x="2724" y="3980"/>
                    </a:cubicBezTo>
                    <a:cubicBezTo>
                      <a:pt x="3041" y="4411"/>
                      <a:pt x="3371" y="4816"/>
                      <a:pt x="3739" y="5197"/>
                    </a:cubicBezTo>
                    <a:cubicBezTo>
                      <a:pt x="3802" y="5260"/>
                      <a:pt x="3878" y="5286"/>
                      <a:pt x="3953" y="5286"/>
                    </a:cubicBezTo>
                    <a:cubicBezTo>
                      <a:pt x="4180" y="5286"/>
                      <a:pt x="4396" y="5045"/>
                      <a:pt x="4195" y="4854"/>
                    </a:cubicBezTo>
                    <a:cubicBezTo>
                      <a:pt x="3840" y="4487"/>
                      <a:pt x="3523" y="4106"/>
                      <a:pt x="3232" y="3701"/>
                    </a:cubicBezTo>
                    <a:cubicBezTo>
                      <a:pt x="3549" y="3409"/>
                      <a:pt x="3701" y="2990"/>
                      <a:pt x="3498" y="2496"/>
                    </a:cubicBezTo>
                    <a:cubicBezTo>
                      <a:pt x="3336" y="2098"/>
                      <a:pt x="2955" y="1786"/>
                      <a:pt x="2522" y="1786"/>
                    </a:cubicBezTo>
                    <a:cubicBezTo>
                      <a:pt x="2513" y="1786"/>
                      <a:pt x="2505" y="1786"/>
                      <a:pt x="2496" y="1786"/>
                    </a:cubicBezTo>
                    <a:cubicBezTo>
                      <a:pt x="2217" y="1786"/>
                      <a:pt x="2014" y="1976"/>
                      <a:pt x="1748" y="2027"/>
                    </a:cubicBezTo>
                    <a:cubicBezTo>
                      <a:pt x="1682" y="2074"/>
                      <a:pt x="1620" y="2096"/>
                      <a:pt x="1565" y="2096"/>
                    </a:cubicBezTo>
                    <a:cubicBezTo>
                      <a:pt x="1438" y="2096"/>
                      <a:pt x="1340" y="1980"/>
                      <a:pt x="1279" y="1761"/>
                    </a:cubicBezTo>
                    <a:cubicBezTo>
                      <a:pt x="1304" y="1659"/>
                      <a:pt x="1317" y="1570"/>
                      <a:pt x="1330" y="1469"/>
                    </a:cubicBezTo>
                    <a:cubicBezTo>
                      <a:pt x="1431" y="1203"/>
                      <a:pt x="1647" y="1063"/>
                      <a:pt x="1900" y="987"/>
                    </a:cubicBezTo>
                    <a:cubicBezTo>
                      <a:pt x="2225" y="894"/>
                      <a:pt x="2073" y="442"/>
                      <a:pt x="1783" y="442"/>
                    </a:cubicBezTo>
                    <a:cubicBezTo>
                      <a:pt x="1755" y="442"/>
                      <a:pt x="1727" y="446"/>
                      <a:pt x="1697" y="454"/>
                    </a:cubicBezTo>
                    <a:cubicBezTo>
                      <a:pt x="1469" y="518"/>
                      <a:pt x="1254" y="670"/>
                      <a:pt x="1076" y="873"/>
                    </a:cubicBezTo>
                    <a:cubicBezTo>
                      <a:pt x="911" y="619"/>
                      <a:pt x="759" y="378"/>
                      <a:pt x="594" y="125"/>
                    </a:cubicBezTo>
                    <a:cubicBezTo>
                      <a:pt x="541" y="37"/>
                      <a:pt x="468" y="1"/>
                      <a:pt x="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4"/>
              <p:cNvSpPr/>
              <p:nvPr/>
            </p:nvSpPr>
            <p:spPr>
              <a:xfrm flipH="1">
                <a:off x="-4199278" y="4076479"/>
                <a:ext cx="90341" cy="66369"/>
              </a:xfrm>
              <a:custGeom>
                <a:avLst/>
                <a:gdLst/>
                <a:ahLst/>
                <a:cxnLst/>
                <a:rect l="l" t="t" r="r" b="b"/>
                <a:pathLst>
                  <a:path w="2468" h="1813" extrusionOk="0">
                    <a:moveTo>
                      <a:pt x="2049" y="1"/>
                    </a:moveTo>
                    <a:cubicBezTo>
                      <a:pt x="1996" y="1"/>
                      <a:pt x="1941" y="18"/>
                      <a:pt x="1887" y="57"/>
                    </a:cubicBezTo>
                    <a:cubicBezTo>
                      <a:pt x="1329" y="476"/>
                      <a:pt x="784" y="881"/>
                      <a:pt x="239" y="1300"/>
                    </a:cubicBezTo>
                    <a:cubicBezTo>
                      <a:pt x="1" y="1476"/>
                      <a:pt x="186" y="1813"/>
                      <a:pt x="420" y="1813"/>
                    </a:cubicBezTo>
                    <a:cubicBezTo>
                      <a:pt x="473" y="1813"/>
                      <a:pt x="528" y="1796"/>
                      <a:pt x="581" y="1756"/>
                    </a:cubicBezTo>
                    <a:cubicBezTo>
                      <a:pt x="1127" y="1338"/>
                      <a:pt x="1685" y="932"/>
                      <a:pt x="2230" y="514"/>
                    </a:cubicBezTo>
                    <a:cubicBezTo>
                      <a:pt x="2468" y="338"/>
                      <a:pt x="2283" y="1"/>
                      <a:pt x="2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4"/>
              <p:cNvSpPr/>
              <p:nvPr/>
            </p:nvSpPr>
            <p:spPr>
              <a:xfrm flipH="1">
                <a:off x="-4393886" y="3354449"/>
                <a:ext cx="937637" cy="1240811"/>
              </a:xfrm>
              <a:custGeom>
                <a:avLst/>
                <a:gdLst/>
                <a:ahLst/>
                <a:cxnLst/>
                <a:rect l="l" t="t" r="r" b="b"/>
                <a:pathLst>
                  <a:path w="25615" h="33895" extrusionOk="0">
                    <a:moveTo>
                      <a:pt x="2968" y="5186"/>
                    </a:moveTo>
                    <a:cubicBezTo>
                      <a:pt x="3069" y="5186"/>
                      <a:pt x="3158" y="5237"/>
                      <a:pt x="3209" y="5338"/>
                    </a:cubicBezTo>
                    <a:cubicBezTo>
                      <a:pt x="3640" y="5871"/>
                      <a:pt x="4046" y="6429"/>
                      <a:pt x="4426" y="7000"/>
                    </a:cubicBezTo>
                    <a:cubicBezTo>
                      <a:pt x="4578" y="7215"/>
                      <a:pt x="4375" y="7456"/>
                      <a:pt x="4185" y="7456"/>
                    </a:cubicBezTo>
                    <a:cubicBezTo>
                      <a:pt x="4109" y="7456"/>
                      <a:pt x="4033" y="7431"/>
                      <a:pt x="3982" y="7342"/>
                    </a:cubicBezTo>
                    <a:cubicBezTo>
                      <a:pt x="3741" y="6987"/>
                      <a:pt x="3500" y="6644"/>
                      <a:pt x="3247" y="6302"/>
                    </a:cubicBezTo>
                    <a:cubicBezTo>
                      <a:pt x="3234" y="6442"/>
                      <a:pt x="3234" y="6581"/>
                      <a:pt x="3221" y="6721"/>
                    </a:cubicBezTo>
                    <a:cubicBezTo>
                      <a:pt x="3209" y="6885"/>
                      <a:pt x="3082" y="6961"/>
                      <a:pt x="2955" y="6961"/>
                    </a:cubicBezTo>
                    <a:cubicBezTo>
                      <a:pt x="2803" y="6961"/>
                      <a:pt x="2638" y="6847"/>
                      <a:pt x="2651" y="6644"/>
                    </a:cubicBezTo>
                    <a:cubicBezTo>
                      <a:pt x="2689" y="6277"/>
                      <a:pt x="2689" y="5896"/>
                      <a:pt x="2663" y="5529"/>
                    </a:cubicBezTo>
                    <a:cubicBezTo>
                      <a:pt x="2651" y="5465"/>
                      <a:pt x="2663" y="5402"/>
                      <a:pt x="2701" y="5338"/>
                    </a:cubicBezTo>
                    <a:cubicBezTo>
                      <a:pt x="2752" y="5237"/>
                      <a:pt x="2866" y="5186"/>
                      <a:pt x="2968" y="5186"/>
                    </a:cubicBezTo>
                    <a:close/>
                    <a:moveTo>
                      <a:pt x="7634" y="10499"/>
                    </a:moveTo>
                    <a:cubicBezTo>
                      <a:pt x="7634" y="10499"/>
                      <a:pt x="7621" y="10512"/>
                      <a:pt x="7621" y="10525"/>
                    </a:cubicBezTo>
                    <a:cubicBezTo>
                      <a:pt x="7571" y="10613"/>
                      <a:pt x="7495" y="10651"/>
                      <a:pt x="7419" y="10677"/>
                    </a:cubicBezTo>
                    <a:cubicBezTo>
                      <a:pt x="7381" y="10968"/>
                      <a:pt x="7545" y="11273"/>
                      <a:pt x="7862" y="11273"/>
                    </a:cubicBezTo>
                    <a:cubicBezTo>
                      <a:pt x="7900" y="11273"/>
                      <a:pt x="7951" y="11260"/>
                      <a:pt x="8002" y="11247"/>
                    </a:cubicBezTo>
                    <a:cubicBezTo>
                      <a:pt x="8078" y="11222"/>
                      <a:pt x="8129" y="11184"/>
                      <a:pt x="8154" y="11133"/>
                    </a:cubicBezTo>
                    <a:lnTo>
                      <a:pt x="7634" y="10499"/>
                    </a:lnTo>
                    <a:close/>
                    <a:moveTo>
                      <a:pt x="17208" y="23268"/>
                    </a:moveTo>
                    <a:cubicBezTo>
                      <a:pt x="17068" y="23268"/>
                      <a:pt x="16929" y="23344"/>
                      <a:pt x="16853" y="23471"/>
                    </a:cubicBezTo>
                    <a:cubicBezTo>
                      <a:pt x="16840" y="23471"/>
                      <a:pt x="16840" y="23471"/>
                      <a:pt x="16840" y="23484"/>
                    </a:cubicBezTo>
                    <a:lnTo>
                      <a:pt x="17246" y="23991"/>
                    </a:lnTo>
                    <a:cubicBezTo>
                      <a:pt x="17322" y="23966"/>
                      <a:pt x="17385" y="23928"/>
                      <a:pt x="17436" y="23851"/>
                    </a:cubicBezTo>
                    <a:cubicBezTo>
                      <a:pt x="17563" y="23712"/>
                      <a:pt x="17626" y="23484"/>
                      <a:pt x="17461" y="23357"/>
                    </a:cubicBezTo>
                    <a:cubicBezTo>
                      <a:pt x="17385" y="23294"/>
                      <a:pt x="17296" y="23268"/>
                      <a:pt x="17208" y="23268"/>
                    </a:cubicBezTo>
                    <a:close/>
                    <a:moveTo>
                      <a:pt x="19630" y="25513"/>
                    </a:moveTo>
                    <a:cubicBezTo>
                      <a:pt x="19477" y="25513"/>
                      <a:pt x="19338" y="25589"/>
                      <a:pt x="19249" y="25703"/>
                    </a:cubicBezTo>
                    <a:cubicBezTo>
                      <a:pt x="19122" y="25994"/>
                      <a:pt x="19376" y="26324"/>
                      <a:pt x="19630" y="26324"/>
                    </a:cubicBezTo>
                    <a:cubicBezTo>
                      <a:pt x="19744" y="26324"/>
                      <a:pt x="19845" y="26273"/>
                      <a:pt x="19934" y="26121"/>
                    </a:cubicBezTo>
                    <a:cubicBezTo>
                      <a:pt x="20061" y="25931"/>
                      <a:pt x="20048" y="25639"/>
                      <a:pt x="19794" y="25551"/>
                    </a:cubicBezTo>
                    <a:cubicBezTo>
                      <a:pt x="19744" y="25525"/>
                      <a:pt x="19693" y="25513"/>
                      <a:pt x="19630" y="25513"/>
                    </a:cubicBezTo>
                    <a:close/>
                    <a:moveTo>
                      <a:pt x="21202" y="28873"/>
                    </a:moveTo>
                    <a:lnTo>
                      <a:pt x="22077" y="29963"/>
                    </a:lnTo>
                    <a:cubicBezTo>
                      <a:pt x="22039" y="29735"/>
                      <a:pt x="21975" y="29494"/>
                      <a:pt x="21836" y="29291"/>
                    </a:cubicBezTo>
                    <a:cubicBezTo>
                      <a:pt x="21684" y="29076"/>
                      <a:pt x="21506" y="28911"/>
                      <a:pt x="21227" y="28873"/>
                    </a:cubicBezTo>
                    <a:close/>
                    <a:moveTo>
                      <a:pt x="1953" y="0"/>
                    </a:moveTo>
                    <a:lnTo>
                      <a:pt x="1471" y="393"/>
                    </a:lnTo>
                    <a:cubicBezTo>
                      <a:pt x="495" y="1179"/>
                      <a:pt x="1" y="2346"/>
                      <a:pt x="51" y="3512"/>
                    </a:cubicBezTo>
                    <a:cubicBezTo>
                      <a:pt x="419" y="4045"/>
                      <a:pt x="787" y="4565"/>
                      <a:pt x="1154" y="5097"/>
                    </a:cubicBezTo>
                    <a:cubicBezTo>
                      <a:pt x="1307" y="5313"/>
                      <a:pt x="1116" y="5554"/>
                      <a:pt x="914" y="5554"/>
                    </a:cubicBezTo>
                    <a:cubicBezTo>
                      <a:pt x="837" y="5554"/>
                      <a:pt x="761" y="5529"/>
                      <a:pt x="698" y="5440"/>
                    </a:cubicBezTo>
                    <a:cubicBezTo>
                      <a:pt x="609" y="5313"/>
                      <a:pt x="520" y="5186"/>
                      <a:pt x="432" y="5047"/>
                    </a:cubicBezTo>
                    <a:lnTo>
                      <a:pt x="432" y="5047"/>
                    </a:lnTo>
                    <a:cubicBezTo>
                      <a:pt x="546" y="5313"/>
                      <a:pt x="711" y="5554"/>
                      <a:pt x="901" y="5782"/>
                    </a:cubicBezTo>
                    <a:lnTo>
                      <a:pt x="1700" y="6797"/>
                    </a:lnTo>
                    <a:cubicBezTo>
                      <a:pt x="1966" y="6822"/>
                      <a:pt x="2220" y="6987"/>
                      <a:pt x="2372" y="7215"/>
                    </a:cubicBezTo>
                    <a:cubicBezTo>
                      <a:pt x="2473" y="7380"/>
                      <a:pt x="2511" y="7570"/>
                      <a:pt x="2486" y="7760"/>
                    </a:cubicBezTo>
                    <a:lnTo>
                      <a:pt x="4134" y="9789"/>
                    </a:lnTo>
                    <a:cubicBezTo>
                      <a:pt x="4185" y="9776"/>
                      <a:pt x="4248" y="9764"/>
                      <a:pt x="4299" y="9764"/>
                    </a:cubicBezTo>
                    <a:cubicBezTo>
                      <a:pt x="4451" y="9764"/>
                      <a:pt x="4604" y="9827"/>
                      <a:pt x="4730" y="9992"/>
                    </a:cubicBezTo>
                    <a:cubicBezTo>
                      <a:pt x="5111" y="10461"/>
                      <a:pt x="5364" y="11095"/>
                      <a:pt x="5656" y="11602"/>
                    </a:cubicBezTo>
                    <a:cubicBezTo>
                      <a:pt x="5681" y="11653"/>
                      <a:pt x="5719" y="11729"/>
                      <a:pt x="5757" y="11805"/>
                    </a:cubicBezTo>
                    <a:lnTo>
                      <a:pt x="6163" y="12313"/>
                    </a:lnTo>
                    <a:cubicBezTo>
                      <a:pt x="6176" y="12313"/>
                      <a:pt x="6189" y="12300"/>
                      <a:pt x="6214" y="12300"/>
                    </a:cubicBezTo>
                    <a:cubicBezTo>
                      <a:pt x="6328" y="12236"/>
                      <a:pt x="6468" y="12198"/>
                      <a:pt x="6594" y="12148"/>
                    </a:cubicBezTo>
                    <a:cubicBezTo>
                      <a:pt x="6632" y="12122"/>
                      <a:pt x="6658" y="12122"/>
                      <a:pt x="6696" y="12122"/>
                    </a:cubicBezTo>
                    <a:cubicBezTo>
                      <a:pt x="6810" y="12122"/>
                      <a:pt x="6911" y="12198"/>
                      <a:pt x="6962" y="12300"/>
                    </a:cubicBezTo>
                    <a:cubicBezTo>
                      <a:pt x="7051" y="12477"/>
                      <a:pt x="7025" y="12591"/>
                      <a:pt x="7000" y="12782"/>
                    </a:cubicBezTo>
                    <a:cubicBezTo>
                      <a:pt x="6975" y="13023"/>
                      <a:pt x="6975" y="13200"/>
                      <a:pt x="7025" y="13378"/>
                    </a:cubicBezTo>
                    <a:lnTo>
                      <a:pt x="8306" y="14963"/>
                    </a:lnTo>
                    <a:cubicBezTo>
                      <a:pt x="8953" y="15762"/>
                      <a:pt x="9840" y="16231"/>
                      <a:pt x="10791" y="16357"/>
                    </a:cubicBezTo>
                    <a:cubicBezTo>
                      <a:pt x="11147" y="16079"/>
                      <a:pt x="11502" y="15800"/>
                      <a:pt x="11844" y="15521"/>
                    </a:cubicBezTo>
                    <a:lnTo>
                      <a:pt x="11844" y="15521"/>
                    </a:lnTo>
                    <a:cubicBezTo>
                      <a:pt x="11666" y="15533"/>
                      <a:pt x="11476" y="15559"/>
                      <a:pt x="11400" y="15571"/>
                    </a:cubicBezTo>
                    <a:lnTo>
                      <a:pt x="11375" y="15571"/>
                    </a:lnTo>
                    <a:cubicBezTo>
                      <a:pt x="11032" y="15571"/>
                      <a:pt x="10969" y="15013"/>
                      <a:pt x="11324" y="15001"/>
                    </a:cubicBezTo>
                    <a:cubicBezTo>
                      <a:pt x="11527" y="14988"/>
                      <a:pt x="11831" y="14925"/>
                      <a:pt x="12110" y="14925"/>
                    </a:cubicBezTo>
                    <a:cubicBezTo>
                      <a:pt x="12326" y="14925"/>
                      <a:pt x="12516" y="14963"/>
                      <a:pt x="12643" y="15077"/>
                    </a:cubicBezTo>
                    <a:cubicBezTo>
                      <a:pt x="12808" y="15229"/>
                      <a:pt x="12808" y="15457"/>
                      <a:pt x="12833" y="15660"/>
                    </a:cubicBezTo>
                    <a:cubicBezTo>
                      <a:pt x="12846" y="15939"/>
                      <a:pt x="12871" y="16231"/>
                      <a:pt x="12896" y="16510"/>
                    </a:cubicBezTo>
                    <a:cubicBezTo>
                      <a:pt x="12909" y="16700"/>
                      <a:pt x="12744" y="16814"/>
                      <a:pt x="12592" y="16814"/>
                    </a:cubicBezTo>
                    <a:cubicBezTo>
                      <a:pt x="12465" y="16814"/>
                      <a:pt x="12338" y="16738"/>
                      <a:pt x="12326" y="16573"/>
                    </a:cubicBezTo>
                    <a:cubicBezTo>
                      <a:pt x="12313" y="16396"/>
                      <a:pt x="12300" y="16231"/>
                      <a:pt x="12288" y="16053"/>
                    </a:cubicBezTo>
                    <a:cubicBezTo>
                      <a:pt x="12288" y="16028"/>
                      <a:pt x="12288" y="15964"/>
                      <a:pt x="12288" y="15901"/>
                    </a:cubicBezTo>
                    <a:cubicBezTo>
                      <a:pt x="11971" y="16155"/>
                      <a:pt x="11654" y="16408"/>
                      <a:pt x="11337" y="16662"/>
                    </a:cubicBezTo>
                    <a:lnTo>
                      <a:pt x="13328" y="19134"/>
                    </a:lnTo>
                    <a:lnTo>
                      <a:pt x="14481" y="20555"/>
                    </a:lnTo>
                    <a:cubicBezTo>
                      <a:pt x="14481" y="20555"/>
                      <a:pt x="14481" y="20542"/>
                      <a:pt x="14481" y="20542"/>
                    </a:cubicBezTo>
                    <a:cubicBezTo>
                      <a:pt x="14532" y="20415"/>
                      <a:pt x="14621" y="20364"/>
                      <a:pt x="14722" y="20364"/>
                    </a:cubicBezTo>
                    <a:cubicBezTo>
                      <a:pt x="14900" y="20364"/>
                      <a:pt x="15090" y="20542"/>
                      <a:pt x="15014" y="20758"/>
                    </a:cubicBezTo>
                    <a:cubicBezTo>
                      <a:pt x="14963" y="20859"/>
                      <a:pt x="14925" y="20973"/>
                      <a:pt x="14900" y="21075"/>
                    </a:cubicBezTo>
                    <a:lnTo>
                      <a:pt x="16447" y="22989"/>
                    </a:lnTo>
                    <a:cubicBezTo>
                      <a:pt x="16472" y="22977"/>
                      <a:pt x="16498" y="22964"/>
                      <a:pt x="16523" y="22964"/>
                    </a:cubicBezTo>
                    <a:cubicBezTo>
                      <a:pt x="16701" y="22786"/>
                      <a:pt x="16941" y="22698"/>
                      <a:pt x="17195" y="22698"/>
                    </a:cubicBezTo>
                    <a:cubicBezTo>
                      <a:pt x="17398" y="22698"/>
                      <a:pt x="17601" y="22761"/>
                      <a:pt x="17766" y="22875"/>
                    </a:cubicBezTo>
                    <a:cubicBezTo>
                      <a:pt x="18197" y="23167"/>
                      <a:pt x="18222" y="23763"/>
                      <a:pt x="17930" y="24168"/>
                    </a:cubicBezTo>
                    <a:cubicBezTo>
                      <a:pt x="17842" y="24283"/>
                      <a:pt x="17740" y="24371"/>
                      <a:pt x="17613" y="24447"/>
                    </a:cubicBezTo>
                    <a:lnTo>
                      <a:pt x="18653" y="25715"/>
                    </a:lnTo>
                    <a:cubicBezTo>
                      <a:pt x="18653" y="25703"/>
                      <a:pt x="18653" y="25690"/>
                      <a:pt x="18653" y="25690"/>
                    </a:cubicBezTo>
                    <a:cubicBezTo>
                      <a:pt x="18653" y="25652"/>
                      <a:pt x="18653" y="25601"/>
                      <a:pt x="18679" y="25563"/>
                    </a:cubicBezTo>
                    <a:cubicBezTo>
                      <a:pt x="18691" y="25513"/>
                      <a:pt x="18717" y="25475"/>
                      <a:pt x="18742" y="25437"/>
                    </a:cubicBezTo>
                    <a:cubicBezTo>
                      <a:pt x="18932" y="25132"/>
                      <a:pt x="19287" y="24955"/>
                      <a:pt x="19642" y="24955"/>
                    </a:cubicBezTo>
                    <a:cubicBezTo>
                      <a:pt x="19769" y="24955"/>
                      <a:pt x="19896" y="24967"/>
                      <a:pt x="20023" y="25018"/>
                    </a:cubicBezTo>
                    <a:cubicBezTo>
                      <a:pt x="20555" y="25234"/>
                      <a:pt x="20707" y="25868"/>
                      <a:pt x="20454" y="26362"/>
                    </a:cubicBezTo>
                    <a:cubicBezTo>
                      <a:pt x="20276" y="26692"/>
                      <a:pt x="19947" y="26895"/>
                      <a:pt x="19604" y="26895"/>
                    </a:cubicBezTo>
                    <a:lnTo>
                      <a:pt x="20784" y="28353"/>
                    </a:lnTo>
                    <a:cubicBezTo>
                      <a:pt x="20910" y="28315"/>
                      <a:pt x="21037" y="28302"/>
                      <a:pt x="21164" y="28302"/>
                    </a:cubicBezTo>
                    <a:cubicBezTo>
                      <a:pt x="21380" y="28302"/>
                      <a:pt x="21595" y="28353"/>
                      <a:pt x="21798" y="28480"/>
                    </a:cubicBezTo>
                    <a:cubicBezTo>
                      <a:pt x="22635" y="28987"/>
                      <a:pt x="22648" y="29862"/>
                      <a:pt x="22698" y="30724"/>
                    </a:cubicBezTo>
                    <a:lnTo>
                      <a:pt x="24448" y="32892"/>
                    </a:lnTo>
                    <a:cubicBezTo>
                      <a:pt x="24778" y="33311"/>
                      <a:pt x="25184" y="33653"/>
                      <a:pt x="25615" y="33894"/>
                    </a:cubicBezTo>
                    <a:lnTo>
                      <a:pt x="25615" y="30699"/>
                    </a:lnTo>
                    <a:cubicBezTo>
                      <a:pt x="25564" y="30635"/>
                      <a:pt x="25501" y="30559"/>
                      <a:pt x="25450" y="30496"/>
                    </a:cubicBezTo>
                    <a:lnTo>
                      <a:pt x="25108" y="30065"/>
                    </a:lnTo>
                    <a:cubicBezTo>
                      <a:pt x="25095" y="30065"/>
                      <a:pt x="25095" y="30052"/>
                      <a:pt x="25095" y="30052"/>
                    </a:cubicBezTo>
                    <a:lnTo>
                      <a:pt x="24841" y="29748"/>
                    </a:lnTo>
                    <a:lnTo>
                      <a:pt x="24841" y="29748"/>
                    </a:lnTo>
                    <a:cubicBezTo>
                      <a:pt x="24867" y="29849"/>
                      <a:pt x="24879" y="29951"/>
                      <a:pt x="24905" y="30052"/>
                    </a:cubicBezTo>
                    <a:cubicBezTo>
                      <a:pt x="24943" y="30242"/>
                      <a:pt x="24791" y="30356"/>
                      <a:pt x="24626" y="30356"/>
                    </a:cubicBezTo>
                    <a:cubicBezTo>
                      <a:pt x="24499" y="30356"/>
                      <a:pt x="24359" y="30280"/>
                      <a:pt x="24334" y="30115"/>
                    </a:cubicBezTo>
                    <a:cubicBezTo>
                      <a:pt x="24258" y="29710"/>
                      <a:pt x="24195" y="29304"/>
                      <a:pt x="24157" y="28886"/>
                    </a:cubicBezTo>
                    <a:lnTo>
                      <a:pt x="18209" y="21531"/>
                    </a:lnTo>
                    <a:cubicBezTo>
                      <a:pt x="18070" y="21506"/>
                      <a:pt x="17956" y="21366"/>
                      <a:pt x="17956" y="21227"/>
                    </a:cubicBezTo>
                    <a:lnTo>
                      <a:pt x="16599" y="19540"/>
                    </a:lnTo>
                    <a:cubicBezTo>
                      <a:pt x="16231" y="19515"/>
                      <a:pt x="15864" y="19337"/>
                      <a:pt x="15597" y="19008"/>
                    </a:cubicBezTo>
                    <a:cubicBezTo>
                      <a:pt x="15331" y="18678"/>
                      <a:pt x="15242" y="18285"/>
                      <a:pt x="15293" y="17917"/>
                    </a:cubicBezTo>
                    <a:lnTo>
                      <a:pt x="13492" y="15685"/>
                    </a:lnTo>
                    <a:lnTo>
                      <a:pt x="12655" y="14658"/>
                    </a:lnTo>
                    <a:cubicBezTo>
                      <a:pt x="11590" y="14608"/>
                      <a:pt x="10563" y="14113"/>
                      <a:pt x="9853" y="13238"/>
                    </a:cubicBezTo>
                    <a:lnTo>
                      <a:pt x="8534" y="11602"/>
                    </a:lnTo>
                    <a:cubicBezTo>
                      <a:pt x="8357" y="11755"/>
                      <a:pt x="8129" y="11831"/>
                      <a:pt x="7888" y="11831"/>
                    </a:cubicBezTo>
                    <a:cubicBezTo>
                      <a:pt x="7647" y="11831"/>
                      <a:pt x="7406" y="11755"/>
                      <a:pt x="7228" y="11602"/>
                    </a:cubicBezTo>
                    <a:cubicBezTo>
                      <a:pt x="6823" y="11298"/>
                      <a:pt x="6721" y="10715"/>
                      <a:pt x="6962" y="10271"/>
                    </a:cubicBezTo>
                    <a:cubicBezTo>
                      <a:pt x="7013" y="10157"/>
                      <a:pt x="7114" y="10119"/>
                      <a:pt x="7216" y="10119"/>
                    </a:cubicBezTo>
                    <a:lnTo>
                      <a:pt x="7228" y="10119"/>
                    </a:lnTo>
                    <a:cubicBezTo>
                      <a:pt x="7254" y="10093"/>
                      <a:pt x="7266" y="10081"/>
                      <a:pt x="7292" y="10068"/>
                    </a:cubicBezTo>
                    <a:lnTo>
                      <a:pt x="5973" y="8432"/>
                    </a:lnTo>
                    <a:cubicBezTo>
                      <a:pt x="5948" y="8445"/>
                      <a:pt x="5935" y="8445"/>
                      <a:pt x="5910" y="8445"/>
                    </a:cubicBezTo>
                    <a:cubicBezTo>
                      <a:pt x="5770" y="8445"/>
                      <a:pt x="5643" y="8369"/>
                      <a:pt x="5605" y="8204"/>
                    </a:cubicBezTo>
                    <a:cubicBezTo>
                      <a:pt x="5580" y="8103"/>
                      <a:pt x="5555" y="7989"/>
                      <a:pt x="5529" y="7887"/>
                    </a:cubicBezTo>
                    <a:lnTo>
                      <a:pt x="2435" y="4058"/>
                    </a:lnTo>
                    <a:cubicBezTo>
                      <a:pt x="2334" y="3931"/>
                      <a:pt x="2245" y="3804"/>
                      <a:pt x="2156" y="3665"/>
                    </a:cubicBezTo>
                    <a:lnTo>
                      <a:pt x="2144" y="3665"/>
                    </a:lnTo>
                    <a:cubicBezTo>
                      <a:pt x="2004" y="3665"/>
                      <a:pt x="1890" y="3576"/>
                      <a:pt x="1865" y="3411"/>
                    </a:cubicBezTo>
                    <a:cubicBezTo>
                      <a:pt x="1827" y="3208"/>
                      <a:pt x="1801" y="3005"/>
                      <a:pt x="1763" y="2802"/>
                    </a:cubicBezTo>
                    <a:cubicBezTo>
                      <a:pt x="1649" y="2447"/>
                      <a:pt x="1586" y="2080"/>
                      <a:pt x="1586" y="1725"/>
                    </a:cubicBezTo>
                    <a:cubicBezTo>
                      <a:pt x="1573" y="1661"/>
                      <a:pt x="1560" y="1610"/>
                      <a:pt x="1560" y="1547"/>
                    </a:cubicBezTo>
                    <a:cubicBezTo>
                      <a:pt x="1548" y="1471"/>
                      <a:pt x="1560" y="1408"/>
                      <a:pt x="1598" y="1357"/>
                    </a:cubicBezTo>
                    <a:cubicBezTo>
                      <a:pt x="1636" y="888"/>
                      <a:pt x="1750" y="431"/>
                      <a:pt x="1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4"/>
              <p:cNvSpPr/>
              <p:nvPr/>
            </p:nvSpPr>
            <p:spPr>
              <a:xfrm flipH="1">
                <a:off x="-3504091" y="3483012"/>
                <a:ext cx="45976" cy="74753"/>
              </a:xfrm>
              <a:custGeom>
                <a:avLst/>
                <a:gdLst/>
                <a:ahLst/>
                <a:cxnLst/>
                <a:rect l="l" t="t" r="r" b="b"/>
                <a:pathLst>
                  <a:path w="1256" h="2042" extrusionOk="0">
                    <a:moveTo>
                      <a:pt x="0" y="0"/>
                    </a:moveTo>
                    <a:lnTo>
                      <a:pt x="0" y="0"/>
                    </a:lnTo>
                    <a:cubicBezTo>
                      <a:pt x="13" y="520"/>
                      <a:pt x="140" y="1053"/>
                      <a:pt x="381" y="1535"/>
                    </a:cubicBezTo>
                    <a:cubicBezTo>
                      <a:pt x="469" y="1674"/>
                      <a:pt x="558" y="1801"/>
                      <a:pt x="647" y="1928"/>
                    </a:cubicBezTo>
                    <a:cubicBezTo>
                      <a:pt x="710" y="2017"/>
                      <a:pt x="786" y="2042"/>
                      <a:pt x="863" y="2042"/>
                    </a:cubicBezTo>
                    <a:cubicBezTo>
                      <a:pt x="1065" y="2042"/>
                      <a:pt x="1256" y="1801"/>
                      <a:pt x="1103" y="1585"/>
                    </a:cubicBezTo>
                    <a:cubicBezTo>
                      <a:pt x="736" y="1053"/>
                      <a:pt x="368" y="53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4"/>
              <p:cNvSpPr/>
              <p:nvPr/>
            </p:nvSpPr>
            <p:spPr>
              <a:xfrm flipH="1">
                <a:off x="-3535204" y="3404088"/>
                <a:ext cx="22329" cy="84527"/>
              </a:xfrm>
              <a:custGeom>
                <a:avLst/>
                <a:gdLst/>
                <a:ahLst/>
                <a:cxnLst/>
                <a:rect l="l" t="t" r="r" b="b"/>
                <a:pathLst>
                  <a:path w="610" h="2309" extrusionOk="0">
                    <a:moveTo>
                      <a:pt x="51" y="1"/>
                    </a:moveTo>
                    <a:lnTo>
                      <a:pt x="51" y="1"/>
                    </a:lnTo>
                    <a:cubicBezTo>
                      <a:pt x="13" y="52"/>
                      <a:pt x="1" y="115"/>
                      <a:pt x="13" y="191"/>
                    </a:cubicBezTo>
                    <a:cubicBezTo>
                      <a:pt x="13" y="254"/>
                      <a:pt x="26" y="305"/>
                      <a:pt x="39" y="369"/>
                    </a:cubicBezTo>
                    <a:cubicBezTo>
                      <a:pt x="39" y="242"/>
                      <a:pt x="39" y="128"/>
                      <a:pt x="51" y="1"/>
                    </a:cubicBezTo>
                    <a:close/>
                    <a:moveTo>
                      <a:pt x="216" y="1446"/>
                    </a:moveTo>
                    <a:lnTo>
                      <a:pt x="216" y="1446"/>
                    </a:lnTo>
                    <a:cubicBezTo>
                      <a:pt x="254" y="1649"/>
                      <a:pt x="280" y="1852"/>
                      <a:pt x="318" y="2055"/>
                    </a:cubicBezTo>
                    <a:cubicBezTo>
                      <a:pt x="343" y="2220"/>
                      <a:pt x="457" y="2309"/>
                      <a:pt x="597" y="2309"/>
                    </a:cubicBezTo>
                    <a:lnTo>
                      <a:pt x="609" y="2309"/>
                    </a:lnTo>
                    <a:cubicBezTo>
                      <a:pt x="444" y="2030"/>
                      <a:pt x="305" y="1751"/>
                      <a:pt x="216" y="14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4"/>
              <p:cNvSpPr/>
              <p:nvPr/>
            </p:nvSpPr>
            <p:spPr>
              <a:xfrm flipH="1">
                <a:off x="-3548199" y="3603228"/>
                <a:ext cx="29760" cy="35326"/>
              </a:xfrm>
              <a:custGeom>
                <a:avLst/>
                <a:gdLst/>
                <a:ahLst/>
                <a:cxnLst/>
                <a:rect l="l" t="t" r="r" b="b"/>
                <a:pathLst>
                  <a:path w="813" h="965" extrusionOk="0">
                    <a:moveTo>
                      <a:pt x="1" y="1"/>
                    </a:moveTo>
                    <a:lnTo>
                      <a:pt x="787" y="964"/>
                    </a:lnTo>
                    <a:cubicBezTo>
                      <a:pt x="812" y="774"/>
                      <a:pt x="774" y="584"/>
                      <a:pt x="673" y="419"/>
                    </a:cubicBezTo>
                    <a:cubicBezTo>
                      <a:pt x="521" y="191"/>
                      <a:pt x="267" y="2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4"/>
              <p:cNvSpPr/>
              <p:nvPr/>
            </p:nvSpPr>
            <p:spPr>
              <a:xfrm flipH="1">
                <a:off x="-3623861" y="3544291"/>
                <a:ext cx="71050" cy="83099"/>
              </a:xfrm>
              <a:custGeom>
                <a:avLst/>
                <a:gdLst/>
                <a:ahLst/>
                <a:cxnLst/>
                <a:rect l="l" t="t" r="r" b="b"/>
                <a:pathLst>
                  <a:path w="1941" h="2270" extrusionOk="0">
                    <a:moveTo>
                      <a:pt x="330" y="0"/>
                    </a:moveTo>
                    <a:cubicBezTo>
                      <a:pt x="228" y="0"/>
                      <a:pt x="114" y="51"/>
                      <a:pt x="63" y="152"/>
                    </a:cubicBezTo>
                    <a:cubicBezTo>
                      <a:pt x="25" y="216"/>
                      <a:pt x="13" y="279"/>
                      <a:pt x="25" y="343"/>
                    </a:cubicBezTo>
                    <a:cubicBezTo>
                      <a:pt x="51" y="710"/>
                      <a:pt x="51" y="1091"/>
                      <a:pt x="13" y="1458"/>
                    </a:cubicBezTo>
                    <a:cubicBezTo>
                      <a:pt x="0" y="1661"/>
                      <a:pt x="165" y="1775"/>
                      <a:pt x="317" y="1775"/>
                    </a:cubicBezTo>
                    <a:cubicBezTo>
                      <a:pt x="444" y="1775"/>
                      <a:pt x="571" y="1699"/>
                      <a:pt x="583" y="1535"/>
                    </a:cubicBezTo>
                    <a:cubicBezTo>
                      <a:pt x="596" y="1395"/>
                      <a:pt x="596" y="1256"/>
                      <a:pt x="609" y="1116"/>
                    </a:cubicBezTo>
                    <a:cubicBezTo>
                      <a:pt x="862" y="1458"/>
                      <a:pt x="1103" y="1801"/>
                      <a:pt x="1344" y="2156"/>
                    </a:cubicBezTo>
                    <a:cubicBezTo>
                      <a:pt x="1395" y="2245"/>
                      <a:pt x="1471" y="2270"/>
                      <a:pt x="1547" y="2270"/>
                    </a:cubicBezTo>
                    <a:cubicBezTo>
                      <a:pt x="1737" y="2270"/>
                      <a:pt x="1940" y="2029"/>
                      <a:pt x="1788" y="1814"/>
                    </a:cubicBezTo>
                    <a:cubicBezTo>
                      <a:pt x="1408" y="1243"/>
                      <a:pt x="1002" y="685"/>
                      <a:pt x="571" y="152"/>
                    </a:cubicBezTo>
                    <a:cubicBezTo>
                      <a:pt x="520" y="51"/>
                      <a:pt x="431"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4"/>
              <p:cNvSpPr/>
              <p:nvPr/>
            </p:nvSpPr>
            <p:spPr>
              <a:xfrm flipH="1">
                <a:off x="-3674885" y="3643166"/>
                <a:ext cx="16253" cy="20464"/>
              </a:xfrm>
              <a:custGeom>
                <a:avLst/>
                <a:gdLst/>
                <a:ahLst/>
                <a:cxnLst/>
                <a:rect l="l" t="t" r="r" b="b"/>
                <a:pathLst>
                  <a:path w="444" h="559" extrusionOk="0">
                    <a:moveTo>
                      <a:pt x="0" y="0"/>
                    </a:moveTo>
                    <a:lnTo>
                      <a:pt x="0" y="0"/>
                    </a:lnTo>
                    <a:cubicBezTo>
                      <a:pt x="26" y="102"/>
                      <a:pt x="51" y="216"/>
                      <a:pt x="76" y="317"/>
                    </a:cubicBezTo>
                    <a:cubicBezTo>
                      <a:pt x="114" y="482"/>
                      <a:pt x="241" y="558"/>
                      <a:pt x="381" y="558"/>
                    </a:cubicBezTo>
                    <a:cubicBezTo>
                      <a:pt x="406" y="558"/>
                      <a:pt x="419" y="558"/>
                      <a:pt x="444" y="545"/>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4"/>
              <p:cNvSpPr/>
              <p:nvPr/>
            </p:nvSpPr>
            <p:spPr>
              <a:xfrm flipH="1">
                <a:off x="-3768666" y="3723005"/>
                <a:ext cx="66401" cy="64539"/>
              </a:xfrm>
              <a:custGeom>
                <a:avLst/>
                <a:gdLst/>
                <a:ahLst/>
                <a:cxnLst/>
                <a:rect l="l" t="t" r="r" b="b"/>
                <a:pathLst>
                  <a:path w="1814" h="1763" extrusionOk="0">
                    <a:moveTo>
                      <a:pt x="571" y="0"/>
                    </a:moveTo>
                    <a:cubicBezTo>
                      <a:pt x="545" y="13"/>
                      <a:pt x="533" y="25"/>
                      <a:pt x="507" y="51"/>
                    </a:cubicBezTo>
                    <a:lnTo>
                      <a:pt x="495" y="51"/>
                    </a:lnTo>
                    <a:cubicBezTo>
                      <a:pt x="393" y="51"/>
                      <a:pt x="292" y="89"/>
                      <a:pt x="241" y="203"/>
                    </a:cubicBezTo>
                    <a:cubicBezTo>
                      <a:pt x="0" y="647"/>
                      <a:pt x="102" y="1230"/>
                      <a:pt x="507" y="1534"/>
                    </a:cubicBezTo>
                    <a:cubicBezTo>
                      <a:pt x="685" y="1687"/>
                      <a:pt x="926" y="1763"/>
                      <a:pt x="1167" y="1763"/>
                    </a:cubicBezTo>
                    <a:cubicBezTo>
                      <a:pt x="1408" y="1763"/>
                      <a:pt x="1636" y="1687"/>
                      <a:pt x="1813" y="1534"/>
                    </a:cubicBezTo>
                    <a:lnTo>
                      <a:pt x="1433" y="1065"/>
                    </a:lnTo>
                    <a:cubicBezTo>
                      <a:pt x="1408" y="1116"/>
                      <a:pt x="1357" y="1154"/>
                      <a:pt x="1281" y="1179"/>
                    </a:cubicBezTo>
                    <a:cubicBezTo>
                      <a:pt x="1230" y="1192"/>
                      <a:pt x="1179" y="1205"/>
                      <a:pt x="1141" y="1205"/>
                    </a:cubicBezTo>
                    <a:cubicBezTo>
                      <a:pt x="824" y="1205"/>
                      <a:pt x="660" y="900"/>
                      <a:pt x="698" y="609"/>
                    </a:cubicBezTo>
                    <a:cubicBezTo>
                      <a:pt x="774" y="583"/>
                      <a:pt x="850" y="545"/>
                      <a:pt x="900" y="457"/>
                    </a:cubicBezTo>
                    <a:cubicBezTo>
                      <a:pt x="900" y="444"/>
                      <a:pt x="913" y="431"/>
                      <a:pt x="913" y="431"/>
                    </a:cubicBezTo>
                    <a:lnTo>
                      <a:pt x="5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4"/>
              <p:cNvSpPr/>
              <p:nvPr/>
            </p:nvSpPr>
            <p:spPr>
              <a:xfrm flipH="1">
                <a:off x="-3928810" y="3900767"/>
                <a:ext cx="77566" cy="69188"/>
              </a:xfrm>
              <a:custGeom>
                <a:avLst/>
                <a:gdLst/>
                <a:ahLst/>
                <a:cxnLst/>
                <a:rect l="l" t="t" r="r" b="b"/>
                <a:pathLst>
                  <a:path w="2119" h="1890" extrusionOk="0">
                    <a:moveTo>
                      <a:pt x="1319" y="1"/>
                    </a:moveTo>
                    <a:cubicBezTo>
                      <a:pt x="1040" y="1"/>
                      <a:pt x="736" y="64"/>
                      <a:pt x="533" y="77"/>
                    </a:cubicBezTo>
                    <a:cubicBezTo>
                      <a:pt x="178" y="89"/>
                      <a:pt x="241" y="647"/>
                      <a:pt x="584" y="647"/>
                    </a:cubicBezTo>
                    <a:lnTo>
                      <a:pt x="609" y="647"/>
                    </a:lnTo>
                    <a:cubicBezTo>
                      <a:pt x="685" y="635"/>
                      <a:pt x="875" y="609"/>
                      <a:pt x="1053" y="597"/>
                    </a:cubicBezTo>
                    <a:lnTo>
                      <a:pt x="1053" y="597"/>
                    </a:lnTo>
                    <a:cubicBezTo>
                      <a:pt x="711" y="876"/>
                      <a:pt x="356" y="1155"/>
                      <a:pt x="0" y="1433"/>
                    </a:cubicBezTo>
                    <a:cubicBezTo>
                      <a:pt x="115" y="1446"/>
                      <a:pt x="216" y="1459"/>
                      <a:pt x="318" y="1472"/>
                    </a:cubicBezTo>
                    <a:lnTo>
                      <a:pt x="546" y="1738"/>
                    </a:lnTo>
                    <a:cubicBezTo>
                      <a:pt x="863" y="1484"/>
                      <a:pt x="1180" y="1231"/>
                      <a:pt x="1497" y="977"/>
                    </a:cubicBezTo>
                    <a:cubicBezTo>
                      <a:pt x="1497" y="1040"/>
                      <a:pt x="1497" y="1104"/>
                      <a:pt x="1497" y="1129"/>
                    </a:cubicBezTo>
                    <a:cubicBezTo>
                      <a:pt x="1509" y="1307"/>
                      <a:pt x="1522" y="1472"/>
                      <a:pt x="1535" y="1649"/>
                    </a:cubicBezTo>
                    <a:cubicBezTo>
                      <a:pt x="1547" y="1814"/>
                      <a:pt x="1674" y="1890"/>
                      <a:pt x="1801" y="1890"/>
                    </a:cubicBezTo>
                    <a:cubicBezTo>
                      <a:pt x="1953" y="1890"/>
                      <a:pt x="2118" y="1776"/>
                      <a:pt x="2105" y="1586"/>
                    </a:cubicBezTo>
                    <a:cubicBezTo>
                      <a:pt x="2080" y="1307"/>
                      <a:pt x="2055" y="1015"/>
                      <a:pt x="2042" y="736"/>
                    </a:cubicBezTo>
                    <a:cubicBezTo>
                      <a:pt x="2017" y="533"/>
                      <a:pt x="2017" y="305"/>
                      <a:pt x="1852" y="153"/>
                    </a:cubicBezTo>
                    <a:cubicBezTo>
                      <a:pt x="1725" y="39"/>
                      <a:pt x="1535"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4"/>
              <p:cNvSpPr/>
              <p:nvPr/>
            </p:nvSpPr>
            <p:spPr>
              <a:xfrm flipH="1">
                <a:off x="-4063878" y="4010331"/>
                <a:ext cx="49710" cy="59451"/>
              </a:xfrm>
              <a:custGeom>
                <a:avLst/>
                <a:gdLst/>
                <a:ahLst/>
                <a:cxnLst/>
                <a:rect l="l" t="t" r="r" b="b"/>
                <a:pathLst>
                  <a:path w="1358" h="1624" extrusionOk="0">
                    <a:moveTo>
                      <a:pt x="51" y="0"/>
                    </a:moveTo>
                    <a:cubicBezTo>
                      <a:pt x="0" y="368"/>
                      <a:pt x="89" y="761"/>
                      <a:pt x="355" y="1091"/>
                    </a:cubicBezTo>
                    <a:cubicBezTo>
                      <a:pt x="622" y="1420"/>
                      <a:pt x="989" y="1598"/>
                      <a:pt x="1357" y="1623"/>
                    </a:cubicBezTo>
                    <a:lnTo>
                      <a:pt x="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4"/>
              <p:cNvSpPr/>
              <p:nvPr/>
            </p:nvSpPr>
            <p:spPr>
              <a:xfrm flipH="1">
                <a:off x="-4123289" y="4099907"/>
                <a:ext cx="136976" cy="149505"/>
              </a:xfrm>
              <a:custGeom>
                <a:avLst/>
                <a:gdLst/>
                <a:ahLst/>
                <a:cxnLst/>
                <a:rect l="l" t="t" r="r" b="b"/>
                <a:pathLst>
                  <a:path w="3742" h="4084" extrusionOk="0">
                    <a:moveTo>
                      <a:pt x="241" y="0"/>
                    </a:moveTo>
                    <a:cubicBezTo>
                      <a:pt x="140" y="0"/>
                      <a:pt x="51" y="51"/>
                      <a:pt x="0" y="178"/>
                    </a:cubicBezTo>
                    <a:cubicBezTo>
                      <a:pt x="0" y="178"/>
                      <a:pt x="0" y="191"/>
                      <a:pt x="0" y="191"/>
                    </a:cubicBezTo>
                    <a:lnTo>
                      <a:pt x="419" y="711"/>
                    </a:lnTo>
                    <a:cubicBezTo>
                      <a:pt x="444" y="609"/>
                      <a:pt x="482" y="495"/>
                      <a:pt x="533" y="394"/>
                    </a:cubicBezTo>
                    <a:cubicBezTo>
                      <a:pt x="609" y="178"/>
                      <a:pt x="419" y="0"/>
                      <a:pt x="241" y="0"/>
                    </a:cubicBezTo>
                    <a:close/>
                    <a:moveTo>
                      <a:pt x="2714" y="2334"/>
                    </a:moveTo>
                    <a:cubicBezTo>
                      <a:pt x="2460" y="2334"/>
                      <a:pt x="2220" y="2422"/>
                      <a:pt x="2042" y="2600"/>
                    </a:cubicBezTo>
                    <a:cubicBezTo>
                      <a:pt x="2017" y="2600"/>
                      <a:pt x="1991" y="2613"/>
                      <a:pt x="1966" y="2625"/>
                    </a:cubicBezTo>
                    <a:lnTo>
                      <a:pt x="2359" y="3120"/>
                    </a:lnTo>
                    <a:cubicBezTo>
                      <a:pt x="2359" y="3107"/>
                      <a:pt x="2359" y="3107"/>
                      <a:pt x="2372" y="3107"/>
                    </a:cubicBezTo>
                    <a:cubicBezTo>
                      <a:pt x="2448" y="2980"/>
                      <a:pt x="2587" y="2904"/>
                      <a:pt x="2727" y="2904"/>
                    </a:cubicBezTo>
                    <a:cubicBezTo>
                      <a:pt x="2815" y="2904"/>
                      <a:pt x="2904" y="2930"/>
                      <a:pt x="2980" y="2993"/>
                    </a:cubicBezTo>
                    <a:cubicBezTo>
                      <a:pt x="3145" y="3120"/>
                      <a:pt x="3082" y="3348"/>
                      <a:pt x="2955" y="3487"/>
                    </a:cubicBezTo>
                    <a:cubicBezTo>
                      <a:pt x="2904" y="3564"/>
                      <a:pt x="2841" y="3602"/>
                      <a:pt x="2765" y="3627"/>
                    </a:cubicBezTo>
                    <a:lnTo>
                      <a:pt x="3132" y="4083"/>
                    </a:lnTo>
                    <a:cubicBezTo>
                      <a:pt x="3259" y="4007"/>
                      <a:pt x="3361" y="3919"/>
                      <a:pt x="3449" y="3804"/>
                    </a:cubicBezTo>
                    <a:cubicBezTo>
                      <a:pt x="3741" y="3399"/>
                      <a:pt x="3716" y="2803"/>
                      <a:pt x="3285" y="2511"/>
                    </a:cubicBezTo>
                    <a:cubicBezTo>
                      <a:pt x="3120" y="2397"/>
                      <a:pt x="2917" y="2334"/>
                      <a:pt x="2714" y="2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4"/>
              <p:cNvSpPr/>
              <p:nvPr/>
            </p:nvSpPr>
            <p:spPr>
              <a:xfrm flipH="1">
                <a:off x="-4214248" y="4267932"/>
                <a:ext cx="75223" cy="71055"/>
              </a:xfrm>
              <a:custGeom>
                <a:avLst/>
                <a:gdLst/>
                <a:ahLst/>
                <a:cxnLst/>
                <a:rect l="l" t="t" r="r" b="b"/>
                <a:pathLst>
                  <a:path w="2055" h="1941" extrusionOk="0">
                    <a:moveTo>
                      <a:pt x="977" y="559"/>
                    </a:moveTo>
                    <a:cubicBezTo>
                      <a:pt x="1040" y="559"/>
                      <a:pt x="1091" y="571"/>
                      <a:pt x="1141" y="597"/>
                    </a:cubicBezTo>
                    <a:cubicBezTo>
                      <a:pt x="1395" y="685"/>
                      <a:pt x="1408" y="977"/>
                      <a:pt x="1281" y="1167"/>
                    </a:cubicBezTo>
                    <a:cubicBezTo>
                      <a:pt x="1192" y="1319"/>
                      <a:pt x="1091" y="1370"/>
                      <a:pt x="977" y="1370"/>
                    </a:cubicBezTo>
                    <a:cubicBezTo>
                      <a:pt x="723" y="1370"/>
                      <a:pt x="469" y="1040"/>
                      <a:pt x="596" y="749"/>
                    </a:cubicBezTo>
                    <a:cubicBezTo>
                      <a:pt x="685" y="635"/>
                      <a:pt x="824" y="559"/>
                      <a:pt x="977" y="559"/>
                    </a:cubicBezTo>
                    <a:close/>
                    <a:moveTo>
                      <a:pt x="989" y="1"/>
                    </a:moveTo>
                    <a:cubicBezTo>
                      <a:pt x="634" y="1"/>
                      <a:pt x="279" y="178"/>
                      <a:pt x="89" y="483"/>
                    </a:cubicBezTo>
                    <a:cubicBezTo>
                      <a:pt x="64" y="521"/>
                      <a:pt x="38" y="559"/>
                      <a:pt x="26" y="609"/>
                    </a:cubicBezTo>
                    <a:cubicBezTo>
                      <a:pt x="0" y="647"/>
                      <a:pt x="0" y="698"/>
                      <a:pt x="0" y="736"/>
                    </a:cubicBezTo>
                    <a:cubicBezTo>
                      <a:pt x="0" y="736"/>
                      <a:pt x="0" y="749"/>
                      <a:pt x="0" y="761"/>
                    </a:cubicBezTo>
                    <a:lnTo>
                      <a:pt x="951" y="1941"/>
                    </a:lnTo>
                    <a:cubicBezTo>
                      <a:pt x="1294" y="1941"/>
                      <a:pt x="1623" y="1738"/>
                      <a:pt x="1801" y="1408"/>
                    </a:cubicBezTo>
                    <a:cubicBezTo>
                      <a:pt x="2054" y="914"/>
                      <a:pt x="1902" y="280"/>
                      <a:pt x="1370" y="64"/>
                    </a:cubicBezTo>
                    <a:cubicBezTo>
                      <a:pt x="1243" y="13"/>
                      <a:pt x="1116"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24"/>
              <p:cNvSpPr/>
              <p:nvPr/>
            </p:nvSpPr>
            <p:spPr>
              <a:xfrm flipH="1">
                <a:off x="-4122810" y="4131462"/>
                <a:ext cx="9334" cy="11165"/>
              </a:xfrm>
              <a:custGeom>
                <a:avLst/>
                <a:gdLst/>
                <a:ahLst/>
                <a:cxnLst/>
                <a:rect l="l" t="t" r="r" b="b"/>
                <a:pathLst>
                  <a:path w="255" h="305" extrusionOk="0">
                    <a:moveTo>
                      <a:pt x="1" y="1"/>
                    </a:moveTo>
                    <a:cubicBezTo>
                      <a:pt x="1" y="140"/>
                      <a:pt x="115" y="280"/>
                      <a:pt x="254" y="305"/>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4"/>
              <p:cNvSpPr/>
              <p:nvPr/>
            </p:nvSpPr>
            <p:spPr>
              <a:xfrm flipH="1">
                <a:off x="-4287127" y="4390491"/>
                <a:ext cx="70135" cy="88700"/>
              </a:xfrm>
              <a:custGeom>
                <a:avLst/>
                <a:gdLst/>
                <a:ahLst/>
                <a:cxnLst/>
                <a:rect l="l" t="t" r="r" b="b"/>
                <a:pathLst>
                  <a:path w="1916" h="2423" extrusionOk="0">
                    <a:moveTo>
                      <a:pt x="381" y="0"/>
                    </a:moveTo>
                    <a:cubicBezTo>
                      <a:pt x="254" y="0"/>
                      <a:pt x="127" y="13"/>
                      <a:pt x="1" y="51"/>
                    </a:cubicBezTo>
                    <a:lnTo>
                      <a:pt x="419" y="571"/>
                    </a:lnTo>
                    <a:lnTo>
                      <a:pt x="444" y="571"/>
                    </a:lnTo>
                    <a:cubicBezTo>
                      <a:pt x="723" y="609"/>
                      <a:pt x="901" y="774"/>
                      <a:pt x="1053" y="989"/>
                    </a:cubicBezTo>
                    <a:cubicBezTo>
                      <a:pt x="1192" y="1192"/>
                      <a:pt x="1256" y="1433"/>
                      <a:pt x="1294" y="1661"/>
                    </a:cubicBezTo>
                    <a:lnTo>
                      <a:pt x="1915" y="2422"/>
                    </a:lnTo>
                    <a:cubicBezTo>
                      <a:pt x="1865" y="1560"/>
                      <a:pt x="1852" y="685"/>
                      <a:pt x="1015" y="178"/>
                    </a:cubicBezTo>
                    <a:cubicBezTo>
                      <a:pt x="812" y="51"/>
                      <a:pt x="597" y="0"/>
                      <a:pt x="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4"/>
              <p:cNvSpPr/>
              <p:nvPr/>
            </p:nvSpPr>
            <p:spPr>
              <a:xfrm flipH="1">
                <a:off x="-4369266" y="4411833"/>
                <a:ext cx="28808" cy="53886"/>
              </a:xfrm>
              <a:custGeom>
                <a:avLst/>
                <a:gdLst/>
                <a:ahLst/>
                <a:cxnLst/>
                <a:rect l="l" t="t" r="r" b="b"/>
                <a:pathLst>
                  <a:path w="787" h="1472" extrusionOk="0">
                    <a:moveTo>
                      <a:pt x="1" y="1"/>
                    </a:moveTo>
                    <a:lnTo>
                      <a:pt x="1" y="1"/>
                    </a:lnTo>
                    <a:cubicBezTo>
                      <a:pt x="39" y="419"/>
                      <a:pt x="102" y="825"/>
                      <a:pt x="178" y="1230"/>
                    </a:cubicBezTo>
                    <a:cubicBezTo>
                      <a:pt x="203" y="1395"/>
                      <a:pt x="343" y="1471"/>
                      <a:pt x="470" y="1471"/>
                    </a:cubicBezTo>
                    <a:cubicBezTo>
                      <a:pt x="635" y="1471"/>
                      <a:pt x="787" y="1357"/>
                      <a:pt x="749" y="1167"/>
                    </a:cubicBezTo>
                    <a:cubicBezTo>
                      <a:pt x="723" y="1066"/>
                      <a:pt x="711" y="964"/>
                      <a:pt x="685" y="863"/>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4"/>
              <p:cNvSpPr/>
              <p:nvPr/>
            </p:nvSpPr>
            <p:spPr>
              <a:xfrm flipH="1">
                <a:off x="-3950149" y="3891030"/>
                <a:ext cx="30675" cy="37633"/>
              </a:xfrm>
              <a:custGeom>
                <a:avLst/>
                <a:gdLst/>
                <a:ahLst/>
                <a:cxnLst/>
                <a:rect l="l" t="t" r="r" b="b"/>
                <a:pathLst>
                  <a:path w="838" h="1028" extrusionOk="0">
                    <a:moveTo>
                      <a:pt x="837" y="1027"/>
                    </a:moveTo>
                    <a:lnTo>
                      <a:pt x="837" y="1027"/>
                    </a:lnTo>
                    <a:lnTo>
                      <a:pt x="0" y="0"/>
                    </a:lnTo>
                    <a:lnTo>
                      <a:pt x="0" y="0"/>
                    </a:lnTo>
                    <a:lnTo>
                      <a:pt x="837" y="10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4"/>
              <p:cNvSpPr/>
              <p:nvPr/>
            </p:nvSpPr>
            <p:spPr>
              <a:xfrm flipH="1">
                <a:off x="-3950149" y="3891030"/>
                <a:ext cx="30675" cy="37633"/>
              </a:xfrm>
              <a:custGeom>
                <a:avLst/>
                <a:gdLst/>
                <a:ahLst/>
                <a:cxnLst/>
                <a:rect l="l" t="t" r="r" b="b"/>
                <a:pathLst>
                  <a:path w="838" h="1028" extrusionOk="0">
                    <a:moveTo>
                      <a:pt x="837" y="1027"/>
                    </a:moveTo>
                    <a:lnTo>
                      <a:pt x="837" y="1027"/>
                    </a:lnTo>
                    <a:lnTo>
                      <a:pt x="0" y="0"/>
                    </a:lnTo>
                    <a:cubicBezTo>
                      <a:pt x="0" y="0"/>
                      <a:pt x="0" y="0"/>
                      <a:pt x="0" y="0"/>
                    </a:cubicBezTo>
                    <a:lnTo>
                      <a:pt x="837" y="10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4"/>
              <p:cNvSpPr/>
              <p:nvPr/>
            </p:nvSpPr>
            <p:spPr>
              <a:xfrm flipH="1">
                <a:off x="-4000736" y="3928625"/>
                <a:ext cx="50625" cy="63148"/>
              </a:xfrm>
              <a:custGeom>
                <a:avLst/>
                <a:gdLst/>
                <a:ahLst/>
                <a:cxnLst/>
                <a:rect l="l" t="t" r="r" b="b"/>
                <a:pathLst>
                  <a:path w="1383" h="1725" extrusionOk="0">
                    <a:moveTo>
                      <a:pt x="1383" y="1725"/>
                    </a:moveTo>
                    <a:lnTo>
                      <a:pt x="1383" y="1725"/>
                    </a:lnTo>
                    <a:lnTo>
                      <a:pt x="0" y="0"/>
                    </a:lnTo>
                    <a:lnTo>
                      <a:pt x="0" y="0"/>
                    </a:lnTo>
                    <a:lnTo>
                      <a:pt x="1383" y="17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4"/>
              <p:cNvSpPr/>
              <p:nvPr/>
            </p:nvSpPr>
            <p:spPr>
              <a:xfrm flipH="1">
                <a:off x="-3950149" y="3891030"/>
                <a:ext cx="30675" cy="37633"/>
              </a:xfrm>
              <a:custGeom>
                <a:avLst/>
                <a:gdLst/>
                <a:ahLst/>
                <a:cxnLst/>
                <a:rect l="l" t="t" r="r" b="b"/>
                <a:pathLst>
                  <a:path w="838" h="1028" extrusionOk="0">
                    <a:moveTo>
                      <a:pt x="837" y="1027"/>
                    </a:moveTo>
                    <a:lnTo>
                      <a:pt x="837" y="1027"/>
                    </a:lnTo>
                    <a:lnTo>
                      <a:pt x="0" y="0"/>
                    </a:lnTo>
                    <a:lnTo>
                      <a:pt x="0" y="0"/>
                    </a:lnTo>
                    <a:lnTo>
                      <a:pt x="837" y="10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4"/>
              <p:cNvSpPr/>
              <p:nvPr/>
            </p:nvSpPr>
            <p:spPr>
              <a:xfrm flipH="1">
                <a:off x="-4320071" y="4018677"/>
                <a:ext cx="103080" cy="33459"/>
              </a:xfrm>
              <a:custGeom>
                <a:avLst/>
                <a:gdLst/>
                <a:ahLst/>
                <a:cxnLst/>
                <a:rect l="l" t="t" r="r" b="b"/>
                <a:pathLst>
                  <a:path w="2816" h="914" extrusionOk="0">
                    <a:moveTo>
                      <a:pt x="749" y="0"/>
                    </a:moveTo>
                    <a:lnTo>
                      <a:pt x="470" y="229"/>
                    </a:lnTo>
                    <a:lnTo>
                      <a:pt x="1" y="622"/>
                    </a:lnTo>
                    <a:lnTo>
                      <a:pt x="749" y="0"/>
                    </a:lnTo>
                    <a:close/>
                    <a:moveTo>
                      <a:pt x="2207" y="153"/>
                    </a:moveTo>
                    <a:lnTo>
                      <a:pt x="2549" y="584"/>
                    </a:lnTo>
                    <a:lnTo>
                      <a:pt x="2816" y="913"/>
                    </a:lnTo>
                    <a:lnTo>
                      <a:pt x="2207" y="1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4"/>
              <p:cNvSpPr/>
              <p:nvPr/>
            </p:nvSpPr>
            <p:spPr>
              <a:xfrm flipH="1">
                <a:off x="-4320069" y="4040019"/>
                <a:ext cx="9774" cy="12117"/>
              </a:xfrm>
              <a:custGeom>
                <a:avLst/>
                <a:gdLst/>
                <a:ahLst/>
                <a:cxnLst/>
                <a:rect l="l" t="t" r="r" b="b"/>
                <a:pathLst>
                  <a:path w="267" h="331" extrusionOk="0">
                    <a:moveTo>
                      <a:pt x="267" y="330"/>
                    </a:moveTo>
                    <a:lnTo>
                      <a:pt x="0" y="1"/>
                    </a:lnTo>
                    <a:cubicBezTo>
                      <a:pt x="0" y="1"/>
                      <a:pt x="0" y="1"/>
                      <a:pt x="0" y="1"/>
                    </a:cubicBezTo>
                    <a:lnTo>
                      <a:pt x="267" y="330"/>
                    </a:lnTo>
                    <a:lnTo>
                      <a:pt x="267" y="3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4"/>
              <p:cNvSpPr/>
              <p:nvPr/>
            </p:nvSpPr>
            <p:spPr>
              <a:xfrm flipH="1">
                <a:off x="-4346534" y="4144934"/>
                <a:ext cx="10249" cy="8383"/>
              </a:xfrm>
              <a:custGeom>
                <a:avLst/>
                <a:gdLst/>
                <a:ahLst/>
                <a:cxnLst/>
                <a:rect l="l" t="t" r="r" b="b"/>
                <a:pathLst>
                  <a:path w="280" h="229" extrusionOk="0">
                    <a:moveTo>
                      <a:pt x="0" y="229"/>
                    </a:moveTo>
                    <a:lnTo>
                      <a:pt x="0" y="229"/>
                    </a:lnTo>
                    <a:lnTo>
                      <a:pt x="279" y="0"/>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4"/>
              <p:cNvSpPr/>
              <p:nvPr/>
            </p:nvSpPr>
            <p:spPr>
              <a:xfrm flipH="1">
                <a:off x="-4346534" y="4144934"/>
                <a:ext cx="10249" cy="8383"/>
              </a:xfrm>
              <a:custGeom>
                <a:avLst/>
                <a:gdLst/>
                <a:ahLst/>
                <a:cxnLst/>
                <a:rect l="l" t="t" r="r" b="b"/>
                <a:pathLst>
                  <a:path w="280" h="229" extrusionOk="0">
                    <a:moveTo>
                      <a:pt x="0" y="229"/>
                    </a:moveTo>
                    <a:lnTo>
                      <a:pt x="0" y="229"/>
                    </a:lnTo>
                    <a:lnTo>
                      <a:pt x="279" y="0"/>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4"/>
              <p:cNvSpPr/>
              <p:nvPr/>
            </p:nvSpPr>
            <p:spPr>
              <a:xfrm flipH="1">
                <a:off x="-4358137" y="3926758"/>
                <a:ext cx="10249" cy="8383"/>
              </a:xfrm>
              <a:custGeom>
                <a:avLst/>
                <a:gdLst/>
                <a:ahLst/>
                <a:cxnLst/>
                <a:rect l="l" t="t" r="r" b="b"/>
                <a:pathLst>
                  <a:path w="280" h="229" extrusionOk="0">
                    <a:moveTo>
                      <a:pt x="0" y="229"/>
                    </a:moveTo>
                    <a:lnTo>
                      <a:pt x="0" y="229"/>
                    </a:lnTo>
                    <a:lnTo>
                      <a:pt x="279" y="1"/>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4"/>
              <p:cNvSpPr/>
              <p:nvPr/>
            </p:nvSpPr>
            <p:spPr>
              <a:xfrm flipH="1">
                <a:off x="-4358137" y="3926758"/>
                <a:ext cx="10249" cy="8383"/>
              </a:xfrm>
              <a:custGeom>
                <a:avLst/>
                <a:gdLst/>
                <a:ahLst/>
                <a:cxnLst/>
                <a:rect l="l" t="t" r="r" b="b"/>
                <a:pathLst>
                  <a:path w="280" h="229" extrusionOk="0">
                    <a:moveTo>
                      <a:pt x="0" y="229"/>
                    </a:moveTo>
                    <a:lnTo>
                      <a:pt x="0" y="229"/>
                    </a:lnTo>
                    <a:lnTo>
                      <a:pt x="279" y="1"/>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2" name="Google Shape;3262;p24"/>
            <p:cNvSpPr/>
            <p:nvPr/>
          </p:nvSpPr>
          <p:spPr>
            <a:xfrm flipH="1">
              <a:off x="-977019" y="3226367"/>
              <a:ext cx="1794926" cy="1810094"/>
            </a:xfrm>
            <a:custGeom>
              <a:avLst/>
              <a:gdLst/>
              <a:ahLst/>
              <a:cxnLst/>
              <a:rect l="l" t="t" r="r" b="b"/>
              <a:pathLst>
                <a:path w="49035" h="49446" extrusionOk="0">
                  <a:moveTo>
                    <a:pt x="25431" y="0"/>
                  </a:moveTo>
                  <a:cubicBezTo>
                    <a:pt x="24588" y="0"/>
                    <a:pt x="23747" y="280"/>
                    <a:pt x="23040" y="850"/>
                  </a:cubicBezTo>
                  <a:lnTo>
                    <a:pt x="1344" y="18374"/>
                  </a:lnTo>
                  <a:cubicBezTo>
                    <a:pt x="634" y="18958"/>
                    <a:pt x="178" y="19744"/>
                    <a:pt x="0" y="20581"/>
                  </a:cubicBezTo>
                  <a:cubicBezTo>
                    <a:pt x="140" y="20885"/>
                    <a:pt x="317" y="21164"/>
                    <a:pt x="533" y="21430"/>
                  </a:cubicBezTo>
                  <a:lnTo>
                    <a:pt x="21899" y="47868"/>
                  </a:lnTo>
                  <a:cubicBezTo>
                    <a:pt x="22736" y="48907"/>
                    <a:pt x="23958" y="49445"/>
                    <a:pt x="25193" y="49445"/>
                  </a:cubicBezTo>
                  <a:cubicBezTo>
                    <a:pt x="26129" y="49445"/>
                    <a:pt x="27072" y="49137"/>
                    <a:pt x="27859" y="48502"/>
                  </a:cubicBezTo>
                  <a:lnTo>
                    <a:pt x="46930" y="33096"/>
                  </a:lnTo>
                  <a:cubicBezTo>
                    <a:pt x="48743" y="31625"/>
                    <a:pt x="49035" y="28962"/>
                    <a:pt x="47564" y="27136"/>
                  </a:cubicBezTo>
                  <a:lnTo>
                    <a:pt x="26198" y="686"/>
                  </a:lnTo>
                  <a:cubicBezTo>
                    <a:pt x="25982" y="432"/>
                    <a:pt x="25741" y="191"/>
                    <a:pt x="25487" y="1"/>
                  </a:cubicBezTo>
                  <a:cubicBezTo>
                    <a:pt x="25469" y="1"/>
                    <a:pt x="25450" y="0"/>
                    <a:pt x="25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4"/>
            <p:cNvSpPr/>
            <p:nvPr/>
          </p:nvSpPr>
          <p:spPr>
            <a:xfrm flipH="1">
              <a:off x="-487794" y="3165893"/>
              <a:ext cx="1374884" cy="1258969"/>
            </a:xfrm>
            <a:custGeom>
              <a:avLst/>
              <a:gdLst/>
              <a:ahLst/>
              <a:cxnLst/>
              <a:rect l="l" t="t" r="r" b="b"/>
              <a:pathLst>
                <a:path w="37560" h="34391" extrusionOk="0">
                  <a:moveTo>
                    <a:pt x="26018" y="0"/>
                  </a:moveTo>
                  <a:cubicBezTo>
                    <a:pt x="25170" y="0"/>
                    <a:pt x="24315" y="280"/>
                    <a:pt x="23599" y="854"/>
                  </a:cubicBezTo>
                  <a:lnTo>
                    <a:pt x="1903" y="18378"/>
                  </a:lnTo>
                  <a:cubicBezTo>
                    <a:pt x="254" y="19709"/>
                    <a:pt x="1" y="22131"/>
                    <a:pt x="1332" y="23780"/>
                  </a:cubicBezTo>
                  <a:lnTo>
                    <a:pt x="8750" y="32960"/>
                  </a:lnTo>
                  <a:cubicBezTo>
                    <a:pt x="9497" y="33890"/>
                    <a:pt x="10608" y="34390"/>
                    <a:pt x="11739" y="34390"/>
                  </a:cubicBezTo>
                  <a:cubicBezTo>
                    <a:pt x="12335" y="34390"/>
                    <a:pt x="12936" y="34251"/>
                    <a:pt x="13493" y="33962"/>
                  </a:cubicBezTo>
                  <a:lnTo>
                    <a:pt x="22965" y="29067"/>
                  </a:lnTo>
                  <a:cubicBezTo>
                    <a:pt x="25526" y="27736"/>
                    <a:pt x="27783" y="25910"/>
                    <a:pt x="29622" y="23691"/>
                  </a:cubicBezTo>
                  <a:lnTo>
                    <a:pt x="36393" y="15462"/>
                  </a:lnTo>
                  <a:cubicBezTo>
                    <a:pt x="37560" y="14054"/>
                    <a:pt x="37560" y="12025"/>
                    <a:pt x="36419" y="10605"/>
                  </a:cubicBezTo>
                  <a:lnTo>
                    <a:pt x="29001" y="1425"/>
                  </a:lnTo>
                  <a:cubicBezTo>
                    <a:pt x="28243" y="487"/>
                    <a:pt x="27137" y="0"/>
                    <a:pt x="26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4"/>
            <p:cNvSpPr/>
            <p:nvPr/>
          </p:nvSpPr>
          <p:spPr>
            <a:xfrm flipH="1">
              <a:off x="43691" y="4543694"/>
              <a:ext cx="150410" cy="141195"/>
            </a:xfrm>
            <a:custGeom>
              <a:avLst/>
              <a:gdLst/>
              <a:ahLst/>
              <a:cxnLst/>
              <a:rect l="l" t="t" r="r" b="b"/>
              <a:pathLst>
                <a:path w="4109" h="3857" extrusionOk="0">
                  <a:moveTo>
                    <a:pt x="2152" y="0"/>
                  </a:moveTo>
                  <a:cubicBezTo>
                    <a:pt x="1921" y="0"/>
                    <a:pt x="1689" y="76"/>
                    <a:pt x="1497" y="229"/>
                  </a:cubicBezTo>
                  <a:lnTo>
                    <a:pt x="508" y="1028"/>
                  </a:lnTo>
                  <a:cubicBezTo>
                    <a:pt x="64" y="1396"/>
                    <a:pt x="0" y="2043"/>
                    <a:pt x="355" y="2486"/>
                  </a:cubicBezTo>
                  <a:lnTo>
                    <a:pt x="1154" y="3476"/>
                  </a:lnTo>
                  <a:cubicBezTo>
                    <a:pt x="1363" y="3727"/>
                    <a:pt x="1661" y="3857"/>
                    <a:pt x="1961" y="3857"/>
                  </a:cubicBezTo>
                  <a:cubicBezTo>
                    <a:pt x="2190" y="3857"/>
                    <a:pt x="2420" y="3781"/>
                    <a:pt x="2613" y="3628"/>
                  </a:cubicBezTo>
                  <a:lnTo>
                    <a:pt x="3602" y="2829"/>
                  </a:lnTo>
                  <a:cubicBezTo>
                    <a:pt x="4045" y="2474"/>
                    <a:pt x="4109" y="1814"/>
                    <a:pt x="3754" y="1371"/>
                  </a:cubicBezTo>
                  <a:lnTo>
                    <a:pt x="2955" y="382"/>
                  </a:lnTo>
                  <a:cubicBezTo>
                    <a:pt x="2754" y="130"/>
                    <a:pt x="2454" y="0"/>
                    <a:pt x="2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4"/>
            <p:cNvSpPr/>
            <p:nvPr/>
          </p:nvSpPr>
          <p:spPr>
            <a:xfrm flipH="1">
              <a:off x="-58435" y="4669951"/>
              <a:ext cx="150410" cy="141195"/>
            </a:xfrm>
            <a:custGeom>
              <a:avLst/>
              <a:gdLst/>
              <a:ahLst/>
              <a:cxnLst/>
              <a:rect l="l" t="t" r="r" b="b"/>
              <a:pathLst>
                <a:path w="4109" h="3857" extrusionOk="0">
                  <a:moveTo>
                    <a:pt x="2146" y="0"/>
                  </a:moveTo>
                  <a:cubicBezTo>
                    <a:pt x="1918" y="0"/>
                    <a:pt x="1688" y="76"/>
                    <a:pt x="1496" y="229"/>
                  </a:cubicBezTo>
                  <a:lnTo>
                    <a:pt x="507" y="1028"/>
                  </a:lnTo>
                  <a:cubicBezTo>
                    <a:pt x="63" y="1383"/>
                    <a:pt x="0" y="2043"/>
                    <a:pt x="355" y="2486"/>
                  </a:cubicBezTo>
                  <a:lnTo>
                    <a:pt x="1154" y="3476"/>
                  </a:lnTo>
                  <a:cubicBezTo>
                    <a:pt x="1355" y="3727"/>
                    <a:pt x="1651" y="3857"/>
                    <a:pt x="1949" y="3857"/>
                  </a:cubicBezTo>
                  <a:cubicBezTo>
                    <a:pt x="2177" y="3857"/>
                    <a:pt x="2407" y="3781"/>
                    <a:pt x="2600" y="3628"/>
                  </a:cubicBezTo>
                  <a:lnTo>
                    <a:pt x="3589" y="2829"/>
                  </a:lnTo>
                  <a:cubicBezTo>
                    <a:pt x="4032" y="2461"/>
                    <a:pt x="4108" y="1814"/>
                    <a:pt x="3741" y="1371"/>
                  </a:cubicBezTo>
                  <a:lnTo>
                    <a:pt x="2942" y="382"/>
                  </a:lnTo>
                  <a:cubicBezTo>
                    <a:pt x="2741" y="130"/>
                    <a:pt x="2445" y="0"/>
                    <a:pt x="2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4"/>
            <p:cNvSpPr/>
            <p:nvPr/>
          </p:nvSpPr>
          <p:spPr>
            <a:xfrm flipH="1">
              <a:off x="-160085" y="4796207"/>
              <a:ext cx="150410" cy="141012"/>
            </a:xfrm>
            <a:custGeom>
              <a:avLst/>
              <a:gdLst/>
              <a:ahLst/>
              <a:cxnLst/>
              <a:rect l="l" t="t" r="r" b="b"/>
              <a:pathLst>
                <a:path w="4109" h="3852" extrusionOk="0">
                  <a:moveTo>
                    <a:pt x="2159" y="0"/>
                  </a:moveTo>
                  <a:cubicBezTo>
                    <a:pt x="1931" y="0"/>
                    <a:pt x="1701" y="76"/>
                    <a:pt x="1509" y="229"/>
                  </a:cubicBezTo>
                  <a:lnTo>
                    <a:pt x="520" y="1028"/>
                  </a:lnTo>
                  <a:cubicBezTo>
                    <a:pt x="76" y="1383"/>
                    <a:pt x="0" y="2030"/>
                    <a:pt x="368" y="2474"/>
                  </a:cubicBezTo>
                  <a:lnTo>
                    <a:pt x="1167" y="3463"/>
                  </a:lnTo>
                  <a:cubicBezTo>
                    <a:pt x="1371" y="3718"/>
                    <a:pt x="1671" y="3852"/>
                    <a:pt x="1974" y="3852"/>
                  </a:cubicBezTo>
                  <a:cubicBezTo>
                    <a:pt x="2198" y="3852"/>
                    <a:pt x="2424" y="3779"/>
                    <a:pt x="2612" y="3628"/>
                  </a:cubicBezTo>
                  <a:lnTo>
                    <a:pt x="3601" y="2829"/>
                  </a:lnTo>
                  <a:cubicBezTo>
                    <a:pt x="4045" y="2461"/>
                    <a:pt x="4108" y="1814"/>
                    <a:pt x="3753" y="1371"/>
                  </a:cubicBezTo>
                  <a:lnTo>
                    <a:pt x="2955" y="382"/>
                  </a:lnTo>
                  <a:cubicBezTo>
                    <a:pt x="2753" y="130"/>
                    <a:pt x="2458" y="0"/>
                    <a:pt x="2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4"/>
            <p:cNvSpPr/>
            <p:nvPr/>
          </p:nvSpPr>
          <p:spPr>
            <a:xfrm flipH="1">
              <a:off x="-197219" y="3348780"/>
              <a:ext cx="892137" cy="762534"/>
            </a:xfrm>
            <a:custGeom>
              <a:avLst/>
              <a:gdLst/>
              <a:ahLst/>
              <a:cxnLst/>
              <a:rect l="l" t="t" r="r" b="b"/>
              <a:pathLst>
                <a:path w="24372" h="20830" extrusionOk="0">
                  <a:moveTo>
                    <a:pt x="20578" y="0"/>
                  </a:moveTo>
                  <a:cubicBezTo>
                    <a:pt x="20218" y="0"/>
                    <a:pt x="19855" y="118"/>
                    <a:pt x="19553" y="359"/>
                  </a:cubicBezTo>
                  <a:lnTo>
                    <a:pt x="812" y="15500"/>
                  </a:lnTo>
                  <a:cubicBezTo>
                    <a:pt x="115" y="16070"/>
                    <a:pt x="0" y="17085"/>
                    <a:pt x="571" y="17795"/>
                  </a:cubicBezTo>
                  <a:lnTo>
                    <a:pt x="2536" y="20229"/>
                  </a:lnTo>
                  <a:cubicBezTo>
                    <a:pt x="2853" y="20625"/>
                    <a:pt x="3322" y="20829"/>
                    <a:pt x="3795" y="20829"/>
                  </a:cubicBezTo>
                  <a:cubicBezTo>
                    <a:pt x="4155" y="20829"/>
                    <a:pt x="4518" y="20711"/>
                    <a:pt x="4819" y="20470"/>
                  </a:cubicBezTo>
                  <a:lnTo>
                    <a:pt x="23560" y="5330"/>
                  </a:lnTo>
                  <a:cubicBezTo>
                    <a:pt x="24258" y="4759"/>
                    <a:pt x="24372" y="3732"/>
                    <a:pt x="23801" y="3035"/>
                  </a:cubicBezTo>
                  <a:lnTo>
                    <a:pt x="21836" y="600"/>
                  </a:lnTo>
                  <a:cubicBezTo>
                    <a:pt x="21519" y="204"/>
                    <a:pt x="21051" y="0"/>
                    <a:pt x="20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4"/>
            <p:cNvSpPr/>
            <p:nvPr/>
          </p:nvSpPr>
          <p:spPr>
            <a:xfrm flipH="1">
              <a:off x="-197219" y="3373635"/>
              <a:ext cx="872187" cy="737678"/>
            </a:xfrm>
            <a:custGeom>
              <a:avLst/>
              <a:gdLst/>
              <a:ahLst/>
              <a:cxnLst/>
              <a:rect l="l" t="t" r="r" b="b"/>
              <a:pathLst>
                <a:path w="23827" h="20151" extrusionOk="0">
                  <a:moveTo>
                    <a:pt x="20575" y="1"/>
                  </a:moveTo>
                  <a:cubicBezTo>
                    <a:pt x="20215" y="1"/>
                    <a:pt x="19854" y="120"/>
                    <a:pt x="19554" y="365"/>
                  </a:cubicBezTo>
                  <a:lnTo>
                    <a:pt x="812" y="15505"/>
                  </a:lnTo>
                  <a:cubicBezTo>
                    <a:pt x="115" y="16076"/>
                    <a:pt x="1" y="17090"/>
                    <a:pt x="571" y="17788"/>
                  </a:cubicBezTo>
                  <a:lnTo>
                    <a:pt x="1991" y="19550"/>
                  </a:lnTo>
                  <a:cubicBezTo>
                    <a:pt x="2308" y="19946"/>
                    <a:pt x="2777" y="20150"/>
                    <a:pt x="3250" y="20150"/>
                  </a:cubicBezTo>
                  <a:cubicBezTo>
                    <a:pt x="3610" y="20150"/>
                    <a:pt x="3973" y="20032"/>
                    <a:pt x="4274" y="19791"/>
                  </a:cubicBezTo>
                  <a:lnTo>
                    <a:pt x="23015" y="4651"/>
                  </a:lnTo>
                  <a:cubicBezTo>
                    <a:pt x="23713" y="4080"/>
                    <a:pt x="23827" y="3053"/>
                    <a:pt x="23256" y="2356"/>
                  </a:cubicBezTo>
                  <a:lnTo>
                    <a:pt x="21849" y="606"/>
                  </a:lnTo>
                  <a:cubicBezTo>
                    <a:pt x="21524" y="209"/>
                    <a:pt x="21051" y="1"/>
                    <a:pt x="20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4"/>
            <p:cNvSpPr/>
            <p:nvPr/>
          </p:nvSpPr>
          <p:spPr>
            <a:xfrm flipH="1">
              <a:off x="-257101" y="3549640"/>
              <a:ext cx="787703" cy="638764"/>
            </a:xfrm>
            <a:custGeom>
              <a:avLst/>
              <a:gdLst/>
              <a:ahLst/>
              <a:cxnLst/>
              <a:rect l="l" t="t" r="r" b="b"/>
              <a:pathLst>
                <a:path w="21519" h="17449" extrusionOk="0">
                  <a:moveTo>
                    <a:pt x="21122" y="0"/>
                  </a:moveTo>
                  <a:cubicBezTo>
                    <a:pt x="21048" y="0"/>
                    <a:pt x="20973" y="24"/>
                    <a:pt x="20910" y="71"/>
                  </a:cubicBezTo>
                  <a:lnTo>
                    <a:pt x="165" y="16822"/>
                  </a:lnTo>
                  <a:cubicBezTo>
                    <a:pt x="26" y="16949"/>
                    <a:pt x="0" y="17164"/>
                    <a:pt x="127" y="17316"/>
                  </a:cubicBezTo>
                  <a:cubicBezTo>
                    <a:pt x="192" y="17403"/>
                    <a:pt x="293" y="17448"/>
                    <a:pt x="395" y="17448"/>
                  </a:cubicBezTo>
                  <a:cubicBezTo>
                    <a:pt x="472" y="17448"/>
                    <a:pt x="549" y="17422"/>
                    <a:pt x="609" y="17367"/>
                  </a:cubicBezTo>
                  <a:lnTo>
                    <a:pt x="21354" y="617"/>
                  </a:lnTo>
                  <a:cubicBezTo>
                    <a:pt x="21506" y="502"/>
                    <a:pt x="21519" y="274"/>
                    <a:pt x="21405" y="135"/>
                  </a:cubicBezTo>
                  <a:cubicBezTo>
                    <a:pt x="21331" y="46"/>
                    <a:pt x="21226" y="0"/>
                    <a:pt x="2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4"/>
            <p:cNvSpPr/>
            <p:nvPr/>
          </p:nvSpPr>
          <p:spPr>
            <a:xfrm flipH="1">
              <a:off x="196363" y="4043135"/>
              <a:ext cx="276221" cy="230334"/>
            </a:xfrm>
            <a:custGeom>
              <a:avLst/>
              <a:gdLst/>
              <a:ahLst/>
              <a:cxnLst/>
              <a:rect l="l" t="t" r="r" b="b"/>
              <a:pathLst>
                <a:path w="7546" h="6292" extrusionOk="0">
                  <a:moveTo>
                    <a:pt x="6341" y="1"/>
                  </a:moveTo>
                  <a:cubicBezTo>
                    <a:pt x="6106" y="1"/>
                    <a:pt x="5869" y="77"/>
                    <a:pt x="5668" y="234"/>
                  </a:cubicBezTo>
                  <a:lnTo>
                    <a:pt x="533" y="4393"/>
                  </a:lnTo>
                  <a:cubicBezTo>
                    <a:pt x="76" y="4761"/>
                    <a:pt x="0" y="5433"/>
                    <a:pt x="368" y="5890"/>
                  </a:cubicBezTo>
                  <a:cubicBezTo>
                    <a:pt x="584" y="6156"/>
                    <a:pt x="894" y="6292"/>
                    <a:pt x="1206" y="6292"/>
                  </a:cubicBezTo>
                  <a:cubicBezTo>
                    <a:pt x="1442" y="6292"/>
                    <a:pt x="1680" y="6213"/>
                    <a:pt x="1877" y="6054"/>
                  </a:cubicBezTo>
                  <a:lnTo>
                    <a:pt x="7012" y="1895"/>
                  </a:lnTo>
                  <a:cubicBezTo>
                    <a:pt x="7469" y="1528"/>
                    <a:pt x="7545" y="855"/>
                    <a:pt x="7177" y="399"/>
                  </a:cubicBezTo>
                  <a:cubicBezTo>
                    <a:pt x="6967" y="138"/>
                    <a:pt x="6656" y="1"/>
                    <a:pt x="6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4"/>
            <p:cNvSpPr/>
            <p:nvPr/>
          </p:nvSpPr>
          <p:spPr>
            <a:xfrm flipH="1">
              <a:off x="-70038" y="4451958"/>
              <a:ext cx="150410" cy="141012"/>
            </a:xfrm>
            <a:custGeom>
              <a:avLst/>
              <a:gdLst/>
              <a:ahLst/>
              <a:cxnLst/>
              <a:rect l="l" t="t" r="r" b="b"/>
              <a:pathLst>
                <a:path w="4109" h="3852" extrusionOk="0">
                  <a:moveTo>
                    <a:pt x="2139" y="1"/>
                  </a:moveTo>
                  <a:cubicBezTo>
                    <a:pt x="1913" y="1"/>
                    <a:pt x="1685" y="74"/>
                    <a:pt x="1496" y="225"/>
                  </a:cubicBezTo>
                  <a:lnTo>
                    <a:pt x="507" y="1024"/>
                  </a:lnTo>
                  <a:cubicBezTo>
                    <a:pt x="63" y="1391"/>
                    <a:pt x="0" y="2038"/>
                    <a:pt x="355" y="2482"/>
                  </a:cubicBezTo>
                  <a:lnTo>
                    <a:pt x="1154" y="3471"/>
                  </a:lnTo>
                  <a:cubicBezTo>
                    <a:pt x="1355" y="3723"/>
                    <a:pt x="1655" y="3852"/>
                    <a:pt x="1957" y="3852"/>
                  </a:cubicBezTo>
                  <a:cubicBezTo>
                    <a:pt x="2188" y="3852"/>
                    <a:pt x="2420" y="3777"/>
                    <a:pt x="2612" y="3623"/>
                  </a:cubicBezTo>
                  <a:lnTo>
                    <a:pt x="3601" y="2824"/>
                  </a:lnTo>
                  <a:cubicBezTo>
                    <a:pt x="4045" y="2469"/>
                    <a:pt x="4108" y="1822"/>
                    <a:pt x="3753" y="1379"/>
                  </a:cubicBezTo>
                  <a:lnTo>
                    <a:pt x="2955" y="390"/>
                  </a:lnTo>
                  <a:cubicBezTo>
                    <a:pt x="2750" y="134"/>
                    <a:pt x="2446"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2" name="Google Shape;3272;p24"/>
          <p:cNvGrpSpPr/>
          <p:nvPr/>
        </p:nvGrpSpPr>
        <p:grpSpPr>
          <a:xfrm flipH="1">
            <a:off x="-289704" y="3677457"/>
            <a:ext cx="1238320" cy="1629072"/>
            <a:chOff x="7796325" y="2910408"/>
            <a:chExt cx="1910398" cy="2513224"/>
          </a:xfrm>
        </p:grpSpPr>
        <p:sp>
          <p:nvSpPr>
            <p:cNvPr id="3273" name="Google Shape;3273;p24"/>
            <p:cNvSpPr/>
            <p:nvPr/>
          </p:nvSpPr>
          <p:spPr>
            <a:xfrm rot="632131" flipH="1">
              <a:off x="7991366" y="3030235"/>
              <a:ext cx="1520318" cy="2273570"/>
            </a:xfrm>
            <a:custGeom>
              <a:avLst/>
              <a:gdLst/>
              <a:ahLst/>
              <a:cxnLst/>
              <a:rect l="l" t="t" r="r" b="b"/>
              <a:pathLst>
                <a:path w="27074" h="40488" extrusionOk="0">
                  <a:moveTo>
                    <a:pt x="3171" y="0"/>
                  </a:moveTo>
                  <a:cubicBezTo>
                    <a:pt x="3133" y="51"/>
                    <a:pt x="3095" y="89"/>
                    <a:pt x="3070" y="127"/>
                  </a:cubicBezTo>
                  <a:cubicBezTo>
                    <a:pt x="3019" y="190"/>
                    <a:pt x="2981" y="254"/>
                    <a:pt x="2943" y="317"/>
                  </a:cubicBezTo>
                  <a:cubicBezTo>
                    <a:pt x="2550" y="976"/>
                    <a:pt x="2550" y="1826"/>
                    <a:pt x="2993" y="2498"/>
                  </a:cubicBezTo>
                  <a:lnTo>
                    <a:pt x="4299" y="4438"/>
                  </a:lnTo>
                  <a:lnTo>
                    <a:pt x="4452" y="4679"/>
                  </a:lnTo>
                  <a:lnTo>
                    <a:pt x="4540" y="4806"/>
                  </a:lnTo>
                  <a:cubicBezTo>
                    <a:pt x="4553" y="4730"/>
                    <a:pt x="4566" y="4641"/>
                    <a:pt x="4591" y="4552"/>
                  </a:cubicBezTo>
                  <a:cubicBezTo>
                    <a:pt x="4591" y="4502"/>
                    <a:pt x="4604" y="4438"/>
                    <a:pt x="4629" y="4387"/>
                  </a:cubicBezTo>
                  <a:lnTo>
                    <a:pt x="4642" y="4324"/>
                  </a:lnTo>
                  <a:cubicBezTo>
                    <a:pt x="4743" y="3918"/>
                    <a:pt x="4895" y="3538"/>
                    <a:pt x="5098" y="3183"/>
                  </a:cubicBezTo>
                  <a:lnTo>
                    <a:pt x="4934" y="2955"/>
                  </a:lnTo>
                  <a:lnTo>
                    <a:pt x="4781" y="2714"/>
                  </a:lnTo>
                  <a:lnTo>
                    <a:pt x="3475" y="761"/>
                  </a:lnTo>
                  <a:cubicBezTo>
                    <a:pt x="3323" y="520"/>
                    <a:pt x="3222" y="266"/>
                    <a:pt x="3171" y="0"/>
                  </a:cubicBezTo>
                  <a:close/>
                  <a:moveTo>
                    <a:pt x="26236" y="28860"/>
                  </a:moveTo>
                  <a:cubicBezTo>
                    <a:pt x="26148" y="28987"/>
                    <a:pt x="26046" y="29101"/>
                    <a:pt x="25932" y="29203"/>
                  </a:cubicBezTo>
                  <a:lnTo>
                    <a:pt x="26160" y="29697"/>
                  </a:lnTo>
                  <a:lnTo>
                    <a:pt x="26173" y="29722"/>
                  </a:lnTo>
                  <a:cubicBezTo>
                    <a:pt x="26211" y="29570"/>
                    <a:pt x="26236" y="29418"/>
                    <a:pt x="26236" y="29253"/>
                  </a:cubicBezTo>
                  <a:cubicBezTo>
                    <a:pt x="26249" y="29126"/>
                    <a:pt x="26249" y="29000"/>
                    <a:pt x="26236" y="28860"/>
                  </a:cubicBezTo>
                  <a:close/>
                  <a:moveTo>
                    <a:pt x="10526" y="13200"/>
                  </a:moveTo>
                  <a:lnTo>
                    <a:pt x="10145" y="15089"/>
                  </a:lnTo>
                  <a:lnTo>
                    <a:pt x="10297" y="15318"/>
                  </a:lnTo>
                  <a:lnTo>
                    <a:pt x="10564" y="15723"/>
                  </a:lnTo>
                  <a:lnTo>
                    <a:pt x="20784" y="31041"/>
                  </a:lnTo>
                  <a:cubicBezTo>
                    <a:pt x="21139" y="31574"/>
                    <a:pt x="21671" y="31929"/>
                    <a:pt x="22242" y="32081"/>
                  </a:cubicBezTo>
                  <a:cubicBezTo>
                    <a:pt x="22458" y="32144"/>
                    <a:pt x="22673" y="32170"/>
                    <a:pt x="22889" y="32170"/>
                  </a:cubicBezTo>
                  <a:cubicBezTo>
                    <a:pt x="23358" y="32170"/>
                    <a:pt x="23827" y="32043"/>
                    <a:pt x="24246" y="31777"/>
                  </a:cubicBezTo>
                  <a:lnTo>
                    <a:pt x="24575" y="32132"/>
                  </a:lnTo>
                  <a:lnTo>
                    <a:pt x="24968" y="32575"/>
                  </a:lnTo>
                  <a:lnTo>
                    <a:pt x="25945" y="33653"/>
                  </a:lnTo>
                  <a:lnTo>
                    <a:pt x="26363" y="34110"/>
                  </a:lnTo>
                  <a:lnTo>
                    <a:pt x="26680" y="34465"/>
                  </a:lnTo>
                  <a:cubicBezTo>
                    <a:pt x="26731" y="34503"/>
                    <a:pt x="26782" y="34528"/>
                    <a:pt x="26832" y="34528"/>
                  </a:cubicBezTo>
                  <a:cubicBezTo>
                    <a:pt x="26959" y="34528"/>
                    <a:pt x="27073" y="34389"/>
                    <a:pt x="27010" y="34249"/>
                  </a:cubicBezTo>
                  <a:lnTo>
                    <a:pt x="26794" y="33805"/>
                  </a:lnTo>
                  <a:lnTo>
                    <a:pt x="26528" y="33235"/>
                  </a:lnTo>
                  <a:lnTo>
                    <a:pt x="25932" y="31967"/>
                  </a:lnTo>
                  <a:lnTo>
                    <a:pt x="25678" y="31434"/>
                  </a:lnTo>
                  <a:lnTo>
                    <a:pt x="25450" y="30940"/>
                  </a:lnTo>
                  <a:cubicBezTo>
                    <a:pt x="25463" y="30914"/>
                    <a:pt x="25488" y="30902"/>
                    <a:pt x="25501" y="30889"/>
                  </a:cubicBezTo>
                  <a:lnTo>
                    <a:pt x="25463" y="30838"/>
                  </a:lnTo>
                  <a:lnTo>
                    <a:pt x="25057" y="30407"/>
                  </a:lnTo>
                  <a:lnTo>
                    <a:pt x="24727" y="30039"/>
                  </a:lnTo>
                  <a:cubicBezTo>
                    <a:pt x="24309" y="30306"/>
                    <a:pt x="23840" y="30432"/>
                    <a:pt x="23383" y="30432"/>
                  </a:cubicBezTo>
                  <a:cubicBezTo>
                    <a:pt x="23155" y="30432"/>
                    <a:pt x="22939" y="30407"/>
                    <a:pt x="22724" y="30356"/>
                  </a:cubicBezTo>
                  <a:cubicBezTo>
                    <a:pt x="22153" y="30192"/>
                    <a:pt x="21633" y="29837"/>
                    <a:pt x="21278" y="29317"/>
                  </a:cubicBezTo>
                  <a:lnTo>
                    <a:pt x="11045" y="13986"/>
                  </a:lnTo>
                  <a:lnTo>
                    <a:pt x="10779" y="13593"/>
                  </a:lnTo>
                  <a:lnTo>
                    <a:pt x="10526" y="13200"/>
                  </a:lnTo>
                  <a:close/>
                  <a:moveTo>
                    <a:pt x="4515" y="5110"/>
                  </a:moveTo>
                  <a:cubicBezTo>
                    <a:pt x="4464" y="5212"/>
                    <a:pt x="4414" y="5300"/>
                    <a:pt x="4376" y="5402"/>
                  </a:cubicBezTo>
                  <a:cubicBezTo>
                    <a:pt x="4338" y="5503"/>
                    <a:pt x="4299" y="5605"/>
                    <a:pt x="4261" y="5706"/>
                  </a:cubicBezTo>
                  <a:lnTo>
                    <a:pt x="4249" y="5757"/>
                  </a:lnTo>
                  <a:cubicBezTo>
                    <a:pt x="4211" y="5858"/>
                    <a:pt x="4173" y="5960"/>
                    <a:pt x="4147" y="6061"/>
                  </a:cubicBezTo>
                  <a:lnTo>
                    <a:pt x="4135" y="6112"/>
                  </a:lnTo>
                  <a:cubicBezTo>
                    <a:pt x="4122" y="6175"/>
                    <a:pt x="4109" y="6226"/>
                    <a:pt x="4097" y="6289"/>
                  </a:cubicBezTo>
                  <a:cubicBezTo>
                    <a:pt x="3843" y="7570"/>
                    <a:pt x="4160" y="8838"/>
                    <a:pt x="4883" y="9827"/>
                  </a:cubicBezTo>
                  <a:lnTo>
                    <a:pt x="4794" y="10271"/>
                  </a:lnTo>
                  <a:lnTo>
                    <a:pt x="115" y="33691"/>
                  </a:lnTo>
                  <a:cubicBezTo>
                    <a:pt x="1" y="34313"/>
                    <a:pt x="115" y="34947"/>
                    <a:pt x="407" y="35454"/>
                  </a:cubicBezTo>
                  <a:cubicBezTo>
                    <a:pt x="749" y="36050"/>
                    <a:pt x="1332" y="36494"/>
                    <a:pt x="2042" y="36658"/>
                  </a:cubicBezTo>
                  <a:lnTo>
                    <a:pt x="2030" y="37140"/>
                  </a:lnTo>
                  <a:lnTo>
                    <a:pt x="2004" y="37736"/>
                  </a:lnTo>
                  <a:lnTo>
                    <a:pt x="1928" y="39182"/>
                  </a:lnTo>
                  <a:lnTo>
                    <a:pt x="1890" y="39803"/>
                  </a:lnTo>
                  <a:lnTo>
                    <a:pt x="1878" y="40272"/>
                  </a:lnTo>
                  <a:cubicBezTo>
                    <a:pt x="1865" y="40412"/>
                    <a:pt x="1966" y="40488"/>
                    <a:pt x="2068" y="40488"/>
                  </a:cubicBezTo>
                  <a:cubicBezTo>
                    <a:pt x="2144" y="40488"/>
                    <a:pt x="2220" y="40437"/>
                    <a:pt x="2245" y="40348"/>
                  </a:cubicBezTo>
                  <a:lnTo>
                    <a:pt x="2410" y="39905"/>
                  </a:lnTo>
                  <a:lnTo>
                    <a:pt x="2626" y="39309"/>
                  </a:lnTo>
                  <a:lnTo>
                    <a:pt x="3108" y="37990"/>
                  </a:lnTo>
                  <a:lnTo>
                    <a:pt x="3298" y="37419"/>
                  </a:lnTo>
                  <a:lnTo>
                    <a:pt x="3488" y="36912"/>
                  </a:lnTo>
                  <a:lnTo>
                    <a:pt x="3589" y="36912"/>
                  </a:lnTo>
                  <a:cubicBezTo>
                    <a:pt x="4211" y="36912"/>
                    <a:pt x="4794" y="36684"/>
                    <a:pt x="5238" y="36291"/>
                  </a:cubicBezTo>
                  <a:cubicBezTo>
                    <a:pt x="5529" y="36037"/>
                    <a:pt x="5758" y="35720"/>
                    <a:pt x="5910" y="35352"/>
                  </a:cubicBezTo>
                  <a:cubicBezTo>
                    <a:pt x="5973" y="35200"/>
                    <a:pt x="6024" y="35048"/>
                    <a:pt x="6049" y="34883"/>
                  </a:cubicBezTo>
                  <a:lnTo>
                    <a:pt x="6240" y="33932"/>
                  </a:lnTo>
                  <a:lnTo>
                    <a:pt x="6240" y="33932"/>
                  </a:lnTo>
                  <a:cubicBezTo>
                    <a:pt x="6100" y="34160"/>
                    <a:pt x="5935" y="34376"/>
                    <a:pt x="5720" y="34554"/>
                  </a:cubicBezTo>
                  <a:cubicBezTo>
                    <a:pt x="5276" y="34959"/>
                    <a:pt x="4693" y="35188"/>
                    <a:pt x="4071" y="35188"/>
                  </a:cubicBezTo>
                  <a:lnTo>
                    <a:pt x="3970" y="35188"/>
                  </a:lnTo>
                  <a:lnTo>
                    <a:pt x="3780" y="35695"/>
                  </a:lnTo>
                  <a:lnTo>
                    <a:pt x="3589" y="36253"/>
                  </a:lnTo>
                  <a:lnTo>
                    <a:pt x="3108" y="37571"/>
                  </a:lnTo>
                  <a:lnTo>
                    <a:pt x="2892" y="38167"/>
                  </a:lnTo>
                  <a:lnTo>
                    <a:pt x="2740" y="38624"/>
                  </a:lnTo>
                  <a:cubicBezTo>
                    <a:pt x="2702" y="38713"/>
                    <a:pt x="2626" y="38751"/>
                    <a:pt x="2550" y="38751"/>
                  </a:cubicBezTo>
                  <a:cubicBezTo>
                    <a:pt x="2461" y="38751"/>
                    <a:pt x="2359" y="38687"/>
                    <a:pt x="2359" y="38560"/>
                  </a:cubicBezTo>
                  <a:cubicBezTo>
                    <a:pt x="2359" y="38560"/>
                    <a:pt x="2359" y="38548"/>
                    <a:pt x="2359" y="38548"/>
                  </a:cubicBezTo>
                  <a:lnTo>
                    <a:pt x="2385" y="38079"/>
                  </a:lnTo>
                  <a:lnTo>
                    <a:pt x="2410" y="37457"/>
                  </a:lnTo>
                  <a:lnTo>
                    <a:pt x="2486" y="35999"/>
                  </a:lnTo>
                  <a:lnTo>
                    <a:pt x="2512" y="35403"/>
                  </a:lnTo>
                  <a:lnTo>
                    <a:pt x="2537" y="34921"/>
                  </a:lnTo>
                  <a:cubicBezTo>
                    <a:pt x="1814" y="34769"/>
                    <a:pt x="1231" y="34313"/>
                    <a:pt x="888" y="33729"/>
                  </a:cubicBezTo>
                  <a:cubicBezTo>
                    <a:pt x="597" y="33209"/>
                    <a:pt x="483" y="32588"/>
                    <a:pt x="610" y="31967"/>
                  </a:cubicBezTo>
                  <a:lnTo>
                    <a:pt x="5187" y="9016"/>
                  </a:lnTo>
                  <a:lnTo>
                    <a:pt x="5365" y="8090"/>
                  </a:lnTo>
                  <a:cubicBezTo>
                    <a:pt x="4756" y="7253"/>
                    <a:pt x="4426" y="6201"/>
                    <a:pt x="4515" y="51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4"/>
            <p:cNvSpPr/>
            <p:nvPr/>
          </p:nvSpPr>
          <p:spPr>
            <a:xfrm rot="632131" flipH="1">
              <a:off x="7867275" y="4510212"/>
              <a:ext cx="177223" cy="223718"/>
            </a:xfrm>
            <a:custGeom>
              <a:avLst/>
              <a:gdLst/>
              <a:ahLst/>
              <a:cxnLst/>
              <a:rect l="l" t="t" r="r" b="b"/>
              <a:pathLst>
                <a:path w="3156" h="3984" extrusionOk="0">
                  <a:moveTo>
                    <a:pt x="1332" y="0"/>
                  </a:moveTo>
                  <a:lnTo>
                    <a:pt x="0" y="888"/>
                  </a:lnTo>
                  <a:lnTo>
                    <a:pt x="647" y="1598"/>
                  </a:lnTo>
                  <a:lnTo>
                    <a:pt x="1053" y="2029"/>
                  </a:lnTo>
                  <a:lnTo>
                    <a:pt x="2029" y="3107"/>
                  </a:lnTo>
                  <a:lnTo>
                    <a:pt x="2435" y="3576"/>
                  </a:lnTo>
                  <a:lnTo>
                    <a:pt x="2765" y="3919"/>
                  </a:lnTo>
                  <a:cubicBezTo>
                    <a:pt x="2803" y="3964"/>
                    <a:pt x="2852" y="3984"/>
                    <a:pt x="2901" y="3984"/>
                  </a:cubicBezTo>
                  <a:cubicBezTo>
                    <a:pt x="3029" y="3984"/>
                    <a:pt x="3155" y="3850"/>
                    <a:pt x="3082" y="3703"/>
                  </a:cubicBezTo>
                  <a:lnTo>
                    <a:pt x="2879" y="3272"/>
                  </a:lnTo>
                  <a:lnTo>
                    <a:pt x="2600" y="2701"/>
                  </a:lnTo>
                  <a:lnTo>
                    <a:pt x="2004" y="1421"/>
                  </a:lnTo>
                  <a:lnTo>
                    <a:pt x="1750" y="888"/>
                  </a:lnTo>
                  <a:lnTo>
                    <a:pt x="13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4"/>
            <p:cNvSpPr/>
            <p:nvPr/>
          </p:nvSpPr>
          <p:spPr>
            <a:xfrm rot="632131" flipH="1">
              <a:off x="8035417" y="3303140"/>
              <a:ext cx="1075240" cy="1400822"/>
            </a:xfrm>
            <a:custGeom>
              <a:avLst/>
              <a:gdLst/>
              <a:ahLst/>
              <a:cxnLst/>
              <a:rect l="l" t="t" r="r" b="b"/>
              <a:pathLst>
                <a:path w="19148" h="24946" extrusionOk="0">
                  <a:moveTo>
                    <a:pt x="5035" y="1"/>
                  </a:moveTo>
                  <a:lnTo>
                    <a:pt x="2004" y="2029"/>
                  </a:lnTo>
                  <a:lnTo>
                    <a:pt x="1522" y="2346"/>
                  </a:lnTo>
                  <a:lnTo>
                    <a:pt x="394" y="3107"/>
                  </a:lnTo>
                  <a:lnTo>
                    <a:pt x="1" y="3361"/>
                  </a:lnTo>
                  <a:lnTo>
                    <a:pt x="3424" y="8496"/>
                  </a:lnTo>
                  <a:lnTo>
                    <a:pt x="13657" y="23827"/>
                  </a:lnTo>
                  <a:cubicBezTo>
                    <a:pt x="14012" y="24347"/>
                    <a:pt x="14532" y="24702"/>
                    <a:pt x="15103" y="24866"/>
                  </a:cubicBezTo>
                  <a:cubicBezTo>
                    <a:pt x="15311" y="24918"/>
                    <a:pt x="15525" y="24945"/>
                    <a:pt x="15740" y="24945"/>
                  </a:cubicBezTo>
                  <a:cubicBezTo>
                    <a:pt x="16208" y="24945"/>
                    <a:pt x="16681" y="24819"/>
                    <a:pt x="17106" y="24549"/>
                  </a:cubicBezTo>
                  <a:lnTo>
                    <a:pt x="17157" y="24524"/>
                  </a:lnTo>
                  <a:lnTo>
                    <a:pt x="17981" y="23979"/>
                  </a:lnTo>
                  <a:cubicBezTo>
                    <a:pt x="18108" y="23890"/>
                    <a:pt x="18210" y="23814"/>
                    <a:pt x="18311" y="23713"/>
                  </a:cubicBezTo>
                  <a:cubicBezTo>
                    <a:pt x="18793" y="23269"/>
                    <a:pt x="19072" y="22660"/>
                    <a:pt x="19097" y="22039"/>
                  </a:cubicBezTo>
                  <a:cubicBezTo>
                    <a:pt x="19148" y="21493"/>
                    <a:pt x="19008" y="20948"/>
                    <a:pt x="18691" y="20466"/>
                  </a:cubicBezTo>
                  <a:lnTo>
                    <a:pt x="11679" y="9967"/>
                  </a:lnTo>
                  <a:lnTo>
                    <a:pt x="11312" y="9397"/>
                  </a:lnTo>
                  <a:lnTo>
                    <a:pt x="5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4"/>
            <p:cNvSpPr/>
            <p:nvPr/>
          </p:nvSpPr>
          <p:spPr>
            <a:xfrm rot="632131" flipH="1">
              <a:off x="8038901" y="3301427"/>
              <a:ext cx="1053171" cy="1364771"/>
            </a:xfrm>
            <a:custGeom>
              <a:avLst/>
              <a:gdLst/>
              <a:ahLst/>
              <a:cxnLst/>
              <a:rect l="l" t="t" r="r" b="b"/>
              <a:pathLst>
                <a:path w="18755" h="24304" extrusionOk="0">
                  <a:moveTo>
                    <a:pt x="4642" y="1"/>
                  </a:moveTo>
                  <a:lnTo>
                    <a:pt x="1611" y="2029"/>
                  </a:lnTo>
                  <a:lnTo>
                    <a:pt x="1129" y="2346"/>
                  </a:lnTo>
                  <a:lnTo>
                    <a:pt x="1" y="3107"/>
                  </a:lnTo>
                  <a:lnTo>
                    <a:pt x="13391" y="23180"/>
                  </a:lnTo>
                  <a:cubicBezTo>
                    <a:pt x="13746" y="23713"/>
                    <a:pt x="14266" y="24055"/>
                    <a:pt x="14837" y="24220"/>
                  </a:cubicBezTo>
                  <a:cubicBezTo>
                    <a:pt x="15050" y="24275"/>
                    <a:pt x="15270" y="24303"/>
                    <a:pt x="15490" y="24303"/>
                  </a:cubicBezTo>
                  <a:cubicBezTo>
                    <a:pt x="15977" y="24303"/>
                    <a:pt x="16467" y="24165"/>
                    <a:pt x="16904" y="23877"/>
                  </a:cubicBezTo>
                  <a:lnTo>
                    <a:pt x="17728" y="23332"/>
                  </a:lnTo>
                  <a:lnTo>
                    <a:pt x="17728" y="23319"/>
                  </a:lnTo>
                  <a:cubicBezTo>
                    <a:pt x="17994" y="23142"/>
                    <a:pt x="18197" y="22939"/>
                    <a:pt x="18375" y="22685"/>
                  </a:cubicBezTo>
                  <a:cubicBezTo>
                    <a:pt x="18501" y="22508"/>
                    <a:pt x="18615" y="22305"/>
                    <a:pt x="18692" y="22089"/>
                  </a:cubicBezTo>
                  <a:cubicBezTo>
                    <a:pt x="18692" y="22064"/>
                    <a:pt x="18704" y="22051"/>
                    <a:pt x="18704" y="22039"/>
                  </a:cubicBezTo>
                  <a:cubicBezTo>
                    <a:pt x="18755" y="21493"/>
                    <a:pt x="18615" y="20948"/>
                    <a:pt x="18298" y="20466"/>
                  </a:cubicBezTo>
                  <a:lnTo>
                    <a:pt x="11286" y="9967"/>
                  </a:lnTo>
                  <a:lnTo>
                    <a:pt x="10919" y="9397"/>
                  </a:lnTo>
                  <a:lnTo>
                    <a:pt x="46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4"/>
            <p:cNvSpPr/>
            <p:nvPr/>
          </p:nvSpPr>
          <p:spPr>
            <a:xfrm rot="632131" flipH="1">
              <a:off x="8189545" y="3371051"/>
              <a:ext cx="818166" cy="1164974"/>
            </a:xfrm>
            <a:custGeom>
              <a:avLst/>
              <a:gdLst/>
              <a:ahLst/>
              <a:cxnLst/>
              <a:rect l="l" t="t" r="r" b="b"/>
              <a:pathLst>
                <a:path w="14570" h="20746" extrusionOk="0">
                  <a:moveTo>
                    <a:pt x="1319" y="1"/>
                  </a:moveTo>
                  <a:lnTo>
                    <a:pt x="0" y="888"/>
                  </a:lnTo>
                  <a:lnTo>
                    <a:pt x="12997" y="20378"/>
                  </a:lnTo>
                  <a:cubicBezTo>
                    <a:pt x="13157" y="20617"/>
                    <a:pt x="13411" y="20746"/>
                    <a:pt x="13669" y="20746"/>
                  </a:cubicBezTo>
                  <a:cubicBezTo>
                    <a:pt x="13822" y="20746"/>
                    <a:pt x="13977" y="20700"/>
                    <a:pt x="14113" y="20606"/>
                  </a:cubicBezTo>
                  <a:cubicBezTo>
                    <a:pt x="14481" y="20365"/>
                    <a:pt x="14570" y="19871"/>
                    <a:pt x="14329" y="19490"/>
                  </a:cubicBez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4"/>
            <p:cNvSpPr/>
            <p:nvPr/>
          </p:nvSpPr>
          <p:spPr>
            <a:xfrm rot="632131" flipH="1">
              <a:off x="8950832" y="3789885"/>
              <a:ext cx="22799" cy="58456"/>
            </a:xfrm>
            <a:custGeom>
              <a:avLst/>
              <a:gdLst/>
              <a:ahLst/>
              <a:cxnLst/>
              <a:rect l="l" t="t" r="r" b="b"/>
              <a:pathLst>
                <a:path w="406" h="1041" extrusionOk="0">
                  <a:moveTo>
                    <a:pt x="127" y="1"/>
                  </a:moveTo>
                  <a:lnTo>
                    <a:pt x="0" y="647"/>
                  </a:lnTo>
                  <a:lnTo>
                    <a:pt x="266" y="1040"/>
                  </a:lnTo>
                  <a:lnTo>
                    <a:pt x="406" y="394"/>
                  </a:lnTo>
                  <a:lnTo>
                    <a:pt x="127" y="1"/>
                  </a:lnTo>
                  <a:close/>
                </a:path>
              </a:pathLst>
            </a:custGeom>
            <a:solidFill>
              <a:srgbClr val="3B44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4"/>
            <p:cNvSpPr/>
            <p:nvPr/>
          </p:nvSpPr>
          <p:spPr>
            <a:xfrm rot="632131" flipH="1">
              <a:off x="8938333" y="3637137"/>
              <a:ext cx="45653" cy="173067"/>
            </a:xfrm>
            <a:custGeom>
              <a:avLst/>
              <a:gdLst/>
              <a:ahLst/>
              <a:cxnLst/>
              <a:rect l="l" t="t" r="r" b="b"/>
              <a:pathLst>
                <a:path w="813" h="3082" extrusionOk="0">
                  <a:moveTo>
                    <a:pt x="546" y="0"/>
                  </a:moveTo>
                  <a:lnTo>
                    <a:pt x="1" y="2689"/>
                  </a:lnTo>
                  <a:lnTo>
                    <a:pt x="280" y="3082"/>
                  </a:lnTo>
                  <a:lnTo>
                    <a:pt x="812" y="406"/>
                  </a:lnTo>
                  <a:lnTo>
                    <a:pt x="546" y="0"/>
                  </a:lnTo>
                  <a:close/>
                </a:path>
              </a:pathLst>
            </a:custGeom>
            <a:solidFill>
              <a:srgbClr val="5F6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4"/>
            <p:cNvSpPr/>
            <p:nvPr/>
          </p:nvSpPr>
          <p:spPr>
            <a:xfrm rot="632131" flipH="1">
              <a:off x="8952326" y="3635601"/>
              <a:ext cx="14993" cy="22855"/>
            </a:xfrm>
            <a:custGeom>
              <a:avLst/>
              <a:gdLst/>
              <a:ahLst/>
              <a:cxnLst/>
              <a:rect l="l" t="t" r="r" b="b"/>
              <a:pathLst>
                <a:path w="267" h="407" extrusionOk="0">
                  <a:moveTo>
                    <a:pt x="266" y="406"/>
                  </a:moveTo>
                  <a:lnTo>
                    <a:pt x="0" y="0"/>
                  </a:lnTo>
                  <a:lnTo>
                    <a:pt x="0" y="0"/>
                  </a:lnTo>
                  <a:lnTo>
                    <a:pt x="266" y="406"/>
                  </a:lnTo>
                  <a:lnTo>
                    <a:pt x="266" y="406"/>
                  </a:lnTo>
                  <a:close/>
                </a:path>
              </a:pathLst>
            </a:custGeom>
            <a:solidFill>
              <a:srgbClr val="4B5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4"/>
            <p:cNvSpPr/>
            <p:nvPr/>
          </p:nvSpPr>
          <p:spPr>
            <a:xfrm rot="632131" flipH="1">
              <a:off x="8938712" y="3543881"/>
              <a:ext cx="37062" cy="113319"/>
            </a:xfrm>
            <a:custGeom>
              <a:avLst/>
              <a:gdLst/>
              <a:ahLst/>
              <a:cxnLst/>
              <a:rect l="l" t="t" r="r" b="b"/>
              <a:pathLst>
                <a:path w="660" h="2018" extrusionOk="0">
                  <a:moveTo>
                    <a:pt x="660" y="1"/>
                  </a:moveTo>
                  <a:lnTo>
                    <a:pt x="660" y="1"/>
                  </a:lnTo>
                  <a:cubicBezTo>
                    <a:pt x="533" y="128"/>
                    <a:pt x="393" y="255"/>
                    <a:pt x="241" y="369"/>
                  </a:cubicBezTo>
                  <a:lnTo>
                    <a:pt x="0" y="1611"/>
                  </a:lnTo>
                  <a:lnTo>
                    <a:pt x="266" y="2017"/>
                  </a:lnTo>
                  <a:lnTo>
                    <a:pt x="660" y="1"/>
                  </a:lnTo>
                  <a:close/>
                </a:path>
              </a:pathLst>
            </a:custGeom>
            <a:solidFill>
              <a:srgbClr val="3B44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4"/>
            <p:cNvSpPr/>
            <p:nvPr/>
          </p:nvSpPr>
          <p:spPr>
            <a:xfrm rot="632131" flipH="1">
              <a:off x="8973975" y="3807597"/>
              <a:ext cx="14319" cy="22125"/>
            </a:xfrm>
            <a:custGeom>
              <a:avLst/>
              <a:gdLst/>
              <a:ahLst/>
              <a:cxnLst/>
              <a:rect l="l" t="t" r="r" b="b"/>
              <a:pathLst>
                <a:path w="255" h="394" extrusionOk="0">
                  <a:moveTo>
                    <a:pt x="254" y="393"/>
                  </a:moveTo>
                  <a:lnTo>
                    <a:pt x="1" y="0"/>
                  </a:lnTo>
                  <a:lnTo>
                    <a:pt x="1" y="0"/>
                  </a:lnTo>
                  <a:lnTo>
                    <a:pt x="254" y="393"/>
                  </a:lnTo>
                  <a:lnTo>
                    <a:pt x="254" y="393"/>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4"/>
            <p:cNvSpPr/>
            <p:nvPr/>
          </p:nvSpPr>
          <p:spPr>
            <a:xfrm rot="632131" flipH="1">
              <a:off x="8970280" y="3770924"/>
              <a:ext cx="21395" cy="58456"/>
            </a:xfrm>
            <a:custGeom>
              <a:avLst/>
              <a:gdLst/>
              <a:ahLst/>
              <a:cxnLst/>
              <a:rect l="l" t="t" r="r" b="b"/>
              <a:pathLst>
                <a:path w="381" h="1041" extrusionOk="0">
                  <a:moveTo>
                    <a:pt x="127" y="0"/>
                  </a:moveTo>
                  <a:lnTo>
                    <a:pt x="1" y="647"/>
                  </a:lnTo>
                  <a:lnTo>
                    <a:pt x="254" y="1040"/>
                  </a:lnTo>
                  <a:lnTo>
                    <a:pt x="381" y="394"/>
                  </a:lnTo>
                  <a:lnTo>
                    <a:pt x="127" y="0"/>
                  </a:lnTo>
                  <a:close/>
                </a:path>
              </a:pathLst>
            </a:custGeom>
            <a:solidFill>
              <a:srgbClr val="384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4"/>
            <p:cNvSpPr/>
            <p:nvPr/>
          </p:nvSpPr>
          <p:spPr>
            <a:xfrm rot="632131" flipH="1">
              <a:off x="8957058" y="3618104"/>
              <a:ext cx="44923" cy="173067"/>
            </a:xfrm>
            <a:custGeom>
              <a:avLst/>
              <a:gdLst/>
              <a:ahLst/>
              <a:cxnLst/>
              <a:rect l="l" t="t" r="r" b="b"/>
              <a:pathLst>
                <a:path w="800" h="3082" extrusionOk="0">
                  <a:moveTo>
                    <a:pt x="533" y="0"/>
                  </a:moveTo>
                  <a:lnTo>
                    <a:pt x="0" y="2688"/>
                  </a:lnTo>
                  <a:lnTo>
                    <a:pt x="254" y="3082"/>
                  </a:lnTo>
                  <a:lnTo>
                    <a:pt x="799" y="393"/>
                  </a:lnTo>
                  <a:lnTo>
                    <a:pt x="533" y="0"/>
                  </a:lnTo>
                  <a:close/>
                </a:path>
              </a:pathLst>
            </a:custGeom>
            <a:solidFill>
              <a:srgbClr val="585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4"/>
            <p:cNvSpPr/>
            <p:nvPr/>
          </p:nvSpPr>
          <p:spPr>
            <a:xfrm rot="632131" flipH="1">
              <a:off x="8971111" y="3616646"/>
              <a:ext cx="15049" cy="22125"/>
            </a:xfrm>
            <a:custGeom>
              <a:avLst/>
              <a:gdLst/>
              <a:ahLst/>
              <a:cxnLst/>
              <a:rect l="l" t="t" r="r" b="b"/>
              <a:pathLst>
                <a:path w="268" h="394" extrusionOk="0">
                  <a:moveTo>
                    <a:pt x="267" y="393"/>
                  </a:moveTo>
                  <a:lnTo>
                    <a:pt x="1" y="0"/>
                  </a:lnTo>
                  <a:lnTo>
                    <a:pt x="1" y="0"/>
                  </a:lnTo>
                  <a:lnTo>
                    <a:pt x="267" y="393"/>
                  </a:lnTo>
                  <a:lnTo>
                    <a:pt x="267" y="393"/>
                  </a:lnTo>
                  <a:close/>
                </a:path>
              </a:pathLst>
            </a:custGeom>
            <a:solidFill>
              <a:srgbClr val="474D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4"/>
            <p:cNvSpPr/>
            <p:nvPr/>
          </p:nvSpPr>
          <p:spPr>
            <a:xfrm rot="632131" flipH="1">
              <a:off x="8962055" y="3568080"/>
              <a:ext cx="28582" cy="69856"/>
            </a:xfrm>
            <a:custGeom>
              <a:avLst/>
              <a:gdLst/>
              <a:ahLst/>
              <a:cxnLst/>
              <a:rect l="l" t="t" r="r" b="b"/>
              <a:pathLst>
                <a:path w="509" h="1244" extrusionOk="0">
                  <a:moveTo>
                    <a:pt x="508" y="1"/>
                  </a:moveTo>
                  <a:lnTo>
                    <a:pt x="508" y="1"/>
                  </a:lnTo>
                  <a:cubicBezTo>
                    <a:pt x="381" y="89"/>
                    <a:pt x="254" y="178"/>
                    <a:pt x="115" y="267"/>
                  </a:cubicBezTo>
                  <a:lnTo>
                    <a:pt x="1" y="850"/>
                  </a:lnTo>
                  <a:lnTo>
                    <a:pt x="267" y="1243"/>
                  </a:lnTo>
                  <a:lnTo>
                    <a:pt x="508" y="1"/>
                  </a:lnTo>
                  <a:close/>
                </a:path>
              </a:pathLst>
            </a:custGeom>
            <a:solidFill>
              <a:srgbClr val="384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4"/>
            <p:cNvSpPr/>
            <p:nvPr/>
          </p:nvSpPr>
          <p:spPr>
            <a:xfrm rot="632131" flipH="1">
              <a:off x="9185849" y="2989738"/>
              <a:ext cx="346808" cy="375615"/>
            </a:xfrm>
            <a:custGeom>
              <a:avLst/>
              <a:gdLst/>
              <a:ahLst/>
              <a:cxnLst/>
              <a:rect l="l" t="t" r="r" b="b"/>
              <a:pathLst>
                <a:path w="6176" h="6689" extrusionOk="0">
                  <a:moveTo>
                    <a:pt x="2131" y="0"/>
                  </a:moveTo>
                  <a:cubicBezTo>
                    <a:pt x="1747" y="0"/>
                    <a:pt x="1359" y="109"/>
                    <a:pt x="1015" y="336"/>
                  </a:cubicBezTo>
                  <a:lnTo>
                    <a:pt x="1015" y="349"/>
                  </a:lnTo>
                  <a:cubicBezTo>
                    <a:pt x="749" y="514"/>
                    <a:pt x="546" y="742"/>
                    <a:pt x="394" y="983"/>
                  </a:cubicBezTo>
                  <a:cubicBezTo>
                    <a:pt x="13" y="1642"/>
                    <a:pt x="0" y="2492"/>
                    <a:pt x="444" y="3164"/>
                  </a:cubicBezTo>
                  <a:lnTo>
                    <a:pt x="1750" y="5117"/>
                  </a:lnTo>
                  <a:lnTo>
                    <a:pt x="1903" y="5358"/>
                  </a:lnTo>
                  <a:lnTo>
                    <a:pt x="2790" y="6689"/>
                  </a:lnTo>
                  <a:lnTo>
                    <a:pt x="6176" y="4432"/>
                  </a:lnTo>
                  <a:lnTo>
                    <a:pt x="3995" y="1148"/>
                  </a:lnTo>
                  <a:lnTo>
                    <a:pt x="3830" y="907"/>
                  </a:lnTo>
                  <a:cubicBezTo>
                    <a:pt x="3754" y="793"/>
                    <a:pt x="3678" y="691"/>
                    <a:pt x="3576" y="602"/>
                  </a:cubicBezTo>
                  <a:cubicBezTo>
                    <a:pt x="3192" y="211"/>
                    <a:pt x="2666"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4"/>
            <p:cNvSpPr/>
            <p:nvPr/>
          </p:nvSpPr>
          <p:spPr>
            <a:xfrm rot="632131" flipH="1">
              <a:off x="9385232" y="3077495"/>
              <a:ext cx="81929" cy="72102"/>
            </a:xfrm>
            <a:custGeom>
              <a:avLst/>
              <a:gdLst/>
              <a:ahLst/>
              <a:cxnLst/>
              <a:rect l="l" t="t" r="r" b="b"/>
              <a:pathLst>
                <a:path w="1459" h="1284" extrusionOk="0">
                  <a:moveTo>
                    <a:pt x="702" y="1"/>
                  </a:moveTo>
                  <a:cubicBezTo>
                    <a:pt x="584" y="1"/>
                    <a:pt x="467" y="33"/>
                    <a:pt x="368" y="101"/>
                  </a:cubicBezTo>
                  <a:cubicBezTo>
                    <a:pt x="76" y="304"/>
                    <a:pt x="0" y="709"/>
                    <a:pt x="191" y="1001"/>
                  </a:cubicBezTo>
                  <a:cubicBezTo>
                    <a:pt x="327" y="1183"/>
                    <a:pt x="536" y="1284"/>
                    <a:pt x="752" y="1284"/>
                  </a:cubicBezTo>
                  <a:cubicBezTo>
                    <a:pt x="776" y="1284"/>
                    <a:pt x="800" y="1283"/>
                    <a:pt x="825" y="1280"/>
                  </a:cubicBezTo>
                  <a:cubicBezTo>
                    <a:pt x="913" y="1267"/>
                    <a:pt x="1002" y="1229"/>
                    <a:pt x="1078" y="1179"/>
                  </a:cubicBezTo>
                  <a:cubicBezTo>
                    <a:pt x="1370" y="976"/>
                    <a:pt x="1459" y="583"/>
                    <a:pt x="1256" y="291"/>
                  </a:cubicBezTo>
                  <a:cubicBezTo>
                    <a:pt x="1205" y="202"/>
                    <a:pt x="1129" y="139"/>
                    <a:pt x="1053" y="101"/>
                  </a:cubicBezTo>
                  <a:cubicBezTo>
                    <a:pt x="949" y="36"/>
                    <a:pt x="825" y="1"/>
                    <a:pt x="702" y="1"/>
                  </a:cubicBezTo>
                  <a:close/>
                </a:path>
              </a:pathLst>
            </a:custGeom>
            <a:solidFill>
              <a:srgbClr val="4B5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4"/>
            <p:cNvSpPr/>
            <p:nvPr/>
          </p:nvSpPr>
          <p:spPr>
            <a:xfrm rot="632131" flipH="1">
              <a:off x="9384934" y="3080982"/>
              <a:ext cx="59130" cy="66262"/>
            </a:xfrm>
            <a:custGeom>
              <a:avLst/>
              <a:gdLst/>
              <a:ahLst/>
              <a:cxnLst/>
              <a:rect l="l" t="t" r="r" b="b"/>
              <a:pathLst>
                <a:path w="1053" h="1180" extrusionOk="0">
                  <a:moveTo>
                    <a:pt x="647" y="1"/>
                  </a:moveTo>
                  <a:cubicBezTo>
                    <a:pt x="558" y="1"/>
                    <a:pt x="457" y="39"/>
                    <a:pt x="368" y="89"/>
                  </a:cubicBezTo>
                  <a:cubicBezTo>
                    <a:pt x="76" y="292"/>
                    <a:pt x="0" y="685"/>
                    <a:pt x="203" y="977"/>
                  </a:cubicBezTo>
                  <a:cubicBezTo>
                    <a:pt x="254" y="1066"/>
                    <a:pt x="330" y="1142"/>
                    <a:pt x="419" y="1180"/>
                  </a:cubicBezTo>
                  <a:cubicBezTo>
                    <a:pt x="507" y="1167"/>
                    <a:pt x="596" y="1129"/>
                    <a:pt x="672" y="1079"/>
                  </a:cubicBezTo>
                  <a:cubicBezTo>
                    <a:pt x="964" y="876"/>
                    <a:pt x="1053" y="483"/>
                    <a:pt x="850" y="191"/>
                  </a:cubicBezTo>
                  <a:cubicBezTo>
                    <a:pt x="799" y="102"/>
                    <a:pt x="723" y="39"/>
                    <a:pt x="647" y="1"/>
                  </a:cubicBezTo>
                  <a:close/>
                </a:path>
              </a:pathLst>
            </a:custGeom>
            <a:solidFill>
              <a:srgbClr val="3F4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4"/>
            <p:cNvSpPr/>
            <p:nvPr/>
          </p:nvSpPr>
          <p:spPr>
            <a:xfrm rot="632131" flipH="1">
              <a:off x="9102533" y="5055152"/>
              <a:ext cx="99393" cy="241744"/>
            </a:xfrm>
            <a:custGeom>
              <a:avLst/>
              <a:gdLst/>
              <a:ahLst/>
              <a:cxnLst/>
              <a:rect l="l" t="t" r="r" b="b"/>
              <a:pathLst>
                <a:path w="1770" h="4305" extrusionOk="0">
                  <a:moveTo>
                    <a:pt x="198" y="0"/>
                  </a:moveTo>
                  <a:lnTo>
                    <a:pt x="160" y="951"/>
                  </a:lnTo>
                  <a:lnTo>
                    <a:pt x="134" y="1547"/>
                  </a:lnTo>
                  <a:lnTo>
                    <a:pt x="58" y="3005"/>
                  </a:lnTo>
                  <a:lnTo>
                    <a:pt x="33" y="3627"/>
                  </a:lnTo>
                  <a:lnTo>
                    <a:pt x="7" y="4096"/>
                  </a:lnTo>
                  <a:cubicBezTo>
                    <a:pt x="0" y="4228"/>
                    <a:pt x="103" y="4304"/>
                    <a:pt x="205" y="4304"/>
                  </a:cubicBezTo>
                  <a:cubicBezTo>
                    <a:pt x="280" y="4304"/>
                    <a:pt x="356" y="4263"/>
                    <a:pt x="388" y="4172"/>
                  </a:cubicBezTo>
                  <a:lnTo>
                    <a:pt x="540" y="3715"/>
                  </a:lnTo>
                  <a:lnTo>
                    <a:pt x="756" y="3119"/>
                  </a:lnTo>
                  <a:lnTo>
                    <a:pt x="1237" y="1801"/>
                  </a:lnTo>
                  <a:lnTo>
                    <a:pt x="1428" y="1243"/>
                  </a:lnTo>
                  <a:lnTo>
                    <a:pt x="1770" y="317"/>
                  </a:lnTo>
                  <a:lnTo>
                    <a:pt x="1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4"/>
            <p:cNvSpPr/>
            <p:nvPr/>
          </p:nvSpPr>
          <p:spPr>
            <a:xfrm rot="632131" flipH="1">
              <a:off x="8854034" y="3548036"/>
              <a:ext cx="610283" cy="1535311"/>
            </a:xfrm>
            <a:custGeom>
              <a:avLst/>
              <a:gdLst/>
              <a:ahLst/>
              <a:cxnLst/>
              <a:rect l="l" t="t" r="r" b="b"/>
              <a:pathLst>
                <a:path w="10868" h="27341" extrusionOk="0">
                  <a:moveTo>
                    <a:pt x="4933" y="0"/>
                  </a:moveTo>
                  <a:lnTo>
                    <a:pt x="128" y="24118"/>
                  </a:lnTo>
                  <a:cubicBezTo>
                    <a:pt x="1" y="24739"/>
                    <a:pt x="115" y="25360"/>
                    <a:pt x="406" y="25880"/>
                  </a:cubicBezTo>
                  <a:cubicBezTo>
                    <a:pt x="749" y="26464"/>
                    <a:pt x="1332" y="26920"/>
                    <a:pt x="2055" y="27072"/>
                  </a:cubicBezTo>
                  <a:lnTo>
                    <a:pt x="2106" y="27098"/>
                  </a:lnTo>
                  <a:lnTo>
                    <a:pt x="3082" y="27288"/>
                  </a:lnTo>
                  <a:cubicBezTo>
                    <a:pt x="3222" y="27313"/>
                    <a:pt x="3348" y="27326"/>
                    <a:pt x="3488" y="27339"/>
                  </a:cubicBezTo>
                  <a:cubicBezTo>
                    <a:pt x="3519" y="27340"/>
                    <a:pt x="3551" y="27340"/>
                    <a:pt x="3582" y="27340"/>
                  </a:cubicBezTo>
                  <a:cubicBezTo>
                    <a:pt x="4206" y="27340"/>
                    <a:pt x="4791" y="27103"/>
                    <a:pt x="5238" y="26705"/>
                  </a:cubicBezTo>
                  <a:cubicBezTo>
                    <a:pt x="5656" y="26350"/>
                    <a:pt x="5948" y="25868"/>
                    <a:pt x="6062" y="25297"/>
                  </a:cubicBezTo>
                  <a:lnTo>
                    <a:pt x="10868" y="1179"/>
                  </a:lnTo>
                  <a:lnTo>
                    <a:pt x="49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4"/>
            <p:cNvSpPr/>
            <p:nvPr/>
          </p:nvSpPr>
          <p:spPr>
            <a:xfrm rot="632131" flipH="1">
              <a:off x="8855757" y="3550316"/>
              <a:ext cx="579679" cy="1509424"/>
            </a:xfrm>
            <a:custGeom>
              <a:avLst/>
              <a:gdLst/>
              <a:ahLst/>
              <a:cxnLst/>
              <a:rect l="l" t="t" r="r" b="b"/>
              <a:pathLst>
                <a:path w="10323" h="26880" extrusionOk="0">
                  <a:moveTo>
                    <a:pt x="4845" y="1"/>
                  </a:moveTo>
                  <a:lnTo>
                    <a:pt x="128" y="23662"/>
                  </a:lnTo>
                  <a:cubicBezTo>
                    <a:pt x="1" y="24283"/>
                    <a:pt x="128" y="24905"/>
                    <a:pt x="407" y="25425"/>
                  </a:cubicBezTo>
                  <a:cubicBezTo>
                    <a:pt x="762" y="26033"/>
                    <a:pt x="1370" y="26490"/>
                    <a:pt x="2106" y="26642"/>
                  </a:cubicBezTo>
                  <a:lnTo>
                    <a:pt x="3095" y="26832"/>
                  </a:lnTo>
                  <a:cubicBezTo>
                    <a:pt x="3247" y="26864"/>
                    <a:pt x="3396" y="26880"/>
                    <a:pt x="3545" y="26880"/>
                  </a:cubicBezTo>
                  <a:cubicBezTo>
                    <a:pt x="3694" y="26880"/>
                    <a:pt x="3843" y="26864"/>
                    <a:pt x="3995" y="26832"/>
                  </a:cubicBezTo>
                  <a:cubicBezTo>
                    <a:pt x="4211" y="26807"/>
                    <a:pt x="4439" y="26743"/>
                    <a:pt x="4642" y="26642"/>
                  </a:cubicBezTo>
                  <a:cubicBezTo>
                    <a:pt x="4667" y="26629"/>
                    <a:pt x="4680" y="26617"/>
                    <a:pt x="4693" y="26617"/>
                  </a:cubicBezTo>
                  <a:cubicBezTo>
                    <a:pt x="5111" y="26262"/>
                    <a:pt x="5403" y="25780"/>
                    <a:pt x="5517" y="25209"/>
                  </a:cubicBezTo>
                  <a:lnTo>
                    <a:pt x="10323" y="1091"/>
                  </a:lnTo>
                  <a:lnTo>
                    <a:pt x="48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4"/>
            <p:cNvSpPr/>
            <p:nvPr/>
          </p:nvSpPr>
          <p:spPr>
            <a:xfrm rot="632131" flipH="1">
              <a:off x="8980159" y="3572482"/>
              <a:ext cx="350402" cy="1344555"/>
            </a:xfrm>
            <a:custGeom>
              <a:avLst/>
              <a:gdLst/>
              <a:ahLst/>
              <a:cxnLst/>
              <a:rect l="l" t="t" r="r" b="b"/>
              <a:pathLst>
                <a:path w="6240" h="23944" extrusionOk="0">
                  <a:moveTo>
                    <a:pt x="4680" y="0"/>
                  </a:moveTo>
                  <a:lnTo>
                    <a:pt x="90" y="22977"/>
                  </a:lnTo>
                  <a:cubicBezTo>
                    <a:pt x="1" y="23408"/>
                    <a:pt x="280" y="23839"/>
                    <a:pt x="711" y="23928"/>
                  </a:cubicBezTo>
                  <a:cubicBezTo>
                    <a:pt x="765" y="23939"/>
                    <a:pt x="818" y="23944"/>
                    <a:pt x="870" y="23944"/>
                  </a:cubicBezTo>
                  <a:cubicBezTo>
                    <a:pt x="1251" y="23944"/>
                    <a:pt x="1584" y="23671"/>
                    <a:pt x="1662" y="23281"/>
                  </a:cubicBezTo>
                  <a:lnTo>
                    <a:pt x="6240" y="305"/>
                  </a:lnTo>
                  <a:lnTo>
                    <a:pt x="4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4"/>
            <p:cNvSpPr/>
            <p:nvPr/>
          </p:nvSpPr>
          <p:spPr>
            <a:xfrm rot="632131" flipH="1">
              <a:off x="9057932" y="5052158"/>
              <a:ext cx="14993" cy="2920"/>
            </a:xfrm>
            <a:custGeom>
              <a:avLst/>
              <a:gdLst/>
              <a:ahLst/>
              <a:cxnLst/>
              <a:rect l="l" t="t" r="r" b="b"/>
              <a:pathLst>
                <a:path w="267" h="52" extrusionOk="0">
                  <a:moveTo>
                    <a:pt x="266" y="0"/>
                  </a:moveTo>
                  <a:lnTo>
                    <a:pt x="266" y="0"/>
                  </a:lnTo>
                  <a:cubicBezTo>
                    <a:pt x="178" y="26"/>
                    <a:pt x="89" y="38"/>
                    <a:pt x="0" y="51"/>
                  </a:cubicBezTo>
                  <a:cubicBezTo>
                    <a:pt x="89" y="51"/>
                    <a:pt x="178" y="26"/>
                    <a:pt x="266" y="0"/>
                  </a:cubicBezTo>
                  <a:close/>
                </a:path>
              </a:pathLst>
            </a:custGeom>
            <a:solidFill>
              <a:srgbClr val="555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4"/>
            <p:cNvSpPr/>
            <p:nvPr/>
          </p:nvSpPr>
          <p:spPr>
            <a:xfrm rot="632131" flipH="1">
              <a:off x="8927319" y="4211935"/>
              <a:ext cx="146057" cy="732082"/>
            </a:xfrm>
            <a:custGeom>
              <a:avLst/>
              <a:gdLst/>
              <a:ahLst/>
              <a:cxnLst/>
              <a:rect l="l" t="t" r="r" b="b"/>
              <a:pathLst>
                <a:path w="2601" h="13037" extrusionOk="0">
                  <a:moveTo>
                    <a:pt x="2600" y="1"/>
                  </a:moveTo>
                  <a:lnTo>
                    <a:pt x="2461" y="660"/>
                  </a:lnTo>
                  <a:lnTo>
                    <a:pt x="1" y="13036"/>
                  </a:lnTo>
                  <a:lnTo>
                    <a:pt x="2600" y="1"/>
                  </a:lnTo>
                  <a:close/>
                </a:path>
              </a:pathLst>
            </a:custGeom>
            <a:solidFill>
              <a:srgbClr val="B2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4"/>
            <p:cNvSpPr/>
            <p:nvPr/>
          </p:nvSpPr>
          <p:spPr>
            <a:xfrm rot="632131" flipH="1">
              <a:off x="9036727" y="5038324"/>
              <a:ext cx="2190" cy="730"/>
            </a:xfrm>
            <a:custGeom>
              <a:avLst/>
              <a:gdLst/>
              <a:ahLst/>
              <a:cxnLst/>
              <a:rect l="l" t="t" r="r" b="b"/>
              <a:pathLst>
                <a:path w="39" h="13" extrusionOk="0">
                  <a:moveTo>
                    <a:pt x="1" y="13"/>
                  </a:moveTo>
                  <a:lnTo>
                    <a:pt x="1" y="13"/>
                  </a:lnTo>
                  <a:cubicBezTo>
                    <a:pt x="14" y="0"/>
                    <a:pt x="26" y="0"/>
                    <a:pt x="39" y="0"/>
                  </a:cubicBezTo>
                  <a:cubicBezTo>
                    <a:pt x="26" y="0"/>
                    <a:pt x="14" y="0"/>
                    <a:pt x="1" y="13"/>
                  </a:cubicBezTo>
                  <a:close/>
                </a:path>
              </a:pathLst>
            </a:custGeom>
            <a:solidFill>
              <a:srgbClr val="6970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4"/>
            <p:cNvSpPr/>
            <p:nvPr/>
          </p:nvSpPr>
          <p:spPr>
            <a:xfrm rot="632131" flipH="1">
              <a:off x="8928783" y="4250048"/>
              <a:ext cx="148135" cy="726298"/>
            </a:xfrm>
            <a:custGeom>
              <a:avLst/>
              <a:gdLst/>
              <a:ahLst/>
              <a:cxnLst/>
              <a:rect l="l" t="t" r="r" b="b"/>
              <a:pathLst>
                <a:path w="2638" h="12934" extrusionOk="0">
                  <a:moveTo>
                    <a:pt x="0" y="12934"/>
                  </a:moveTo>
                  <a:cubicBezTo>
                    <a:pt x="76" y="12756"/>
                    <a:pt x="140" y="12566"/>
                    <a:pt x="178" y="12376"/>
                  </a:cubicBezTo>
                  <a:lnTo>
                    <a:pt x="2638" y="0"/>
                  </a:lnTo>
                  <a:lnTo>
                    <a:pt x="2638" y="0"/>
                  </a:lnTo>
                  <a:lnTo>
                    <a:pt x="178" y="12376"/>
                  </a:lnTo>
                  <a:cubicBezTo>
                    <a:pt x="140" y="12566"/>
                    <a:pt x="76" y="12756"/>
                    <a:pt x="0" y="12934"/>
                  </a:cubicBezTo>
                  <a:close/>
                </a:path>
              </a:pathLst>
            </a:custGeom>
            <a:solidFill>
              <a:srgbClr val="BCE6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4"/>
            <p:cNvSpPr/>
            <p:nvPr/>
          </p:nvSpPr>
          <p:spPr>
            <a:xfrm rot="632131" flipH="1">
              <a:off x="8985377" y="3585033"/>
              <a:ext cx="4998" cy="24989"/>
            </a:xfrm>
            <a:custGeom>
              <a:avLst/>
              <a:gdLst/>
              <a:ahLst/>
              <a:cxnLst/>
              <a:rect l="l" t="t" r="r" b="b"/>
              <a:pathLst>
                <a:path w="89" h="445" extrusionOk="0">
                  <a:moveTo>
                    <a:pt x="0" y="445"/>
                  </a:moveTo>
                  <a:lnTo>
                    <a:pt x="89" y="1"/>
                  </a:lnTo>
                  <a:lnTo>
                    <a:pt x="89" y="1"/>
                  </a:lnTo>
                  <a:lnTo>
                    <a:pt x="0" y="445"/>
                  </a:lnTo>
                  <a:lnTo>
                    <a:pt x="0" y="445"/>
                  </a:lnTo>
                  <a:close/>
                </a:path>
              </a:pathLst>
            </a:custGeom>
            <a:solidFill>
              <a:srgbClr val="5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4"/>
            <p:cNvSpPr/>
            <p:nvPr/>
          </p:nvSpPr>
          <p:spPr>
            <a:xfrm rot="632131" flipH="1">
              <a:off x="9322666" y="3580424"/>
              <a:ext cx="9995" cy="51999"/>
            </a:xfrm>
            <a:custGeom>
              <a:avLst/>
              <a:gdLst/>
              <a:ahLst/>
              <a:cxnLst/>
              <a:rect l="l" t="t" r="r" b="b"/>
              <a:pathLst>
                <a:path w="178" h="926" extrusionOk="0">
                  <a:moveTo>
                    <a:pt x="178" y="0"/>
                  </a:moveTo>
                  <a:lnTo>
                    <a:pt x="89" y="456"/>
                  </a:lnTo>
                  <a:lnTo>
                    <a:pt x="0" y="926"/>
                  </a:lnTo>
                  <a:lnTo>
                    <a:pt x="178" y="0"/>
                  </a:lnTo>
                  <a:close/>
                </a:path>
              </a:pathLst>
            </a:custGeom>
            <a:solidFill>
              <a:srgbClr val="79A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4"/>
            <p:cNvSpPr/>
            <p:nvPr/>
          </p:nvSpPr>
          <p:spPr>
            <a:xfrm rot="632131" flipH="1">
              <a:off x="9301052" y="3604038"/>
              <a:ext cx="27066" cy="52055"/>
            </a:xfrm>
            <a:custGeom>
              <a:avLst/>
              <a:gdLst/>
              <a:ahLst/>
              <a:cxnLst/>
              <a:rect l="l" t="t" r="r" b="b"/>
              <a:pathLst>
                <a:path w="482" h="927" extrusionOk="0">
                  <a:moveTo>
                    <a:pt x="89" y="0"/>
                  </a:moveTo>
                  <a:lnTo>
                    <a:pt x="0" y="470"/>
                  </a:lnTo>
                  <a:cubicBezTo>
                    <a:pt x="114" y="635"/>
                    <a:pt x="241" y="787"/>
                    <a:pt x="381" y="926"/>
                  </a:cubicBezTo>
                  <a:lnTo>
                    <a:pt x="482" y="457"/>
                  </a:lnTo>
                  <a:cubicBezTo>
                    <a:pt x="342" y="305"/>
                    <a:pt x="216" y="153"/>
                    <a:pt x="89" y="0"/>
                  </a:cubicBezTo>
                  <a:close/>
                </a:path>
              </a:pathLst>
            </a:custGeom>
            <a:solidFill>
              <a:srgbClr val="37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4"/>
            <p:cNvSpPr/>
            <p:nvPr/>
          </p:nvSpPr>
          <p:spPr>
            <a:xfrm rot="632131" flipH="1">
              <a:off x="9325116" y="3580195"/>
              <a:ext cx="5054" cy="25662"/>
            </a:xfrm>
            <a:custGeom>
              <a:avLst/>
              <a:gdLst/>
              <a:ahLst/>
              <a:cxnLst/>
              <a:rect l="l" t="t" r="r" b="b"/>
              <a:pathLst>
                <a:path w="90" h="457" extrusionOk="0">
                  <a:moveTo>
                    <a:pt x="1" y="456"/>
                  </a:moveTo>
                  <a:lnTo>
                    <a:pt x="1" y="456"/>
                  </a:lnTo>
                  <a:lnTo>
                    <a:pt x="90" y="0"/>
                  </a:lnTo>
                  <a:lnTo>
                    <a:pt x="90" y="0"/>
                  </a:lnTo>
                  <a:lnTo>
                    <a:pt x="1" y="456"/>
                  </a:lnTo>
                  <a:close/>
                </a:path>
              </a:pathLst>
            </a:custGeom>
            <a:solidFill>
              <a:srgbClr val="6B9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4"/>
            <p:cNvSpPr/>
            <p:nvPr/>
          </p:nvSpPr>
          <p:spPr>
            <a:xfrm rot="632131" flipH="1">
              <a:off x="9300892" y="3577961"/>
              <a:ext cx="27122" cy="51269"/>
            </a:xfrm>
            <a:custGeom>
              <a:avLst/>
              <a:gdLst/>
              <a:ahLst/>
              <a:cxnLst/>
              <a:rect l="l" t="t" r="r" b="b"/>
              <a:pathLst>
                <a:path w="483" h="913" extrusionOk="0">
                  <a:moveTo>
                    <a:pt x="90" y="0"/>
                  </a:moveTo>
                  <a:lnTo>
                    <a:pt x="1" y="456"/>
                  </a:lnTo>
                  <a:cubicBezTo>
                    <a:pt x="128" y="609"/>
                    <a:pt x="254" y="761"/>
                    <a:pt x="394" y="913"/>
                  </a:cubicBezTo>
                  <a:lnTo>
                    <a:pt x="483" y="456"/>
                  </a:lnTo>
                  <a:cubicBezTo>
                    <a:pt x="343" y="317"/>
                    <a:pt x="216" y="165"/>
                    <a:pt x="90" y="0"/>
                  </a:cubicBezTo>
                  <a:close/>
                </a:path>
              </a:pathLst>
            </a:custGeom>
            <a:solidFill>
              <a:srgbClr val="303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4"/>
            <p:cNvSpPr/>
            <p:nvPr/>
          </p:nvSpPr>
          <p:spPr>
            <a:xfrm rot="632131" flipH="1">
              <a:off x="9229244" y="3129706"/>
              <a:ext cx="17857" cy="27122"/>
            </a:xfrm>
            <a:custGeom>
              <a:avLst/>
              <a:gdLst/>
              <a:ahLst/>
              <a:cxnLst/>
              <a:rect l="l" t="t" r="r" b="b"/>
              <a:pathLst>
                <a:path w="318" h="483" extrusionOk="0">
                  <a:moveTo>
                    <a:pt x="317" y="482"/>
                  </a:moveTo>
                  <a:lnTo>
                    <a:pt x="0" y="1"/>
                  </a:lnTo>
                  <a:lnTo>
                    <a:pt x="0" y="1"/>
                  </a:lnTo>
                  <a:lnTo>
                    <a:pt x="317" y="482"/>
                  </a:lnTo>
                  <a:lnTo>
                    <a:pt x="317" y="482"/>
                  </a:lnTo>
                  <a:close/>
                </a:path>
              </a:pathLst>
            </a:custGeom>
            <a:solidFill>
              <a:srgbClr val="93C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24"/>
            <p:cNvSpPr/>
            <p:nvPr/>
          </p:nvSpPr>
          <p:spPr>
            <a:xfrm rot="632131" flipH="1">
              <a:off x="9215124" y="3158806"/>
              <a:ext cx="200863" cy="137465"/>
            </a:xfrm>
            <a:custGeom>
              <a:avLst/>
              <a:gdLst/>
              <a:ahLst/>
              <a:cxnLst/>
              <a:rect l="l" t="t" r="r" b="b"/>
              <a:pathLst>
                <a:path w="3577" h="2448" extrusionOk="0">
                  <a:moveTo>
                    <a:pt x="3424" y="1"/>
                  </a:moveTo>
                  <a:cubicBezTo>
                    <a:pt x="2486" y="102"/>
                    <a:pt x="1624" y="482"/>
                    <a:pt x="939" y="1078"/>
                  </a:cubicBezTo>
                  <a:lnTo>
                    <a:pt x="926" y="1091"/>
                  </a:lnTo>
                  <a:cubicBezTo>
                    <a:pt x="774" y="1230"/>
                    <a:pt x="622" y="1383"/>
                    <a:pt x="470" y="1547"/>
                  </a:cubicBezTo>
                  <a:lnTo>
                    <a:pt x="470" y="1560"/>
                  </a:lnTo>
                  <a:cubicBezTo>
                    <a:pt x="330" y="1725"/>
                    <a:pt x="203" y="1903"/>
                    <a:pt x="77" y="2093"/>
                  </a:cubicBezTo>
                  <a:lnTo>
                    <a:pt x="77" y="2105"/>
                  </a:lnTo>
                  <a:cubicBezTo>
                    <a:pt x="51" y="2143"/>
                    <a:pt x="26" y="2181"/>
                    <a:pt x="1" y="2220"/>
                  </a:cubicBezTo>
                  <a:lnTo>
                    <a:pt x="165" y="2448"/>
                  </a:lnTo>
                  <a:cubicBezTo>
                    <a:pt x="875" y="1218"/>
                    <a:pt x="2156" y="394"/>
                    <a:pt x="3576" y="241"/>
                  </a:cubicBezTo>
                  <a:lnTo>
                    <a:pt x="34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4"/>
            <p:cNvSpPr/>
            <p:nvPr/>
          </p:nvSpPr>
          <p:spPr>
            <a:xfrm rot="632131" flipH="1">
              <a:off x="8885996" y="3144978"/>
              <a:ext cx="543348" cy="503984"/>
            </a:xfrm>
            <a:custGeom>
              <a:avLst/>
              <a:gdLst/>
              <a:ahLst/>
              <a:cxnLst/>
              <a:rect l="l" t="t" r="r" b="b"/>
              <a:pathLst>
                <a:path w="9676" h="8975" extrusionOk="0">
                  <a:moveTo>
                    <a:pt x="4883" y="0"/>
                  </a:moveTo>
                  <a:cubicBezTo>
                    <a:pt x="2860" y="0"/>
                    <a:pt x="1044" y="1367"/>
                    <a:pt x="546" y="3372"/>
                  </a:cubicBezTo>
                  <a:lnTo>
                    <a:pt x="533" y="3435"/>
                  </a:lnTo>
                  <a:cubicBezTo>
                    <a:pt x="508" y="3486"/>
                    <a:pt x="495" y="3550"/>
                    <a:pt x="495" y="3600"/>
                  </a:cubicBezTo>
                  <a:cubicBezTo>
                    <a:pt x="1" y="6035"/>
                    <a:pt x="1586" y="8393"/>
                    <a:pt x="4008" y="8888"/>
                  </a:cubicBezTo>
                  <a:cubicBezTo>
                    <a:pt x="4304" y="8946"/>
                    <a:pt x="4598" y="8975"/>
                    <a:pt x="4889" y="8975"/>
                  </a:cubicBezTo>
                  <a:cubicBezTo>
                    <a:pt x="6988" y="8975"/>
                    <a:pt x="8861" y="7501"/>
                    <a:pt x="9295" y="5363"/>
                  </a:cubicBezTo>
                  <a:cubicBezTo>
                    <a:pt x="9308" y="5312"/>
                    <a:pt x="9308" y="5249"/>
                    <a:pt x="9321" y="5185"/>
                  </a:cubicBezTo>
                  <a:lnTo>
                    <a:pt x="9333" y="5135"/>
                  </a:lnTo>
                  <a:cubicBezTo>
                    <a:pt x="9676" y="2789"/>
                    <a:pt x="8116" y="557"/>
                    <a:pt x="5770" y="88"/>
                  </a:cubicBezTo>
                  <a:cubicBezTo>
                    <a:pt x="5472" y="29"/>
                    <a:pt x="5176" y="0"/>
                    <a:pt x="4883" y="0"/>
                  </a:cubicBezTo>
                  <a:close/>
                </a:path>
              </a:pathLst>
            </a:custGeom>
            <a:solidFill>
              <a:srgbClr val="2016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4"/>
            <p:cNvSpPr/>
            <p:nvPr/>
          </p:nvSpPr>
          <p:spPr>
            <a:xfrm rot="632131" flipH="1">
              <a:off x="8904469" y="3156963"/>
              <a:ext cx="516955" cy="481634"/>
            </a:xfrm>
            <a:custGeom>
              <a:avLst/>
              <a:gdLst/>
              <a:ahLst/>
              <a:cxnLst/>
              <a:rect l="l" t="t" r="r" b="b"/>
              <a:pathLst>
                <a:path w="9206" h="8577" extrusionOk="0">
                  <a:moveTo>
                    <a:pt x="4768" y="0"/>
                  </a:moveTo>
                  <a:cubicBezTo>
                    <a:pt x="4553" y="0"/>
                    <a:pt x="4341" y="16"/>
                    <a:pt x="4134" y="44"/>
                  </a:cubicBezTo>
                  <a:cubicBezTo>
                    <a:pt x="2359" y="260"/>
                    <a:pt x="824" y="1566"/>
                    <a:pt x="355" y="3379"/>
                  </a:cubicBezTo>
                  <a:lnTo>
                    <a:pt x="355" y="3430"/>
                  </a:lnTo>
                  <a:cubicBezTo>
                    <a:pt x="0" y="5788"/>
                    <a:pt x="1560" y="8020"/>
                    <a:pt x="3906" y="8489"/>
                  </a:cubicBezTo>
                  <a:cubicBezTo>
                    <a:pt x="4202" y="8548"/>
                    <a:pt x="4499" y="8577"/>
                    <a:pt x="4791" y="8577"/>
                  </a:cubicBezTo>
                  <a:cubicBezTo>
                    <a:pt x="6619" y="8577"/>
                    <a:pt x="8285" y="7456"/>
                    <a:pt x="8952" y="5750"/>
                  </a:cubicBezTo>
                  <a:cubicBezTo>
                    <a:pt x="9028" y="5573"/>
                    <a:pt x="9092" y="5382"/>
                    <a:pt x="9143" y="5192"/>
                  </a:cubicBezTo>
                  <a:lnTo>
                    <a:pt x="9155" y="5129"/>
                  </a:lnTo>
                  <a:cubicBezTo>
                    <a:pt x="9206" y="4761"/>
                    <a:pt x="9206" y="4393"/>
                    <a:pt x="9168" y="4038"/>
                  </a:cubicBezTo>
                  <a:cubicBezTo>
                    <a:pt x="9003" y="2301"/>
                    <a:pt x="7811" y="779"/>
                    <a:pt x="6112" y="222"/>
                  </a:cubicBezTo>
                  <a:cubicBezTo>
                    <a:pt x="5934" y="171"/>
                    <a:pt x="5770" y="120"/>
                    <a:pt x="5592" y="82"/>
                  </a:cubicBezTo>
                  <a:cubicBezTo>
                    <a:pt x="5316" y="25"/>
                    <a:pt x="5040" y="0"/>
                    <a:pt x="4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4"/>
            <p:cNvSpPr/>
            <p:nvPr/>
          </p:nvSpPr>
          <p:spPr>
            <a:xfrm rot="632131" flipH="1">
              <a:off x="8903700" y="3145577"/>
              <a:ext cx="517685" cy="481410"/>
            </a:xfrm>
            <a:custGeom>
              <a:avLst/>
              <a:gdLst/>
              <a:ahLst/>
              <a:cxnLst/>
              <a:rect l="l" t="t" r="r" b="b"/>
              <a:pathLst>
                <a:path w="9219" h="8573" extrusionOk="0">
                  <a:moveTo>
                    <a:pt x="4712" y="0"/>
                  </a:moveTo>
                  <a:cubicBezTo>
                    <a:pt x="4516" y="0"/>
                    <a:pt x="4323" y="14"/>
                    <a:pt x="4134" y="39"/>
                  </a:cubicBezTo>
                  <a:cubicBezTo>
                    <a:pt x="2359" y="267"/>
                    <a:pt x="824" y="1561"/>
                    <a:pt x="368" y="3374"/>
                  </a:cubicBezTo>
                  <a:lnTo>
                    <a:pt x="355" y="3437"/>
                  </a:lnTo>
                  <a:cubicBezTo>
                    <a:pt x="0" y="5783"/>
                    <a:pt x="1560" y="8015"/>
                    <a:pt x="3918" y="8484"/>
                  </a:cubicBezTo>
                  <a:cubicBezTo>
                    <a:pt x="4215" y="8543"/>
                    <a:pt x="4511" y="8572"/>
                    <a:pt x="4803" y="8572"/>
                  </a:cubicBezTo>
                  <a:cubicBezTo>
                    <a:pt x="6628" y="8572"/>
                    <a:pt x="8285" y="7451"/>
                    <a:pt x="8952" y="5745"/>
                  </a:cubicBezTo>
                  <a:cubicBezTo>
                    <a:pt x="9028" y="5568"/>
                    <a:pt x="9092" y="5377"/>
                    <a:pt x="9143" y="5187"/>
                  </a:cubicBezTo>
                  <a:lnTo>
                    <a:pt x="9155" y="5137"/>
                  </a:lnTo>
                  <a:cubicBezTo>
                    <a:pt x="9206" y="4756"/>
                    <a:pt x="9219" y="4401"/>
                    <a:pt x="9168" y="4046"/>
                  </a:cubicBezTo>
                  <a:lnTo>
                    <a:pt x="9168" y="4033"/>
                  </a:lnTo>
                  <a:cubicBezTo>
                    <a:pt x="9003" y="2296"/>
                    <a:pt x="7811" y="775"/>
                    <a:pt x="6112" y="217"/>
                  </a:cubicBezTo>
                  <a:cubicBezTo>
                    <a:pt x="5935" y="166"/>
                    <a:pt x="5770" y="115"/>
                    <a:pt x="5592" y="90"/>
                  </a:cubicBezTo>
                  <a:cubicBezTo>
                    <a:pt x="5297" y="29"/>
                    <a:pt x="5002" y="0"/>
                    <a:pt x="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4"/>
            <p:cNvSpPr/>
            <p:nvPr/>
          </p:nvSpPr>
          <p:spPr>
            <a:xfrm rot="632131" flipH="1">
              <a:off x="9036230" y="3283675"/>
              <a:ext cx="242193" cy="226470"/>
            </a:xfrm>
            <a:custGeom>
              <a:avLst/>
              <a:gdLst/>
              <a:ahLst/>
              <a:cxnLst/>
              <a:rect l="l" t="t" r="r" b="b"/>
              <a:pathLst>
                <a:path w="4313" h="4033" extrusionOk="0">
                  <a:moveTo>
                    <a:pt x="2195" y="863"/>
                  </a:moveTo>
                  <a:cubicBezTo>
                    <a:pt x="2271" y="863"/>
                    <a:pt x="2347" y="876"/>
                    <a:pt x="2423" y="888"/>
                  </a:cubicBezTo>
                  <a:cubicBezTo>
                    <a:pt x="2854" y="977"/>
                    <a:pt x="3184" y="1294"/>
                    <a:pt x="3298" y="1687"/>
                  </a:cubicBezTo>
                  <a:cubicBezTo>
                    <a:pt x="3336" y="1801"/>
                    <a:pt x="3348" y="1903"/>
                    <a:pt x="3348" y="2017"/>
                  </a:cubicBezTo>
                  <a:cubicBezTo>
                    <a:pt x="3348" y="2093"/>
                    <a:pt x="3336" y="2156"/>
                    <a:pt x="3323" y="2232"/>
                  </a:cubicBezTo>
                  <a:cubicBezTo>
                    <a:pt x="3222" y="2778"/>
                    <a:pt x="2740" y="3158"/>
                    <a:pt x="2207" y="3158"/>
                  </a:cubicBezTo>
                  <a:cubicBezTo>
                    <a:pt x="2131" y="3158"/>
                    <a:pt x="2055" y="3145"/>
                    <a:pt x="1979" y="3133"/>
                  </a:cubicBezTo>
                  <a:cubicBezTo>
                    <a:pt x="1789" y="3095"/>
                    <a:pt x="1624" y="3006"/>
                    <a:pt x="1484" y="2892"/>
                  </a:cubicBezTo>
                  <a:cubicBezTo>
                    <a:pt x="1155" y="2638"/>
                    <a:pt x="990" y="2220"/>
                    <a:pt x="1079" y="1789"/>
                  </a:cubicBezTo>
                  <a:cubicBezTo>
                    <a:pt x="1193" y="1243"/>
                    <a:pt x="1662" y="863"/>
                    <a:pt x="2195" y="863"/>
                  </a:cubicBezTo>
                  <a:close/>
                  <a:moveTo>
                    <a:pt x="2207" y="1"/>
                  </a:moveTo>
                  <a:cubicBezTo>
                    <a:pt x="2055" y="1"/>
                    <a:pt x="1903" y="13"/>
                    <a:pt x="1763" y="51"/>
                  </a:cubicBezTo>
                  <a:cubicBezTo>
                    <a:pt x="1763" y="51"/>
                    <a:pt x="1751" y="51"/>
                    <a:pt x="1751" y="39"/>
                  </a:cubicBezTo>
                  <a:cubicBezTo>
                    <a:pt x="1003" y="216"/>
                    <a:pt x="381" y="812"/>
                    <a:pt x="216" y="1624"/>
                  </a:cubicBezTo>
                  <a:cubicBezTo>
                    <a:pt x="1" y="2714"/>
                    <a:pt x="711" y="3767"/>
                    <a:pt x="1801" y="3995"/>
                  </a:cubicBezTo>
                  <a:cubicBezTo>
                    <a:pt x="1941" y="4020"/>
                    <a:pt x="2068" y="4033"/>
                    <a:pt x="2207" y="4033"/>
                  </a:cubicBezTo>
                  <a:cubicBezTo>
                    <a:pt x="2993" y="4033"/>
                    <a:pt x="3716" y="3564"/>
                    <a:pt x="4046" y="2828"/>
                  </a:cubicBezTo>
                  <a:cubicBezTo>
                    <a:pt x="4084" y="2740"/>
                    <a:pt x="4122" y="2638"/>
                    <a:pt x="4147" y="2537"/>
                  </a:cubicBezTo>
                  <a:cubicBezTo>
                    <a:pt x="4160" y="2499"/>
                    <a:pt x="4173" y="2448"/>
                    <a:pt x="4173" y="2410"/>
                  </a:cubicBezTo>
                  <a:cubicBezTo>
                    <a:pt x="4312" y="1763"/>
                    <a:pt x="4109" y="1129"/>
                    <a:pt x="3716" y="673"/>
                  </a:cubicBezTo>
                  <a:cubicBezTo>
                    <a:pt x="3425" y="356"/>
                    <a:pt x="3044" y="128"/>
                    <a:pt x="2600" y="39"/>
                  </a:cubicBezTo>
                  <a:cubicBezTo>
                    <a:pt x="2461" y="13"/>
                    <a:pt x="2334" y="1"/>
                    <a:pt x="2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4"/>
            <p:cNvSpPr/>
            <p:nvPr/>
          </p:nvSpPr>
          <p:spPr>
            <a:xfrm rot="632131" flipH="1">
              <a:off x="9152829" y="3285368"/>
              <a:ext cx="47787" cy="2920"/>
            </a:xfrm>
            <a:custGeom>
              <a:avLst/>
              <a:gdLst/>
              <a:ahLst/>
              <a:cxnLst/>
              <a:rect l="l" t="t" r="r" b="b"/>
              <a:pathLst>
                <a:path w="851" h="52" extrusionOk="0">
                  <a:moveTo>
                    <a:pt x="445" y="1"/>
                  </a:moveTo>
                  <a:cubicBezTo>
                    <a:pt x="292" y="1"/>
                    <a:pt x="153" y="13"/>
                    <a:pt x="1" y="39"/>
                  </a:cubicBezTo>
                  <a:cubicBezTo>
                    <a:pt x="1" y="51"/>
                    <a:pt x="13" y="51"/>
                    <a:pt x="13" y="51"/>
                  </a:cubicBezTo>
                  <a:cubicBezTo>
                    <a:pt x="151" y="14"/>
                    <a:pt x="301" y="1"/>
                    <a:pt x="451" y="1"/>
                  </a:cubicBezTo>
                  <a:lnTo>
                    <a:pt x="451" y="1"/>
                  </a:lnTo>
                  <a:cubicBezTo>
                    <a:pt x="588" y="1"/>
                    <a:pt x="713" y="14"/>
                    <a:pt x="850" y="39"/>
                  </a:cubicBezTo>
                  <a:cubicBezTo>
                    <a:pt x="711" y="13"/>
                    <a:pt x="584" y="1"/>
                    <a:pt x="457" y="1"/>
                  </a:cubicBezTo>
                  <a:cubicBezTo>
                    <a:pt x="455" y="1"/>
                    <a:pt x="453" y="1"/>
                    <a:pt x="451" y="1"/>
                  </a:cubicBezTo>
                  <a:lnTo>
                    <a:pt x="451" y="1"/>
                  </a:lnTo>
                  <a:cubicBezTo>
                    <a:pt x="449" y="1"/>
                    <a:pt x="447" y="1"/>
                    <a:pt x="445" y="1"/>
                  </a:cubicBezTo>
                  <a:close/>
                </a:path>
              </a:pathLst>
            </a:custGeom>
            <a:solidFill>
              <a:srgbClr val="502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4"/>
            <p:cNvSpPr/>
            <p:nvPr/>
          </p:nvSpPr>
          <p:spPr>
            <a:xfrm rot="632131" flipH="1">
              <a:off x="9094651" y="3332348"/>
              <a:ext cx="129660" cy="113993"/>
            </a:xfrm>
            <a:custGeom>
              <a:avLst/>
              <a:gdLst/>
              <a:ahLst/>
              <a:cxnLst/>
              <a:rect l="l" t="t" r="r" b="b"/>
              <a:pathLst>
                <a:path w="2309" h="2030" extrusionOk="0">
                  <a:moveTo>
                    <a:pt x="1206" y="1"/>
                  </a:moveTo>
                  <a:cubicBezTo>
                    <a:pt x="673" y="1"/>
                    <a:pt x="204" y="381"/>
                    <a:pt x="90" y="927"/>
                  </a:cubicBezTo>
                  <a:cubicBezTo>
                    <a:pt x="1" y="1358"/>
                    <a:pt x="166" y="1776"/>
                    <a:pt x="495" y="2030"/>
                  </a:cubicBezTo>
                  <a:cubicBezTo>
                    <a:pt x="432" y="1865"/>
                    <a:pt x="432" y="1675"/>
                    <a:pt x="470" y="1497"/>
                  </a:cubicBezTo>
                  <a:cubicBezTo>
                    <a:pt x="572" y="952"/>
                    <a:pt x="1053" y="572"/>
                    <a:pt x="1586" y="572"/>
                  </a:cubicBezTo>
                  <a:cubicBezTo>
                    <a:pt x="1662" y="572"/>
                    <a:pt x="1738" y="584"/>
                    <a:pt x="1814" y="597"/>
                  </a:cubicBezTo>
                  <a:cubicBezTo>
                    <a:pt x="2004" y="635"/>
                    <a:pt x="2169" y="711"/>
                    <a:pt x="2309" y="825"/>
                  </a:cubicBezTo>
                  <a:cubicBezTo>
                    <a:pt x="2195" y="432"/>
                    <a:pt x="1865" y="115"/>
                    <a:pt x="1434" y="26"/>
                  </a:cubicBezTo>
                  <a:cubicBezTo>
                    <a:pt x="1358" y="14"/>
                    <a:pt x="1282" y="1"/>
                    <a:pt x="1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4"/>
            <p:cNvSpPr/>
            <p:nvPr/>
          </p:nvSpPr>
          <p:spPr>
            <a:xfrm rot="632131" flipH="1">
              <a:off x="9087717" y="3361537"/>
              <a:ext cx="108265" cy="96922"/>
            </a:xfrm>
            <a:custGeom>
              <a:avLst/>
              <a:gdLst/>
              <a:ahLst/>
              <a:cxnLst/>
              <a:rect l="l" t="t" r="r" b="b"/>
              <a:pathLst>
                <a:path w="1928" h="1726" extrusionOk="0">
                  <a:moveTo>
                    <a:pt x="1154" y="1"/>
                  </a:moveTo>
                  <a:cubicBezTo>
                    <a:pt x="621" y="1"/>
                    <a:pt x="140" y="381"/>
                    <a:pt x="38" y="926"/>
                  </a:cubicBezTo>
                  <a:cubicBezTo>
                    <a:pt x="0" y="1104"/>
                    <a:pt x="0" y="1294"/>
                    <a:pt x="63" y="1459"/>
                  </a:cubicBezTo>
                  <a:cubicBezTo>
                    <a:pt x="203" y="1573"/>
                    <a:pt x="368" y="1662"/>
                    <a:pt x="558" y="1700"/>
                  </a:cubicBezTo>
                  <a:cubicBezTo>
                    <a:pt x="634" y="1712"/>
                    <a:pt x="710" y="1725"/>
                    <a:pt x="786" y="1725"/>
                  </a:cubicBezTo>
                  <a:cubicBezTo>
                    <a:pt x="1319" y="1725"/>
                    <a:pt x="1801" y="1345"/>
                    <a:pt x="1902" y="799"/>
                  </a:cubicBezTo>
                  <a:cubicBezTo>
                    <a:pt x="1915" y="723"/>
                    <a:pt x="1927" y="660"/>
                    <a:pt x="1927" y="584"/>
                  </a:cubicBezTo>
                  <a:cubicBezTo>
                    <a:pt x="1927" y="470"/>
                    <a:pt x="1915" y="368"/>
                    <a:pt x="1877" y="254"/>
                  </a:cubicBezTo>
                  <a:cubicBezTo>
                    <a:pt x="1737" y="140"/>
                    <a:pt x="1572" y="64"/>
                    <a:pt x="1382" y="26"/>
                  </a:cubicBezTo>
                  <a:cubicBezTo>
                    <a:pt x="1306" y="13"/>
                    <a:pt x="1230" y="1"/>
                    <a:pt x="1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2" name="Google Shape;3312;p24"/>
          <p:cNvGrpSpPr/>
          <p:nvPr/>
        </p:nvGrpSpPr>
        <p:grpSpPr>
          <a:xfrm flipH="1">
            <a:off x="636998" y="4470552"/>
            <a:ext cx="1155290" cy="884944"/>
            <a:chOff x="6494765" y="4133942"/>
            <a:chExt cx="1782304" cy="1365234"/>
          </a:xfrm>
        </p:grpSpPr>
        <p:sp>
          <p:nvSpPr>
            <p:cNvPr id="3313" name="Google Shape;3313;p24"/>
            <p:cNvSpPr/>
            <p:nvPr/>
          </p:nvSpPr>
          <p:spPr>
            <a:xfrm rot="-1407646" flipH="1">
              <a:off x="6732723" y="4453403"/>
              <a:ext cx="852792" cy="763289"/>
            </a:xfrm>
            <a:custGeom>
              <a:avLst/>
              <a:gdLst/>
              <a:ahLst/>
              <a:cxnLst/>
              <a:rect l="l" t="t" r="r" b="b"/>
              <a:pathLst>
                <a:path w="21380" h="19135" extrusionOk="0">
                  <a:moveTo>
                    <a:pt x="18577" y="1"/>
                  </a:moveTo>
                  <a:lnTo>
                    <a:pt x="19985" y="1687"/>
                  </a:lnTo>
                  <a:cubicBezTo>
                    <a:pt x="19987" y="1689"/>
                    <a:pt x="19989" y="1691"/>
                    <a:pt x="19992" y="1694"/>
                  </a:cubicBezTo>
                  <a:lnTo>
                    <a:pt x="19992" y="1694"/>
                  </a:lnTo>
                  <a:cubicBezTo>
                    <a:pt x="19986" y="1683"/>
                    <a:pt x="19979" y="1672"/>
                    <a:pt x="19972" y="1662"/>
                  </a:cubicBezTo>
                  <a:lnTo>
                    <a:pt x="18577" y="1"/>
                  </a:lnTo>
                  <a:close/>
                  <a:moveTo>
                    <a:pt x="21380" y="533"/>
                  </a:moveTo>
                  <a:lnTo>
                    <a:pt x="21113" y="761"/>
                  </a:lnTo>
                  <a:lnTo>
                    <a:pt x="20505" y="1269"/>
                  </a:lnTo>
                  <a:cubicBezTo>
                    <a:pt x="20606" y="1395"/>
                    <a:pt x="20581" y="1586"/>
                    <a:pt x="20454" y="1700"/>
                  </a:cubicBezTo>
                  <a:lnTo>
                    <a:pt x="20416" y="1725"/>
                  </a:lnTo>
                  <a:cubicBezTo>
                    <a:pt x="20365" y="1776"/>
                    <a:pt x="20289" y="1801"/>
                    <a:pt x="20226" y="1801"/>
                  </a:cubicBezTo>
                  <a:cubicBezTo>
                    <a:pt x="20128" y="1801"/>
                    <a:pt x="20054" y="1754"/>
                    <a:pt x="19992" y="1694"/>
                  </a:cubicBezTo>
                  <a:lnTo>
                    <a:pt x="19992" y="1694"/>
                  </a:lnTo>
                  <a:cubicBezTo>
                    <a:pt x="20029" y="1762"/>
                    <a:pt x="20048" y="1839"/>
                    <a:pt x="20048" y="1915"/>
                  </a:cubicBezTo>
                  <a:cubicBezTo>
                    <a:pt x="20036" y="1991"/>
                    <a:pt x="19998" y="2080"/>
                    <a:pt x="19922" y="2131"/>
                  </a:cubicBezTo>
                  <a:cubicBezTo>
                    <a:pt x="19858" y="2182"/>
                    <a:pt x="19782" y="2207"/>
                    <a:pt x="19706" y="2207"/>
                  </a:cubicBezTo>
                  <a:cubicBezTo>
                    <a:pt x="19617" y="2207"/>
                    <a:pt x="19528" y="2169"/>
                    <a:pt x="19452" y="2093"/>
                  </a:cubicBezTo>
                  <a:lnTo>
                    <a:pt x="19452" y="2093"/>
                  </a:lnTo>
                  <a:lnTo>
                    <a:pt x="19465" y="2105"/>
                  </a:lnTo>
                  <a:cubicBezTo>
                    <a:pt x="19579" y="2245"/>
                    <a:pt x="19566" y="2435"/>
                    <a:pt x="19427" y="2549"/>
                  </a:cubicBezTo>
                  <a:lnTo>
                    <a:pt x="19389" y="2575"/>
                  </a:lnTo>
                  <a:cubicBezTo>
                    <a:pt x="19338" y="2625"/>
                    <a:pt x="19262" y="2651"/>
                    <a:pt x="19199" y="2651"/>
                  </a:cubicBezTo>
                  <a:cubicBezTo>
                    <a:pt x="19110" y="2651"/>
                    <a:pt x="19021" y="2613"/>
                    <a:pt x="18958" y="2537"/>
                  </a:cubicBezTo>
                  <a:lnTo>
                    <a:pt x="18945" y="2524"/>
                  </a:lnTo>
                  <a:lnTo>
                    <a:pt x="18945" y="2524"/>
                  </a:lnTo>
                  <a:cubicBezTo>
                    <a:pt x="18996" y="2587"/>
                    <a:pt x="19021" y="2676"/>
                    <a:pt x="19021" y="2765"/>
                  </a:cubicBezTo>
                  <a:cubicBezTo>
                    <a:pt x="19009" y="2854"/>
                    <a:pt x="18970" y="2930"/>
                    <a:pt x="18894" y="2993"/>
                  </a:cubicBezTo>
                  <a:cubicBezTo>
                    <a:pt x="18831" y="3044"/>
                    <a:pt x="18755" y="3069"/>
                    <a:pt x="18679" y="3069"/>
                  </a:cubicBezTo>
                  <a:cubicBezTo>
                    <a:pt x="18603" y="3069"/>
                    <a:pt x="18514" y="3031"/>
                    <a:pt x="18451" y="2968"/>
                  </a:cubicBezTo>
                  <a:lnTo>
                    <a:pt x="18336" y="3069"/>
                  </a:lnTo>
                  <a:lnTo>
                    <a:pt x="18970" y="3817"/>
                  </a:lnTo>
                  <a:cubicBezTo>
                    <a:pt x="19034" y="3906"/>
                    <a:pt x="19135" y="3944"/>
                    <a:pt x="19224" y="3944"/>
                  </a:cubicBezTo>
                  <a:cubicBezTo>
                    <a:pt x="19300" y="3944"/>
                    <a:pt x="19376" y="3919"/>
                    <a:pt x="19440" y="3868"/>
                  </a:cubicBezTo>
                  <a:cubicBezTo>
                    <a:pt x="19516" y="3805"/>
                    <a:pt x="19554" y="3728"/>
                    <a:pt x="19554" y="3640"/>
                  </a:cubicBezTo>
                  <a:cubicBezTo>
                    <a:pt x="19566" y="3551"/>
                    <a:pt x="19541" y="3462"/>
                    <a:pt x="19478" y="3399"/>
                  </a:cubicBezTo>
                  <a:lnTo>
                    <a:pt x="19478" y="3399"/>
                  </a:lnTo>
                  <a:lnTo>
                    <a:pt x="19490" y="3411"/>
                  </a:lnTo>
                  <a:cubicBezTo>
                    <a:pt x="19554" y="3488"/>
                    <a:pt x="19643" y="3526"/>
                    <a:pt x="19731" y="3526"/>
                  </a:cubicBezTo>
                  <a:cubicBezTo>
                    <a:pt x="19807" y="3526"/>
                    <a:pt x="19871" y="3500"/>
                    <a:pt x="19934" y="3450"/>
                  </a:cubicBezTo>
                  <a:lnTo>
                    <a:pt x="19972" y="3424"/>
                  </a:lnTo>
                  <a:cubicBezTo>
                    <a:pt x="20099" y="3323"/>
                    <a:pt x="20112" y="3133"/>
                    <a:pt x="20023" y="3006"/>
                  </a:cubicBezTo>
                  <a:lnTo>
                    <a:pt x="21380" y="1865"/>
                  </a:lnTo>
                  <a:lnTo>
                    <a:pt x="21380" y="533"/>
                  </a:lnTo>
                  <a:close/>
                  <a:moveTo>
                    <a:pt x="18336" y="3069"/>
                  </a:moveTo>
                  <a:lnTo>
                    <a:pt x="18032" y="3323"/>
                  </a:lnTo>
                  <a:lnTo>
                    <a:pt x="17829" y="3488"/>
                  </a:lnTo>
                  <a:lnTo>
                    <a:pt x="18476" y="4261"/>
                  </a:lnTo>
                  <a:cubicBezTo>
                    <a:pt x="18527" y="4337"/>
                    <a:pt x="18615" y="4375"/>
                    <a:pt x="18704" y="4375"/>
                  </a:cubicBezTo>
                  <a:cubicBezTo>
                    <a:pt x="18780" y="4375"/>
                    <a:pt x="18856" y="4350"/>
                    <a:pt x="18907" y="4312"/>
                  </a:cubicBezTo>
                  <a:lnTo>
                    <a:pt x="18945" y="4274"/>
                  </a:lnTo>
                  <a:cubicBezTo>
                    <a:pt x="19072" y="4172"/>
                    <a:pt x="19097" y="3969"/>
                    <a:pt x="18983" y="3843"/>
                  </a:cubicBezTo>
                  <a:lnTo>
                    <a:pt x="18336" y="3069"/>
                  </a:lnTo>
                  <a:close/>
                  <a:moveTo>
                    <a:pt x="17829" y="3488"/>
                  </a:moveTo>
                  <a:lnTo>
                    <a:pt x="1" y="18311"/>
                  </a:lnTo>
                  <a:lnTo>
                    <a:pt x="622" y="19135"/>
                  </a:lnTo>
                  <a:lnTo>
                    <a:pt x="17246" y="5314"/>
                  </a:lnTo>
                  <a:lnTo>
                    <a:pt x="17969" y="4705"/>
                  </a:lnTo>
                  <a:cubicBezTo>
                    <a:pt x="18032" y="4768"/>
                    <a:pt x="18121" y="4794"/>
                    <a:pt x="18197" y="4794"/>
                  </a:cubicBezTo>
                  <a:cubicBezTo>
                    <a:pt x="18273" y="4794"/>
                    <a:pt x="18349" y="4768"/>
                    <a:pt x="18413" y="4718"/>
                  </a:cubicBezTo>
                  <a:cubicBezTo>
                    <a:pt x="18489" y="4654"/>
                    <a:pt x="18527" y="4578"/>
                    <a:pt x="18527" y="4489"/>
                  </a:cubicBezTo>
                  <a:cubicBezTo>
                    <a:pt x="18539" y="4401"/>
                    <a:pt x="18514" y="4324"/>
                    <a:pt x="18451" y="4248"/>
                  </a:cubicBezTo>
                  <a:lnTo>
                    <a:pt x="17829" y="348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4"/>
            <p:cNvSpPr/>
            <p:nvPr/>
          </p:nvSpPr>
          <p:spPr>
            <a:xfrm rot="-1407646" flipH="1">
              <a:off x="7714314" y="4879453"/>
              <a:ext cx="508883" cy="347040"/>
            </a:xfrm>
            <a:custGeom>
              <a:avLst/>
              <a:gdLst/>
              <a:ahLst/>
              <a:cxnLst/>
              <a:rect l="l" t="t" r="r" b="b"/>
              <a:pathLst>
                <a:path w="12758" h="8700" extrusionOk="0">
                  <a:moveTo>
                    <a:pt x="12136" y="1"/>
                  </a:moveTo>
                  <a:lnTo>
                    <a:pt x="5048" y="5897"/>
                  </a:lnTo>
                  <a:cubicBezTo>
                    <a:pt x="5035" y="5922"/>
                    <a:pt x="5009" y="5922"/>
                    <a:pt x="4984" y="5922"/>
                  </a:cubicBezTo>
                  <a:lnTo>
                    <a:pt x="4933" y="5922"/>
                  </a:lnTo>
                  <a:cubicBezTo>
                    <a:pt x="4921" y="6404"/>
                    <a:pt x="4921" y="6873"/>
                    <a:pt x="4921" y="7343"/>
                  </a:cubicBezTo>
                  <a:lnTo>
                    <a:pt x="5352" y="6975"/>
                  </a:lnTo>
                  <a:lnTo>
                    <a:pt x="7013" y="5593"/>
                  </a:lnTo>
                  <a:cubicBezTo>
                    <a:pt x="7127" y="5301"/>
                    <a:pt x="7343" y="5047"/>
                    <a:pt x="7596" y="4857"/>
                  </a:cubicBezTo>
                  <a:lnTo>
                    <a:pt x="7609" y="4845"/>
                  </a:lnTo>
                  <a:cubicBezTo>
                    <a:pt x="7710" y="4743"/>
                    <a:pt x="7837" y="4705"/>
                    <a:pt x="7977" y="4705"/>
                  </a:cubicBezTo>
                  <a:cubicBezTo>
                    <a:pt x="8002" y="4705"/>
                    <a:pt x="8040" y="4705"/>
                    <a:pt x="8078" y="4718"/>
                  </a:cubicBezTo>
                  <a:lnTo>
                    <a:pt x="8408" y="4439"/>
                  </a:lnTo>
                  <a:cubicBezTo>
                    <a:pt x="8420" y="4071"/>
                    <a:pt x="8699" y="3767"/>
                    <a:pt x="9054" y="3767"/>
                  </a:cubicBezTo>
                  <a:cubicBezTo>
                    <a:pt x="9093" y="3767"/>
                    <a:pt x="9143" y="3779"/>
                    <a:pt x="9194" y="3792"/>
                  </a:cubicBezTo>
                  <a:lnTo>
                    <a:pt x="12757" y="825"/>
                  </a:lnTo>
                  <a:lnTo>
                    <a:pt x="12136" y="1"/>
                  </a:lnTo>
                  <a:close/>
                  <a:moveTo>
                    <a:pt x="4363" y="6062"/>
                  </a:moveTo>
                  <a:lnTo>
                    <a:pt x="1687" y="6696"/>
                  </a:lnTo>
                  <a:lnTo>
                    <a:pt x="914" y="6886"/>
                  </a:lnTo>
                  <a:lnTo>
                    <a:pt x="686" y="6937"/>
                  </a:lnTo>
                  <a:lnTo>
                    <a:pt x="584" y="6962"/>
                  </a:lnTo>
                  <a:lnTo>
                    <a:pt x="533" y="6962"/>
                  </a:lnTo>
                  <a:lnTo>
                    <a:pt x="521" y="7000"/>
                  </a:lnTo>
                  <a:cubicBezTo>
                    <a:pt x="546" y="7304"/>
                    <a:pt x="559" y="7609"/>
                    <a:pt x="584" y="7900"/>
                  </a:cubicBezTo>
                  <a:cubicBezTo>
                    <a:pt x="622" y="7938"/>
                    <a:pt x="635" y="7989"/>
                    <a:pt x="647" y="8040"/>
                  </a:cubicBezTo>
                  <a:cubicBezTo>
                    <a:pt x="1155" y="8103"/>
                    <a:pt x="1649" y="8167"/>
                    <a:pt x="2156" y="8205"/>
                  </a:cubicBezTo>
                  <a:lnTo>
                    <a:pt x="3906" y="7786"/>
                  </a:lnTo>
                  <a:lnTo>
                    <a:pt x="4122" y="7736"/>
                  </a:lnTo>
                  <a:lnTo>
                    <a:pt x="4350" y="7685"/>
                  </a:lnTo>
                  <a:cubicBezTo>
                    <a:pt x="4350" y="7140"/>
                    <a:pt x="4363" y="6607"/>
                    <a:pt x="4363" y="6062"/>
                  </a:cubicBezTo>
                  <a:close/>
                  <a:moveTo>
                    <a:pt x="216" y="8534"/>
                  </a:moveTo>
                  <a:cubicBezTo>
                    <a:pt x="153" y="8585"/>
                    <a:pt x="77" y="8636"/>
                    <a:pt x="1" y="8687"/>
                  </a:cubicBezTo>
                  <a:cubicBezTo>
                    <a:pt x="26" y="8687"/>
                    <a:pt x="39" y="8699"/>
                    <a:pt x="51" y="8699"/>
                  </a:cubicBezTo>
                  <a:cubicBezTo>
                    <a:pt x="64" y="8699"/>
                    <a:pt x="90" y="8687"/>
                    <a:pt x="102" y="8687"/>
                  </a:cubicBezTo>
                  <a:lnTo>
                    <a:pt x="191" y="8661"/>
                  </a:lnTo>
                  <a:lnTo>
                    <a:pt x="419" y="8611"/>
                  </a:lnTo>
                  <a:lnTo>
                    <a:pt x="495" y="8598"/>
                  </a:lnTo>
                  <a:cubicBezTo>
                    <a:pt x="432" y="8585"/>
                    <a:pt x="368" y="8573"/>
                    <a:pt x="305" y="8560"/>
                  </a:cubicBezTo>
                  <a:cubicBezTo>
                    <a:pt x="267" y="8560"/>
                    <a:pt x="242" y="8547"/>
                    <a:pt x="216" y="85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4"/>
            <p:cNvSpPr/>
            <p:nvPr/>
          </p:nvSpPr>
          <p:spPr>
            <a:xfrm rot="-1407646" flipH="1">
              <a:off x="8060136" y="5042498"/>
              <a:ext cx="203386" cy="110295"/>
            </a:xfrm>
            <a:custGeom>
              <a:avLst/>
              <a:gdLst/>
              <a:ahLst/>
              <a:cxnLst/>
              <a:rect l="l" t="t" r="r" b="b"/>
              <a:pathLst>
                <a:path w="5099" h="2765" extrusionOk="0">
                  <a:moveTo>
                    <a:pt x="5098" y="0"/>
                  </a:moveTo>
                  <a:lnTo>
                    <a:pt x="4769" y="89"/>
                  </a:lnTo>
                  <a:lnTo>
                    <a:pt x="4553" y="140"/>
                  </a:lnTo>
                  <a:lnTo>
                    <a:pt x="4528" y="140"/>
                  </a:lnTo>
                  <a:cubicBezTo>
                    <a:pt x="4528" y="685"/>
                    <a:pt x="4515" y="1218"/>
                    <a:pt x="4515" y="1763"/>
                  </a:cubicBezTo>
                  <a:lnTo>
                    <a:pt x="4642" y="1725"/>
                  </a:lnTo>
                  <a:cubicBezTo>
                    <a:pt x="4642" y="1738"/>
                    <a:pt x="4655" y="1738"/>
                    <a:pt x="4667" y="1738"/>
                  </a:cubicBezTo>
                  <a:cubicBezTo>
                    <a:pt x="4680" y="1738"/>
                    <a:pt x="4705" y="1725"/>
                    <a:pt x="4731" y="1712"/>
                  </a:cubicBezTo>
                  <a:lnTo>
                    <a:pt x="5086" y="1421"/>
                  </a:lnTo>
                  <a:cubicBezTo>
                    <a:pt x="5086" y="951"/>
                    <a:pt x="5086" y="482"/>
                    <a:pt x="5098" y="0"/>
                  </a:cubicBezTo>
                  <a:close/>
                  <a:moveTo>
                    <a:pt x="686" y="1078"/>
                  </a:moveTo>
                  <a:lnTo>
                    <a:pt x="508" y="1471"/>
                  </a:lnTo>
                  <a:lnTo>
                    <a:pt x="191" y="2207"/>
                  </a:lnTo>
                  <a:lnTo>
                    <a:pt x="90" y="2422"/>
                  </a:lnTo>
                  <a:lnTo>
                    <a:pt x="52" y="2511"/>
                  </a:lnTo>
                  <a:cubicBezTo>
                    <a:pt x="1" y="2625"/>
                    <a:pt x="77" y="2739"/>
                    <a:pt x="166" y="2765"/>
                  </a:cubicBezTo>
                  <a:cubicBezTo>
                    <a:pt x="242" y="2714"/>
                    <a:pt x="318" y="2663"/>
                    <a:pt x="381" y="2612"/>
                  </a:cubicBezTo>
                  <a:cubicBezTo>
                    <a:pt x="407" y="2625"/>
                    <a:pt x="432" y="2638"/>
                    <a:pt x="470" y="2638"/>
                  </a:cubicBezTo>
                  <a:cubicBezTo>
                    <a:pt x="533" y="2651"/>
                    <a:pt x="597" y="2663"/>
                    <a:pt x="660" y="2676"/>
                  </a:cubicBezTo>
                  <a:lnTo>
                    <a:pt x="1370" y="2498"/>
                  </a:lnTo>
                  <a:lnTo>
                    <a:pt x="2321" y="2283"/>
                  </a:lnTo>
                  <a:cubicBezTo>
                    <a:pt x="1814" y="2245"/>
                    <a:pt x="1320" y="2181"/>
                    <a:pt x="812" y="2118"/>
                  </a:cubicBezTo>
                  <a:cubicBezTo>
                    <a:pt x="800" y="2067"/>
                    <a:pt x="787" y="2016"/>
                    <a:pt x="749" y="1978"/>
                  </a:cubicBezTo>
                  <a:cubicBezTo>
                    <a:pt x="724" y="1687"/>
                    <a:pt x="711" y="1382"/>
                    <a:pt x="686" y="10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4"/>
            <p:cNvSpPr/>
            <p:nvPr/>
          </p:nvSpPr>
          <p:spPr>
            <a:xfrm rot="-1407646" flipH="1">
              <a:off x="7917493" y="5083004"/>
              <a:ext cx="42560" cy="35422"/>
            </a:xfrm>
            <a:custGeom>
              <a:avLst/>
              <a:gdLst/>
              <a:ahLst/>
              <a:cxnLst/>
              <a:rect l="l" t="t" r="r" b="b"/>
              <a:pathLst>
                <a:path w="1067" h="888" extrusionOk="0">
                  <a:moveTo>
                    <a:pt x="965" y="0"/>
                  </a:moveTo>
                  <a:cubicBezTo>
                    <a:pt x="825" y="0"/>
                    <a:pt x="698" y="38"/>
                    <a:pt x="597" y="140"/>
                  </a:cubicBezTo>
                  <a:lnTo>
                    <a:pt x="584" y="152"/>
                  </a:lnTo>
                  <a:cubicBezTo>
                    <a:pt x="331" y="342"/>
                    <a:pt x="115" y="596"/>
                    <a:pt x="1" y="888"/>
                  </a:cubicBezTo>
                  <a:lnTo>
                    <a:pt x="1066" y="13"/>
                  </a:lnTo>
                  <a:cubicBezTo>
                    <a:pt x="1028" y="0"/>
                    <a:pt x="990"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4"/>
            <p:cNvSpPr/>
            <p:nvPr/>
          </p:nvSpPr>
          <p:spPr>
            <a:xfrm rot="-1407646" flipH="1">
              <a:off x="7860541" y="5068927"/>
              <a:ext cx="31391" cy="26846"/>
            </a:xfrm>
            <a:custGeom>
              <a:avLst/>
              <a:gdLst/>
              <a:ahLst/>
              <a:cxnLst/>
              <a:rect l="l" t="t" r="r" b="b"/>
              <a:pathLst>
                <a:path w="787" h="673" extrusionOk="0">
                  <a:moveTo>
                    <a:pt x="647" y="1"/>
                  </a:moveTo>
                  <a:cubicBezTo>
                    <a:pt x="292" y="1"/>
                    <a:pt x="13" y="305"/>
                    <a:pt x="1" y="673"/>
                  </a:cubicBezTo>
                  <a:lnTo>
                    <a:pt x="787" y="26"/>
                  </a:lnTo>
                  <a:cubicBezTo>
                    <a:pt x="736" y="13"/>
                    <a:pt x="686" y="1"/>
                    <a:pt x="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4"/>
            <p:cNvSpPr/>
            <p:nvPr/>
          </p:nvSpPr>
          <p:spPr>
            <a:xfrm rot="-1407646" flipH="1">
              <a:off x="6529451" y="4480223"/>
              <a:ext cx="224087" cy="220789"/>
            </a:xfrm>
            <a:custGeom>
              <a:avLst/>
              <a:gdLst/>
              <a:ahLst/>
              <a:cxnLst/>
              <a:rect l="l" t="t" r="r" b="b"/>
              <a:pathLst>
                <a:path w="5618" h="5535" extrusionOk="0">
                  <a:moveTo>
                    <a:pt x="3047" y="1"/>
                  </a:moveTo>
                  <a:cubicBezTo>
                    <a:pt x="2749" y="1"/>
                    <a:pt x="2449" y="102"/>
                    <a:pt x="2207" y="310"/>
                  </a:cubicBezTo>
                  <a:lnTo>
                    <a:pt x="0" y="2136"/>
                  </a:lnTo>
                  <a:lnTo>
                    <a:pt x="2828" y="5534"/>
                  </a:lnTo>
                  <a:lnTo>
                    <a:pt x="5022" y="3696"/>
                  </a:lnTo>
                  <a:cubicBezTo>
                    <a:pt x="5478" y="3328"/>
                    <a:pt x="5618" y="2719"/>
                    <a:pt x="5402" y="2200"/>
                  </a:cubicBezTo>
                  <a:cubicBezTo>
                    <a:pt x="5377" y="2136"/>
                    <a:pt x="5351" y="2060"/>
                    <a:pt x="5313" y="2009"/>
                  </a:cubicBezTo>
                  <a:cubicBezTo>
                    <a:pt x="5275" y="1946"/>
                    <a:pt x="5237" y="1895"/>
                    <a:pt x="5199" y="1845"/>
                  </a:cubicBezTo>
                  <a:lnTo>
                    <a:pt x="4058" y="475"/>
                  </a:lnTo>
                  <a:cubicBezTo>
                    <a:pt x="4020" y="424"/>
                    <a:pt x="3969" y="386"/>
                    <a:pt x="3919" y="336"/>
                  </a:cubicBezTo>
                  <a:cubicBezTo>
                    <a:pt x="3868" y="285"/>
                    <a:pt x="3804" y="247"/>
                    <a:pt x="3754" y="209"/>
                  </a:cubicBezTo>
                  <a:cubicBezTo>
                    <a:pt x="3541" y="71"/>
                    <a:pt x="3294" y="1"/>
                    <a:pt x="3047" y="1"/>
                  </a:cubicBezTo>
                  <a:close/>
                </a:path>
              </a:pathLst>
            </a:custGeom>
            <a:solidFill>
              <a:srgbClr val="F1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4"/>
            <p:cNvSpPr/>
            <p:nvPr/>
          </p:nvSpPr>
          <p:spPr>
            <a:xfrm rot="-1407646" flipH="1">
              <a:off x="6625921" y="4671673"/>
              <a:ext cx="10650" cy="9135"/>
            </a:xfrm>
            <a:custGeom>
              <a:avLst/>
              <a:gdLst/>
              <a:ahLst/>
              <a:cxnLst/>
              <a:rect l="l" t="t" r="r" b="b"/>
              <a:pathLst>
                <a:path w="267" h="229" extrusionOk="0">
                  <a:moveTo>
                    <a:pt x="0" y="228"/>
                  </a:moveTo>
                  <a:lnTo>
                    <a:pt x="0" y="228"/>
                  </a:lnTo>
                  <a:lnTo>
                    <a:pt x="267" y="0"/>
                  </a:lnTo>
                  <a:lnTo>
                    <a:pt x="267" y="0"/>
                  </a:lnTo>
                  <a:lnTo>
                    <a:pt x="0" y="228"/>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4"/>
            <p:cNvSpPr/>
            <p:nvPr/>
          </p:nvSpPr>
          <p:spPr>
            <a:xfrm rot="-1407646" flipH="1">
              <a:off x="6697353" y="4507486"/>
              <a:ext cx="18229" cy="14719"/>
            </a:xfrm>
            <a:custGeom>
              <a:avLst/>
              <a:gdLst/>
              <a:ahLst/>
              <a:cxnLst/>
              <a:rect l="l" t="t" r="r" b="b"/>
              <a:pathLst>
                <a:path w="457" h="369" extrusionOk="0">
                  <a:moveTo>
                    <a:pt x="0" y="368"/>
                  </a:moveTo>
                  <a:lnTo>
                    <a:pt x="0" y="368"/>
                  </a:lnTo>
                  <a:lnTo>
                    <a:pt x="457" y="1"/>
                  </a:lnTo>
                  <a:lnTo>
                    <a:pt x="0" y="368"/>
                  </a:lnTo>
                  <a:close/>
                </a:path>
              </a:pathLst>
            </a:custGeom>
            <a:solidFill>
              <a:srgbClr val="99C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4"/>
            <p:cNvSpPr/>
            <p:nvPr/>
          </p:nvSpPr>
          <p:spPr>
            <a:xfrm rot="-1407646" flipH="1">
              <a:off x="6640923" y="4672610"/>
              <a:ext cx="24331" cy="20264"/>
            </a:xfrm>
            <a:custGeom>
              <a:avLst/>
              <a:gdLst/>
              <a:ahLst/>
              <a:cxnLst/>
              <a:rect l="l" t="t" r="r" b="b"/>
              <a:pathLst>
                <a:path w="610" h="508" extrusionOk="0">
                  <a:moveTo>
                    <a:pt x="609" y="0"/>
                  </a:moveTo>
                  <a:lnTo>
                    <a:pt x="13" y="495"/>
                  </a:lnTo>
                  <a:lnTo>
                    <a:pt x="1" y="508"/>
                  </a:lnTo>
                  <a:lnTo>
                    <a:pt x="609" y="0"/>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4"/>
            <p:cNvSpPr/>
            <p:nvPr/>
          </p:nvSpPr>
          <p:spPr>
            <a:xfrm rot="-1407646" flipH="1">
              <a:off x="6667616" y="4686673"/>
              <a:ext cx="1037" cy="558"/>
            </a:xfrm>
            <a:custGeom>
              <a:avLst/>
              <a:gdLst/>
              <a:ahLst/>
              <a:cxnLst/>
              <a:rect l="l" t="t" r="r" b="b"/>
              <a:pathLst>
                <a:path w="26" h="14" extrusionOk="0">
                  <a:moveTo>
                    <a:pt x="13" y="14"/>
                  </a:moveTo>
                  <a:cubicBezTo>
                    <a:pt x="13" y="14"/>
                    <a:pt x="0" y="1"/>
                    <a:pt x="0" y="1"/>
                  </a:cubicBezTo>
                  <a:lnTo>
                    <a:pt x="13" y="14"/>
                  </a:lnTo>
                  <a:lnTo>
                    <a:pt x="25" y="1"/>
                  </a:lnTo>
                  <a:lnTo>
                    <a:pt x="13" y="14"/>
                  </a:lnTo>
                </a:path>
              </a:pathLst>
            </a:custGeom>
            <a:solidFill>
              <a:srgbClr val="E04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4"/>
            <p:cNvSpPr/>
            <p:nvPr/>
          </p:nvSpPr>
          <p:spPr>
            <a:xfrm rot="-1407646" flipH="1">
              <a:off x="6640841" y="4672734"/>
              <a:ext cx="23813" cy="19745"/>
            </a:xfrm>
            <a:custGeom>
              <a:avLst/>
              <a:gdLst/>
              <a:ahLst/>
              <a:cxnLst/>
              <a:rect l="l" t="t" r="r" b="b"/>
              <a:pathLst>
                <a:path w="597" h="495" extrusionOk="0">
                  <a:moveTo>
                    <a:pt x="0" y="495"/>
                  </a:moveTo>
                  <a:lnTo>
                    <a:pt x="596" y="0"/>
                  </a:lnTo>
                  <a:lnTo>
                    <a:pt x="596" y="0"/>
                  </a:lnTo>
                  <a:lnTo>
                    <a:pt x="0" y="495"/>
                  </a:lnTo>
                  <a:close/>
                </a:path>
              </a:pathLst>
            </a:custGeom>
            <a:solidFill>
              <a:srgbClr val="72A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4"/>
            <p:cNvSpPr/>
            <p:nvPr/>
          </p:nvSpPr>
          <p:spPr>
            <a:xfrm rot="-1407646" flipH="1">
              <a:off x="7980048" y="4900806"/>
              <a:ext cx="220418" cy="203996"/>
            </a:xfrm>
            <a:custGeom>
              <a:avLst/>
              <a:gdLst/>
              <a:ahLst/>
              <a:cxnLst/>
              <a:rect l="l" t="t" r="r" b="b"/>
              <a:pathLst>
                <a:path w="5526" h="5114" extrusionOk="0">
                  <a:moveTo>
                    <a:pt x="2698" y="0"/>
                  </a:moveTo>
                  <a:lnTo>
                    <a:pt x="1911" y="659"/>
                  </a:lnTo>
                  <a:lnTo>
                    <a:pt x="1873" y="748"/>
                  </a:lnTo>
                  <a:lnTo>
                    <a:pt x="1721" y="1065"/>
                  </a:lnTo>
                  <a:lnTo>
                    <a:pt x="1633" y="1281"/>
                  </a:lnTo>
                  <a:lnTo>
                    <a:pt x="517" y="3817"/>
                  </a:lnTo>
                  <a:lnTo>
                    <a:pt x="47" y="4857"/>
                  </a:lnTo>
                  <a:cubicBezTo>
                    <a:pt x="1" y="4985"/>
                    <a:pt x="94" y="5113"/>
                    <a:pt x="227" y="5113"/>
                  </a:cubicBezTo>
                  <a:cubicBezTo>
                    <a:pt x="239" y="5113"/>
                    <a:pt x="251" y="5112"/>
                    <a:pt x="263" y="5110"/>
                  </a:cubicBezTo>
                  <a:lnTo>
                    <a:pt x="1366" y="4844"/>
                  </a:lnTo>
                  <a:lnTo>
                    <a:pt x="4067" y="4210"/>
                  </a:lnTo>
                  <a:lnTo>
                    <a:pt x="4283" y="4159"/>
                  </a:lnTo>
                  <a:lnTo>
                    <a:pt x="4638" y="4070"/>
                  </a:lnTo>
                  <a:lnTo>
                    <a:pt x="4727" y="4045"/>
                  </a:lnTo>
                  <a:lnTo>
                    <a:pt x="5525" y="3386"/>
                  </a:lnTo>
                  <a:lnTo>
                    <a:pt x="2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4"/>
            <p:cNvSpPr/>
            <p:nvPr/>
          </p:nvSpPr>
          <p:spPr>
            <a:xfrm rot="-1407646" flipH="1">
              <a:off x="8169380" y="5013707"/>
              <a:ext cx="54526" cy="51777"/>
            </a:xfrm>
            <a:custGeom>
              <a:avLst/>
              <a:gdLst/>
              <a:ahLst/>
              <a:cxnLst/>
              <a:rect l="l" t="t" r="r" b="b"/>
              <a:pathLst>
                <a:path w="1367" h="1298" extrusionOk="0">
                  <a:moveTo>
                    <a:pt x="517" y="1"/>
                  </a:moveTo>
                  <a:lnTo>
                    <a:pt x="187" y="736"/>
                  </a:lnTo>
                  <a:lnTo>
                    <a:pt x="98" y="952"/>
                  </a:lnTo>
                  <a:lnTo>
                    <a:pt x="47" y="1041"/>
                  </a:lnTo>
                  <a:cubicBezTo>
                    <a:pt x="1" y="1169"/>
                    <a:pt x="94" y="1297"/>
                    <a:pt x="227" y="1297"/>
                  </a:cubicBezTo>
                  <a:cubicBezTo>
                    <a:pt x="239" y="1297"/>
                    <a:pt x="251" y="1296"/>
                    <a:pt x="263" y="1294"/>
                  </a:cubicBezTo>
                  <a:lnTo>
                    <a:pt x="365" y="1269"/>
                  </a:lnTo>
                  <a:lnTo>
                    <a:pt x="593" y="1218"/>
                  </a:lnTo>
                  <a:lnTo>
                    <a:pt x="1366" y="1028"/>
                  </a:lnTo>
                  <a:cubicBezTo>
                    <a:pt x="1316" y="812"/>
                    <a:pt x="1201" y="609"/>
                    <a:pt x="1049" y="419"/>
                  </a:cubicBezTo>
                  <a:cubicBezTo>
                    <a:pt x="897" y="242"/>
                    <a:pt x="720" y="90"/>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4"/>
            <p:cNvSpPr/>
            <p:nvPr/>
          </p:nvSpPr>
          <p:spPr>
            <a:xfrm rot="-1407646" flipH="1">
              <a:off x="6854066" y="4320491"/>
              <a:ext cx="1143132" cy="992136"/>
            </a:xfrm>
            <a:custGeom>
              <a:avLst/>
              <a:gdLst/>
              <a:ahLst/>
              <a:cxnLst/>
              <a:rect l="l" t="t" r="r" b="b"/>
              <a:pathLst>
                <a:path w="28659" h="24872" extrusionOk="0">
                  <a:moveTo>
                    <a:pt x="25843" y="1"/>
                  </a:moveTo>
                  <a:lnTo>
                    <a:pt x="51" y="21455"/>
                  </a:lnTo>
                  <a:cubicBezTo>
                    <a:pt x="13" y="21481"/>
                    <a:pt x="1" y="21506"/>
                    <a:pt x="13" y="21544"/>
                  </a:cubicBezTo>
                  <a:cubicBezTo>
                    <a:pt x="13" y="21590"/>
                    <a:pt x="56" y="21647"/>
                    <a:pt x="121" y="21647"/>
                  </a:cubicBezTo>
                  <a:cubicBezTo>
                    <a:pt x="127" y="21647"/>
                    <a:pt x="134" y="21647"/>
                    <a:pt x="140" y="21646"/>
                  </a:cubicBezTo>
                  <a:lnTo>
                    <a:pt x="457" y="21582"/>
                  </a:lnTo>
                  <a:lnTo>
                    <a:pt x="1015" y="21493"/>
                  </a:lnTo>
                  <a:cubicBezTo>
                    <a:pt x="1025" y="21490"/>
                    <a:pt x="1035" y="21488"/>
                    <a:pt x="1043" y="21488"/>
                  </a:cubicBezTo>
                  <a:cubicBezTo>
                    <a:pt x="1067" y="21488"/>
                    <a:pt x="1085" y="21500"/>
                    <a:pt x="1104" y="21519"/>
                  </a:cubicBezTo>
                  <a:cubicBezTo>
                    <a:pt x="1129" y="21544"/>
                    <a:pt x="1142" y="21582"/>
                    <a:pt x="1129" y="21620"/>
                  </a:cubicBezTo>
                  <a:lnTo>
                    <a:pt x="926" y="22153"/>
                  </a:lnTo>
                  <a:lnTo>
                    <a:pt x="736" y="22660"/>
                  </a:lnTo>
                  <a:cubicBezTo>
                    <a:pt x="724" y="22698"/>
                    <a:pt x="736" y="22749"/>
                    <a:pt x="762" y="22774"/>
                  </a:cubicBezTo>
                  <a:cubicBezTo>
                    <a:pt x="787" y="22799"/>
                    <a:pt x="825" y="22812"/>
                    <a:pt x="863" y="22812"/>
                  </a:cubicBezTo>
                  <a:lnTo>
                    <a:pt x="1396" y="22711"/>
                  </a:lnTo>
                  <a:lnTo>
                    <a:pt x="1954" y="22622"/>
                  </a:lnTo>
                  <a:cubicBezTo>
                    <a:pt x="1961" y="22620"/>
                    <a:pt x="1968" y="22619"/>
                    <a:pt x="1974" y="22619"/>
                  </a:cubicBezTo>
                  <a:cubicBezTo>
                    <a:pt x="2005" y="22619"/>
                    <a:pt x="2034" y="22639"/>
                    <a:pt x="2055" y="22660"/>
                  </a:cubicBezTo>
                  <a:cubicBezTo>
                    <a:pt x="2068" y="22685"/>
                    <a:pt x="2080" y="22723"/>
                    <a:pt x="2068" y="22761"/>
                  </a:cubicBezTo>
                  <a:lnTo>
                    <a:pt x="1877" y="23281"/>
                  </a:lnTo>
                  <a:lnTo>
                    <a:pt x="1687" y="23789"/>
                  </a:lnTo>
                  <a:cubicBezTo>
                    <a:pt x="1652" y="23871"/>
                    <a:pt x="1715" y="23942"/>
                    <a:pt x="1785" y="23942"/>
                  </a:cubicBezTo>
                  <a:cubicBezTo>
                    <a:pt x="1790" y="23942"/>
                    <a:pt x="1796" y="23942"/>
                    <a:pt x="1801" y="23941"/>
                  </a:cubicBezTo>
                  <a:lnTo>
                    <a:pt x="2347" y="23852"/>
                  </a:lnTo>
                  <a:lnTo>
                    <a:pt x="2892" y="23750"/>
                  </a:lnTo>
                  <a:cubicBezTo>
                    <a:pt x="2930" y="23750"/>
                    <a:pt x="2968" y="23763"/>
                    <a:pt x="2993" y="23789"/>
                  </a:cubicBezTo>
                  <a:cubicBezTo>
                    <a:pt x="3019" y="23814"/>
                    <a:pt x="3019" y="23852"/>
                    <a:pt x="3006" y="23890"/>
                  </a:cubicBezTo>
                  <a:lnTo>
                    <a:pt x="2816" y="24410"/>
                  </a:lnTo>
                  <a:lnTo>
                    <a:pt x="2702" y="24727"/>
                  </a:lnTo>
                  <a:cubicBezTo>
                    <a:pt x="2676" y="24790"/>
                    <a:pt x="2714" y="24854"/>
                    <a:pt x="2778" y="24866"/>
                  </a:cubicBezTo>
                  <a:cubicBezTo>
                    <a:pt x="2785" y="24870"/>
                    <a:pt x="2792" y="24871"/>
                    <a:pt x="2800" y="24871"/>
                  </a:cubicBezTo>
                  <a:cubicBezTo>
                    <a:pt x="2823" y="24871"/>
                    <a:pt x="2848" y="24860"/>
                    <a:pt x="2867" y="24841"/>
                  </a:cubicBezTo>
                  <a:lnTo>
                    <a:pt x="28658" y="3399"/>
                  </a:lnTo>
                  <a:lnTo>
                    <a:pt x="258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4"/>
            <p:cNvSpPr/>
            <p:nvPr/>
          </p:nvSpPr>
          <p:spPr>
            <a:xfrm rot="-1407646" flipH="1">
              <a:off x="6941563" y="4363543"/>
              <a:ext cx="1018165" cy="854875"/>
            </a:xfrm>
            <a:custGeom>
              <a:avLst/>
              <a:gdLst/>
              <a:ahLst/>
              <a:cxnLst/>
              <a:rect l="l" t="t" r="r" b="b"/>
              <a:pathLst>
                <a:path w="25526" h="21431" extrusionOk="0">
                  <a:moveTo>
                    <a:pt x="24587" y="1"/>
                  </a:moveTo>
                  <a:lnTo>
                    <a:pt x="368" y="20137"/>
                  </a:lnTo>
                  <a:cubicBezTo>
                    <a:pt x="381" y="20162"/>
                    <a:pt x="393" y="20187"/>
                    <a:pt x="393" y="20213"/>
                  </a:cubicBezTo>
                  <a:cubicBezTo>
                    <a:pt x="393" y="20213"/>
                    <a:pt x="393" y="20226"/>
                    <a:pt x="393" y="20238"/>
                  </a:cubicBezTo>
                  <a:lnTo>
                    <a:pt x="190" y="20771"/>
                  </a:lnTo>
                  <a:lnTo>
                    <a:pt x="0" y="21278"/>
                  </a:lnTo>
                  <a:cubicBezTo>
                    <a:pt x="0" y="21291"/>
                    <a:pt x="0" y="21303"/>
                    <a:pt x="0" y="21316"/>
                  </a:cubicBezTo>
                  <a:cubicBezTo>
                    <a:pt x="0" y="21341"/>
                    <a:pt x="13" y="21367"/>
                    <a:pt x="26" y="21392"/>
                  </a:cubicBezTo>
                  <a:cubicBezTo>
                    <a:pt x="38" y="21417"/>
                    <a:pt x="76" y="21430"/>
                    <a:pt x="114" y="21430"/>
                  </a:cubicBezTo>
                  <a:lnTo>
                    <a:pt x="127" y="21430"/>
                  </a:lnTo>
                  <a:lnTo>
                    <a:pt x="660" y="21329"/>
                  </a:lnTo>
                  <a:lnTo>
                    <a:pt x="1218" y="21240"/>
                  </a:lnTo>
                  <a:lnTo>
                    <a:pt x="1243" y="21240"/>
                  </a:lnTo>
                  <a:cubicBezTo>
                    <a:pt x="1268" y="21240"/>
                    <a:pt x="1294" y="21253"/>
                    <a:pt x="1319" y="21278"/>
                  </a:cubicBezTo>
                  <a:lnTo>
                    <a:pt x="25526" y="1129"/>
                  </a:lnTo>
                  <a:lnTo>
                    <a:pt x="245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4"/>
            <p:cNvSpPr/>
            <p:nvPr/>
          </p:nvSpPr>
          <p:spPr>
            <a:xfrm rot="-1407646" flipH="1">
              <a:off x="6792273" y="4721186"/>
              <a:ext cx="8137" cy="6622"/>
            </a:xfrm>
            <a:custGeom>
              <a:avLst/>
              <a:gdLst/>
              <a:ahLst/>
              <a:cxnLst/>
              <a:rect l="l" t="t" r="r" b="b"/>
              <a:pathLst>
                <a:path w="204" h="166" extrusionOk="0">
                  <a:moveTo>
                    <a:pt x="0" y="166"/>
                  </a:moveTo>
                  <a:lnTo>
                    <a:pt x="0" y="166"/>
                  </a:lnTo>
                  <a:lnTo>
                    <a:pt x="203" y="1"/>
                  </a:lnTo>
                  <a:lnTo>
                    <a:pt x="203" y="1"/>
                  </a:lnTo>
                  <a:lnTo>
                    <a:pt x="0" y="166"/>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4"/>
            <p:cNvSpPr/>
            <p:nvPr/>
          </p:nvSpPr>
          <p:spPr>
            <a:xfrm rot="-1407646" flipH="1">
              <a:off x="6913154" y="4476153"/>
              <a:ext cx="1009111" cy="846259"/>
            </a:xfrm>
            <a:custGeom>
              <a:avLst/>
              <a:gdLst/>
              <a:ahLst/>
              <a:cxnLst/>
              <a:rect l="l" t="t" r="r" b="b"/>
              <a:pathLst>
                <a:path w="25299" h="21215" extrusionOk="0">
                  <a:moveTo>
                    <a:pt x="25298" y="305"/>
                  </a:moveTo>
                  <a:lnTo>
                    <a:pt x="25095" y="470"/>
                  </a:lnTo>
                  <a:lnTo>
                    <a:pt x="24992" y="556"/>
                  </a:lnTo>
                  <a:lnTo>
                    <a:pt x="24994" y="558"/>
                  </a:lnTo>
                  <a:lnTo>
                    <a:pt x="25298" y="305"/>
                  </a:lnTo>
                  <a:close/>
                  <a:moveTo>
                    <a:pt x="24525" y="0"/>
                  </a:moveTo>
                  <a:lnTo>
                    <a:pt x="305" y="20137"/>
                  </a:lnTo>
                  <a:cubicBezTo>
                    <a:pt x="318" y="20162"/>
                    <a:pt x="331" y="20175"/>
                    <a:pt x="331" y="20200"/>
                  </a:cubicBezTo>
                  <a:cubicBezTo>
                    <a:pt x="331" y="20213"/>
                    <a:pt x="318" y="20225"/>
                    <a:pt x="318" y="20238"/>
                  </a:cubicBezTo>
                  <a:lnTo>
                    <a:pt x="128" y="20758"/>
                  </a:lnTo>
                  <a:lnTo>
                    <a:pt x="14" y="21075"/>
                  </a:lnTo>
                  <a:cubicBezTo>
                    <a:pt x="1" y="21088"/>
                    <a:pt x="1" y="21100"/>
                    <a:pt x="1" y="21113"/>
                  </a:cubicBezTo>
                  <a:cubicBezTo>
                    <a:pt x="1" y="21164"/>
                    <a:pt x="39" y="21202"/>
                    <a:pt x="90" y="21214"/>
                  </a:cubicBezTo>
                  <a:lnTo>
                    <a:pt x="115" y="21214"/>
                  </a:lnTo>
                  <a:cubicBezTo>
                    <a:pt x="140" y="21214"/>
                    <a:pt x="166" y="21214"/>
                    <a:pt x="179" y="21189"/>
                  </a:cubicBezTo>
                  <a:lnTo>
                    <a:pt x="24992" y="556"/>
                  </a:lnTo>
                  <a:lnTo>
                    <a:pt x="24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4"/>
            <p:cNvSpPr/>
            <p:nvPr/>
          </p:nvSpPr>
          <p:spPr>
            <a:xfrm rot="-1407646" flipH="1">
              <a:off x="6823225" y="4541321"/>
              <a:ext cx="29357" cy="24293"/>
            </a:xfrm>
            <a:custGeom>
              <a:avLst/>
              <a:gdLst/>
              <a:ahLst/>
              <a:cxnLst/>
              <a:rect l="l" t="t" r="r" b="b"/>
              <a:pathLst>
                <a:path w="736" h="609" extrusionOk="0">
                  <a:moveTo>
                    <a:pt x="0" y="609"/>
                  </a:moveTo>
                  <a:lnTo>
                    <a:pt x="0" y="609"/>
                  </a:lnTo>
                  <a:lnTo>
                    <a:pt x="736" y="0"/>
                  </a:lnTo>
                  <a:lnTo>
                    <a:pt x="736" y="0"/>
                  </a:lnTo>
                  <a:lnTo>
                    <a:pt x="0" y="609"/>
                  </a:lnTo>
                  <a:close/>
                </a:path>
              </a:pathLst>
            </a:custGeom>
            <a:solidFill>
              <a:srgbClr val="99C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4"/>
            <p:cNvSpPr/>
            <p:nvPr/>
          </p:nvSpPr>
          <p:spPr>
            <a:xfrm rot="-1407646" flipH="1">
              <a:off x="6806825" y="4585029"/>
              <a:ext cx="50099" cy="55167"/>
            </a:xfrm>
            <a:custGeom>
              <a:avLst/>
              <a:gdLst/>
              <a:ahLst/>
              <a:cxnLst/>
              <a:rect l="l" t="t" r="r" b="b"/>
              <a:pathLst>
                <a:path w="1256" h="1383" extrusionOk="0">
                  <a:moveTo>
                    <a:pt x="305" y="0"/>
                  </a:moveTo>
                  <a:lnTo>
                    <a:pt x="0" y="254"/>
                  </a:lnTo>
                  <a:lnTo>
                    <a:pt x="939" y="1382"/>
                  </a:lnTo>
                  <a:lnTo>
                    <a:pt x="1256" y="1129"/>
                  </a:lnTo>
                  <a:lnTo>
                    <a:pt x="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4"/>
            <p:cNvSpPr/>
            <p:nvPr/>
          </p:nvSpPr>
          <p:spPr>
            <a:xfrm rot="-1407646" flipH="1">
              <a:off x="6787607" y="4695169"/>
              <a:ext cx="30913" cy="32430"/>
            </a:xfrm>
            <a:custGeom>
              <a:avLst/>
              <a:gdLst/>
              <a:ahLst/>
              <a:cxnLst/>
              <a:rect l="l" t="t" r="r" b="b"/>
              <a:pathLst>
                <a:path w="775" h="813" extrusionOk="0">
                  <a:moveTo>
                    <a:pt x="305" y="1"/>
                  </a:moveTo>
                  <a:lnTo>
                    <a:pt x="1" y="254"/>
                  </a:lnTo>
                  <a:lnTo>
                    <a:pt x="470" y="812"/>
                  </a:lnTo>
                  <a:lnTo>
                    <a:pt x="774" y="55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4"/>
            <p:cNvSpPr/>
            <p:nvPr/>
          </p:nvSpPr>
          <p:spPr>
            <a:xfrm rot="-1407646" flipH="1">
              <a:off x="6776158" y="4718639"/>
              <a:ext cx="40" cy="40"/>
            </a:xfrm>
            <a:custGeom>
              <a:avLst/>
              <a:gdLst/>
              <a:ahLst/>
              <a:cxnLst/>
              <a:rect l="l" t="t" r="r" b="b"/>
              <a:pathLst>
                <a:path w="1" h="1" extrusionOk="0">
                  <a:moveTo>
                    <a:pt x="0" y="0"/>
                  </a:moveTo>
                  <a:lnTo>
                    <a:pt x="0" y="0"/>
                  </a:lnTo>
                  <a:lnTo>
                    <a:pt x="0" y="0"/>
                  </a:lnTo>
                  <a:lnTo>
                    <a:pt x="0" y="0"/>
                  </a:lnTo>
                  <a:lnTo>
                    <a:pt x="0" y="0"/>
                  </a:lnTo>
                  <a:close/>
                </a:path>
              </a:pathLst>
            </a:custGeom>
            <a:solidFill>
              <a:srgbClr val="99C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4"/>
            <p:cNvSpPr/>
            <p:nvPr/>
          </p:nvSpPr>
          <p:spPr>
            <a:xfrm rot="-1407646" flipH="1">
              <a:off x="6772496" y="4712813"/>
              <a:ext cx="16713" cy="14201"/>
            </a:xfrm>
            <a:custGeom>
              <a:avLst/>
              <a:gdLst/>
              <a:ahLst/>
              <a:cxnLst/>
              <a:rect l="l" t="t" r="r" b="b"/>
              <a:pathLst>
                <a:path w="419" h="356" extrusionOk="0">
                  <a:moveTo>
                    <a:pt x="0" y="356"/>
                  </a:moveTo>
                  <a:lnTo>
                    <a:pt x="0" y="356"/>
                  </a:lnTo>
                  <a:lnTo>
                    <a:pt x="304" y="102"/>
                  </a:lnTo>
                  <a:lnTo>
                    <a:pt x="304" y="102"/>
                  </a:lnTo>
                  <a:lnTo>
                    <a:pt x="0" y="356"/>
                  </a:lnTo>
                  <a:close/>
                  <a:moveTo>
                    <a:pt x="304" y="102"/>
                  </a:moveTo>
                  <a:lnTo>
                    <a:pt x="304" y="102"/>
                  </a:lnTo>
                  <a:lnTo>
                    <a:pt x="419" y="1"/>
                  </a:lnTo>
                  <a:lnTo>
                    <a:pt x="419" y="1"/>
                  </a:lnTo>
                  <a:lnTo>
                    <a:pt x="304" y="102"/>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4"/>
            <p:cNvSpPr/>
            <p:nvPr/>
          </p:nvSpPr>
          <p:spPr>
            <a:xfrm rot="-1407646" flipH="1">
              <a:off x="6772496" y="4712813"/>
              <a:ext cx="16713" cy="14201"/>
            </a:xfrm>
            <a:custGeom>
              <a:avLst/>
              <a:gdLst/>
              <a:ahLst/>
              <a:cxnLst/>
              <a:rect l="l" t="t" r="r" b="b"/>
              <a:pathLst>
                <a:path w="419" h="356" extrusionOk="0">
                  <a:moveTo>
                    <a:pt x="419" y="1"/>
                  </a:moveTo>
                  <a:lnTo>
                    <a:pt x="0" y="356"/>
                  </a:lnTo>
                  <a:lnTo>
                    <a:pt x="0" y="356"/>
                  </a:lnTo>
                  <a:lnTo>
                    <a:pt x="304" y="102"/>
                  </a:lnTo>
                  <a:lnTo>
                    <a:pt x="419" y="1"/>
                  </a:lnTo>
                  <a:close/>
                </a:path>
              </a:pathLst>
            </a:custGeom>
            <a:solidFill>
              <a:srgbClr val="DA8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4"/>
            <p:cNvSpPr/>
            <p:nvPr/>
          </p:nvSpPr>
          <p:spPr>
            <a:xfrm rot="-1407646" flipH="1">
              <a:off x="6767290" y="4687745"/>
              <a:ext cx="35460" cy="36459"/>
            </a:xfrm>
            <a:custGeom>
              <a:avLst/>
              <a:gdLst/>
              <a:ahLst/>
              <a:cxnLst/>
              <a:rect l="l" t="t" r="r" b="b"/>
              <a:pathLst>
                <a:path w="889" h="914" extrusionOk="0">
                  <a:moveTo>
                    <a:pt x="419" y="1"/>
                  </a:moveTo>
                  <a:lnTo>
                    <a:pt x="1" y="356"/>
                  </a:lnTo>
                  <a:lnTo>
                    <a:pt x="470" y="914"/>
                  </a:lnTo>
                  <a:lnTo>
                    <a:pt x="889" y="559"/>
                  </a:lnTo>
                  <a:cubicBezTo>
                    <a:pt x="889" y="559"/>
                    <a:pt x="876" y="546"/>
                    <a:pt x="863" y="533"/>
                  </a:cubicBezTo>
                  <a:lnTo>
                    <a:pt x="4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4"/>
            <p:cNvSpPr/>
            <p:nvPr/>
          </p:nvSpPr>
          <p:spPr>
            <a:xfrm rot="-1407646" flipH="1">
              <a:off x="6635148" y="4526329"/>
              <a:ext cx="141161" cy="160396"/>
            </a:xfrm>
            <a:custGeom>
              <a:avLst/>
              <a:gdLst/>
              <a:ahLst/>
              <a:cxnLst/>
              <a:rect l="l" t="t" r="r" b="b"/>
              <a:pathLst>
                <a:path w="3539" h="4021" extrusionOk="0">
                  <a:moveTo>
                    <a:pt x="397" y="0"/>
                  </a:moveTo>
                  <a:cubicBezTo>
                    <a:pt x="362" y="0"/>
                    <a:pt x="326" y="6"/>
                    <a:pt x="292" y="17"/>
                  </a:cubicBezTo>
                  <a:cubicBezTo>
                    <a:pt x="254" y="17"/>
                    <a:pt x="216" y="43"/>
                    <a:pt x="191" y="68"/>
                  </a:cubicBezTo>
                  <a:lnTo>
                    <a:pt x="153" y="93"/>
                  </a:lnTo>
                  <a:cubicBezTo>
                    <a:pt x="13" y="207"/>
                    <a:pt x="0" y="398"/>
                    <a:pt x="115" y="537"/>
                  </a:cubicBezTo>
                  <a:lnTo>
                    <a:pt x="2917" y="3910"/>
                  </a:lnTo>
                  <a:cubicBezTo>
                    <a:pt x="2974" y="3982"/>
                    <a:pt x="3064" y="4021"/>
                    <a:pt x="3154" y="4021"/>
                  </a:cubicBezTo>
                  <a:cubicBezTo>
                    <a:pt x="3223" y="4021"/>
                    <a:pt x="3293" y="3998"/>
                    <a:pt x="3348" y="3948"/>
                  </a:cubicBezTo>
                  <a:lnTo>
                    <a:pt x="3386" y="3923"/>
                  </a:lnTo>
                  <a:cubicBezTo>
                    <a:pt x="3513" y="3809"/>
                    <a:pt x="3538" y="3606"/>
                    <a:pt x="3424" y="3479"/>
                  </a:cubicBezTo>
                  <a:lnTo>
                    <a:pt x="609" y="93"/>
                  </a:lnTo>
                  <a:cubicBezTo>
                    <a:pt x="556" y="31"/>
                    <a:pt x="478"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4"/>
            <p:cNvSpPr/>
            <p:nvPr/>
          </p:nvSpPr>
          <p:spPr>
            <a:xfrm rot="-1407646" flipH="1">
              <a:off x="6662459" y="4534086"/>
              <a:ext cx="137611" cy="159678"/>
            </a:xfrm>
            <a:custGeom>
              <a:avLst/>
              <a:gdLst/>
              <a:ahLst/>
              <a:cxnLst/>
              <a:rect l="l" t="t" r="r" b="b"/>
              <a:pathLst>
                <a:path w="3450" h="4003" extrusionOk="0">
                  <a:moveTo>
                    <a:pt x="341" y="1"/>
                  </a:moveTo>
                  <a:cubicBezTo>
                    <a:pt x="265" y="1"/>
                    <a:pt x="190" y="26"/>
                    <a:pt x="127" y="78"/>
                  </a:cubicBezTo>
                  <a:cubicBezTo>
                    <a:pt x="51" y="128"/>
                    <a:pt x="13" y="217"/>
                    <a:pt x="0" y="306"/>
                  </a:cubicBezTo>
                  <a:cubicBezTo>
                    <a:pt x="0" y="382"/>
                    <a:pt x="26" y="471"/>
                    <a:pt x="76" y="547"/>
                  </a:cubicBezTo>
                  <a:lnTo>
                    <a:pt x="2853" y="3882"/>
                  </a:lnTo>
                  <a:cubicBezTo>
                    <a:pt x="2917" y="3960"/>
                    <a:pt x="3013" y="4002"/>
                    <a:pt x="3109" y="4002"/>
                  </a:cubicBezTo>
                  <a:cubicBezTo>
                    <a:pt x="3185" y="4002"/>
                    <a:pt x="3261" y="3976"/>
                    <a:pt x="3323" y="3920"/>
                  </a:cubicBezTo>
                  <a:cubicBezTo>
                    <a:pt x="3399" y="3869"/>
                    <a:pt x="3437" y="3780"/>
                    <a:pt x="3449" y="3704"/>
                  </a:cubicBezTo>
                  <a:cubicBezTo>
                    <a:pt x="3449" y="3615"/>
                    <a:pt x="3424" y="3527"/>
                    <a:pt x="3373" y="3451"/>
                  </a:cubicBezTo>
                  <a:lnTo>
                    <a:pt x="596" y="116"/>
                  </a:lnTo>
                  <a:cubicBezTo>
                    <a:pt x="527" y="39"/>
                    <a:pt x="434" y="1"/>
                    <a:pt x="3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4"/>
            <p:cNvSpPr/>
            <p:nvPr/>
          </p:nvSpPr>
          <p:spPr>
            <a:xfrm rot="-1407646" flipH="1">
              <a:off x="6686213" y="4541086"/>
              <a:ext cx="141161" cy="160436"/>
            </a:xfrm>
            <a:custGeom>
              <a:avLst/>
              <a:gdLst/>
              <a:ahLst/>
              <a:cxnLst/>
              <a:rect l="l" t="t" r="r" b="b"/>
              <a:pathLst>
                <a:path w="3539" h="4022" extrusionOk="0">
                  <a:moveTo>
                    <a:pt x="389" y="1"/>
                  </a:moveTo>
                  <a:cubicBezTo>
                    <a:pt x="318" y="1"/>
                    <a:pt x="247" y="23"/>
                    <a:pt x="191" y="68"/>
                  </a:cubicBezTo>
                  <a:lnTo>
                    <a:pt x="153" y="106"/>
                  </a:lnTo>
                  <a:cubicBezTo>
                    <a:pt x="13" y="208"/>
                    <a:pt x="0" y="411"/>
                    <a:pt x="114" y="538"/>
                  </a:cubicBezTo>
                  <a:lnTo>
                    <a:pt x="2917" y="3911"/>
                  </a:lnTo>
                  <a:cubicBezTo>
                    <a:pt x="2974" y="3982"/>
                    <a:pt x="3064" y="4021"/>
                    <a:pt x="3154" y="4021"/>
                  </a:cubicBezTo>
                  <a:cubicBezTo>
                    <a:pt x="3223" y="4021"/>
                    <a:pt x="3293" y="3998"/>
                    <a:pt x="3348" y="3949"/>
                  </a:cubicBezTo>
                  <a:lnTo>
                    <a:pt x="3386" y="3923"/>
                  </a:lnTo>
                  <a:cubicBezTo>
                    <a:pt x="3525" y="3809"/>
                    <a:pt x="3538" y="3619"/>
                    <a:pt x="3424" y="3479"/>
                  </a:cubicBezTo>
                  <a:lnTo>
                    <a:pt x="622" y="106"/>
                  </a:lnTo>
                  <a:cubicBezTo>
                    <a:pt x="565" y="36"/>
                    <a:pt x="478" y="1"/>
                    <a:pt x="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4"/>
            <p:cNvSpPr/>
            <p:nvPr/>
          </p:nvSpPr>
          <p:spPr>
            <a:xfrm rot="-1407646" flipH="1">
              <a:off x="6713541" y="4548880"/>
              <a:ext cx="137611" cy="159718"/>
            </a:xfrm>
            <a:custGeom>
              <a:avLst/>
              <a:gdLst/>
              <a:ahLst/>
              <a:cxnLst/>
              <a:rect l="l" t="t" r="r" b="b"/>
              <a:pathLst>
                <a:path w="3450" h="4004" extrusionOk="0">
                  <a:moveTo>
                    <a:pt x="345" y="0"/>
                  </a:moveTo>
                  <a:cubicBezTo>
                    <a:pt x="268" y="0"/>
                    <a:pt x="190" y="26"/>
                    <a:pt x="127" y="77"/>
                  </a:cubicBezTo>
                  <a:cubicBezTo>
                    <a:pt x="89" y="115"/>
                    <a:pt x="64" y="141"/>
                    <a:pt x="38" y="191"/>
                  </a:cubicBezTo>
                  <a:cubicBezTo>
                    <a:pt x="26" y="229"/>
                    <a:pt x="13" y="267"/>
                    <a:pt x="0" y="306"/>
                  </a:cubicBezTo>
                  <a:cubicBezTo>
                    <a:pt x="0" y="382"/>
                    <a:pt x="26" y="470"/>
                    <a:pt x="76" y="534"/>
                  </a:cubicBezTo>
                  <a:lnTo>
                    <a:pt x="2853" y="3881"/>
                  </a:lnTo>
                  <a:cubicBezTo>
                    <a:pt x="2926" y="3961"/>
                    <a:pt x="3024" y="4004"/>
                    <a:pt x="3121" y="4004"/>
                  </a:cubicBezTo>
                  <a:cubicBezTo>
                    <a:pt x="3192" y="4004"/>
                    <a:pt x="3263" y="3981"/>
                    <a:pt x="3322" y="3932"/>
                  </a:cubicBezTo>
                  <a:cubicBezTo>
                    <a:pt x="3398" y="3869"/>
                    <a:pt x="3437" y="3793"/>
                    <a:pt x="3449" y="3704"/>
                  </a:cubicBezTo>
                  <a:cubicBezTo>
                    <a:pt x="3449" y="3615"/>
                    <a:pt x="3424" y="3526"/>
                    <a:pt x="3373" y="3463"/>
                  </a:cubicBezTo>
                  <a:lnTo>
                    <a:pt x="596" y="115"/>
                  </a:lnTo>
                  <a:cubicBezTo>
                    <a:pt x="533" y="39"/>
                    <a:pt x="440" y="0"/>
                    <a:pt x="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4"/>
            <p:cNvSpPr/>
            <p:nvPr/>
          </p:nvSpPr>
          <p:spPr>
            <a:xfrm rot="-1407646" flipH="1">
              <a:off x="6811735" y="4575796"/>
              <a:ext cx="40" cy="40"/>
            </a:xfrm>
            <a:custGeom>
              <a:avLst/>
              <a:gdLst/>
              <a:ahLst/>
              <a:cxnLst/>
              <a:rect l="l" t="t" r="r" b="b"/>
              <a:pathLst>
                <a:path w="1" h="1" extrusionOk="0">
                  <a:moveTo>
                    <a:pt x="0" y="1"/>
                  </a:moveTo>
                  <a:lnTo>
                    <a:pt x="0" y="1"/>
                  </a:lnTo>
                  <a:lnTo>
                    <a:pt x="0" y="1"/>
                  </a:lnTo>
                  <a:lnTo>
                    <a:pt x="0" y="1"/>
                  </a:lnTo>
                  <a:lnTo>
                    <a:pt x="0" y="1"/>
                  </a:lnTo>
                  <a:close/>
                </a:path>
              </a:pathLst>
            </a:custGeom>
            <a:solidFill>
              <a:srgbClr val="DF9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4"/>
            <p:cNvSpPr/>
            <p:nvPr/>
          </p:nvSpPr>
          <p:spPr>
            <a:xfrm rot="-1407646" flipH="1">
              <a:off x="6784437" y="4581464"/>
              <a:ext cx="37973" cy="45594"/>
            </a:xfrm>
            <a:custGeom>
              <a:avLst/>
              <a:gdLst/>
              <a:ahLst/>
              <a:cxnLst/>
              <a:rect l="l" t="t" r="r" b="b"/>
              <a:pathLst>
                <a:path w="952" h="1143" extrusionOk="0">
                  <a:moveTo>
                    <a:pt x="0" y="1"/>
                  </a:moveTo>
                  <a:lnTo>
                    <a:pt x="951" y="1142"/>
                  </a:lnTo>
                  <a:lnTo>
                    <a:pt x="482" y="572"/>
                  </a:lnTo>
                  <a:lnTo>
                    <a:pt x="0" y="1"/>
                  </a:lnTo>
                  <a:close/>
                </a:path>
              </a:pathLst>
            </a:custGeom>
            <a:solidFill>
              <a:srgbClr val="CF8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4"/>
            <p:cNvSpPr/>
            <p:nvPr/>
          </p:nvSpPr>
          <p:spPr>
            <a:xfrm rot="-1407646" flipH="1">
              <a:off x="6785209" y="4568410"/>
              <a:ext cx="1077" cy="1556"/>
            </a:xfrm>
            <a:custGeom>
              <a:avLst/>
              <a:gdLst/>
              <a:ahLst/>
              <a:cxnLst/>
              <a:rect l="l" t="t" r="r" b="b"/>
              <a:pathLst>
                <a:path w="27" h="39" extrusionOk="0">
                  <a:moveTo>
                    <a:pt x="26" y="39"/>
                  </a:moveTo>
                  <a:lnTo>
                    <a:pt x="1" y="1"/>
                  </a:lnTo>
                  <a:lnTo>
                    <a:pt x="1" y="1"/>
                  </a:lnTo>
                  <a:lnTo>
                    <a:pt x="26" y="39"/>
                  </a:lnTo>
                  <a:lnTo>
                    <a:pt x="26" y="39"/>
                  </a:lnTo>
                  <a:close/>
                </a:path>
              </a:pathLst>
            </a:custGeom>
            <a:solidFill>
              <a:srgbClr val="B2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4"/>
            <p:cNvSpPr/>
            <p:nvPr/>
          </p:nvSpPr>
          <p:spPr>
            <a:xfrm rot="-1407646" flipH="1">
              <a:off x="6772808" y="4572716"/>
              <a:ext cx="17750" cy="21301"/>
            </a:xfrm>
            <a:custGeom>
              <a:avLst/>
              <a:gdLst/>
              <a:ahLst/>
              <a:cxnLst/>
              <a:rect l="l" t="t" r="r" b="b"/>
              <a:pathLst>
                <a:path w="445" h="534" extrusionOk="0">
                  <a:moveTo>
                    <a:pt x="444" y="533"/>
                  </a:moveTo>
                  <a:lnTo>
                    <a:pt x="0" y="1"/>
                  </a:lnTo>
                  <a:lnTo>
                    <a:pt x="0" y="1"/>
                  </a:lnTo>
                  <a:lnTo>
                    <a:pt x="444" y="533"/>
                  </a:lnTo>
                  <a:lnTo>
                    <a:pt x="444" y="533"/>
                  </a:lnTo>
                  <a:close/>
                </a:path>
              </a:pathLst>
            </a:custGeom>
            <a:solidFill>
              <a:srgbClr val="99C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4"/>
            <p:cNvSpPr/>
            <p:nvPr/>
          </p:nvSpPr>
          <p:spPr>
            <a:xfrm rot="-1407646" flipH="1">
              <a:off x="6683653" y="4551151"/>
              <a:ext cx="35939" cy="43520"/>
            </a:xfrm>
            <a:custGeom>
              <a:avLst/>
              <a:gdLst/>
              <a:ahLst/>
              <a:cxnLst/>
              <a:rect l="l" t="t" r="r" b="b"/>
              <a:pathLst>
                <a:path w="901" h="1091" extrusionOk="0">
                  <a:moveTo>
                    <a:pt x="0" y="0"/>
                  </a:moveTo>
                  <a:lnTo>
                    <a:pt x="0" y="13"/>
                  </a:lnTo>
                  <a:lnTo>
                    <a:pt x="469" y="571"/>
                  </a:lnTo>
                  <a:lnTo>
                    <a:pt x="761" y="926"/>
                  </a:lnTo>
                  <a:lnTo>
                    <a:pt x="901" y="1091"/>
                  </a:lnTo>
                  <a:lnTo>
                    <a:pt x="0" y="0"/>
                  </a:lnTo>
                  <a:close/>
                </a:path>
              </a:pathLst>
            </a:custGeom>
            <a:solidFill>
              <a:srgbClr val="D5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4"/>
            <p:cNvSpPr/>
            <p:nvPr/>
          </p:nvSpPr>
          <p:spPr>
            <a:xfrm rot="-1407646" flipH="1">
              <a:off x="6729849" y="4554552"/>
              <a:ext cx="7100" cy="9135"/>
            </a:xfrm>
            <a:custGeom>
              <a:avLst/>
              <a:gdLst/>
              <a:ahLst/>
              <a:cxnLst/>
              <a:rect l="l" t="t" r="r" b="b"/>
              <a:pathLst>
                <a:path w="178" h="229" extrusionOk="0">
                  <a:moveTo>
                    <a:pt x="178" y="229"/>
                  </a:moveTo>
                  <a:lnTo>
                    <a:pt x="0" y="0"/>
                  </a:lnTo>
                  <a:lnTo>
                    <a:pt x="178" y="229"/>
                  </a:lnTo>
                  <a:lnTo>
                    <a:pt x="178" y="229"/>
                  </a:lnTo>
                  <a:close/>
                </a:path>
              </a:pathLst>
            </a:custGeom>
            <a:solidFill>
              <a:srgbClr val="B2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4"/>
            <p:cNvSpPr/>
            <p:nvPr/>
          </p:nvSpPr>
          <p:spPr>
            <a:xfrm rot="-1407646" flipH="1">
              <a:off x="6723501" y="4566431"/>
              <a:ext cx="11687" cy="13682"/>
            </a:xfrm>
            <a:custGeom>
              <a:avLst/>
              <a:gdLst/>
              <a:ahLst/>
              <a:cxnLst/>
              <a:rect l="l" t="t" r="r" b="b"/>
              <a:pathLst>
                <a:path w="293" h="343" extrusionOk="0">
                  <a:moveTo>
                    <a:pt x="292" y="343"/>
                  </a:moveTo>
                  <a:lnTo>
                    <a:pt x="1" y="1"/>
                  </a:lnTo>
                  <a:lnTo>
                    <a:pt x="1" y="1"/>
                  </a:lnTo>
                  <a:lnTo>
                    <a:pt x="292" y="343"/>
                  </a:lnTo>
                  <a:lnTo>
                    <a:pt x="292" y="343"/>
                  </a:lnTo>
                  <a:close/>
                </a:path>
              </a:pathLst>
            </a:custGeom>
            <a:solidFill>
              <a:srgbClr val="99C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4"/>
            <p:cNvSpPr/>
            <p:nvPr/>
          </p:nvSpPr>
          <p:spPr>
            <a:xfrm rot="-1407646" flipH="1">
              <a:off x="6789765" y="4607117"/>
              <a:ext cx="18787" cy="22817"/>
            </a:xfrm>
            <a:custGeom>
              <a:avLst/>
              <a:gdLst/>
              <a:ahLst/>
              <a:cxnLst/>
              <a:rect l="l" t="t" r="r" b="b"/>
              <a:pathLst>
                <a:path w="471" h="572" extrusionOk="0">
                  <a:moveTo>
                    <a:pt x="470" y="571"/>
                  </a:moveTo>
                  <a:lnTo>
                    <a:pt x="470" y="571"/>
                  </a:lnTo>
                  <a:lnTo>
                    <a:pt x="1" y="1"/>
                  </a:lnTo>
                  <a:lnTo>
                    <a:pt x="470" y="571"/>
                  </a:lnTo>
                  <a:lnTo>
                    <a:pt x="470" y="571"/>
                  </a:lnTo>
                  <a:close/>
                </a:path>
              </a:pathLst>
            </a:custGeom>
            <a:solidFill>
              <a:srgbClr val="D59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4"/>
            <p:cNvSpPr/>
            <p:nvPr/>
          </p:nvSpPr>
          <p:spPr>
            <a:xfrm rot="-1407646" flipH="1">
              <a:off x="6718352" y="4575055"/>
              <a:ext cx="59711" cy="56723"/>
            </a:xfrm>
            <a:custGeom>
              <a:avLst/>
              <a:gdLst/>
              <a:ahLst/>
              <a:cxnLst/>
              <a:rect l="l" t="t" r="r" b="b"/>
              <a:pathLst>
                <a:path w="1497" h="1422" extrusionOk="0">
                  <a:moveTo>
                    <a:pt x="469" y="1421"/>
                  </a:moveTo>
                  <a:lnTo>
                    <a:pt x="0" y="850"/>
                  </a:lnTo>
                  <a:lnTo>
                    <a:pt x="0" y="850"/>
                  </a:lnTo>
                  <a:lnTo>
                    <a:pt x="469" y="1421"/>
                  </a:lnTo>
                  <a:lnTo>
                    <a:pt x="469" y="1421"/>
                  </a:lnTo>
                  <a:close/>
                  <a:moveTo>
                    <a:pt x="1496" y="572"/>
                  </a:moveTo>
                  <a:lnTo>
                    <a:pt x="1027" y="1"/>
                  </a:lnTo>
                  <a:lnTo>
                    <a:pt x="1027" y="1"/>
                  </a:lnTo>
                  <a:lnTo>
                    <a:pt x="1496" y="572"/>
                  </a:lnTo>
                  <a:lnTo>
                    <a:pt x="1496" y="572"/>
                  </a:lnTo>
                  <a:close/>
                </a:path>
              </a:pathLst>
            </a:custGeom>
            <a:solidFill>
              <a:srgbClr val="A6CE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4"/>
            <p:cNvSpPr/>
            <p:nvPr/>
          </p:nvSpPr>
          <p:spPr>
            <a:xfrm rot="-1407646" flipH="1">
              <a:off x="6692957" y="4575839"/>
              <a:ext cx="11687" cy="14201"/>
            </a:xfrm>
            <a:custGeom>
              <a:avLst/>
              <a:gdLst/>
              <a:ahLst/>
              <a:cxnLst/>
              <a:rect l="l" t="t" r="r" b="b"/>
              <a:pathLst>
                <a:path w="293" h="356" extrusionOk="0">
                  <a:moveTo>
                    <a:pt x="292" y="356"/>
                  </a:moveTo>
                  <a:lnTo>
                    <a:pt x="0" y="1"/>
                  </a:lnTo>
                  <a:lnTo>
                    <a:pt x="0" y="1"/>
                  </a:lnTo>
                  <a:lnTo>
                    <a:pt x="292" y="356"/>
                  </a:lnTo>
                  <a:close/>
                </a:path>
              </a:pathLst>
            </a:custGeom>
            <a:solidFill>
              <a:srgbClr val="DB69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4"/>
            <p:cNvSpPr/>
            <p:nvPr/>
          </p:nvSpPr>
          <p:spPr>
            <a:xfrm rot="-1407646" flipH="1">
              <a:off x="6786461" y="4577574"/>
              <a:ext cx="54686" cy="59236"/>
            </a:xfrm>
            <a:custGeom>
              <a:avLst/>
              <a:gdLst/>
              <a:ahLst/>
              <a:cxnLst/>
              <a:rect l="l" t="t" r="r" b="b"/>
              <a:pathLst>
                <a:path w="1371" h="1485" extrusionOk="0">
                  <a:moveTo>
                    <a:pt x="419" y="1"/>
                  </a:moveTo>
                  <a:lnTo>
                    <a:pt x="1" y="356"/>
                  </a:lnTo>
                  <a:lnTo>
                    <a:pt x="952" y="1485"/>
                  </a:lnTo>
                  <a:lnTo>
                    <a:pt x="1370" y="1142"/>
                  </a:lnTo>
                  <a:lnTo>
                    <a:pt x="4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24"/>
          <p:cNvGrpSpPr/>
          <p:nvPr/>
        </p:nvGrpSpPr>
        <p:grpSpPr>
          <a:xfrm rot="-2700000" flipH="1">
            <a:off x="8197859" y="4013951"/>
            <a:ext cx="2136589" cy="1336898"/>
            <a:chOff x="-3149950" y="2982925"/>
            <a:chExt cx="2308675" cy="1444575"/>
          </a:xfrm>
        </p:grpSpPr>
        <p:sp>
          <p:nvSpPr>
            <p:cNvPr id="3353" name="Google Shape;3353;p24"/>
            <p:cNvSpPr/>
            <p:nvPr/>
          </p:nvSpPr>
          <p:spPr>
            <a:xfrm>
              <a:off x="-3149950" y="2982925"/>
              <a:ext cx="2308675" cy="1444575"/>
            </a:xfrm>
            <a:custGeom>
              <a:avLst/>
              <a:gdLst/>
              <a:ahLst/>
              <a:cxnLst/>
              <a:rect l="l" t="t" r="r" b="b"/>
              <a:pathLst>
                <a:path w="92347" h="57783" extrusionOk="0">
                  <a:moveTo>
                    <a:pt x="54998" y="14694"/>
                  </a:moveTo>
                  <a:lnTo>
                    <a:pt x="14077" y="42286"/>
                  </a:lnTo>
                  <a:lnTo>
                    <a:pt x="10919" y="21331"/>
                  </a:lnTo>
                  <a:lnTo>
                    <a:pt x="54998" y="14694"/>
                  </a:lnTo>
                  <a:close/>
                  <a:moveTo>
                    <a:pt x="92346" y="1"/>
                  </a:moveTo>
                  <a:lnTo>
                    <a:pt x="0" y="13877"/>
                  </a:lnTo>
                  <a:lnTo>
                    <a:pt x="6611" y="57782"/>
                  </a:lnTo>
                  <a:lnTo>
                    <a:pt x="92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4"/>
            <p:cNvSpPr/>
            <p:nvPr/>
          </p:nvSpPr>
          <p:spPr>
            <a:xfrm>
              <a:off x="-3110150" y="3350925"/>
              <a:ext cx="13075" cy="85675"/>
            </a:xfrm>
            <a:custGeom>
              <a:avLst/>
              <a:gdLst/>
              <a:ahLst/>
              <a:cxnLst/>
              <a:rect l="l" t="t" r="r" b="b"/>
              <a:pathLst>
                <a:path w="523" h="3427" fill="none" extrusionOk="0">
                  <a:moveTo>
                    <a:pt x="0" y="1"/>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4"/>
            <p:cNvSpPr/>
            <p:nvPr/>
          </p:nvSpPr>
          <p:spPr>
            <a:xfrm>
              <a:off x="-3063650" y="3343900"/>
              <a:ext cx="6375" cy="41500"/>
            </a:xfrm>
            <a:custGeom>
              <a:avLst/>
              <a:gdLst/>
              <a:ahLst/>
              <a:cxnLst/>
              <a:rect l="l" t="t" r="r" b="b"/>
              <a:pathLst>
                <a:path w="255" h="1660" fill="none" extrusionOk="0">
                  <a:moveTo>
                    <a:pt x="0"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4"/>
            <p:cNvSpPr/>
            <p:nvPr/>
          </p:nvSpPr>
          <p:spPr>
            <a:xfrm>
              <a:off x="-3014475" y="3336200"/>
              <a:ext cx="13075" cy="85675"/>
            </a:xfrm>
            <a:custGeom>
              <a:avLst/>
              <a:gdLst/>
              <a:ahLst/>
              <a:cxnLst/>
              <a:rect l="l" t="t" r="r" b="b"/>
              <a:pathLst>
                <a:path w="523" h="3427" fill="none" extrusionOk="0">
                  <a:moveTo>
                    <a:pt x="1" y="1"/>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4"/>
            <p:cNvSpPr/>
            <p:nvPr/>
          </p:nvSpPr>
          <p:spPr>
            <a:xfrm>
              <a:off x="-2967650" y="3329175"/>
              <a:ext cx="6050" cy="41525"/>
            </a:xfrm>
            <a:custGeom>
              <a:avLst/>
              <a:gdLst/>
              <a:ahLst/>
              <a:cxnLst/>
              <a:rect l="l" t="t" r="r" b="b"/>
              <a:pathLst>
                <a:path w="242" h="1661" fill="none" extrusionOk="0">
                  <a:moveTo>
                    <a:pt x="1" y="1"/>
                  </a:moveTo>
                  <a:lnTo>
                    <a:pt x="242"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4"/>
            <p:cNvSpPr/>
            <p:nvPr/>
          </p:nvSpPr>
          <p:spPr>
            <a:xfrm>
              <a:off x="-2918800" y="3321825"/>
              <a:ext cx="13075" cy="85650"/>
            </a:xfrm>
            <a:custGeom>
              <a:avLst/>
              <a:gdLst/>
              <a:ahLst/>
              <a:cxnLst/>
              <a:rect l="l" t="t" r="r" b="b"/>
              <a:pathLst>
                <a:path w="523" h="3426" fill="none" extrusionOk="0">
                  <a:moveTo>
                    <a:pt x="1" y="0"/>
                  </a:moveTo>
                  <a:lnTo>
                    <a:pt x="523"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4"/>
            <p:cNvSpPr/>
            <p:nvPr/>
          </p:nvSpPr>
          <p:spPr>
            <a:xfrm>
              <a:off x="-2871950" y="3314800"/>
              <a:ext cx="6375" cy="41500"/>
            </a:xfrm>
            <a:custGeom>
              <a:avLst/>
              <a:gdLst/>
              <a:ahLst/>
              <a:cxnLst/>
              <a:rect l="l" t="t" r="r" b="b"/>
              <a:pathLst>
                <a:path w="255" h="1660" fill="none" extrusionOk="0">
                  <a:moveTo>
                    <a:pt x="0" y="0"/>
                  </a:moveTo>
                  <a:lnTo>
                    <a:pt x="254"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4"/>
            <p:cNvSpPr/>
            <p:nvPr/>
          </p:nvSpPr>
          <p:spPr>
            <a:xfrm>
              <a:off x="-2822775" y="3307100"/>
              <a:ext cx="13075" cy="85675"/>
            </a:xfrm>
            <a:custGeom>
              <a:avLst/>
              <a:gdLst/>
              <a:ahLst/>
              <a:cxnLst/>
              <a:rect l="l" t="t" r="r" b="b"/>
              <a:pathLst>
                <a:path w="523" h="3427" fill="none" extrusionOk="0">
                  <a:moveTo>
                    <a:pt x="0" y="1"/>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4"/>
            <p:cNvSpPr/>
            <p:nvPr/>
          </p:nvSpPr>
          <p:spPr>
            <a:xfrm>
              <a:off x="-2776275" y="3300075"/>
              <a:ext cx="6375" cy="41500"/>
            </a:xfrm>
            <a:custGeom>
              <a:avLst/>
              <a:gdLst/>
              <a:ahLst/>
              <a:cxnLst/>
              <a:rect l="l" t="t" r="r" b="b"/>
              <a:pathLst>
                <a:path w="255" h="1660" fill="none" extrusionOk="0">
                  <a:moveTo>
                    <a:pt x="0"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4"/>
            <p:cNvSpPr/>
            <p:nvPr/>
          </p:nvSpPr>
          <p:spPr>
            <a:xfrm>
              <a:off x="-2727100" y="3292725"/>
              <a:ext cx="13075" cy="85650"/>
            </a:xfrm>
            <a:custGeom>
              <a:avLst/>
              <a:gdLst/>
              <a:ahLst/>
              <a:cxnLst/>
              <a:rect l="l" t="t" r="r" b="b"/>
              <a:pathLst>
                <a:path w="523" h="3426" fill="none" extrusionOk="0">
                  <a:moveTo>
                    <a:pt x="0" y="0"/>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4"/>
            <p:cNvSpPr/>
            <p:nvPr/>
          </p:nvSpPr>
          <p:spPr>
            <a:xfrm>
              <a:off x="-2680600" y="3285700"/>
              <a:ext cx="6375" cy="41500"/>
            </a:xfrm>
            <a:custGeom>
              <a:avLst/>
              <a:gdLst/>
              <a:ahLst/>
              <a:cxnLst/>
              <a:rect l="l" t="t" r="r" b="b"/>
              <a:pathLst>
                <a:path w="255" h="1660" fill="none" extrusionOk="0">
                  <a:moveTo>
                    <a:pt x="0" y="0"/>
                  </a:moveTo>
                  <a:lnTo>
                    <a:pt x="255" y="1659"/>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4"/>
            <p:cNvSpPr/>
            <p:nvPr/>
          </p:nvSpPr>
          <p:spPr>
            <a:xfrm>
              <a:off x="-2631425" y="3278000"/>
              <a:ext cx="13075" cy="85675"/>
            </a:xfrm>
            <a:custGeom>
              <a:avLst/>
              <a:gdLst/>
              <a:ahLst/>
              <a:cxnLst/>
              <a:rect l="l" t="t" r="r" b="b"/>
              <a:pathLst>
                <a:path w="523" h="3427" fill="none" extrusionOk="0">
                  <a:moveTo>
                    <a:pt x="0" y="0"/>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4"/>
            <p:cNvSpPr/>
            <p:nvPr/>
          </p:nvSpPr>
          <p:spPr>
            <a:xfrm>
              <a:off x="-2584925" y="3270975"/>
              <a:ext cx="6375" cy="41500"/>
            </a:xfrm>
            <a:custGeom>
              <a:avLst/>
              <a:gdLst/>
              <a:ahLst/>
              <a:cxnLst/>
              <a:rect l="l" t="t" r="r" b="b"/>
              <a:pathLst>
                <a:path w="255" h="1660" fill="none" extrusionOk="0">
                  <a:moveTo>
                    <a:pt x="1" y="0"/>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4"/>
            <p:cNvSpPr/>
            <p:nvPr/>
          </p:nvSpPr>
          <p:spPr>
            <a:xfrm>
              <a:off x="-2535750" y="3263600"/>
              <a:ext cx="13075" cy="85675"/>
            </a:xfrm>
            <a:custGeom>
              <a:avLst/>
              <a:gdLst/>
              <a:ahLst/>
              <a:cxnLst/>
              <a:rect l="l" t="t" r="r" b="b"/>
              <a:pathLst>
                <a:path w="523" h="3427" fill="none" extrusionOk="0">
                  <a:moveTo>
                    <a:pt x="1" y="1"/>
                  </a:moveTo>
                  <a:lnTo>
                    <a:pt x="522" y="3427"/>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4"/>
            <p:cNvSpPr/>
            <p:nvPr/>
          </p:nvSpPr>
          <p:spPr>
            <a:xfrm>
              <a:off x="-2489250" y="3256250"/>
              <a:ext cx="6375" cy="41500"/>
            </a:xfrm>
            <a:custGeom>
              <a:avLst/>
              <a:gdLst/>
              <a:ahLst/>
              <a:cxnLst/>
              <a:rect l="l" t="t" r="r" b="b"/>
              <a:pathLst>
                <a:path w="255" h="1660" fill="none" extrusionOk="0">
                  <a:moveTo>
                    <a:pt x="1"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4"/>
            <p:cNvSpPr/>
            <p:nvPr/>
          </p:nvSpPr>
          <p:spPr>
            <a:xfrm>
              <a:off x="-2440075" y="3248900"/>
              <a:ext cx="13075" cy="85650"/>
            </a:xfrm>
            <a:custGeom>
              <a:avLst/>
              <a:gdLst/>
              <a:ahLst/>
              <a:cxnLst/>
              <a:rect l="l" t="t" r="r" b="b"/>
              <a:pathLst>
                <a:path w="523" h="3426" fill="none" extrusionOk="0">
                  <a:moveTo>
                    <a:pt x="1" y="0"/>
                  </a:moveTo>
                  <a:lnTo>
                    <a:pt x="523"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4"/>
            <p:cNvSpPr/>
            <p:nvPr/>
          </p:nvSpPr>
          <p:spPr>
            <a:xfrm>
              <a:off x="-2393575" y="3241875"/>
              <a:ext cx="6400" cy="41500"/>
            </a:xfrm>
            <a:custGeom>
              <a:avLst/>
              <a:gdLst/>
              <a:ahLst/>
              <a:cxnLst/>
              <a:rect l="l" t="t" r="r" b="b"/>
              <a:pathLst>
                <a:path w="256" h="1660" fill="none" extrusionOk="0">
                  <a:moveTo>
                    <a:pt x="1" y="0"/>
                  </a:moveTo>
                  <a:lnTo>
                    <a:pt x="255" y="1659"/>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4"/>
            <p:cNvSpPr/>
            <p:nvPr/>
          </p:nvSpPr>
          <p:spPr>
            <a:xfrm>
              <a:off x="-2344400" y="3234175"/>
              <a:ext cx="13075" cy="85675"/>
            </a:xfrm>
            <a:custGeom>
              <a:avLst/>
              <a:gdLst/>
              <a:ahLst/>
              <a:cxnLst/>
              <a:rect l="l" t="t" r="r" b="b"/>
              <a:pathLst>
                <a:path w="523" h="3427" fill="none" extrusionOk="0">
                  <a:moveTo>
                    <a:pt x="1" y="0"/>
                  </a:moveTo>
                  <a:lnTo>
                    <a:pt x="523"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4"/>
            <p:cNvSpPr/>
            <p:nvPr/>
          </p:nvSpPr>
          <p:spPr>
            <a:xfrm>
              <a:off x="-2297550" y="3227150"/>
              <a:ext cx="6375" cy="41500"/>
            </a:xfrm>
            <a:custGeom>
              <a:avLst/>
              <a:gdLst/>
              <a:ahLst/>
              <a:cxnLst/>
              <a:rect l="l" t="t" r="r" b="b"/>
              <a:pathLst>
                <a:path w="255" h="1660" fill="none" extrusionOk="0">
                  <a:moveTo>
                    <a:pt x="0" y="0"/>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4"/>
            <p:cNvSpPr/>
            <p:nvPr/>
          </p:nvSpPr>
          <p:spPr>
            <a:xfrm>
              <a:off x="-2248725" y="3219775"/>
              <a:ext cx="13075" cy="85675"/>
            </a:xfrm>
            <a:custGeom>
              <a:avLst/>
              <a:gdLst/>
              <a:ahLst/>
              <a:cxnLst/>
              <a:rect l="l" t="t" r="r" b="b"/>
              <a:pathLst>
                <a:path w="523" h="3427" fill="none" extrusionOk="0">
                  <a:moveTo>
                    <a:pt x="1" y="1"/>
                  </a:moveTo>
                  <a:lnTo>
                    <a:pt x="523" y="3427"/>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4"/>
            <p:cNvSpPr/>
            <p:nvPr/>
          </p:nvSpPr>
          <p:spPr>
            <a:xfrm>
              <a:off x="-2201875" y="3212750"/>
              <a:ext cx="6375" cy="41525"/>
            </a:xfrm>
            <a:custGeom>
              <a:avLst/>
              <a:gdLst/>
              <a:ahLst/>
              <a:cxnLst/>
              <a:rect l="l" t="t" r="r" b="b"/>
              <a:pathLst>
                <a:path w="255" h="1661" fill="none" extrusionOk="0">
                  <a:moveTo>
                    <a:pt x="0"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4"/>
            <p:cNvSpPr/>
            <p:nvPr/>
          </p:nvSpPr>
          <p:spPr>
            <a:xfrm>
              <a:off x="-2152700" y="3205075"/>
              <a:ext cx="13075" cy="85650"/>
            </a:xfrm>
            <a:custGeom>
              <a:avLst/>
              <a:gdLst/>
              <a:ahLst/>
              <a:cxnLst/>
              <a:rect l="l" t="t" r="r" b="b"/>
              <a:pathLst>
                <a:path w="523" h="3426" fill="none" extrusionOk="0">
                  <a:moveTo>
                    <a:pt x="0" y="0"/>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4"/>
            <p:cNvSpPr/>
            <p:nvPr/>
          </p:nvSpPr>
          <p:spPr>
            <a:xfrm>
              <a:off x="-2106200" y="3198050"/>
              <a:ext cx="6375" cy="41500"/>
            </a:xfrm>
            <a:custGeom>
              <a:avLst/>
              <a:gdLst/>
              <a:ahLst/>
              <a:cxnLst/>
              <a:rect l="l" t="t" r="r" b="b"/>
              <a:pathLst>
                <a:path w="255" h="1660" fill="none" extrusionOk="0">
                  <a:moveTo>
                    <a:pt x="1" y="0"/>
                  </a:moveTo>
                  <a:lnTo>
                    <a:pt x="255" y="1659"/>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4"/>
            <p:cNvSpPr/>
            <p:nvPr/>
          </p:nvSpPr>
          <p:spPr>
            <a:xfrm>
              <a:off x="-2057025" y="3190675"/>
              <a:ext cx="13075" cy="85675"/>
            </a:xfrm>
            <a:custGeom>
              <a:avLst/>
              <a:gdLst/>
              <a:ahLst/>
              <a:cxnLst/>
              <a:rect l="l" t="t" r="r" b="b"/>
              <a:pathLst>
                <a:path w="523" h="3427" fill="none" extrusionOk="0">
                  <a:moveTo>
                    <a:pt x="1" y="1"/>
                  </a:moveTo>
                  <a:lnTo>
                    <a:pt x="523"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4"/>
            <p:cNvSpPr/>
            <p:nvPr/>
          </p:nvSpPr>
          <p:spPr>
            <a:xfrm>
              <a:off x="-2010525" y="3183650"/>
              <a:ext cx="6375" cy="41525"/>
            </a:xfrm>
            <a:custGeom>
              <a:avLst/>
              <a:gdLst/>
              <a:ahLst/>
              <a:cxnLst/>
              <a:rect l="l" t="t" r="r" b="b"/>
              <a:pathLst>
                <a:path w="255" h="1661" fill="none" extrusionOk="0">
                  <a:moveTo>
                    <a:pt x="1"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4"/>
            <p:cNvSpPr/>
            <p:nvPr/>
          </p:nvSpPr>
          <p:spPr>
            <a:xfrm>
              <a:off x="-1961350" y="3175950"/>
              <a:ext cx="13075" cy="85675"/>
            </a:xfrm>
            <a:custGeom>
              <a:avLst/>
              <a:gdLst/>
              <a:ahLst/>
              <a:cxnLst/>
              <a:rect l="l" t="t" r="r" b="b"/>
              <a:pathLst>
                <a:path w="523" h="3427" fill="none" extrusionOk="0">
                  <a:moveTo>
                    <a:pt x="1" y="1"/>
                  </a:moveTo>
                  <a:lnTo>
                    <a:pt x="523" y="3427"/>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4"/>
            <p:cNvSpPr/>
            <p:nvPr/>
          </p:nvSpPr>
          <p:spPr>
            <a:xfrm>
              <a:off x="-1914850" y="3168925"/>
              <a:ext cx="6400" cy="41525"/>
            </a:xfrm>
            <a:custGeom>
              <a:avLst/>
              <a:gdLst/>
              <a:ahLst/>
              <a:cxnLst/>
              <a:rect l="l" t="t" r="r" b="b"/>
              <a:pathLst>
                <a:path w="256" h="1661" fill="none" extrusionOk="0">
                  <a:moveTo>
                    <a:pt x="1"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4"/>
            <p:cNvSpPr/>
            <p:nvPr/>
          </p:nvSpPr>
          <p:spPr>
            <a:xfrm>
              <a:off x="-1865675" y="3161575"/>
              <a:ext cx="13075" cy="85675"/>
            </a:xfrm>
            <a:custGeom>
              <a:avLst/>
              <a:gdLst/>
              <a:ahLst/>
              <a:cxnLst/>
              <a:rect l="l" t="t" r="r" b="b"/>
              <a:pathLst>
                <a:path w="523" h="3427" fill="none" extrusionOk="0">
                  <a:moveTo>
                    <a:pt x="1" y="1"/>
                  </a:moveTo>
                  <a:lnTo>
                    <a:pt x="523"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4"/>
            <p:cNvSpPr/>
            <p:nvPr/>
          </p:nvSpPr>
          <p:spPr>
            <a:xfrm>
              <a:off x="-1819175" y="3154225"/>
              <a:ext cx="6400" cy="41500"/>
            </a:xfrm>
            <a:custGeom>
              <a:avLst/>
              <a:gdLst/>
              <a:ahLst/>
              <a:cxnLst/>
              <a:rect l="l" t="t" r="r" b="b"/>
              <a:pathLst>
                <a:path w="256" h="1660" fill="none" extrusionOk="0">
                  <a:moveTo>
                    <a:pt x="1" y="0"/>
                  </a:moveTo>
                  <a:lnTo>
                    <a:pt x="255" y="1659"/>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4"/>
            <p:cNvSpPr/>
            <p:nvPr/>
          </p:nvSpPr>
          <p:spPr>
            <a:xfrm>
              <a:off x="-1769975" y="3146850"/>
              <a:ext cx="13050" cy="85675"/>
            </a:xfrm>
            <a:custGeom>
              <a:avLst/>
              <a:gdLst/>
              <a:ahLst/>
              <a:cxnLst/>
              <a:rect l="l" t="t" r="r" b="b"/>
              <a:pathLst>
                <a:path w="522" h="3427" fill="none" extrusionOk="0">
                  <a:moveTo>
                    <a:pt x="0" y="1"/>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4"/>
            <p:cNvSpPr/>
            <p:nvPr/>
          </p:nvSpPr>
          <p:spPr>
            <a:xfrm>
              <a:off x="-1723150" y="3139825"/>
              <a:ext cx="6050" cy="41525"/>
            </a:xfrm>
            <a:custGeom>
              <a:avLst/>
              <a:gdLst/>
              <a:ahLst/>
              <a:cxnLst/>
              <a:rect l="l" t="t" r="r" b="b"/>
              <a:pathLst>
                <a:path w="242" h="1661" fill="none" extrusionOk="0">
                  <a:moveTo>
                    <a:pt x="0" y="1"/>
                  </a:moveTo>
                  <a:lnTo>
                    <a:pt x="241"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4"/>
            <p:cNvSpPr/>
            <p:nvPr/>
          </p:nvSpPr>
          <p:spPr>
            <a:xfrm>
              <a:off x="-1674300" y="3132125"/>
              <a:ext cx="13075" cy="85675"/>
            </a:xfrm>
            <a:custGeom>
              <a:avLst/>
              <a:gdLst/>
              <a:ahLst/>
              <a:cxnLst/>
              <a:rect l="l" t="t" r="r" b="b"/>
              <a:pathLst>
                <a:path w="523" h="3427" fill="none" extrusionOk="0">
                  <a:moveTo>
                    <a:pt x="0" y="1"/>
                  </a:moveTo>
                  <a:lnTo>
                    <a:pt x="522" y="3427"/>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4"/>
            <p:cNvSpPr/>
            <p:nvPr/>
          </p:nvSpPr>
          <p:spPr>
            <a:xfrm>
              <a:off x="-1627475" y="3125100"/>
              <a:ext cx="6375" cy="41525"/>
            </a:xfrm>
            <a:custGeom>
              <a:avLst/>
              <a:gdLst/>
              <a:ahLst/>
              <a:cxnLst/>
              <a:rect l="l" t="t" r="r" b="b"/>
              <a:pathLst>
                <a:path w="255" h="1661" fill="none" extrusionOk="0">
                  <a:moveTo>
                    <a:pt x="1"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4"/>
            <p:cNvSpPr/>
            <p:nvPr/>
          </p:nvSpPr>
          <p:spPr>
            <a:xfrm>
              <a:off x="-1578625" y="3117750"/>
              <a:ext cx="13075" cy="85675"/>
            </a:xfrm>
            <a:custGeom>
              <a:avLst/>
              <a:gdLst/>
              <a:ahLst/>
              <a:cxnLst/>
              <a:rect l="l" t="t" r="r" b="b"/>
              <a:pathLst>
                <a:path w="523" h="3427" fill="none" extrusionOk="0">
                  <a:moveTo>
                    <a:pt x="0" y="1"/>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4"/>
            <p:cNvSpPr/>
            <p:nvPr/>
          </p:nvSpPr>
          <p:spPr>
            <a:xfrm>
              <a:off x="-1531800" y="3110725"/>
              <a:ext cx="6375" cy="41500"/>
            </a:xfrm>
            <a:custGeom>
              <a:avLst/>
              <a:gdLst/>
              <a:ahLst/>
              <a:cxnLst/>
              <a:rect l="l" t="t" r="r" b="b"/>
              <a:pathLst>
                <a:path w="255" h="1660" fill="none" extrusionOk="0">
                  <a:moveTo>
                    <a:pt x="1"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4"/>
            <p:cNvSpPr/>
            <p:nvPr/>
          </p:nvSpPr>
          <p:spPr>
            <a:xfrm>
              <a:off x="-1482625" y="3103025"/>
              <a:ext cx="13075" cy="85675"/>
            </a:xfrm>
            <a:custGeom>
              <a:avLst/>
              <a:gdLst/>
              <a:ahLst/>
              <a:cxnLst/>
              <a:rect l="l" t="t" r="r" b="b"/>
              <a:pathLst>
                <a:path w="523" h="3427" fill="none" extrusionOk="0">
                  <a:moveTo>
                    <a:pt x="1" y="1"/>
                  </a:moveTo>
                  <a:lnTo>
                    <a:pt x="523"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4"/>
            <p:cNvSpPr/>
            <p:nvPr/>
          </p:nvSpPr>
          <p:spPr>
            <a:xfrm>
              <a:off x="-1436125" y="3096000"/>
              <a:ext cx="6400" cy="41525"/>
            </a:xfrm>
            <a:custGeom>
              <a:avLst/>
              <a:gdLst/>
              <a:ahLst/>
              <a:cxnLst/>
              <a:rect l="l" t="t" r="r" b="b"/>
              <a:pathLst>
                <a:path w="256" h="1661" fill="none" extrusionOk="0">
                  <a:moveTo>
                    <a:pt x="1"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4"/>
            <p:cNvSpPr/>
            <p:nvPr/>
          </p:nvSpPr>
          <p:spPr>
            <a:xfrm>
              <a:off x="-1386950" y="3088650"/>
              <a:ext cx="13075" cy="85675"/>
            </a:xfrm>
            <a:custGeom>
              <a:avLst/>
              <a:gdLst/>
              <a:ahLst/>
              <a:cxnLst/>
              <a:rect l="l" t="t" r="r" b="b"/>
              <a:pathLst>
                <a:path w="523" h="3427" fill="none" extrusionOk="0">
                  <a:moveTo>
                    <a:pt x="1" y="0"/>
                  </a:moveTo>
                  <a:lnTo>
                    <a:pt x="523"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4"/>
            <p:cNvSpPr/>
            <p:nvPr/>
          </p:nvSpPr>
          <p:spPr>
            <a:xfrm>
              <a:off x="-1340450" y="3081625"/>
              <a:ext cx="6400" cy="41500"/>
            </a:xfrm>
            <a:custGeom>
              <a:avLst/>
              <a:gdLst/>
              <a:ahLst/>
              <a:cxnLst/>
              <a:rect l="l" t="t" r="r" b="b"/>
              <a:pathLst>
                <a:path w="256" h="1660" fill="none" extrusionOk="0">
                  <a:moveTo>
                    <a:pt x="1" y="0"/>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4"/>
            <p:cNvSpPr/>
            <p:nvPr/>
          </p:nvSpPr>
          <p:spPr>
            <a:xfrm>
              <a:off x="-1291250" y="3073925"/>
              <a:ext cx="13050" cy="85675"/>
            </a:xfrm>
            <a:custGeom>
              <a:avLst/>
              <a:gdLst/>
              <a:ahLst/>
              <a:cxnLst/>
              <a:rect l="l" t="t" r="r" b="b"/>
              <a:pathLst>
                <a:path w="522" h="3427" fill="none" extrusionOk="0">
                  <a:moveTo>
                    <a:pt x="0" y="1"/>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4"/>
            <p:cNvSpPr/>
            <p:nvPr/>
          </p:nvSpPr>
          <p:spPr>
            <a:xfrm>
              <a:off x="-1244750" y="3066900"/>
              <a:ext cx="6375" cy="41500"/>
            </a:xfrm>
            <a:custGeom>
              <a:avLst/>
              <a:gdLst/>
              <a:ahLst/>
              <a:cxnLst/>
              <a:rect l="l" t="t" r="r" b="b"/>
              <a:pathLst>
                <a:path w="255" h="1660" fill="none" extrusionOk="0">
                  <a:moveTo>
                    <a:pt x="0" y="1"/>
                  </a:moveTo>
                  <a:lnTo>
                    <a:pt x="254"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4"/>
            <p:cNvSpPr/>
            <p:nvPr/>
          </p:nvSpPr>
          <p:spPr>
            <a:xfrm>
              <a:off x="-1195575" y="3059550"/>
              <a:ext cx="13075" cy="85650"/>
            </a:xfrm>
            <a:custGeom>
              <a:avLst/>
              <a:gdLst/>
              <a:ahLst/>
              <a:cxnLst/>
              <a:rect l="l" t="t" r="r" b="b"/>
              <a:pathLst>
                <a:path w="523" h="3426" fill="none" extrusionOk="0">
                  <a:moveTo>
                    <a:pt x="0" y="0"/>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4"/>
            <p:cNvSpPr/>
            <p:nvPr/>
          </p:nvSpPr>
          <p:spPr>
            <a:xfrm>
              <a:off x="-1149075" y="3052175"/>
              <a:ext cx="6375" cy="41525"/>
            </a:xfrm>
            <a:custGeom>
              <a:avLst/>
              <a:gdLst/>
              <a:ahLst/>
              <a:cxnLst/>
              <a:rect l="l" t="t" r="r" b="b"/>
              <a:pathLst>
                <a:path w="255" h="1661" fill="none" extrusionOk="0">
                  <a:moveTo>
                    <a:pt x="0" y="1"/>
                  </a:moveTo>
                  <a:lnTo>
                    <a:pt x="254"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
  <p:cSld name="TITLE_AND_BODY_1_2_1">
    <p:bg>
      <p:bgPr>
        <a:solidFill>
          <a:schemeClr val="dk1"/>
        </a:solidFill>
        <a:effectLst/>
      </p:bgPr>
    </p:bg>
    <p:spTree>
      <p:nvGrpSpPr>
        <p:cNvPr id="1" name="Shape 3506"/>
        <p:cNvGrpSpPr/>
        <p:nvPr/>
      </p:nvGrpSpPr>
      <p:grpSpPr>
        <a:xfrm>
          <a:off x="0" y="0"/>
          <a:ext cx="0" cy="0"/>
          <a:chOff x="0" y="0"/>
          <a:chExt cx="0" cy="0"/>
        </a:xfrm>
      </p:grpSpPr>
      <p:grpSp>
        <p:nvGrpSpPr>
          <p:cNvPr id="3507" name="Google Shape;3507;p26"/>
          <p:cNvGrpSpPr/>
          <p:nvPr/>
        </p:nvGrpSpPr>
        <p:grpSpPr>
          <a:xfrm>
            <a:off x="-493" y="954"/>
            <a:ext cx="9143997" cy="5020045"/>
            <a:chOff x="-493" y="954"/>
            <a:chExt cx="9143997" cy="5020045"/>
          </a:xfrm>
        </p:grpSpPr>
        <p:sp>
          <p:nvSpPr>
            <p:cNvPr id="3508" name="Google Shape;3508;p26"/>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6"/>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6"/>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6"/>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6"/>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6"/>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6"/>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6"/>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6"/>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6"/>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6"/>
            <p:cNvSpPr/>
            <p:nvPr/>
          </p:nvSpPr>
          <p:spPr>
            <a:xfrm>
              <a:off x="-493" y="3342762"/>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6"/>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6"/>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6"/>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6"/>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6"/>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6"/>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6"/>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6"/>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6"/>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6"/>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6"/>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6"/>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6"/>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6"/>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6"/>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6"/>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6"/>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6"/>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6"/>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6"/>
            <p:cNvSpPr/>
            <p:nvPr/>
          </p:nvSpPr>
          <p:spPr>
            <a:xfrm>
              <a:off x="-493" y="95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9" name="Google Shape;3539;p26"/>
          <p:cNvGrpSpPr/>
          <p:nvPr/>
        </p:nvGrpSpPr>
        <p:grpSpPr>
          <a:xfrm>
            <a:off x="202630" y="3940"/>
            <a:ext cx="8737750" cy="5140319"/>
            <a:chOff x="202630" y="3940"/>
            <a:chExt cx="8737750" cy="5140319"/>
          </a:xfrm>
        </p:grpSpPr>
        <p:sp>
          <p:nvSpPr>
            <p:cNvPr id="3540" name="Google Shape;3540;p26"/>
            <p:cNvSpPr/>
            <p:nvPr/>
          </p:nvSpPr>
          <p:spPr>
            <a:xfrm>
              <a:off x="8932252"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6"/>
            <p:cNvSpPr/>
            <p:nvPr/>
          </p:nvSpPr>
          <p:spPr>
            <a:xfrm>
              <a:off x="872916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6"/>
            <p:cNvSpPr/>
            <p:nvPr/>
          </p:nvSpPr>
          <p:spPr>
            <a:xfrm>
              <a:off x="8526037"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6"/>
            <p:cNvSpPr/>
            <p:nvPr/>
          </p:nvSpPr>
          <p:spPr>
            <a:xfrm>
              <a:off x="832329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6"/>
            <p:cNvSpPr/>
            <p:nvPr/>
          </p:nvSpPr>
          <p:spPr>
            <a:xfrm>
              <a:off x="8120172"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6"/>
            <p:cNvSpPr/>
            <p:nvPr/>
          </p:nvSpPr>
          <p:spPr>
            <a:xfrm>
              <a:off x="7917081"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6"/>
            <p:cNvSpPr/>
            <p:nvPr/>
          </p:nvSpPr>
          <p:spPr>
            <a:xfrm>
              <a:off x="7713957"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6"/>
            <p:cNvSpPr/>
            <p:nvPr/>
          </p:nvSpPr>
          <p:spPr>
            <a:xfrm>
              <a:off x="751121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6"/>
            <p:cNvSpPr/>
            <p:nvPr/>
          </p:nvSpPr>
          <p:spPr>
            <a:xfrm>
              <a:off x="730812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6"/>
            <p:cNvSpPr/>
            <p:nvPr/>
          </p:nvSpPr>
          <p:spPr>
            <a:xfrm>
              <a:off x="7105001"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6"/>
            <p:cNvSpPr/>
            <p:nvPr/>
          </p:nvSpPr>
          <p:spPr>
            <a:xfrm>
              <a:off x="6901910"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6"/>
            <p:cNvSpPr/>
            <p:nvPr/>
          </p:nvSpPr>
          <p:spPr>
            <a:xfrm>
              <a:off x="669916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6"/>
            <p:cNvSpPr/>
            <p:nvPr/>
          </p:nvSpPr>
          <p:spPr>
            <a:xfrm>
              <a:off x="6496046"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6"/>
            <p:cNvSpPr/>
            <p:nvPr/>
          </p:nvSpPr>
          <p:spPr>
            <a:xfrm>
              <a:off x="6292954"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6"/>
            <p:cNvSpPr/>
            <p:nvPr/>
          </p:nvSpPr>
          <p:spPr>
            <a:xfrm>
              <a:off x="6089831" y="3940"/>
              <a:ext cx="8511" cy="5140319"/>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6"/>
            <p:cNvSpPr/>
            <p:nvPr/>
          </p:nvSpPr>
          <p:spPr>
            <a:xfrm>
              <a:off x="588709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6"/>
            <p:cNvSpPr/>
            <p:nvPr/>
          </p:nvSpPr>
          <p:spPr>
            <a:xfrm>
              <a:off x="568396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6"/>
            <p:cNvSpPr/>
            <p:nvPr/>
          </p:nvSpPr>
          <p:spPr>
            <a:xfrm>
              <a:off x="548087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6"/>
            <p:cNvSpPr/>
            <p:nvPr/>
          </p:nvSpPr>
          <p:spPr>
            <a:xfrm>
              <a:off x="5277751"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6"/>
            <p:cNvSpPr/>
            <p:nvPr/>
          </p:nvSpPr>
          <p:spPr>
            <a:xfrm>
              <a:off x="5075010"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6"/>
            <p:cNvSpPr/>
            <p:nvPr/>
          </p:nvSpPr>
          <p:spPr>
            <a:xfrm>
              <a:off x="487191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6"/>
            <p:cNvSpPr/>
            <p:nvPr/>
          </p:nvSpPr>
          <p:spPr>
            <a:xfrm>
              <a:off x="4668795"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6"/>
            <p:cNvSpPr/>
            <p:nvPr/>
          </p:nvSpPr>
          <p:spPr>
            <a:xfrm>
              <a:off x="4465704"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6"/>
            <p:cNvSpPr/>
            <p:nvPr/>
          </p:nvSpPr>
          <p:spPr>
            <a:xfrm>
              <a:off x="426296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6"/>
            <p:cNvSpPr/>
            <p:nvPr/>
          </p:nvSpPr>
          <p:spPr>
            <a:xfrm>
              <a:off x="405984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6"/>
            <p:cNvSpPr/>
            <p:nvPr/>
          </p:nvSpPr>
          <p:spPr>
            <a:xfrm>
              <a:off x="3856748"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6"/>
            <p:cNvSpPr/>
            <p:nvPr/>
          </p:nvSpPr>
          <p:spPr>
            <a:xfrm>
              <a:off x="3653625"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6"/>
            <p:cNvSpPr/>
            <p:nvPr/>
          </p:nvSpPr>
          <p:spPr>
            <a:xfrm>
              <a:off x="3450884"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6"/>
            <p:cNvSpPr/>
            <p:nvPr/>
          </p:nvSpPr>
          <p:spPr>
            <a:xfrm>
              <a:off x="3247792"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6"/>
            <p:cNvSpPr/>
            <p:nvPr/>
          </p:nvSpPr>
          <p:spPr>
            <a:xfrm>
              <a:off x="3044669" y="3940"/>
              <a:ext cx="8129" cy="5140319"/>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6"/>
            <p:cNvSpPr/>
            <p:nvPr/>
          </p:nvSpPr>
          <p:spPr>
            <a:xfrm>
              <a:off x="2841545"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6"/>
            <p:cNvSpPr/>
            <p:nvPr/>
          </p:nvSpPr>
          <p:spPr>
            <a:xfrm>
              <a:off x="2638804"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6"/>
            <p:cNvSpPr/>
            <p:nvPr/>
          </p:nvSpPr>
          <p:spPr>
            <a:xfrm>
              <a:off x="243571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6"/>
            <p:cNvSpPr/>
            <p:nvPr/>
          </p:nvSpPr>
          <p:spPr>
            <a:xfrm>
              <a:off x="2232589"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6"/>
            <p:cNvSpPr/>
            <p:nvPr/>
          </p:nvSpPr>
          <p:spPr>
            <a:xfrm>
              <a:off x="2029498"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6"/>
            <p:cNvSpPr/>
            <p:nvPr/>
          </p:nvSpPr>
          <p:spPr>
            <a:xfrm>
              <a:off x="1826757"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6"/>
            <p:cNvSpPr/>
            <p:nvPr/>
          </p:nvSpPr>
          <p:spPr>
            <a:xfrm>
              <a:off x="162363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6"/>
            <p:cNvSpPr/>
            <p:nvPr/>
          </p:nvSpPr>
          <p:spPr>
            <a:xfrm>
              <a:off x="1420542"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6"/>
            <p:cNvSpPr/>
            <p:nvPr/>
          </p:nvSpPr>
          <p:spPr>
            <a:xfrm>
              <a:off x="1217418"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6"/>
            <p:cNvSpPr/>
            <p:nvPr/>
          </p:nvSpPr>
          <p:spPr>
            <a:xfrm>
              <a:off x="1014678"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6"/>
            <p:cNvSpPr/>
            <p:nvPr/>
          </p:nvSpPr>
          <p:spPr>
            <a:xfrm>
              <a:off x="81158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6"/>
            <p:cNvSpPr/>
            <p:nvPr/>
          </p:nvSpPr>
          <p:spPr>
            <a:xfrm>
              <a:off x="60846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6"/>
            <p:cNvSpPr/>
            <p:nvPr/>
          </p:nvSpPr>
          <p:spPr>
            <a:xfrm>
              <a:off x="405371" y="3940"/>
              <a:ext cx="8479" cy="5140319"/>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6"/>
            <p:cNvSpPr/>
            <p:nvPr/>
          </p:nvSpPr>
          <p:spPr>
            <a:xfrm>
              <a:off x="20263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4" name="Google Shape;3584;p26"/>
          <p:cNvGrpSpPr/>
          <p:nvPr/>
        </p:nvGrpSpPr>
        <p:grpSpPr>
          <a:xfrm>
            <a:off x="109291" y="139039"/>
            <a:ext cx="8925418" cy="4865423"/>
            <a:chOff x="91146" y="179589"/>
            <a:chExt cx="8925418" cy="4865423"/>
          </a:xfrm>
        </p:grpSpPr>
        <p:sp>
          <p:nvSpPr>
            <p:cNvPr id="3585" name="Google Shape;3585;p26"/>
            <p:cNvSpPr/>
            <p:nvPr/>
          </p:nvSpPr>
          <p:spPr>
            <a:xfrm>
              <a:off x="1192575" y="4030845"/>
              <a:ext cx="7823989" cy="1014167"/>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6" name="Google Shape;3586;p26"/>
            <p:cNvGrpSpPr/>
            <p:nvPr/>
          </p:nvGrpSpPr>
          <p:grpSpPr>
            <a:xfrm>
              <a:off x="91146" y="179589"/>
              <a:ext cx="8868092" cy="4295873"/>
              <a:chOff x="275408" y="583389"/>
              <a:chExt cx="8868092" cy="3887316"/>
            </a:xfrm>
          </p:grpSpPr>
          <p:sp>
            <p:nvSpPr>
              <p:cNvPr id="3587" name="Google Shape;3587;p26"/>
              <p:cNvSpPr/>
              <p:nvPr/>
            </p:nvSpPr>
            <p:spPr>
              <a:xfrm>
                <a:off x="369025" y="1009425"/>
                <a:ext cx="7301267" cy="3053847"/>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6"/>
              <p:cNvSpPr/>
              <p:nvPr/>
            </p:nvSpPr>
            <p:spPr>
              <a:xfrm rot="10800000">
                <a:off x="275408" y="583389"/>
                <a:ext cx="7373983" cy="917699"/>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6"/>
              <p:cNvSpPr/>
              <p:nvPr/>
            </p:nvSpPr>
            <p:spPr>
              <a:xfrm rot="10800000" flipH="1">
                <a:off x="790987" y="3553006"/>
                <a:ext cx="7823989" cy="917699"/>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6"/>
              <p:cNvSpPr/>
              <p:nvPr/>
            </p:nvSpPr>
            <p:spPr>
              <a:xfrm flipH="1">
                <a:off x="1842233" y="1009425"/>
                <a:ext cx="7301267" cy="3053847"/>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1" name="Google Shape;3591;p26"/>
          <p:cNvSpPr txBox="1">
            <a:spLocks noGrp="1"/>
          </p:cNvSpPr>
          <p:nvPr>
            <p:ph type="title"/>
          </p:nvPr>
        </p:nvSpPr>
        <p:spPr>
          <a:xfrm>
            <a:off x="2331300" y="984047"/>
            <a:ext cx="4481400" cy="7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92" name="Google Shape;3592;p26"/>
          <p:cNvSpPr txBox="1">
            <a:spLocks noGrp="1"/>
          </p:cNvSpPr>
          <p:nvPr>
            <p:ph type="subTitle" idx="1"/>
          </p:nvPr>
        </p:nvSpPr>
        <p:spPr>
          <a:xfrm>
            <a:off x="1952850" y="1834201"/>
            <a:ext cx="5238300" cy="104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593" name="Google Shape;3593;p26"/>
          <p:cNvSpPr txBox="1"/>
          <p:nvPr/>
        </p:nvSpPr>
        <p:spPr>
          <a:xfrm>
            <a:off x="2133100" y="3586567"/>
            <a:ext cx="4876800" cy="44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chemeClr val="lt1"/>
                </a:solidFill>
                <a:latin typeface="Didact Gothic"/>
                <a:ea typeface="Didact Gothic"/>
                <a:cs typeface="Didact Gothic"/>
                <a:sym typeface="Didact Gothic"/>
              </a:rPr>
              <a:t>CREDITS: This presentation template was created by </a:t>
            </a:r>
            <a:r>
              <a:rPr lang="en" sz="1200" b="1">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200">
                <a:solidFill>
                  <a:schemeClr val="lt1"/>
                </a:solidFill>
                <a:latin typeface="Didact Gothic"/>
                <a:ea typeface="Didact Gothic"/>
                <a:cs typeface="Didact Gothic"/>
                <a:sym typeface="Didact Gothic"/>
              </a:rPr>
              <a:t>, including icons by </a:t>
            </a:r>
            <a:r>
              <a:rPr lang="en" sz="1200" b="1">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200">
                <a:solidFill>
                  <a:schemeClr val="lt1"/>
                </a:solidFill>
                <a:latin typeface="Didact Gothic"/>
                <a:ea typeface="Didact Gothic"/>
                <a:cs typeface="Didact Gothic"/>
                <a:sym typeface="Didact Gothic"/>
              </a:rPr>
              <a:t>, and infographics &amp; images by </a:t>
            </a:r>
            <a:r>
              <a:rPr lang="en" sz="1200" b="1">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endParaRPr sz="1200" b="1">
              <a:solidFill>
                <a:schemeClr val="lt1"/>
              </a:solidFill>
              <a:latin typeface="Didact Gothic"/>
              <a:ea typeface="Didact Gothic"/>
              <a:cs typeface="Didact Gothic"/>
              <a:sym typeface="Didact Gothic"/>
            </a:endParaRPr>
          </a:p>
        </p:txBody>
      </p:sp>
      <p:grpSp>
        <p:nvGrpSpPr>
          <p:cNvPr id="3594" name="Google Shape;3594;p26"/>
          <p:cNvGrpSpPr/>
          <p:nvPr/>
        </p:nvGrpSpPr>
        <p:grpSpPr>
          <a:xfrm rot="-2700000" flipH="1">
            <a:off x="6639511" y="3767890"/>
            <a:ext cx="2583236" cy="1616372"/>
            <a:chOff x="-3149950" y="2982925"/>
            <a:chExt cx="2308675" cy="1444575"/>
          </a:xfrm>
        </p:grpSpPr>
        <p:sp>
          <p:nvSpPr>
            <p:cNvPr id="3595" name="Google Shape;3595;p26"/>
            <p:cNvSpPr/>
            <p:nvPr/>
          </p:nvSpPr>
          <p:spPr>
            <a:xfrm>
              <a:off x="-3149950" y="2982925"/>
              <a:ext cx="2308675" cy="1444575"/>
            </a:xfrm>
            <a:custGeom>
              <a:avLst/>
              <a:gdLst/>
              <a:ahLst/>
              <a:cxnLst/>
              <a:rect l="l" t="t" r="r" b="b"/>
              <a:pathLst>
                <a:path w="92347" h="57783" extrusionOk="0">
                  <a:moveTo>
                    <a:pt x="54998" y="14694"/>
                  </a:moveTo>
                  <a:lnTo>
                    <a:pt x="14077" y="42286"/>
                  </a:lnTo>
                  <a:lnTo>
                    <a:pt x="10919" y="21331"/>
                  </a:lnTo>
                  <a:lnTo>
                    <a:pt x="54998" y="14694"/>
                  </a:lnTo>
                  <a:close/>
                  <a:moveTo>
                    <a:pt x="92346" y="1"/>
                  </a:moveTo>
                  <a:lnTo>
                    <a:pt x="0" y="13877"/>
                  </a:lnTo>
                  <a:lnTo>
                    <a:pt x="6611" y="57782"/>
                  </a:lnTo>
                  <a:lnTo>
                    <a:pt x="92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6"/>
            <p:cNvSpPr/>
            <p:nvPr/>
          </p:nvSpPr>
          <p:spPr>
            <a:xfrm>
              <a:off x="-3110150" y="3350925"/>
              <a:ext cx="13075" cy="85675"/>
            </a:xfrm>
            <a:custGeom>
              <a:avLst/>
              <a:gdLst/>
              <a:ahLst/>
              <a:cxnLst/>
              <a:rect l="l" t="t" r="r" b="b"/>
              <a:pathLst>
                <a:path w="523" h="3427" fill="none" extrusionOk="0">
                  <a:moveTo>
                    <a:pt x="0" y="1"/>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6"/>
            <p:cNvSpPr/>
            <p:nvPr/>
          </p:nvSpPr>
          <p:spPr>
            <a:xfrm>
              <a:off x="-3063650" y="3343900"/>
              <a:ext cx="6375" cy="41500"/>
            </a:xfrm>
            <a:custGeom>
              <a:avLst/>
              <a:gdLst/>
              <a:ahLst/>
              <a:cxnLst/>
              <a:rect l="l" t="t" r="r" b="b"/>
              <a:pathLst>
                <a:path w="255" h="1660" fill="none" extrusionOk="0">
                  <a:moveTo>
                    <a:pt x="0"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6"/>
            <p:cNvSpPr/>
            <p:nvPr/>
          </p:nvSpPr>
          <p:spPr>
            <a:xfrm>
              <a:off x="-3014475" y="3336200"/>
              <a:ext cx="13075" cy="85675"/>
            </a:xfrm>
            <a:custGeom>
              <a:avLst/>
              <a:gdLst/>
              <a:ahLst/>
              <a:cxnLst/>
              <a:rect l="l" t="t" r="r" b="b"/>
              <a:pathLst>
                <a:path w="523" h="3427" fill="none" extrusionOk="0">
                  <a:moveTo>
                    <a:pt x="1" y="1"/>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6"/>
            <p:cNvSpPr/>
            <p:nvPr/>
          </p:nvSpPr>
          <p:spPr>
            <a:xfrm>
              <a:off x="-2967650" y="3329175"/>
              <a:ext cx="6050" cy="41525"/>
            </a:xfrm>
            <a:custGeom>
              <a:avLst/>
              <a:gdLst/>
              <a:ahLst/>
              <a:cxnLst/>
              <a:rect l="l" t="t" r="r" b="b"/>
              <a:pathLst>
                <a:path w="242" h="1661" fill="none" extrusionOk="0">
                  <a:moveTo>
                    <a:pt x="1" y="1"/>
                  </a:moveTo>
                  <a:lnTo>
                    <a:pt x="242"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6"/>
            <p:cNvSpPr/>
            <p:nvPr/>
          </p:nvSpPr>
          <p:spPr>
            <a:xfrm>
              <a:off x="-2918800" y="3321825"/>
              <a:ext cx="13075" cy="85650"/>
            </a:xfrm>
            <a:custGeom>
              <a:avLst/>
              <a:gdLst/>
              <a:ahLst/>
              <a:cxnLst/>
              <a:rect l="l" t="t" r="r" b="b"/>
              <a:pathLst>
                <a:path w="523" h="3426" fill="none" extrusionOk="0">
                  <a:moveTo>
                    <a:pt x="1" y="0"/>
                  </a:moveTo>
                  <a:lnTo>
                    <a:pt x="523"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6"/>
            <p:cNvSpPr/>
            <p:nvPr/>
          </p:nvSpPr>
          <p:spPr>
            <a:xfrm>
              <a:off x="-2871950" y="3314800"/>
              <a:ext cx="6375" cy="41500"/>
            </a:xfrm>
            <a:custGeom>
              <a:avLst/>
              <a:gdLst/>
              <a:ahLst/>
              <a:cxnLst/>
              <a:rect l="l" t="t" r="r" b="b"/>
              <a:pathLst>
                <a:path w="255" h="1660" fill="none" extrusionOk="0">
                  <a:moveTo>
                    <a:pt x="0" y="0"/>
                  </a:moveTo>
                  <a:lnTo>
                    <a:pt x="254"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6"/>
            <p:cNvSpPr/>
            <p:nvPr/>
          </p:nvSpPr>
          <p:spPr>
            <a:xfrm>
              <a:off x="-2822775" y="3307100"/>
              <a:ext cx="13075" cy="85675"/>
            </a:xfrm>
            <a:custGeom>
              <a:avLst/>
              <a:gdLst/>
              <a:ahLst/>
              <a:cxnLst/>
              <a:rect l="l" t="t" r="r" b="b"/>
              <a:pathLst>
                <a:path w="523" h="3427" fill="none" extrusionOk="0">
                  <a:moveTo>
                    <a:pt x="0" y="1"/>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6"/>
            <p:cNvSpPr/>
            <p:nvPr/>
          </p:nvSpPr>
          <p:spPr>
            <a:xfrm>
              <a:off x="-2776275" y="3300075"/>
              <a:ext cx="6375" cy="41500"/>
            </a:xfrm>
            <a:custGeom>
              <a:avLst/>
              <a:gdLst/>
              <a:ahLst/>
              <a:cxnLst/>
              <a:rect l="l" t="t" r="r" b="b"/>
              <a:pathLst>
                <a:path w="255" h="1660" fill="none" extrusionOk="0">
                  <a:moveTo>
                    <a:pt x="0"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6"/>
            <p:cNvSpPr/>
            <p:nvPr/>
          </p:nvSpPr>
          <p:spPr>
            <a:xfrm>
              <a:off x="-2727100" y="3292725"/>
              <a:ext cx="13075" cy="85650"/>
            </a:xfrm>
            <a:custGeom>
              <a:avLst/>
              <a:gdLst/>
              <a:ahLst/>
              <a:cxnLst/>
              <a:rect l="l" t="t" r="r" b="b"/>
              <a:pathLst>
                <a:path w="523" h="3426" fill="none" extrusionOk="0">
                  <a:moveTo>
                    <a:pt x="0" y="0"/>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6"/>
            <p:cNvSpPr/>
            <p:nvPr/>
          </p:nvSpPr>
          <p:spPr>
            <a:xfrm>
              <a:off x="-2680600" y="3285700"/>
              <a:ext cx="6375" cy="41500"/>
            </a:xfrm>
            <a:custGeom>
              <a:avLst/>
              <a:gdLst/>
              <a:ahLst/>
              <a:cxnLst/>
              <a:rect l="l" t="t" r="r" b="b"/>
              <a:pathLst>
                <a:path w="255" h="1660" fill="none" extrusionOk="0">
                  <a:moveTo>
                    <a:pt x="0" y="0"/>
                  </a:moveTo>
                  <a:lnTo>
                    <a:pt x="255" y="1659"/>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6"/>
            <p:cNvSpPr/>
            <p:nvPr/>
          </p:nvSpPr>
          <p:spPr>
            <a:xfrm>
              <a:off x="-2631425" y="3278000"/>
              <a:ext cx="13075" cy="85675"/>
            </a:xfrm>
            <a:custGeom>
              <a:avLst/>
              <a:gdLst/>
              <a:ahLst/>
              <a:cxnLst/>
              <a:rect l="l" t="t" r="r" b="b"/>
              <a:pathLst>
                <a:path w="523" h="3427" fill="none" extrusionOk="0">
                  <a:moveTo>
                    <a:pt x="0" y="0"/>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6"/>
            <p:cNvSpPr/>
            <p:nvPr/>
          </p:nvSpPr>
          <p:spPr>
            <a:xfrm>
              <a:off x="-2584925" y="3270975"/>
              <a:ext cx="6375" cy="41500"/>
            </a:xfrm>
            <a:custGeom>
              <a:avLst/>
              <a:gdLst/>
              <a:ahLst/>
              <a:cxnLst/>
              <a:rect l="l" t="t" r="r" b="b"/>
              <a:pathLst>
                <a:path w="255" h="1660" fill="none" extrusionOk="0">
                  <a:moveTo>
                    <a:pt x="1" y="0"/>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6"/>
            <p:cNvSpPr/>
            <p:nvPr/>
          </p:nvSpPr>
          <p:spPr>
            <a:xfrm>
              <a:off x="-2535750" y="3263600"/>
              <a:ext cx="13075" cy="85675"/>
            </a:xfrm>
            <a:custGeom>
              <a:avLst/>
              <a:gdLst/>
              <a:ahLst/>
              <a:cxnLst/>
              <a:rect l="l" t="t" r="r" b="b"/>
              <a:pathLst>
                <a:path w="523" h="3427" fill="none" extrusionOk="0">
                  <a:moveTo>
                    <a:pt x="1" y="1"/>
                  </a:moveTo>
                  <a:lnTo>
                    <a:pt x="522" y="3427"/>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6"/>
            <p:cNvSpPr/>
            <p:nvPr/>
          </p:nvSpPr>
          <p:spPr>
            <a:xfrm>
              <a:off x="-2489250" y="3256250"/>
              <a:ext cx="6375" cy="41500"/>
            </a:xfrm>
            <a:custGeom>
              <a:avLst/>
              <a:gdLst/>
              <a:ahLst/>
              <a:cxnLst/>
              <a:rect l="l" t="t" r="r" b="b"/>
              <a:pathLst>
                <a:path w="255" h="1660" fill="none" extrusionOk="0">
                  <a:moveTo>
                    <a:pt x="1"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6"/>
            <p:cNvSpPr/>
            <p:nvPr/>
          </p:nvSpPr>
          <p:spPr>
            <a:xfrm>
              <a:off x="-2440075" y="3248900"/>
              <a:ext cx="13075" cy="85650"/>
            </a:xfrm>
            <a:custGeom>
              <a:avLst/>
              <a:gdLst/>
              <a:ahLst/>
              <a:cxnLst/>
              <a:rect l="l" t="t" r="r" b="b"/>
              <a:pathLst>
                <a:path w="523" h="3426" fill="none" extrusionOk="0">
                  <a:moveTo>
                    <a:pt x="1" y="0"/>
                  </a:moveTo>
                  <a:lnTo>
                    <a:pt x="523"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6"/>
            <p:cNvSpPr/>
            <p:nvPr/>
          </p:nvSpPr>
          <p:spPr>
            <a:xfrm>
              <a:off x="-2393575" y="3241875"/>
              <a:ext cx="6400" cy="41500"/>
            </a:xfrm>
            <a:custGeom>
              <a:avLst/>
              <a:gdLst/>
              <a:ahLst/>
              <a:cxnLst/>
              <a:rect l="l" t="t" r="r" b="b"/>
              <a:pathLst>
                <a:path w="256" h="1660" fill="none" extrusionOk="0">
                  <a:moveTo>
                    <a:pt x="1" y="0"/>
                  </a:moveTo>
                  <a:lnTo>
                    <a:pt x="255" y="1659"/>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6"/>
            <p:cNvSpPr/>
            <p:nvPr/>
          </p:nvSpPr>
          <p:spPr>
            <a:xfrm>
              <a:off x="-2344400" y="3234175"/>
              <a:ext cx="13075" cy="85675"/>
            </a:xfrm>
            <a:custGeom>
              <a:avLst/>
              <a:gdLst/>
              <a:ahLst/>
              <a:cxnLst/>
              <a:rect l="l" t="t" r="r" b="b"/>
              <a:pathLst>
                <a:path w="523" h="3427" fill="none" extrusionOk="0">
                  <a:moveTo>
                    <a:pt x="1" y="0"/>
                  </a:moveTo>
                  <a:lnTo>
                    <a:pt x="523"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6"/>
            <p:cNvSpPr/>
            <p:nvPr/>
          </p:nvSpPr>
          <p:spPr>
            <a:xfrm>
              <a:off x="-2297550" y="3227150"/>
              <a:ext cx="6375" cy="41500"/>
            </a:xfrm>
            <a:custGeom>
              <a:avLst/>
              <a:gdLst/>
              <a:ahLst/>
              <a:cxnLst/>
              <a:rect l="l" t="t" r="r" b="b"/>
              <a:pathLst>
                <a:path w="255" h="1660" fill="none" extrusionOk="0">
                  <a:moveTo>
                    <a:pt x="0" y="0"/>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6"/>
            <p:cNvSpPr/>
            <p:nvPr/>
          </p:nvSpPr>
          <p:spPr>
            <a:xfrm>
              <a:off x="-2248725" y="3219775"/>
              <a:ext cx="13075" cy="85675"/>
            </a:xfrm>
            <a:custGeom>
              <a:avLst/>
              <a:gdLst/>
              <a:ahLst/>
              <a:cxnLst/>
              <a:rect l="l" t="t" r="r" b="b"/>
              <a:pathLst>
                <a:path w="523" h="3427" fill="none" extrusionOk="0">
                  <a:moveTo>
                    <a:pt x="1" y="1"/>
                  </a:moveTo>
                  <a:lnTo>
                    <a:pt x="523" y="3427"/>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6"/>
            <p:cNvSpPr/>
            <p:nvPr/>
          </p:nvSpPr>
          <p:spPr>
            <a:xfrm>
              <a:off x="-2201875" y="3212750"/>
              <a:ext cx="6375" cy="41525"/>
            </a:xfrm>
            <a:custGeom>
              <a:avLst/>
              <a:gdLst/>
              <a:ahLst/>
              <a:cxnLst/>
              <a:rect l="l" t="t" r="r" b="b"/>
              <a:pathLst>
                <a:path w="255" h="1661" fill="none" extrusionOk="0">
                  <a:moveTo>
                    <a:pt x="0"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6"/>
            <p:cNvSpPr/>
            <p:nvPr/>
          </p:nvSpPr>
          <p:spPr>
            <a:xfrm>
              <a:off x="-2152700" y="3205075"/>
              <a:ext cx="13075" cy="85650"/>
            </a:xfrm>
            <a:custGeom>
              <a:avLst/>
              <a:gdLst/>
              <a:ahLst/>
              <a:cxnLst/>
              <a:rect l="l" t="t" r="r" b="b"/>
              <a:pathLst>
                <a:path w="523" h="3426" fill="none" extrusionOk="0">
                  <a:moveTo>
                    <a:pt x="0" y="0"/>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6"/>
            <p:cNvSpPr/>
            <p:nvPr/>
          </p:nvSpPr>
          <p:spPr>
            <a:xfrm>
              <a:off x="-2106200" y="3198050"/>
              <a:ext cx="6375" cy="41500"/>
            </a:xfrm>
            <a:custGeom>
              <a:avLst/>
              <a:gdLst/>
              <a:ahLst/>
              <a:cxnLst/>
              <a:rect l="l" t="t" r="r" b="b"/>
              <a:pathLst>
                <a:path w="255" h="1660" fill="none" extrusionOk="0">
                  <a:moveTo>
                    <a:pt x="1" y="0"/>
                  </a:moveTo>
                  <a:lnTo>
                    <a:pt x="255" y="1659"/>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6"/>
            <p:cNvSpPr/>
            <p:nvPr/>
          </p:nvSpPr>
          <p:spPr>
            <a:xfrm>
              <a:off x="-2057025" y="3190675"/>
              <a:ext cx="13075" cy="85675"/>
            </a:xfrm>
            <a:custGeom>
              <a:avLst/>
              <a:gdLst/>
              <a:ahLst/>
              <a:cxnLst/>
              <a:rect l="l" t="t" r="r" b="b"/>
              <a:pathLst>
                <a:path w="523" h="3427" fill="none" extrusionOk="0">
                  <a:moveTo>
                    <a:pt x="1" y="1"/>
                  </a:moveTo>
                  <a:lnTo>
                    <a:pt x="523"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6"/>
            <p:cNvSpPr/>
            <p:nvPr/>
          </p:nvSpPr>
          <p:spPr>
            <a:xfrm>
              <a:off x="-2010525" y="3183650"/>
              <a:ext cx="6375" cy="41525"/>
            </a:xfrm>
            <a:custGeom>
              <a:avLst/>
              <a:gdLst/>
              <a:ahLst/>
              <a:cxnLst/>
              <a:rect l="l" t="t" r="r" b="b"/>
              <a:pathLst>
                <a:path w="255" h="1661" fill="none" extrusionOk="0">
                  <a:moveTo>
                    <a:pt x="1"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6"/>
            <p:cNvSpPr/>
            <p:nvPr/>
          </p:nvSpPr>
          <p:spPr>
            <a:xfrm>
              <a:off x="-1961350" y="3175950"/>
              <a:ext cx="13075" cy="85675"/>
            </a:xfrm>
            <a:custGeom>
              <a:avLst/>
              <a:gdLst/>
              <a:ahLst/>
              <a:cxnLst/>
              <a:rect l="l" t="t" r="r" b="b"/>
              <a:pathLst>
                <a:path w="523" h="3427" fill="none" extrusionOk="0">
                  <a:moveTo>
                    <a:pt x="1" y="1"/>
                  </a:moveTo>
                  <a:lnTo>
                    <a:pt x="523" y="3427"/>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6"/>
            <p:cNvSpPr/>
            <p:nvPr/>
          </p:nvSpPr>
          <p:spPr>
            <a:xfrm>
              <a:off x="-1914850" y="3168925"/>
              <a:ext cx="6400" cy="41525"/>
            </a:xfrm>
            <a:custGeom>
              <a:avLst/>
              <a:gdLst/>
              <a:ahLst/>
              <a:cxnLst/>
              <a:rect l="l" t="t" r="r" b="b"/>
              <a:pathLst>
                <a:path w="256" h="1661" fill="none" extrusionOk="0">
                  <a:moveTo>
                    <a:pt x="1"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6"/>
            <p:cNvSpPr/>
            <p:nvPr/>
          </p:nvSpPr>
          <p:spPr>
            <a:xfrm>
              <a:off x="-1865675" y="3161575"/>
              <a:ext cx="13075" cy="85675"/>
            </a:xfrm>
            <a:custGeom>
              <a:avLst/>
              <a:gdLst/>
              <a:ahLst/>
              <a:cxnLst/>
              <a:rect l="l" t="t" r="r" b="b"/>
              <a:pathLst>
                <a:path w="523" h="3427" fill="none" extrusionOk="0">
                  <a:moveTo>
                    <a:pt x="1" y="1"/>
                  </a:moveTo>
                  <a:lnTo>
                    <a:pt x="523"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6"/>
            <p:cNvSpPr/>
            <p:nvPr/>
          </p:nvSpPr>
          <p:spPr>
            <a:xfrm>
              <a:off x="-1819175" y="3154225"/>
              <a:ext cx="6400" cy="41500"/>
            </a:xfrm>
            <a:custGeom>
              <a:avLst/>
              <a:gdLst/>
              <a:ahLst/>
              <a:cxnLst/>
              <a:rect l="l" t="t" r="r" b="b"/>
              <a:pathLst>
                <a:path w="256" h="1660" fill="none" extrusionOk="0">
                  <a:moveTo>
                    <a:pt x="1" y="0"/>
                  </a:moveTo>
                  <a:lnTo>
                    <a:pt x="255" y="1659"/>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6"/>
            <p:cNvSpPr/>
            <p:nvPr/>
          </p:nvSpPr>
          <p:spPr>
            <a:xfrm>
              <a:off x="-1769975" y="3146850"/>
              <a:ext cx="13050" cy="85675"/>
            </a:xfrm>
            <a:custGeom>
              <a:avLst/>
              <a:gdLst/>
              <a:ahLst/>
              <a:cxnLst/>
              <a:rect l="l" t="t" r="r" b="b"/>
              <a:pathLst>
                <a:path w="522" h="3427" fill="none" extrusionOk="0">
                  <a:moveTo>
                    <a:pt x="0" y="1"/>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6"/>
            <p:cNvSpPr/>
            <p:nvPr/>
          </p:nvSpPr>
          <p:spPr>
            <a:xfrm>
              <a:off x="-1723150" y="3139825"/>
              <a:ext cx="6050" cy="41525"/>
            </a:xfrm>
            <a:custGeom>
              <a:avLst/>
              <a:gdLst/>
              <a:ahLst/>
              <a:cxnLst/>
              <a:rect l="l" t="t" r="r" b="b"/>
              <a:pathLst>
                <a:path w="242" h="1661" fill="none" extrusionOk="0">
                  <a:moveTo>
                    <a:pt x="0" y="1"/>
                  </a:moveTo>
                  <a:lnTo>
                    <a:pt x="241"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6"/>
            <p:cNvSpPr/>
            <p:nvPr/>
          </p:nvSpPr>
          <p:spPr>
            <a:xfrm>
              <a:off x="-1674300" y="3132125"/>
              <a:ext cx="13075" cy="85675"/>
            </a:xfrm>
            <a:custGeom>
              <a:avLst/>
              <a:gdLst/>
              <a:ahLst/>
              <a:cxnLst/>
              <a:rect l="l" t="t" r="r" b="b"/>
              <a:pathLst>
                <a:path w="523" h="3427" fill="none" extrusionOk="0">
                  <a:moveTo>
                    <a:pt x="0" y="1"/>
                  </a:moveTo>
                  <a:lnTo>
                    <a:pt x="522" y="3427"/>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6"/>
            <p:cNvSpPr/>
            <p:nvPr/>
          </p:nvSpPr>
          <p:spPr>
            <a:xfrm>
              <a:off x="-1627475" y="3125100"/>
              <a:ext cx="6375" cy="41525"/>
            </a:xfrm>
            <a:custGeom>
              <a:avLst/>
              <a:gdLst/>
              <a:ahLst/>
              <a:cxnLst/>
              <a:rect l="l" t="t" r="r" b="b"/>
              <a:pathLst>
                <a:path w="255" h="1661" fill="none" extrusionOk="0">
                  <a:moveTo>
                    <a:pt x="1"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6"/>
            <p:cNvSpPr/>
            <p:nvPr/>
          </p:nvSpPr>
          <p:spPr>
            <a:xfrm>
              <a:off x="-1578625" y="3117750"/>
              <a:ext cx="13075" cy="85675"/>
            </a:xfrm>
            <a:custGeom>
              <a:avLst/>
              <a:gdLst/>
              <a:ahLst/>
              <a:cxnLst/>
              <a:rect l="l" t="t" r="r" b="b"/>
              <a:pathLst>
                <a:path w="523" h="3427" fill="none" extrusionOk="0">
                  <a:moveTo>
                    <a:pt x="0" y="1"/>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6"/>
            <p:cNvSpPr/>
            <p:nvPr/>
          </p:nvSpPr>
          <p:spPr>
            <a:xfrm>
              <a:off x="-1531800" y="3110725"/>
              <a:ext cx="6375" cy="41500"/>
            </a:xfrm>
            <a:custGeom>
              <a:avLst/>
              <a:gdLst/>
              <a:ahLst/>
              <a:cxnLst/>
              <a:rect l="l" t="t" r="r" b="b"/>
              <a:pathLst>
                <a:path w="255" h="1660" fill="none" extrusionOk="0">
                  <a:moveTo>
                    <a:pt x="1"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6"/>
            <p:cNvSpPr/>
            <p:nvPr/>
          </p:nvSpPr>
          <p:spPr>
            <a:xfrm>
              <a:off x="-1482625" y="3103025"/>
              <a:ext cx="13075" cy="85675"/>
            </a:xfrm>
            <a:custGeom>
              <a:avLst/>
              <a:gdLst/>
              <a:ahLst/>
              <a:cxnLst/>
              <a:rect l="l" t="t" r="r" b="b"/>
              <a:pathLst>
                <a:path w="523" h="3427" fill="none" extrusionOk="0">
                  <a:moveTo>
                    <a:pt x="1" y="1"/>
                  </a:moveTo>
                  <a:lnTo>
                    <a:pt x="523"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6"/>
            <p:cNvSpPr/>
            <p:nvPr/>
          </p:nvSpPr>
          <p:spPr>
            <a:xfrm>
              <a:off x="-1436125" y="3096000"/>
              <a:ext cx="6400" cy="41525"/>
            </a:xfrm>
            <a:custGeom>
              <a:avLst/>
              <a:gdLst/>
              <a:ahLst/>
              <a:cxnLst/>
              <a:rect l="l" t="t" r="r" b="b"/>
              <a:pathLst>
                <a:path w="256" h="1661" fill="none" extrusionOk="0">
                  <a:moveTo>
                    <a:pt x="1" y="1"/>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6"/>
            <p:cNvSpPr/>
            <p:nvPr/>
          </p:nvSpPr>
          <p:spPr>
            <a:xfrm>
              <a:off x="-1386950" y="3088650"/>
              <a:ext cx="13075" cy="85675"/>
            </a:xfrm>
            <a:custGeom>
              <a:avLst/>
              <a:gdLst/>
              <a:ahLst/>
              <a:cxnLst/>
              <a:rect l="l" t="t" r="r" b="b"/>
              <a:pathLst>
                <a:path w="523" h="3427" fill="none" extrusionOk="0">
                  <a:moveTo>
                    <a:pt x="1" y="0"/>
                  </a:moveTo>
                  <a:lnTo>
                    <a:pt x="523"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6"/>
            <p:cNvSpPr/>
            <p:nvPr/>
          </p:nvSpPr>
          <p:spPr>
            <a:xfrm>
              <a:off x="-1340450" y="3081625"/>
              <a:ext cx="6400" cy="41500"/>
            </a:xfrm>
            <a:custGeom>
              <a:avLst/>
              <a:gdLst/>
              <a:ahLst/>
              <a:cxnLst/>
              <a:rect l="l" t="t" r="r" b="b"/>
              <a:pathLst>
                <a:path w="256" h="1660" fill="none" extrusionOk="0">
                  <a:moveTo>
                    <a:pt x="1" y="0"/>
                  </a:moveTo>
                  <a:lnTo>
                    <a:pt x="255"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6"/>
            <p:cNvSpPr/>
            <p:nvPr/>
          </p:nvSpPr>
          <p:spPr>
            <a:xfrm>
              <a:off x="-1291250" y="3073925"/>
              <a:ext cx="13050" cy="85675"/>
            </a:xfrm>
            <a:custGeom>
              <a:avLst/>
              <a:gdLst/>
              <a:ahLst/>
              <a:cxnLst/>
              <a:rect l="l" t="t" r="r" b="b"/>
              <a:pathLst>
                <a:path w="522" h="3427" fill="none" extrusionOk="0">
                  <a:moveTo>
                    <a:pt x="0" y="1"/>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6"/>
            <p:cNvSpPr/>
            <p:nvPr/>
          </p:nvSpPr>
          <p:spPr>
            <a:xfrm>
              <a:off x="-1244750" y="3066900"/>
              <a:ext cx="6375" cy="41500"/>
            </a:xfrm>
            <a:custGeom>
              <a:avLst/>
              <a:gdLst/>
              <a:ahLst/>
              <a:cxnLst/>
              <a:rect l="l" t="t" r="r" b="b"/>
              <a:pathLst>
                <a:path w="255" h="1660" fill="none" extrusionOk="0">
                  <a:moveTo>
                    <a:pt x="0" y="1"/>
                  </a:moveTo>
                  <a:lnTo>
                    <a:pt x="254"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26"/>
            <p:cNvSpPr/>
            <p:nvPr/>
          </p:nvSpPr>
          <p:spPr>
            <a:xfrm>
              <a:off x="-1195575" y="3059550"/>
              <a:ext cx="13075" cy="85650"/>
            </a:xfrm>
            <a:custGeom>
              <a:avLst/>
              <a:gdLst/>
              <a:ahLst/>
              <a:cxnLst/>
              <a:rect l="l" t="t" r="r" b="b"/>
              <a:pathLst>
                <a:path w="523" h="3426" fill="none" extrusionOk="0">
                  <a:moveTo>
                    <a:pt x="0" y="0"/>
                  </a:moveTo>
                  <a:lnTo>
                    <a:pt x="522" y="3426"/>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6"/>
            <p:cNvSpPr/>
            <p:nvPr/>
          </p:nvSpPr>
          <p:spPr>
            <a:xfrm>
              <a:off x="-1149075" y="3052175"/>
              <a:ext cx="6375" cy="41525"/>
            </a:xfrm>
            <a:custGeom>
              <a:avLst/>
              <a:gdLst/>
              <a:ahLst/>
              <a:cxnLst/>
              <a:rect l="l" t="t" r="r" b="b"/>
              <a:pathLst>
                <a:path w="255" h="1661" fill="none" extrusionOk="0">
                  <a:moveTo>
                    <a:pt x="0" y="1"/>
                  </a:moveTo>
                  <a:lnTo>
                    <a:pt x="254" y="1660"/>
                  </a:lnTo>
                </a:path>
              </a:pathLst>
            </a:custGeom>
            <a:noFill/>
            <a:ln w="224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8" name="Google Shape;3638;p26"/>
          <p:cNvGrpSpPr/>
          <p:nvPr/>
        </p:nvGrpSpPr>
        <p:grpSpPr>
          <a:xfrm rot="10800000">
            <a:off x="-298755" y="-684285"/>
            <a:ext cx="2546416" cy="2627451"/>
            <a:chOff x="564525" y="2742522"/>
            <a:chExt cx="2636314" cy="2720210"/>
          </a:xfrm>
        </p:grpSpPr>
        <p:sp>
          <p:nvSpPr>
            <p:cNvPr id="3639" name="Google Shape;3639;p26"/>
            <p:cNvSpPr/>
            <p:nvPr/>
          </p:nvSpPr>
          <p:spPr>
            <a:xfrm>
              <a:off x="564525" y="3763954"/>
              <a:ext cx="806624" cy="996259"/>
            </a:xfrm>
            <a:custGeom>
              <a:avLst/>
              <a:gdLst/>
              <a:ahLst/>
              <a:cxnLst/>
              <a:rect l="l" t="t" r="r" b="b"/>
              <a:pathLst>
                <a:path w="24373" h="30103" extrusionOk="0">
                  <a:moveTo>
                    <a:pt x="1662" y="0"/>
                  </a:moveTo>
                  <a:lnTo>
                    <a:pt x="1" y="1256"/>
                  </a:lnTo>
                  <a:lnTo>
                    <a:pt x="21760" y="30103"/>
                  </a:lnTo>
                  <a:lnTo>
                    <a:pt x="24372" y="30103"/>
                  </a:lnTo>
                  <a:lnTo>
                    <a:pt x="1662" y="0"/>
                  </a:lnTo>
                  <a:close/>
                </a:path>
              </a:pathLst>
            </a:custGeom>
            <a:solidFill>
              <a:srgbClr val="003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6"/>
            <p:cNvSpPr/>
            <p:nvPr/>
          </p:nvSpPr>
          <p:spPr>
            <a:xfrm>
              <a:off x="588883" y="2742522"/>
              <a:ext cx="2611957" cy="2720210"/>
            </a:xfrm>
            <a:custGeom>
              <a:avLst/>
              <a:gdLst/>
              <a:ahLst/>
              <a:cxnLst/>
              <a:rect l="l" t="t" r="r" b="b"/>
              <a:pathLst>
                <a:path w="78923" h="82194" extrusionOk="0">
                  <a:moveTo>
                    <a:pt x="39271" y="1"/>
                  </a:moveTo>
                  <a:lnTo>
                    <a:pt x="0" y="29622"/>
                  </a:lnTo>
                  <a:lnTo>
                    <a:pt x="39639" y="82194"/>
                  </a:lnTo>
                  <a:lnTo>
                    <a:pt x="78922" y="52573"/>
                  </a:lnTo>
                  <a:lnTo>
                    <a:pt x="39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6"/>
            <p:cNvSpPr/>
            <p:nvPr/>
          </p:nvSpPr>
          <p:spPr>
            <a:xfrm>
              <a:off x="1617130" y="3104114"/>
              <a:ext cx="360239" cy="325721"/>
            </a:xfrm>
            <a:custGeom>
              <a:avLst/>
              <a:gdLst/>
              <a:ahLst/>
              <a:cxnLst/>
              <a:rect l="l" t="t" r="r" b="b"/>
              <a:pathLst>
                <a:path w="10885" h="9842" extrusionOk="0">
                  <a:moveTo>
                    <a:pt x="3598" y="2947"/>
                  </a:moveTo>
                  <a:lnTo>
                    <a:pt x="3598" y="2947"/>
                  </a:lnTo>
                  <a:cubicBezTo>
                    <a:pt x="4169" y="3048"/>
                    <a:pt x="4714" y="3238"/>
                    <a:pt x="5259" y="3403"/>
                  </a:cubicBezTo>
                  <a:cubicBezTo>
                    <a:pt x="5995" y="3606"/>
                    <a:pt x="6730" y="3822"/>
                    <a:pt x="7453" y="4025"/>
                  </a:cubicBezTo>
                  <a:cubicBezTo>
                    <a:pt x="7491" y="4037"/>
                    <a:pt x="7516" y="4037"/>
                    <a:pt x="7542" y="4037"/>
                  </a:cubicBezTo>
                  <a:cubicBezTo>
                    <a:pt x="7542" y="4925"/>
                    <a:pt x="7529" y="5812"/>
                    <a:pt x="7516" y="6713"/>
                  </a:cubicBezTo>
                  <a:cubicBezTo>
                    <a:pt x="7491" y="6725"/>
                    <a:pt x="7466" y="6763"/>
                    <a:pt x="7440" y="6789"/>
                  </a:cubicBezTo>
                  <a:cubicBezTo>
                    <a:pt x="7364" y="6790"/>
                    <a:pt x="7289" y="6790"/>
                    <a:pt x="7213" y="6790"/>
                  </a:cubicBezTo>
                  <a:cubicBezTo>
                    <a:pt x="6084" y="6790"/>
                    <a:pt x="4955" y="6702"/>
                    <a:pt x="3826" y="6548"/>
                  </a:cubicBezTo>
                  <a:cubicBezTo>
                    <a:pt x="3814" y="6497"/>
                    <a:pt x="3801" y="6446"/>
                    <a:pt x="3763" y="6408"/>
                  </a:cubicBezTo>
                  <a:cubicBezTo>
                    <a:pt x="3674" y="5267"/>
                    <a:pt x="3624" y="4113"/>
                    <a:pt x="3598" y="2947"/>
                  </a:cubicBezTo>
                  <a:close/>
                  <a:moveTo>
                    <a:pt x="1292" y="0"/>
                  </a:moveTo>
                  <a:cubicBezTo>
                    <a:pt x="1090" y="0"/>
                    <a:pt x="893" y="241"/>
                    <a:pt x="1049" y="461"/>
                  </a:cubicBezTo>
                  <a:cubicBezTo>
                    <a:pt x="1683" y="1349"/>
                    <a:pt x="2343" y="2211"/>
                    <a:pt x="3028" y="3048"/>
                  </a:cubicBezTo>
                  <a:cubicBezTo>
                    <a:pt x="3053" y="4202"/>
                    <a:pt x="3104" y="5343"/>
                    <a:pt x="3192" y="6485"/>
                  </a:cubicBezTo>
                  <a:cubicBezTo>
                    <a:pt x="2216" y="7182"/>
                    <a:pt x="1227" y="7867"/>
                    <a:pt x="251" y="8564"/>
                  </a:cubicBezTo>
                  <a:cubicBezTo>
                    <a:pt x="1" y="8741"/>
                    <a:pt x="187" y="9072"/>
                    <a:pt x="430" y="9072"/>
                  </a:cubicBezTo>
                  <a:cubicBezTo>
                    <a:pt x="483" y="9072"/>
                    <a:pt x="539" y="9057"/>
                    <a:pt x="593" y="9021"/>
                  </a:cubicBezTo>
                  <a:cubicBezTo>
                    <a:pt x="1531" y="8361"/>
                    <a:pt x="2457" y="7702"/>
                    <a:pt x="3395" y="7042"/>
                  </a:cubicBezTo>
                  <a:cubicBezTo>
                    <a:pt x="3421" y="7055"/>
                    <a:pt x="3446" y="7068"/>
                    <a:pt x="3484" y="7068"/>
                  </a:cubicBezTo>
                  <a:cubicBezTo>
                    <a:pt x="4781" y="7270"/>
                    <a:pt x="6088" y="7361"/>
                    <a:pt x="7396" y="7361"/>
                  </a:cubicBezTo>
                  <a:cubicBezTo>
                    <a:pt x="7483" y="7361"/>
                    <a:pt x="7569" y="7360"/>
                    <a:pt x="7656" y="7359"/>
                  </a:cubicBezTo>
                  <a:lnTo>
                    <a:pt x="7669" y="7359"/>
                  </a:lnTo>
                  <a:cubicBezTo>
                    <a:pt x="8290" y="8146"/>
                    <a:pt x="8911" y="8932"/>
                    <a:pt x="9520" y="9731"/>
                  </a:cubicBezTo>
                  <a:cubicBezTo>
                    <a:pt x="9578" y="9809"/>
                    <a:pt x="9653" y="9842"/>
                    <a:pt x="9728" y="9842"/>
                  </a:cubicBezTo>
                  <a:cubicBezTo>
                    <a:pt x="9932" y="9842"/>
                    <a:pt x="10134" y="9601"/>
                    <a:pt x="9976" y="9388"/>
                  </a:cubicBezTo>
                  <a:cubicBezTo>
                    <a:pt x="9355" y="8577"/>
                    <a:pt x="8734" y="7778"/>
                    <a:pt x="8100" y="6979"/>
                  </a:cubicBezTo>
                  <a:lnTo>
                    <a:pt x="8087" y="6954"/>
                  </a:lnTo>
                  <a:cubicBezTo>
                    <a:pt x="8100" y="5914"/>
                    <a:pt x="8100" y="4861"/>
                    <a:pt x="8112" y="3822"/>
                  </a:cubicBezTo>
                  <a:cubicBezTo>
                    <a:pt x="8949" y="3226"/>
                    <a:pt x="9799" y="2642"/>
                    <a:pt x="10636" y="2046"/>
                  </a:cubicBezTo>
                  <a:cubicBezTo>
                    <a:pt x="10884" y="1870"/>
                    <a:pt x="10701" y="1534"/>
                    <a:pt x="10460" y="1534"/>
                  </a:cubicBezTo>
                  <a:cubicBezTo>
                    <a:pt x="10406" y="1534"/>
                    <a:pt x="10349" y="1551"/>
                    <a:pt x="10293" y="1590"/>
                  </a:cubicBezTo>
                  <a:cubicBezTo>
                    <a:pt x="9393" y="2224"/>
                    <a:pt x="8493" y="2845"/>
                    <a:pt x="7605" y="3479"/>
                  </a:cubicBezTo>
                  <a:cubicBezTo>
                    <a:pt x="6819" y="3251"/>
                    <a:pt x="6046" y="3036"/>
                    <a:pt x="5272" y="2807"/>
                  </a:cubicBezTo>
                  <a:cubicBezTo>
                    <a:pt x="4613" y="2630"/>
                    <a:pt x="3941" y="2376"/>
                    <a:pt x="3256" y="2338"/>
                  </a:cubicBezTo>
                  <a:lnTo>
                    <a:pt x="3192" y="2338"/>
                  </a:lnTo>
                  <a:cubicBezTo>
                    <a:pt x="2609" y="1615"/>
                    <a:pt x="2051" y="880"/>
                    <a:pt x="1506" y="119"/>
                  </a:cubicBezTo>
                  <a:cubicBezTo>
                    <a:pt x="1447" y="35"/>
                    <a:pt x="1369" y="0"/>
                    <a:pt x="129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6"/>
            <p:cNvSpPr/>
            <p:nvPr/>
          </p:nvSpPr>
          <p:spPr>
            <a:xfrm>
              <a:off x="1634207" y="3262902"/>
              <a:ext cx="78534" cy="67315"/>
            </a:xfrm>
            <a:custGeom>
              <a:avLst/>
              <a:gdLst/>
              <a:ahLst/>
              <a:cxnLst/>
              <a:rect l="l" t="t" r="r" b="b"/>
              <a:pathLst>
                <a:path w="2373" h="2034" extrusionOk="0">
                  <a:moveTo>
                    <a:pt x="701" y="578"/>
                  </a:moveTo>
                  <a:cubicBezTo>
                    <a:pt x="766" y="578"/>
                    <a:pt x="861" y="644"/>
                    <a:pt x="927" y="710"/>
                  </a:cubicBezTo>
                  <a:cubicBezTo>
                    <a:pt x="862" y="751"/>
                    <a:pt x="797" y="781"/>
                    <a:pt x="742" y="781"/>
                  </a:cubicBezTo>
                  <a:cubicBezTo>
                    <a:pt x="711" y="781"/>
                    <a:pt x="683" y="771"/>
                    <a:pt x="660" y="748"/>
                  </a:cubicBezTo>
                  <a:cubicBezTo>
                    <a:pt x="635" y="723"/>
                    <a:pt x="660" y="583"/>
                    <a:pt x="673" y="583"/>
                  </a:cubicBezTo>
                  <a:cubicBezTo>
                    <a:pt x="681" y="580"/>
                    <a:pt x="691" y="578"/>
                    <a:pt x="701" y="578"/>
                  </a:cubicBezTo>
                  <a:close/>
                  <a:moveTo>
                    <a:pt x="647" y="0"/>
                  </a:moveTo>
                  <a:cubicBezTo>
                    <a:pt x="605" y="0"/>
                    <a:pt x="563" y="4"/>
                    <a:pt x="521" y="13"/>
                  </a:cubicBezTo>
                  <a:cubicBezTo>
                    <a:pt x="204" y="89"/>
                    <a:pt x="1" y="469"/>
                    <a:pt x="52" y="786"/>
                  </a:cubicBezTo>
                  <a:cubicBezTo>
                    <a:pt x="101" y="1119"/>
                    <a:pt x="402" y="1332"/>
                    <a:pt x="721" y="1332"/>
                  </a:cubicBezTo>
                  <a:cubicBezTo>
                    <a:pt x="731" y="1332"/>
                    <a:pt x="740" y="1332"/>
                    <a:pt x="749" y="1331"/>
                  </a:cubicBezTo>
                  <a:cubicBezTo>
                    <a:pt x="939" y="1331"/>
                    <a:pt x="1104" y="1268"/>
                    <a:pt x="1256" y="1167"/>
                  </a:cubicBezTo>
                  <a:cubicBezTo>
                    <a:pt x="1327" y="1127"/>
                    <a:pt x="1402" y="1069"/>
                    <a:pt x="1468" y="1069"/>
                  </a:cubicBezTo>
                  <a:cubicBezTo>
                    <a:pt x="1508" y="1069"/>
                    <a:pt x="1544" y="1091"/>
                    <a:pt x="1573" y="1154"/>
                  </a:cubicBezTo>
                  <a:cubicBezTo>
                    <a:pt x="1637" y="1293"/>
                    <a:pt x="1485" y="1433"/>
                    <a:pt x="1396" y="1509"/>
                  </a:cubicBezTo>
                  <a:cubicBezTo>
                    <a:pt x="1172" y="1702"/>
                    <a:pt x="1348" y="2034"/>
                    <a:pt x="1570" y="2034"/>
                  </a:cubicBezTo>
                  <a:cubicBezTo>
                    <a:pt x="1625" y="2034"/>
                    <a:pt x="1683" y="2013"/>
                    <a:pt x="1738" y="1965"/>
                  </a:cubicBezTo>
                  <a:cubicBezTo>
                    <a:pt x="2144" y="1623"/>
                    <a:pt x="2372" y="976"/>
                    <a:pt x="1865" y="609"/>
                  </a:cubicBezTo>
                  <a:cubicBezTo>
                    <a:pt x="1751" y="520"/>
                    <a:pt x="1637" y="482"/>
                    <a:pt x="1510" y="482"/>
                  </a:cubicBezTo>
                  <a:lnTo>
                    <a:pt x="1497" y="469"/>
                  </a:lnTo>
                  <a:cubicBezTo>
                    <a:pt x="1295" y="245"/>
                    <a:pt x="973" y="0"/>
                    <a:pt x="64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6"/>
            <p:cNvSpPr/>
            <p:nvPr/>
          </p:nvSpPr>
          <p:spPr>
            <a:xfrm>
              <a:off x="1658565" y="3237683"/>
              <a:ext cx="51661" cy="36603"/>
            </a:xfrm>
            <a:custGeom>
              <a:avLst/>
              <a:gdLst/>
              <a:ahLst/>
              <a:cxnLst/>
              <a:rect l="l" t="t" r="r" b="b"/>
              <a:pathLst>
                <a:path w="1561" h="1106" extrusionOk="0">
                  <a:moveTo>
                    <a:pt x="305" y="0"/>
                  </a:moveTo>
                  <a:cubicBezTo>
                    <a:pt x="224" y="0"/>
                    <a:pt x="146" y="31"/>
                    <a:pt x="89" y="103"/>
                  </a:cubicBezTo>
                  <a:cubicBezTo>
                    <a:pt x="0" y="217"/>
                    <a:pt x="13" y="432"/>
                    <a:pt x="140" y="508"/>
                  </a:cubicBezTo>
                  <a:cubicBezTo>
                    <a:pt x="457" y="686"/>
                    <a:pt x="761" y="876"/>
                    <a:pt x="1078" y="1054"/>
                  </a:cubicBezTo>
                  <a:cubicBezTo>
                    <a:pt x="1139" y="1087"/>
                    <a:pt x="1202" y="1106"/>
                    <a:pt x="1264" y="1106"/>
                  </a:cubicBezTo>
                  <a:cubicBezTo>
                    <a:pt x="1343" y="1106"/>
                    <a:pt x="1420" y="1074"/>
                    <a:pt x="1484" y="1003"/>
                  </a:cubicBezTo>
                  <a:cubicBezTo>
                    <a:pt x="1560" y="889"/>
                    <a:pt x="1560" y="686"/>
                    <a:pt x="1421" y="597"/>
                  </a:cubicBezTo>
                  <a:cubicBezTo>
                    <a:pt x="1116" y="420"/>
                    <a:pt x="799" y="230"/>
                    <a:pt x="495" y="52"/>
                  </a:cubicBezTo>
                  <a:cubicBezTo>
                    <a:pt x="434" y="19"/>
                    <a:pt x="368" y="0"/>
                    <a:pt x="30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6"/>
            <p:cNvSpPr/>
            <p:nvPr/>
          </p:nvSpPr>
          <p:spPr>
            <a:xfrm>
              <a:off x="1785449" y="3008007"/>
              <a:ext cx="68407" cy="75026"/>
            </a:xfrm>
            <a:custGeom>
              <a:avLst/>
              <a:gdLst/>
              <a:ahLst/>
              <a:cxnLst/>
              <a:rect l="l" t="t" r="r" b="b"/>
              <a:pathLst>
                <a:path w="2067" h="2267" extrusionOk="0">
                  <a:moveTo>
                    <a:pt x="431" y="0"/>
                  </a:moveTo>
                  <a:cubicBezTo>
                    <a:pt x="289" y="0"/>
                    <a:pt x="146" y="102"/>
                    <a:pt x="135" y="246"/>
                  </a:cubicBezTo>
                  <a:cubicBezTo>
                    <a:pt x="97" y="576"/>
                    <a:pt x="59" y="918"/>
                    <a:pt x="21" y="1248"/>
                  </a:cubicBezTo>
                  <a:cubicBezTo>
                    <a:pt x="0" y="1451"/>
                    <a:pt x="164" y="1565"/>
                    <a:pt x="322" y="1565"/>
                  </a:cubicBezTo>
                  <a:cubicBezTo>
                    <a:pt x="450" y="1565"/>
                    <a:pt x="575" y="1489"/>
                    <a:pt x="592" y="1324"/>
                  </a:cubicBezTo>
                  <a:cubicBezTo>
                    <a:pt x="604" y="1184"/>
                    <a:pt x="617" y="1045"/>
                    <a:pt x="630" y="905"/>
                  </a:cubicBezTo>
                  <a:cubicBezTo>
                    <a:pt x="731" y="1058"/>
                    <a:pt x="820" y="1235"/>
                    <a:pt x="896" y="1349"/>
                  </a:cubicBezTo>
                  <a:cubicBezTo>
                    <a:pt x="1086" y="1616"/>
                    <a:pt x="1277" y="1882"/>
                    <a:pt x="1454" y="2148"/>
                  </a:cubicBezTo>
                  <a:cubicBezTo>
                    <a:pt x="1513" y="2232"/>
                    <a:pt x="1591" y="2267"/>
                    <a:pt x="1668" y="2267"/>
                  </a:cubicBezTo>
                  <a:cubicBezTo>
                    <a:pt x="1870" y="2267"/>
                    <a:pt x="2067" y="2026"/>
                    <a:pt x="1911" y="1806"/>
                  </a:cubicBezTo>
                  <a:cubicBezTo>
                    <a:pt x="1670" y="1451"/>
                    <a:pt x="1416" y="1096"/>
                    <a:pt x="1162" y="728"/>
                  </a:cubicBezTo>
                  <a:cubicBezTo>
                    <a:pt x="985" y="462"/>
                    <a:pt x="833" y="157"/>
                    <a:pt x="528" y="18"/>
                  </a:cubicBezTo>
                  <a:cubicBezTo>
                    <a:pt x="497" y="6"/>
                    <a:pt x="464" y="0"/>
                    <a:pt x="43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6"/>
            <p:cNvSpPr/>
            <p:nvPr/>
          </p:nvSpPr>
          <p:spPr>
            <a:xfrm>
              <a:off x="1702547" y="3078498"/>
              <a:ext cx="84822" cy="62881"/>
            </a:xfrm>
            <a:custGeom>
              <a:avLst/>
              <a:gdLst/>
              <a:ahLst/>
              <a:cxnLst/>
              <a:rect l="l" t="t" r="r" b="b"/>
              <a:pathLst>
                <a:path w="2563" h="1900" extrusionOk="0">
                  <a:moveTo>
                    <a:pt x="310" y="0"/>
                  </a:moveTo>
                  <a:cubicBezTo>
                    <a:pt x="156" y="0"/>
                    <a:pt x="1" y="110"/>
                    <a:pt x="28" y="310"/>
                  </a:cubicBezTo>
                  <a:cubicBezTo>
                    <a:pt x="79" y="754"/>
                    <a:pt x="130" y="1210"/>
                    <a:pt x="180" y="1654"/>
                  </a:cubicBezTo>
                  <a:cubicBezTo>
                    <a:pt x="198" y="1805"/>
                    <a:pt x="328" y="1900"/>
                    <a:pt x="465" y="1900"/>
                  </a:cubicBezTo>
                  <a:cubicBezTo>
                    <a:pt x="523" y="1900"/>
                    <a:pt x="583" y="1882"/>
                    <a:pt x="637" y="1844"/>
                  </a:cubicBezTo>
                  <a:cubicBezTo>
                    <a:pt x="903" y="1654"/>
                    <a:pt x="1182" y="1464"/>
                    <a:pt x="1461" y="1261"/>
                  </a:cubicBezTo>
                  <a:cubicBezTo>
                    <a:pt x="1601" y="1438"/>
                    <a:pt x="1753" y="1616"/>
                    <a:pt x="1918" y="1781"/>
                  </a:cubicBezTo>
                  <a:cubicBezTo>
                    <a:pt x="1982" y="1849"/>
                    <a:pt x="2060" y="1877"/>
                    <a:pt x="2136" y="1877"/>
                  </a:cubicBezTo>
                  <a:cubicBezTo>
                    <a:pt x="2358" y="1877"/>
                    <a:pt x="2563" y="1637"/>
                    <a:pt x="2374" y="1438"/>
                  </a:cubicBezTo>
                  <a:cubicBezTo>
                    <a:pt x="2032" y="1071"/>
                    <a:pt x="1715" y="690"/>
                    <a:pt x="1423" y="284"/>
                  </a:cubicBezTo>
                  <a:cubicBezTo>
                    <a:pt x="1368" y="206"/>
                    <a:pt x="1295" y="173"/>
                    <a:pt x="1222" y="173"/>
                  </a:cubicBezTo>
                  <a:cubicBezTo>
                    <a:pt x="1022" y="173"/>
                    <a:pt x="818" y="414"/>
                    <a:pt x="966" y="627"/>
                  </a:cubicBezTo>
                  <a:cubicBezTo>
                    <a:pt x="1017" y="690"/>
                    <a:pt x="1068" y="754"/>
                    <a:pt x="1106" y="817"/>
                  </a:cubicBezTo>
                  <a:cubicBezTo>
                    <a:pt x="966" y="918"/>
                    <a:pt x="827" y="1007"/>
                    <a:pt x="688" y="1109"/>
                  </a:cubicBezTo>
                  <a:cubicBezTo>
                    <a:pt x="662" y="817"/>
                    <a:pt x="624" y="525"/>
                    <a:pt x="586" y="246"/>
                  </a:cubicBezTo>
                  <a:cubicBezTo>
                    <a:pt x="569" y="78"/>
                    <a:pt x="440" y="0"/>
                    <a:pt x="31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6"/>
            <p:cNvSpPr/>
            <p:nvPr/>
          </p:nvSpPr>
          <p:spPr>
            <a:xfrm>
              <a:off x="1945594" y="3210413"/>
              <a:ext cx="85220" cy="82870"/>
            </a:xfrm>
            <a:custGeom>
              <a:avLst/>
              <a:gdLst/>
              <a:ahLst/>
              <a:cxnLst/>
              <a:rect l="l" t="t" r="r" b="b"/>
              <a:pathLst>
                <a:path w="2575" h="2504" extrusionOk="0">
                  <a:moveTo>
                    <a:pt x="1303" y="586"/>
                  </a:moveTo>
                  <a:cubicBezTo>
                    <a:pt x="1847" y="586"/>
                    <a:pt x="2258" y="1917"/>
                    <a:pt x="1281" y="1941"/>
                  </a:cubicBezTo>
                  <a:cubicBezTo>
                    <a:pt x="1275" y="1941"/>
                    <a:pt x="1269" y="1941"/>
                    <a:pt x="1262" y="1941"/>
                  </a:cubicBezTo>
                  <a:cubicBezTo>
                    <a:pt x="955" y="1941"/>
                    <a:pt x="736" y="1643"/>
                    <a:pt x="736" y="1345"/>
                  </a:cubicBezTo>
                  <a:cubicBezTo>
                    <a:pt x="749" y="1028"/>
                    <a:pt x="964" y="787"/>
                    <a:pt x="1193" y="610"/>
                  </a:cubicBezTo>
                  <a:lnTo>
                    <a:pt x="1205" y="597"/>
                  </a:lnTo>
                  <a:lnTo>
                    <a:pt x="1218" y="597"/>
                  </a:lnTo>
                  <a:cubicBezTo>
                    <a:pt x="1247" y="590"/>
                    <a:pt x="1275" y="586"/>
                    <a:pt x="1303" y="586"/>
                  </a:cubicBezTo>
                  <a:close/>
                  <a:moveTo>
                    <a:pt x="1222" y="1"/>
                  </a:moveTo>
                  <a:cubicBezTo>
                    <a:pt x="1089" y="1"/>
                    <a:pt x="965" y="42"/>
                    <a:pt x="863" y="141"/>
                  </a:cubicBezTo>
                  <a:lnTo>
                    <a:pt x="850" y="153"/>
                  </a:lnTo>
                  <a:cubicBezTo>
                    <a:pt x="343" y="534"/>
                    <a:pt x="1" y="1206"/>
                    <a:pt x="267" y="1827"/>
                  </a:cubicBezTo>
                  <a:cubicBezTo>
                    <a:pt x="458" y="2278"/>
                    <a:pt x="851" y="2504"/>
                    <a:pt x="1274" y="2504"/>
                  </a:cubicBezTo>
                  <a:cubicBezTo>
                    <a:pt x="1470" y="2504"/>
                    <a:pt x="1672" y="2456"/>
                    <a:pt x="1865" y="2360"/>
                  </a:cubicBezTo>
                  <a:cubicBezTo>
                    <a:pt x="2537" y="2055"/>
                    <a:pt x="2575" y="1256"/>
                    <a:pt x="2258" y="660"/>
                  </a:cubicBezTo>
                  <a:cubicBezTo>
                    <a:pt x="2087" y="366"/>
                    <a:pt x="1617" y="1"/>
                    <a:pt x="122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6"/>
            <p:cNvSpPr/>
            <p:nvPr/>
          </p:nvSpPr>
          <p:spPr>
            <a:xfrm>
              <a:off x="1999869" y="3179636"/>
              <a:ext cx="67381" cy="52422"/>
            </a:xfrm>
            <a:custGeom>
              <a:avLst/>
              <a:gdLst/>
              <a:ahLst/>
              <a:cxnLst/>
              <a:rect l="l" t="t" r="r" b="b"/>
              <a:pathLst>
                <a:path w="2036" h="1584" extrusionOk="0">
                  <a:moveTo>
                    <a:pt x="670" y="1"/>
                  </a:moveTo>
                  <a:cubicBezTo>
                    <a:pt x="298" y="1"/>
                    <a:pt x="1" y="347"/>
                    <a:pt x="22" y="728"/>
                  </a:cubicBezTo>
                  <a:cubicBezTo>
                    <a:pt x="33" y="896"/>
                    <a:pt x="156" y="974"/>
                    <a:pt x="285" y="974"/>
                  </a:cubicBezTo>
                  <a:cubicBezTo>
                    <a:pt x="438" y="974"/>
                    <a:pt x="599" y="864"/>
                    <a:pt x="592" y="665"/>
                  </a:cubicBezTo>
                  <a:cubicBezTo>
                    <a:pt x="586" y="601"/>
                    <a:pt x="615" y="573"/>
                    <a:pt x="649" y="573"/>
                  </a:cubicBezTo>
                  <a:cubicBezTo>
                    <a:pt x="684" y="573"/>
                    <a:pt x="726" y="601"/>
                    <a:pt x="745" y="652"/>
                  </a:cubicBezTo>
                  <a:cubicBezTo>
                    <a:pt x="783" y="715"/>
                    <a:pt x="745" y="855"/>
                    <a:pt x="745" y="931"/>
                  </a:cubicBezTo>
                  <a:cubicBezTo>
                    <a:pt x="732" y="1032"/>
                    <a:pt x="719" y="1147"/>
                    <a:pt x="707" y="1261"/>
                  </a:cubicBezTo>
                  <a:cubicBezTo>
                    <a:pt x="688" y="1440"/>
                    <a:pt x="837" y="1584"/>
                    <a:pt x="998" y="1584"/>
                  </a:cubicBezTo>
                  <a:cubicBezTo>
                    <a:pt x="1053" y="1584"/>
                    <a:pt x="1111" y="1566"/>
                    <a:pt x="1163" y="1527"/>
                  </a:cubicBezTo>
                  <a:cubicBezTo>
                    <a:pt x="1366" y="1375"/>
                    <a:pt x="1581" y="1210"/>
                    <a:pt x="1797" y="1045"/>
                  </a:cubicBezTo>
                  <a:cubicBezTo>
                    <a:pt x="2035" y="869"/>
                    <a:pt x="1850" y="532"/>
                    <a:pt x="1609" y="532"/>
                  </a:cubicBezTo>
                  <a:cubicBezTo>
                    <a:pt x="1555" y="532"/>
                    <a:pt x="1498" y="549"/>
                    <a:pt x="1442" y="589"/>
                  </a:cubicBezTo>
                  <a:cubicBezTo>
                    <a:pt x="1404" y="627"/>
                    <a:pt x="1366" y="665"/>
                    <a:pt x="1315" y="690"/>
                  </a:cubicBezTo>
                  <a:cubicBezTo>
                    <a:pt x="1302" y="411"/>
                    <a:pt x="1201" y="158"/>
                    <a:pt x="897" y="43"/>
                  </a:cubicBezTo>
                  <a:cubicBezTo>
                    <a:pt x="820" y="14"/>
                    <a:pt x="743" y="1"/>
                    <a:pt x="670"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6"/>
            <p:cNvSpPr/>
            <p:nvPr/>
          </p:nvSpPr>
          <p:spPr>
            <a:xfrm>
              <a:off x="1444542" y="3496649"/>
              <a:ext cx="166170" cy="137808"/>
            </a:xfrm>
            <a:custGeom>
              <a:avLst/>
              <a:gdLst/>
              <a:ahLst/>
              <a:cxnLst/>
              <a:rect l="l" t="t" r="r" b="b"/>
              <a:pathLst>
                <a:path w="5021" h="4164" extrusionOk="0">
                  <a:moveTo>
                    <a:pt x="2244" y="576"/>
                  </a:moveTo>
                  <a:cubicBezTo>
                    <a:pt x="3371" y="576"/>
                    <a:pt x="4202" y="2496"/>
                    <a:pt x="3056" y="3284"/>
                  </a:cubicBezTo>
                  <a:cubicBezTo>
                    <a:pt x="2774" y="3480"/>
                    <a:pt x="2424" y="3592"/>
                    <a:pt x="2087" y="3592"/>
                  </a:cubicBezTo>
                  <a:cubicBezTo>
                    <a:pt x="1681" y="3592"/>
                    <a:pt x="1294" y="3430"/>
                    <a:pt x="1066" y="3056"/>
                  </a:cubicBezTo>
                  <a:cubicBezTo>
                    <a:pt x="647" y="2333"/>
                    <a:pt x="774" y="1420"/>
                    <a:pt x="1433" y="900"/>
                  </a:cubicBezTo>
                  <a:cubicBezTo>
                    <a:pt x="1459" y="888"/>
                    <a:pt x="1484" y="875"/>
                    <a:pt x="1522" y="850"/>
                  </a:cubicBezTo>
                  <a:cubicBezTo>
                    <a:pt x="1765" y="658"/>
                    <a:pt x="2011" y="576"/>
                    <a:pt x="2244" y="576"/>
                  </a:cubicBezTo>
                  <a:close/>
                  <a:moveTo>
                    <a:pt x="2231" y="1"/>
                  </a:moveTo>
                  <a:cubicBezTo>
                    <a:pt x="1891" y="1"/>
                    <a:pt x="1532" y="118"/>
                    <a:pt x="1180" y="393"/>
                  </a:cubicBezTo>
                  <a:cubicBezTo>
                    <a:pt x="1154" y="406"/>
                    <a:pt x="1129" y="418"/>
                    <a:pt x="1091" y="444"/>
                  </a:cubicBezTo>
                  <a:cubicBezTo>
                    <a:pt x="203" y="1154"/>
                    <a:pt x="0" y="2384"/>
                    <a:pt x="596" y="3360"/>
                  </a:cubicBezTo>
                  <a:cubicBezTo>
                    <a:pt x="924" y="3916"/>
                    <a:pt x="1492" y="4163"/>
                    <a:pt x="2084" y="4163"/>
                  </a:cubicBezTo>
                  <a:cubicBezTo>
                    <a:pt x="2546" y="4163"/>
                    <a:pt x="3022" y="4013"/>
                    <a:pt x="3411" y="3741"/>
                  </a:cubicBezTo>
                  <a:cubicBezTo>
                    <a:pt x="5020" y="2581"/>
                    <a:pt x="3823" y="1"/>
                    <a:pt x="223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6"/>
            <p:cNvSpPr/>
            <p:nvPr/>
          </p:nvSpPr>
          <p:spPr>
            <a:xfrm>
              <a:off x="1478960" y="3520675"/>
              <a:ext cx="76185" cy="79163"/>
            </a:xfrm>
            <a:custGeom>
              <a:avLst/>
              <a:gdLst/>
              <a:ahLst/>
              <a:cxnLst/>
              <a:rect l="l" t="t" r="r" b="b"/>
              <a:pathLst>
                <a:path w="2302" h="2392" extrusionOk="0">
                  <a:moveTo>
                    <a:pt x="884" y="990"/>
                  </a:moveTo>
                  <a:cubicBezTo>
                    <a:pt x="1182" y="990"/>
                    <a:pt x="1377" y="1594"/>
                    <a:pt x="1103" y="1785"/>
                  </a:cubicBezTo>
                  <a:cubicBezTo>
                    <a:pt x="1056" y="1816"/>
                    <a:pt x="1012" y="1831"/>
                    <a:pt x="971" y="1831"/>
                  </a:cubicBezTo>
                  <a:cubicBezTo>
                    <a:pt x="703" y="1831"/>
                    <a:pt x="579" y="1222"/>
                    <a:pt x="799" y="1024"/>
                  </a:cubicBezTo>
                  <a:lnTo>
                    <a:pt x="824" y="998"/>
                  </a:lnTo>
                  <a:cubicBezTo>
                    <a:pt x="845" y="993"/>
                    <a:pt x="865" y="990"/>
                    <a:pt x="884" y="990"/>
                  </a:cubicBezTo>
                  <a:close/>
                  <a:moveTo>
                    <a:pt x="966" y="1"/>
                  </a:moveTo>
                  <a:cubicBezTo>
                    <a:pt x="770" y="1"/>
                    <a:pt x="579" y="218"/>
                    <a:pt x="698" y="428"/>
                  </a:cubicBezTo>
                  <a:cubicBezTo>
                    <a:pt x="660" y="441"/>
                    <a:pt x="609" y="453"/>
                    <a:pt x="558" y="491"/>
                  </a:cubicBezTo>
                  <a:cubicBezTo>
                    <a:pt x="520" y="504"/>
                    <a:pt x="482" y="529"/>
                    <a:pt x="457" y="567"/>
                  </a:cubicBezTo>
                  <a:cubicBezTo>
                    <a:pt x="64" y="922"/>
                    <a:pt x="0" y="1442"/>
                    <a:pt x="241" y="1899"/>
                  </a:cubicBezTo>
                  <a:cubicBezTo>
                    <a:pt x="408" y="2197"/>
                    <a:pt x="683" y="2392"/>
                    <a:pt x="984" y="2392"/>
                  </a:cubicBezTo>
                  <a:cubicBezTo>
                    <a:pt x="1118" y="2392"/>
                    <a:pt x="1258" y="2353"/>
                    <a:pt x="1395" y="2266"/>
                  </a:cubicBezTo>
                  <a:cubicBezTo>
                    <a:pt x="1573" y="2165"/>
                    <a:pt x="1674" y="2013"/>
                    <a:pt x="1737" y="1848"/>
                  </a:cubicBezTo>
                  <a:cubicBezTo>
                    <a:pt x="1785" y="1893"/>
                    <a:pt x="1842" y="1912"/>
                    <a:pt x="1898" y="1912"/>
                  </a:cubicBezTo>
                  <a:cubicBezTo>
                    <a:pt x="2098" y="1912"/>
                    <a:pt x="2301" y="1672"/>
                    <a:pt x="2143" y="1455"/>
                  </a:cubicBezTo>
                  <a:cubicBezTo>
                    <a:pt x="1839" y="998"/>
                    <a:pt x="1509" y="555"/>
                    <a:pt x="1179" y="111"/>
                  </a:cubicBezTo>
                  <a:cubicBezTo>
                    <a:pt x="1119" y="33"/>
                    <a:pt x="1042" y="1"/>
                    <a:pt x="966"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6"/>
            <p:cNvSpPr/>
            <p:nvPr/>
          </p:nvSpPr>
          <p:spPr>
            <a:xfrm>
              <a:off x="1453511" y="3323134"/>
              <a:ext cx="101999" cy="154289"/>
            </a:xfrm>
            <a:custGeom>
              <a:avLst/>
              <a:gdLst/>
              <a:ahLst/>
              <a:cxnLst/>
              <a:rect l="l" t="t" r="r" b="b"/>
              <a:pathLst>
                <a:path w="3082" h="4662" extrusionOk="0">
                  <a:moveTo>
                    <a:pt x="429" y="0"/>
                  </a:moveTo>
                  <a:cubicBezTo>
                    <a:pt x="192" y="0"/>
                    <a:pt x="1" y="337"/>
                    <a:pt x="249" y="513"/>
                  </a:cubicBezTo>
                  <a:cubicBezTo>
                    <a:pt x="1251" y="1249"/>
                    <a:pt x="1834" y="2403"/>
                    <a:pt x="1847" y="3620"/>
                  </a:cubicBezTo>
                  <a:cubicBezTo>
                    <a:pt x="1758" y="3518"/>
                    <a:pt x="1682" y="3404"/>
                    <a:pt x="1606" y="3303"/>
                  </a:cubicBezTo>
                  <a:cubicBezTo>
                    <a:pt x="1545" y="3224"/>
                    <a:pt x="1467" y="3192"/>
                    <a:pt x="1390" y="3192"/>
                  </a:cubicBezTo>
                  <a:cubicBezTo>
                    <a:pt x="1182" y="3192"/>
                    <a:pt x="983" y="3432"/>
                    <a:pt x="1150" y="3645"/>
                  </a:cubicBezTo>
                  <a:cubicBezTo>
                    <a:pt x="1365" y="3937"/>
                    <a:pt x="1581" y="4216"/>
                    <a:pt x="1796" y="4507"/>
                  </a:cubicBezTo>
                  <a:cubicBezTo>
                    <a:pt x="1834" y="4546"/>
                    <a:pt x="1860" y="4571"/>
                    <a:pt x="1898" y="4596"/>
                  </a:cubicBezTo>
                  <a:cubicBezTo>
                    <a:pt x="1950" y="4637"/>
                    <a:pt x="2013" y="4662"/>
                    <a:pt x="2078" y="4662"/>
                  </a:cubicBezTo>
                  <a:cubicBezTo>
                    <a:pt x="2153" y="4662"/>
                    <a:pt x="2229" y="4628"/>
                    <a:pt x="2291" y="4546"/>
                  </a:cubicBezTo>
                  <a:cubicBezTo>
                    <a:pt x="2494" y="4229"/>
                    <a:pt x="2709" y="3924"/>
                    <a:pt x="2925" y="3607"/>
                  </a:cubicBezTo>
                  <a:cubicBezTo>
                    <a:pt x="3081" y="3387"/>
                    <a:pt x="2884" y="3146"/>
                    <a:pt x="2687" y="3146"/>
                  </a:cubicBezTo>
                  <a:cubicBezTo>
                    <a:pt x="2612" y="3146"/>
                    <a:pt x="2537" y="3181"/>
                    <a:pt x="2481" y="3265"/>
                  </a:cubicBezTo>
                  <a:cubicBezTo>
                    <a:pt x="2456" y="3290"/>
                    <a:pt x="2430" y="3328"/>
                    <a:pt x="2405" y="3366"/>
                  </a:cubicBezTo>
                  <a:cubicBezTo>
                    <a:pt x="2329" y="2060"/>
                    <a:pt x="1670" y="843"/>
                    <a:pt x="592" y="57"/>
                  </a:cubicBezTo>
                  <a:cubicBezTo>
                    <a:pt x="538" y="17"/>
                    <a:pt x="483" y="0"/>
                    <a:pt x="42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6"/>
            <p:cNvSpPr/>
            <p:nvPr/>
          </p:nvSpPr>
          <p:spPr>
            <a:xfrm>
              <a:off x="1569275" y="3436086"/>
              <a:ext cx="83763" cy="75093"/>
            </a:xfrm>
            <a:custGeom>
              <a:avLst/>
              <a:gdLst/>
              <a:ahLst/>
              <a:cxnLst/>
              <a:rect l="l" t="t" r="r" b="b"/>
              <a:pathLst>
                <a:path w="2531" h="2269" extrusionOk="0">
                  <a:moveTo>
                    <a:pt x="580" y="1"/>
                  </a:moveTo>
                  <a:cubicBezTo>
                    <a:pt x="453" y="1"/>
                    <a:pt x="323" y="74"/>
                    <a:pt x="289" y="232"/>
                  </a:cubicBezTo>
                  <a:cubicBezTo>
                    <a:pt x="200" y="638"/>
                    <a:pt x="264" y="1018"/>
                    <a:pt x="416" y="1348"/>
                  </a:cubicBezTo>
                  <a:cubicBezTo>
                    <a:pt x="353" y="1411"/>
                    <a:pt x="276" y="1475"/>
                    <a:pt x="213" y="1538"/>
                  </a:cubicBezTo>
                  <a:cubicBezTo>
                    <a:pt x="1" y="1730"/>
                    <a:pt x="175" y="2068"/>
                    <a:pt x="390" y="2068"/>
                  </a:cubicBezTo>
                  <a:cubicBezTo>
                    <a:pt x="444" y="2068"/>
                    <a:pt x="502" y="2046"/>
                    <a:pt x="555" y="1995"/>
                  </a:cubicBezTo>
                  <a:cubicBezTo>
                    <a:pt x="619" y="1931"/>
                    <a:pt x="695" y="1868"/>
                    <a:pt x="758" y="1805"/>
                  </a:cubicBezTo>
                  <a:cubicBezTo>
                    <a:pt x="987" y="2020"/>
                    <a:pt x="1278" y="2172"/>
                    <a:pt x="1608" y="2261"/>
                  </a:cubicBezTo>
                  <a:cubicBezTo>
                    <a:pt x="1630" y="2266"/>
                    <a:pt x="1652" y="2268"/>
                    <a:pt x="1672" y="2268"/>
                  </a:cubicBezTo>
                  <a:cubicBezTo>
                    <a:pt x="1971" y="2268"/>
                    <a:pt x="2016" y="1774"/>
                    <a:pt x="1684" y="1690"/>
                  </a:cubicBezTo>
                  <a:cubicBezTo>
                    <a:pt x="1481" y="1640"/>
                    <a:pt x="1316" y="1551"/>
                    <a:pt x="1189" y="1437"/>
                  </a:cubicBezTo>
                  <a:cubicBezTo>
                    <a:pt x="1544" y="1133"/>
                    <a:pt x="1912" y="828"/>
                    <a:pt x="2293" y="549"/>
                  </a:cubicBezTo>
                  <a:cubicBezTo>
                    <a:pt x="2531" y="373"/>
                    <a:pt x="2346" y="36"/>
                    <a:pt x="2111" y="36"/>
                  </a:cubicBezTo>
                  <a:cubicBezTo>
                    <a:pt x="2059" y="36"/>
                    <a:pt x="2004" y="53"/>
                    <a:pt x="1950" y="93"/>
                  </a:cubicBezTo>
                  <a:cubicBezTo>
                    <a:pt x="1583" y="372"/>
                    <a:pt x="1227" y="651"/>
                    <a:pt x="872" y="942"/>
                  </a:cubicBezTo>
                  <a:cubicBezTo>
                    <a:pt x="822" y="752"/>
                    <a:pt x="809" y="537"/>
                    <a:pt x="847" y="308"/>
                  </a:cubicBezTo>
                  <a:cubicBezTo>
                    <a:pt x="889" y="112"/>
                    <a:pt x="737" y="1"/>
                    <a:pt x="580"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6"/>
            <p:cNvSpPr/>
            <p:nvPr/>
          </p:nvSpPr>
          <p:spPr>
            <a:xfrm>
              <a:off x="1305810" y="3490923"/>
              <a:ext cx="116759" cy="120069"/>
            </a:xfrm>
            <a:custGeom>
              <a:avLst/>
              <a:gdLst/>
              <a:ahLst/>
              <a:cxnLst/>
              <a:rect l="l" t="t" r="r" b="b"/>
              <a:pathLst>
                <a:path w="3528" h="3628" extrusionOk="0">
                  <a:moveTo>
                    <a:pt x="1197" y="0"/>
                  </a:moveTo>
                  <a:cubicBezTo>
                    <a:pt x="1121" y="0"/>
                    <a:pt x="1045" y="32"/>
                    <a:pt x="984" y="110"/>
                  </a:cubicBezTo>
                  <a:cubicBezTo>
                    <a:pt x="541" y="655"/>
                    <a:pt x="541" y="1340"/>
                    <a:pt x="807" y="1923"/>
                  </a:cubicBezTo>
                  <a:cubicBezTo>
                    <a:pt x="617" y="2062"/>
                    <a:pt x="426" y="2189"/>
                    <a:pt x="249" y="2316"/>
                  </a:cubicBezTo>
                  <a:cubicBezTo>
                    <a:pt x="0" y="2492"/>
                    <a:pt x="183" y="2829"/>
                    <a:pt x="424" y="2829"/>
                  </a:cubicBezTo>
                  <a:cubicBezTo>
                    <a:pt x="478" y="2829"/>
                    <a:pt x="535" y="2812"/>
                    <a:pt x="591" y="2772"/>
                  </a:cubicBezTo>
                  <a:cubicBezTo>
                    <a:pt x="756" y="2658"/>
                    <a:pt x="934" y="2531"/>
                    <a:pt x="1098" y="2417"/>
                  </a:cubicBezTo>
                  <a:cubicBezTo>
                    <a:pt x="1162" y="2493"/>
                    <a:pt x="1225" y="2557"/>
                    <a:pt x="1289" y="2620"/>
                  </a:cubicBezTo>
                  <a:cubicBezTo>
                    <a:pt x="1060" y="2785"/>
                    <a:pt x="832" y="2950"/>
                    <a:pt x="591" y="3115"/>
                  </a:cubicBezTo>
                  <a:cubicBezTo>
                    <a:pt x="353" y="3291"/>
                    <a:pt x="538" y="3628"/>
                    <a:pt x="779" y="3628"/>
                  </a:cubicBezTo>
                  <a:cubicBezTo>
                    <a:pt x="834" y="3628"/>
                    <a:pt x="891" y="3611"/>
                    <a:pt x="946" y="3571"/>
                  </a:cubicBezTo>
                  <a:cubicBezTo>
                    <a:pt x="1225" y="3368"/>
                    <a:pt x="1504" y="3165"/>
                    <a:pt x="1796" y="2975"/>
                  </a:cubicBezTo>
                  <a:cubicBezTo>
                    <a:pt x="2014" y="3078"/>
                    <a:pt x="2252" y="3139"/>
                    <a:pt x="2500" y="3139"/>
                  </a:cubicBezTo>
                  <a:cubicBezTo>
                    <a:pt x="2741" y="3139"/>
                    <a:pt x="2991" y="3081"/>
                    <a:pt x="3241" y="2950"/>
                  </a:cubicBezTo>
                  <a:cubicBezTo>
                    <a:pt x="3528" y="2807"/>
                    <a:pt x="3403" y="2386"/>
                    <a:pt x="3157" y="2386"/>
                  </a:cubicBezTo>
                  <a:cubicBezTo>
                    <a:pt x="3120" y="2386"/>
                    <a:pt x="3080" y="2396"/>
                    <a:pt x="3039" y="2417"/>
                  </a:cubicBezTo>
                  <a:cubicBezTo>
                    <a:pt x="2838" y="2529"/>
                    <a:pt x="2627" y="2572"/>
                    <a:pt x="2432" y="2572"/>
                  </a:cubicBezTo>
                  <a:cubicBezTo>
                    <a:pt x="2406" y="2572"/>
                    <a:pt x="2380" y="2571"/>
                    <a:pt x="2354" y="2569"/>
                  </a:cubicBezTo>
                  <a:cubicBezTo>
                    <a:pt x="2455" y="2493"/>
                    <a:pt x="2557" y="2417"/>
                    <a:pt x="2658" y="2354"/>
                  </a:cubicBezTo>
                  <a:cubicBezTo>
                    <a:pt x="2907" y="2178"/>
                    <a:pt x="2724" y="1841"/>
                    <a:pt x="2483" y="1841"/>
                  </a:cubicBezTo>
                  <a:cubicBezTo>
                    <a:pt x="2429" y="1841"/>
                    <a:pt x="2371" y="1858"/>
                    <a:pt x="2316" y="1897"/>
                  </a:cubicBezTo>
                  <a:cubicBezTo>
                    <a:pt x="2126" y="2024"/>
                    <a:pt x="1935" y="2164"/>
                    <a:pt x="1745" y="2303"/>
                  </a:cubicBezTo>
                  <a:cubicBezTo>
                    <a:pt x="1682" y="2240"/>
                    <a:pt x="1618" y="2164"/>
                    <a:pt x="1568" y="2088"/>
                  </a:cubicBezTo>
                  <a:cubicBezTo>
                    <a:pt x="1669" y="2012"/>
                    <a:pt x="1770" y="1935"/>
                    <a:pt x="1872" y="1872"/>
                  </a:cubicBezTo>
                  <a:cubicBezTo>
                    <a:pt x="2121" y="1696"/>
                    <a:pt x="1929" y="1359"/>
                    <a:pt x="1692" y="1359"/>
                  </a:cubicBezTo>
                  <a:cubicBezTo>
                    <a:pt x="1639" y="1359"/>
                    <a:pt x="1583" y="1376"/>
                    <a:pt x="1530" y="1416"/>
                  </a:cubicBezTo>
                  <a:cubicBezTo>
                    <a:pt x="1453" y="1466"/>
                    <a:pt x="1377" y="1517"/>
                    <a:pt x="1301" y="1580"/>
                  </a:cubicBezTo>
                  <a:cubicBezTo>
                    <a:pt x="1175" y="1200"/>
                    <a:pt x="1175" y="782"/>
                    <a:pt x="1441" y="452"/>
                  </a:cubicBezTo>
                  <a:cubicBezTo>
                    <a:pt x="1609" y="247"/>
                    <a:pt x="1406" y="0"/>
                    <a:pt x="119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6"/>
            <p:cNvSpPr/>
            <p:nvPr/>
          </p:nvSpPr>
          <p:spPr>
            <a:xfrm>
              <a:off x="1343504" y="3625916"/>
              <a:ext cx="71949" cy="51198"/>
            </a:xfrm>
            <a:custGeom>
              <a:avLst/>
              <a:gdLst/>
              <a:ahLst/>
              <a:cxnLst/>
              <a:rect l="l" t="t" r="r" b="b"/>
              <a:pathLst>
                <a:path w="2174" h="1547" extrusionOk="0">
                  <a:moveTo>
                    <a:pt x="1763" y="1"/>
                  </a:moveTo>
                  <a:cubicBezTo>
                    <a:pt x="1708" y="1"/>
                    <a:pt x="1651" y="19"/>
                    <a:pt x="1595" y="63"/>
                  </a:cubicBezTo>
                  <a:cubicBezTo>
                    <a:pt x="1151" y="405"/>
                    <a:pt x="708" y="722"/>
                    <a:pt x="251" y="1039"/>
                  </a:cubicBezTo>
                  <a:cubicBezTo>
                    <a:pt x="0" y="1207"/>
                    <a:pt x="189" y="1547"/>
                    <a:pt x="434" y="1547"/>
                  </a:cubicBezTo>
                  <a:cubicBezTo>
                    <a:pt x="486" y="1547"/>
                    <a:pt x="540" y="1531"/>
                    <a:pt x="593" y="1496"/>
                  </a:cubicBezTo>
                  <a:cubicBezTo>
                    <a:pt x="1050" y="1179"/>
                    <a:pt x="1494" y="862"/>
                    <a:pt x="1938" y="519"/>
                  </a:cubicBezTo>
                  <a:cubicBezTo>
                    <a:pt x="2174" y="335"/>
                    <a:pt x="1994" y="1"/>
                    <a:pt x="176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26"/>
            <p:cNvSpPr/>
            <p:nvPr/>
          </p:nvSpPr>
          <p:spPr>
            <a:xfrm>
              <a:off x="1404266" y="3590042"/>
              <a:ext cx="51231" cy="48914"/>
            </a:xfrm>
            <a:custGeom>
              <a:avLst/>
              <a:gdLst/>
              <a:ahLst/>
              <a:cxnLst/>
              <a:rect l="l" t="t" r="r" b="b"/>
              <a:pathLst>
                <a:path w="1548" h="1478" extrusionOk="0">
                  <a:moveTo>
                    <a:pt x="799" y="576"/>
                  </a:moveTo>
                  <a:cubicBezTo>
                    <a:pt x="964" y="614"/>
                    <a:pt x="1002" y="830"/>
                    <a:pt x="837" y="893"/>
                  </a:cubicBezTo>
                  <a:cubicBezTo>
                    <a:pt x="812" y="903"/>
                    <a:pt x="786" y="909"/>
                    <a:pt x="761" y="909"/>
                  </a:cubicBezTo>
                  <a:cubicBezTo>
                    <a:pt x="722" y="909"/>
                    <a:pt x="688" y="894"/>
                    <a:pt x="672" y="855"/>
                  </a:cubicBezTo>
                  <a:cubicBezTo>
                    <a:pt x="634" y="754"/>
                    <a:pt x="723" y="652"/>
                    <a:pt x="799" y="576"/>
                  </a:cubicBezTo>
                  <a:close/>
                  <a:moveTo>
                    <a:pt x="825" y="1"/>
                  </a:moveTo>
                  <a:cubicBezTo>
                    <a:pt x="780" y="1"/>
                    <a:pt x="738" y="12"/>
                    <a:pt x="710" y="31"/>
                  </a:cubicBezTo>
                  <a:cubicBezTo>
                    <a:pt x="692" y="28"/>
                    <a:pt x="674" y="26"/>
                    <a:pt x="655" y="26"/>
                  </a:cubicBezTo>
                  <a:cubicBezTo>
                    <a:pt x="594" y="26"/>
                    <a:pt x="533" y="43"/>
                    <a:pt x="495" y="82"/>
                  </a:cubicBezTo>
                  <a:cubicBezTo>
                    <a:pt x="216" y="323"/>
                    <a:pt x="0" y="690"/>
                    <a:pt x="140" y="1071"/>
                  </a:cubicBezTo>
                  <a:cubicBezTo>
                    <a:pt x="247" y="1334"/>
                    <a:pt x="505" y="1478"/>
                    <a:pt x="774" y="1478"/>
                  </a:cubicBezTo>
                  <a:cubicBezTo>
                    <a:pt x="854" y="1478"/>
                    <a:pt x="936" y="1465"/>
                    <a:pt x="1015" y="1438"/>
                  </a:cubicBezTo>
                  <a:cubicBezTo>
                    <a:pt x="1332" y="1337"/>
                    <a:pt x="1547" y="1020"/>
                    <a:pt x="1522" y="678"/>
                  </a:cubicBezTo>
                  <a:cubicBezTo>
                    <a:pt x="1484" y="335"/>
                    <a:pt x="1205" y="69"/>
                    <a:pt x="875" y="6"/>
                  </a:cubicBezTo>
                  <a:cubicBezTo>
                    <a:pt x="858" y="2"/>
                    <a:pt x="841" y="1"/>
                    <a:pt x="82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26"/>
            <p:cNvSpPr/>
            <p:nvPr/>
          </p:nvSpPr>
          <p:spPr>
            <a:xfrm>
              <a:off x="1378386" y="3709877"/>
              <a:ext cx="82009" cy="76813"/>
            </a:xfrm>
            <a:custGeom>
              <a:avLst/>
              <a:gdLst/>
              <a:ahLst/>
              <a:cxnLst/>
              <a:rect l="l" t="t" r="r" b="b"/>
              <a:pathLst>
                <a:path w="2478" h="2321" extrusionOk="0">
                  <a:moveTo>
                    <a:pt x="2091" y="0"/>
                  </a:moveTo>
                  <a:cubicBezTo>
                    <a:pt x="2036" y="0"/>
                    <a:pt x="1978" y="22"/>
                    <a:pt x="1923" y="75"/>
                  </a:cubicBezTo>
                  <a:cubicBezTo>
                    <a:pt x="1594" y="366"/>
                    <a:pt x="1264" y="645"/>
                    <a:pt x="934" y="911"/>
                  </a:cubicBezTo>
                  <a:cubicBezTo>
                    <a:pt x="833" y="810"/>
                    <a:pt x="744" y="696"/>
                    <a:pt x="655" y="594"/>
                  </a:cubicBezTo>
                  <a:cubicBezTo>
                    <a:pt x="592" y="521"/>
                    <a:pt x="514" y="491"/>
                    <a:pt x="438" y="491"/>
                  </a:cubicBezTo>
                  <a:cubicBezTo>
                    <a:pt x="223" y="491"/>
                    <a:pt x="21" y="731"/>
                    <a:pt x="199" y="937"/>
                  </a:cubicBezTo>
                  <a:cubicBezTo>
                    <a:pt x="288" y="1051"/>
                    <a:pt x="389" y="1152"/>
                    <a:pt x="490" y="1266"/>
                  </a:cubicBezTo>
                  <a:cubicBezTo>
                    <a:pt x="402" y="1330"/>
                    <a:pt x="326" y="1393"/>
                    <a:pt x="250" y="1457"/>
                  </a:cubicBezTo>
                  <a:cubicBezTo>
                    <a:pt x="1" y="1633"/>
                    <a:pt x="192" y="1970"/>
                    <a:pt x="430" y="1970"/>
                  </a:cubicBezTo>
                  <a:cubicBezTo>
                    <a:pt x="483" y="1970"/>
                    <a:pt x="538" y="1953"/>
                    <a:pt x="592" y="1913"/>
                  </a:cubicBezTo>
                  <a:cubicBezTo>
                    <a:pt x="681" y="1837"/>
                    <a:pt x="769" y="1774"/>
                    <a:pt x="858" y="1710"/>
                  </a:cubicBezTo>
                  <a:cubicBezTo>
                    <a:pt x="998" y="1875"/>
                    <a:pt x="1150" y="2040"/>
                    <a:pt x="1289" y="2217"/>
                  </a:cubicBezTo>
                  <a:cubicBezTo>
                    <a:pt x="1352" y="2290"/>
                    <a:pt x="1430" y="2321"/>
                    <a:pt x="1506" y="2321"/>
                  </a:cubicBezTo>
                  <a:cubicBezTo>
                    <a:pt x="1721" y="2321"/>
                    <a:pt x="1924" y="2078"/>
                    <a:pt x="1746" y="1862"/>
                  </a:cubicBezTo>
                  <a:cubicBezTo>
                    <a:pt x="1594" y="1698"/>
                    <a:pt x="1454" y="1520"/>
                    <a:pt x="1302" y="1355"/>
                  </a:cubicBezTo>
                  <a:cubicBezTo>
                    <a:pt x="1632" y="1089"/>
                    <a:pt x="1949" y="810"/>
                    <a:pt x="2266" y="531"/>
                  </a:cubicBezTo>
                  <a:cubicBezTo>
                    <a:pt x="2477" y="330"/>
                    <a:pt x="2305" y="0"/>
                    <a:pt x="209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6"/>
            <p:cNvSpPr/>
            <p:nvPr/>
          </p:nvSpPr>
          <p:spPr>
            <a:xfrm>
              <a:off x="1298463" y="3677511"/>
              <a:ext cx="25516" cy="103256"/>
            </a:xfrm>
            <a:custGeom>
              <a:avLst/>
              <a:gdLst/>
              <a:ahLst/>
              <a:cxnLst/>
              <a:rect l="l" t="t" r="r" b="b"/>
              <a:pathLst>
                <a:path w="771" h="3120" extrusionOk="0">
                  <a:moveTo>
                    <a:pt x="451" y="0"/>
                  </a:moveTo>
                  <a:cubicBezTo>
                    <a:pt x="324" y="0"/>
                    <a:pt x="203" y="76"/>
                    <a:pt x="192" y="241"/>
                  </a:cubicBezTo>
                  <a:cubicBezTo>
                    <a:pt x="128" y="1091"/>
                    <a:pt x="65" y="1940"/>
                    <a:pt x="14" y="2802"/>
                  </a:cubicBezTo>
                  <a:cubicBezTo>
                    <a:pt x="0" y="3005"/>
                    <a:pt x="167" y="3119"/>
                    <a:pt x="325" y="3119"/>
                  </a:cubicBezTo>
                  <a:cubicBezTo>
                    <a:pt x="452" y="3119"/>
                    <a:pt x="574" y="3044"/>
                    <a:pt x="585" y="2878"/>
                  </a:cubicBezTo>
                  <a:cubicBezTo>
                    <a:pt x="636" y="2029"/>
                    <a:pt x="686" y="1167"/>
                    <a:pt x="750" y="317"/>
                  </a:cubicBezTo>
                  <a:cubicBezTo>
                    <a:pt x="771" y="114"/>
                    <a:pt x="607" y="0"/>
                    <a:pt x="45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6"/>
            <p:cNvSpPr/>
            <p:nvPr/>
          </p:nvSpPr>
          <p:spPr>
            <a:xfrm>
              <a:off x="1247299" y="3698559"/>
              <a:ext cx="49543" cy="44149"/>
            </a:xfrm>
            <a:custGeom>
              <a:avLst/>
              <a:gdLst/>
              <a:ahLst/>
              <a:cxnLst/>
              <a:rect l="l" t="t" r="r" b="b"/>
              <a:pathLst>
                <a:path w="1497" h="1334" extrusionOk="0">
                  <a:moveTo>
                    <a:pt x="766" y="567"/>
                  </a:moveTo>
                  <a:cubicBezTo>
                    <a:pt x="796" y="567"/>
                    <a:pt x="826" y="583"/>
                    <a:pt x="850" y="619"/>
                  </a:cubicBezTo>
                  <a:cubicBezTo>
                    <a:pt x="850" y="629"/>
                    <a:pt x="857" y="659"/>
                    <a:pt x="856" y="659"/>
                  </a:cubicBezTo>
                  <a:cubicBezTo>
                    <a:pt x="855" y="659"/>
                    <a:pt x="854" y="655"/>
                    <a:pt x="850" y="645"/>
                  </a:cubicBezTo>
                  <a:cubicBezTo>
                    <a:pt x="847" y="638"/>
                    <a:pt x="846" y="636"/>
                    <a:pt x="845" y="636"/>
                  </a:cubicBezTo>
                  <a:cubicBezTo>
                    <a:pt x="843" y="636"/>
                    <a:pt x="850" y="657"/>
                    <a:pt x="850" y="657"/>
                  </a:cubicBezTo>
                  <a:cubicBezTo>
                    <a:pt x="838" y="683"/>
                    <a:pt x="838" y="708"/>
                    <a:pt x="812" y="734"/>
                  </a:cubicBezTo>
                  <a:lnTo>
                    <a:pt x="762" y="759"/>
                  </a:lnTo>
                  <a:lnTo>
                    <a:pt x="711" y="759"/>
                  </a:lnTo>
                  <a:cubicBezTo>
                    <a:pt x="660" y="734"/>
                    <a:pt x="647" y="708"/>
                    <a:pt x="635" y="683"/>
                  </a:cubicBezTo>
                  <a:lnTo>
                    <a:pt x="622" y="683"/>
                  </a:lnTo>
                  <a:cubicBezTo>
                    <a:pt x="647" y="657"/>
                    <a:pt x="660" y="645"/>
                    <a:pt x="673" y="619"/>
                  </a:cubicBezTo>
                  <a:cubicBezTo>
                    <a:pt x="699" y="586"/>
                    <a:pt x="733" y="567"/>
                    <a:pt x="766" y="567"/>
                  </a:cubicBezTo>
                  <a:close/>
                  <a:moveTo>
                    <a:pt x="774" y="0"/>
                  </a:moveTo>
                  <a:cubicBezTo>
                    <a:pt x="568" y="0"/>
                    <a:pt x="362" y="100"/>
                    <a:pt x="229" y="277"/>
                  </a:cubicBezTo>
                  <a:lnTo>
                    <a:pt x="216" y="290"/>
                  </a:lnTo>
                  <a:cubicBezTo>
                    <a:pt x="128" y="315"/>
                    <a:pt x="64" y="391"/>
                    <a:pt x="51" y="505"/>
                  </a:cubicBezTo>
                  <a:cubicBezTo>
                    <a:pt x="1" y="822"/>
                    <a:pt x="178" y="1139"/>
                    <a:pt x="470" y="1279"/>
                  </a:cubicBezTo>
                  <a:cubicBezTo>
                    <a:pt x="555" y="1316"/>
                    <a:pt x="645" y="1333"/>
                    <a:pt x="733" y="1333"/>
                  </a:cubicBezTo>
                  <a:cubicBezTo>
                    <a:pt x="947" y="1333"/>
                    <a:pt x="1156" y="1230"/>
                    <a:pt x="1281" y="1051"/>
                  </a:cubicBezTo>
                  <a:cubicBezTo>
                    <a:pt x="1497" y="772"/>
                    <a:pt x="1459" y="391"/>
                    <a:pt x="1193" y="163"/>
                  </a:cubicBezTo>
                  <a:cubicBezTo>
                    <a:pt x="1071" y="52"/>
                    <a:pt x="922" y="0"/>
                    <a:pt x="77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6"/>
            <p:cNvSpPr/>
            <p:nvPr/>
          </p:nvSpPr>
          <p:spPr>
            <a:xfrm>
              <a:off x="1347178" y="3732051"/>
              <a:ext cx="33" cy="33"/>
            </a:xfrm>
            <a:custGeom>
              <a:avLst/>
              <a:gdLst/>
              <a:ahLst/>
              <a:cxnLst/>
              <a:rect l="l" t="t" r="r" b="b"/>
              <a:pathLst>
                <a:path w="1" h="1" extrusionOk="0">
                  <a:moveTo>
                    <a:pt x="1" y="1"/>
                  </a:moveTo>
                  <a:lnTo>
                    <a:pt x="1" y="1"/>
                  </a:lnTo>
                  <a:lnTo>
                    <a:pt x="1" y="1"/>
                  </a:lnTo>
                  <a:close/>
                </a:path>
              </a:pathLst>
            </a:custGeom>
            <a:solidFill>
              <a:srgbClr val="5B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6"/>
            <p:cNvSpPr/>
            <p:nvPr/>
          </p:nvSpPr>
          <p:spPr>
            <a:xfrm>
              <a:off x="1319908" y="3713683"/>
              <a:ext cx="52058" cy="45142"/>
            </a:xfrm>
            <a:custGeom>
              <a:avLst/>
              <a:gdLst/>
              <a:ahLst/>
              <a:cxnLst/>
              <a:rect l="l" t="t" r="r" b="b"/>
              <a:pathLst>
                <a:path w="1573" h="1364" extrusionOk="0">
                  <a:moveTo>
                    <a:pt x="825" y="556"/>
                  </a:moveTo>
                  <a:lnTo>
                    <a:pt x="850" y="568"/>
                  </a:lnTo>
                  <a:cubicBezTo>
                    <a:pt x="863" y="581"/>
                    <a:pt x="888" y="594"/>
                    <a:pt x="901" y="619"/>
                  </a:cubicBezTo>
                  <a:cubicBezTo>
                    <a:pt x="926" y="670"/>
                    <a:pt x="901" y="746"/>
                    <a:pt x="850" y="771"/>
                  </a:cubicBezTo>
                  <a:cubicBezTo>
                    <a:pt x="825" y="789"/>
                    <a:pt x="800" y="796"/>
                    <a:pt x="777" y="796"/>
                  </a:cubicBezTo>
                  <a:cubicBezTo>
                    <a:pt x="686" y="796"/>
                    <a:pt x="629" y="675"/>
                    <a:pt x="710" y="594"/>
                  </a:cubicBezTo>
                  <a:cubicBezTo>
                    <a:pt x="749" y="594"/>
                    <a:pt x="787" y="581"/>
                    <a:pt x="825" y="556"/>
                  </a:cubicBezTo>
                  <a:lnTo>
                    <a:pt x="825" y="556"/>
                  </a:lnTo>
                  <a:cubicBezTo>
                    <a:pt x="816" y="560"/>
                    <a:pt x="812" y="561"/>
                    <a:pt x="811" y="561"/>
                  </a:cubicBezTo>
                  <a:cubicBezTo>
                    <a:pt x="808" y="561"/>
                    <a:pt x="816" y="556"/>
                    <a:pt x="825" y="556"/>
                  </a:cubicBezTo>
                  <a:close/>
                  <a:moveTo>
                    <a:pt x="847" y="0"/>
                  </a:moveTo>
                  <a:cubicBezTo>
                    <a:pt x="747" y="0"/>
                    <a:pt x="644" y="24"/>
                    <a:pt x="546" y="74"/>
                  </a:cubicBezTo>
                  <a:cubicBezTo>
                    <a:pt x="537" y="71"/>
                    <a:pt x="527" y="70"/>
                    <a:pt x="518" y="70"/>
                  </a:cubicBezTo>
                  <a:cubicBezTo>
                    <a:pt x="473" y="70"/>
                    <a:pt x="423" y="93"/>
                    <a:pt x="381" y="124"/>
                  </a:cubicBezTo>
                  <a:cubicBezTo>
                    <a:pt x="89" y="353"/>
                    <a:pt x="0" y="784"/>
                    <a:pt x="229" y="1088"/>
                  </a:cubicBezTo>
                  <a:cubicBezTo>
                    <a:pt x="360" y="1266"/>
                    <a:pt x="577" y="1364"/>
                    <a:pt x="792" y="1364"/>
                  </a:cubicBezTo>
                  <a:cubicBezTo>
                    <a:pt x="929" y="1364"/>
                    <a:pt x="1066" y="1324"/>
                    <a:pt x="1180" y="1240"/>
                  </a:cubicBezTo>
                  <a:cubicBezTo>
                    <a:pt x="1471" y="1037"/>
                    <a:pt x="1573" y="606"/>
                    <a:pt x="1383" y="302"/>
                  </a:cubicBezTo>
                  <a:cubicBezTo>
                    <a:pt x="1254" y="105"/>
                    <a:pt x="1056" y="0"/>
                    <a:pt x="84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6"/>
            <p:cNvSpPr/>
            <p:nvPr/>
          </p:nvSpPr>
          <p:spPr>
            <a:xfrm>
              <a:off x="1451624" y="3737611"/>
              <a:ext cx="39284" cy="36769"/>
            </a:xfrm>
            <a:custGeom>
              <a:avLst/>
              <a:gdLst/>
              <a:ahLst/>
              <a:cxnLst/>
              <a:rect l="l" t="t" r="r" b="b"/>
              <a:pathLst>
                <a:path w="1187" h="1111" extrusionOk="0">
                  <a:moveTo>
                    <a:pt x="402" y="0"/>
                  </a:moveTo>
                  <a:cubicBezTo>
                    <a:pt x="199" y="0"/>
                    <a:pt x="0" y="241"/>
                    <a:pt x="167" y="454"/>
                  </a:cubicBezTo>
                  <a:cubicBezTo>
                    <a:pt x="294" y="631"/>
                    <a:pt x="433" y="822"/>
                    <a:pt x="573" y="999"/>
                  </a:cubicBezTo>
                  <a:cubicBezTo>
                    <a:pt x="631" y="1078"/>
                    <a:pt x="706" y="1110"/>
                    <a:pt x="781" y="1110"/>
                  </a:cubicBezTo>
                  <a:cubicBezTo>
                    <a:pt x="985" y="1110"/>
                    <a:pt x="1187" y="870"/>
                    <a:pt x="1029" y="657"/>
                  </a:cubicBezTo>
                  <a:cubicBezTo>
                    <a:pt x="890" y="467"/>
                    <a:pt x="750" y="289"/>
                    <a:pt x="611" y="111"/>
                  </a:cubicBezTo>
                  <a:cubicBezTo>
                    <a:pt x="553" y="33"/>
                    <a:pt x="477" y="0"/>
                    <a:pt x="40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6"/>
            <p:cNvSpPr/>
            <p:nvPr/>
          </p:nvSpPr>
          <p:spPr>
            <a:xfrm>
              <a:off x="1518409" y="3650241"/>
              <a:ext cx="75159" cy="67315"/>
            </a:xfrm>
            <a:custGeom>
              <a:avLst/>
              <a:gdLst/>
              <a:ahLst/>
              <a:cxnLst/>
              <a:rect l="l" t="t" r="r" b="b"/>
              <a:pathLst>
                <a:path w="2271" h="2034" extrusionOk="0">
                  <a:moveTo>
                    <a:pt x="286" y="0"/>
                  </a:moveTo>
                  <a:cubicBezTo>
                    <a:pt x="158" y="0"/>
                    <a:pt x="37" y="76"/>
                    <a:pt x="26" y="241"/>
                  </a:cubicBezTo>
                  <a:cubicBezTo>
                    <a:pt x="13" y="532"/>
                    <a:pt x="0" y="824"/>
                    <a:pt x="13" y="1103"/>
                  </a:cubicBezTo>
                  <a:cubicBezTo>
                    <a:pt x="26" y="1344"/>
                    <a:pt x="13" y="1699"/>
                    <a:pt x="152" y="1902"/>
                  </a:cubicBezTo>
                  <a:cubicBezTo>
                    <a:pt x="218" y="1997"/>
                    <a:pt x="303" y="2034"/>
                    <a:pt x="392" y="2034"/>
                  </a:cubicBezTo>
                  <a:cubicBezTo>
                    <a:pt x="493" y="2034"/>
                    <a:pt x="598" y="1988"/>
                    <a:pt x="685" y="1927"/>
                  </a:cubicBezTo>
                  <a:cubicBezTo>
                    <a:pt x="913" y="1762"/>
                    <a:pt x="1116" y="1585"/>
                    <a:pt x="1319" y="1395"/>
                  </a:cubicBezTo>
                  <a:cubicBezTo>
                    <a:pt x="1420" y="1522"/>
                    <a:pt x="1534" y="1648"/>
                    <a:pt x="1636" y="1775"/>
                  </a:cubicBezTo>
                  <a:cubicBezTo>
                    <a:pt x="1699" y="1848"/>
                    <a:pt x="1777" y="1879"/>
                    <a:pt x="1854" y="1879"/>
                  </a:cubicBezTo>
                  <a:cubicBezTo>
                    <a:pt x="2068" y="1879"/>
                    <a:pt x="2270" y="1638"/>
                    <a:pt x="2092" y="1433"/>
                  </a:cubicBezTo>
                  <a:cubicBezTo>
                    <a:pt x="1839" y="1128"/>
                    <a:pt x="1585" y="824"/>
                    <a:pt x="1332" y="507"/>
                  </a:cubicBezTo>
                  <a:cubicBezTo>
                    <a:pt x="1274" y="429"/>
                    <a:pt x="1198" y="396"/>
                    <a:pt x="1123" y="396"/>
                  </a:cubicBezTo>
                  <a:cubicBezTo>
                    <a:pt x="919" y="396"/>
                    <a:pt x="718" y="636"/>
                    <a:pt x="875" y="849"/>
                  </a:cubicBezTo>
                  <a:cubicBezTo>
                    <a:pt x="913" y="887"/>
                    <a:pt x="938" y="913"/>
                    <a:pt x="964" y="951"/>
                  </a:cubicBezTo>
                  <a:cubicBezTo>
                    <a:pt x="850" y="1052"/>
                    <a:pt x="723" y="1166"/>
                    <a:pt x="609" y="1281"/>
                  </a:cubicBezTo>
                  <a:cubicBezTo>
                    <a:pt x="596" y="1192"/>
                    <a:pt x="583" y="1116"/>
                    <a:pt x="583" y="1040"/>
                  </a:cubicBezTo>
                  <a:cubicBezTo>
                    <a:pt x="571" y="799"/>
                    <a:pt x="571" y="558"/>
                    <a:pt x="596" y="317"/>
                  </a:cubicBezTo>
                  <a:cubicBezTo>
                    <a:pt x="610" y="114"/>
                    <a:pt x="443" y="0"/>
                    <a:pt x="28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6"/>
            <p:cNvSpPr/>
            <p:nvPr/>
          </p:nvSpPr>
          <p:spPr>
            <a:xfrm>
              <a:off x="1560373" y="3628332"/>
              <a:ext cx="53912" cy="54309"/>
            </a:xfrm>
            <a:custGeom>
              <a:avLst/>
              <a:gdLst/>
              <a:ahLst/>
              <a:cxnLst/>
              <a:rect l="l" t="t" r="r" b="b"/>
              <a:pathLst>
                <a:path w="1629" h="1641" extrusionOk="0">
                  <a:moveTo>
                    <a:pt x="416" y="0"/>
                  </a:moveTo>
                  <a:cubicBezTo>
                    <a:pt x="202" y="0"/>
                    <a:pt x="0" y="241"/>
                    <a:pt x="178" y="446"/>
                  </a:cubicBezTo>
                  <a:cubicBezTo>
                    <a:pt x="469" y="789"/>
                    <a:pt x="748" y="1144"/>
                    <a:pt x="1015" y="1524"/>
                  </a:cubicBezTo>
                  <a:cubicBezTo>
                    <a:pt x="1073" y="1607"/>
                    <a:pt x="1149" y="1641"/>
                    <a:pt x="1225" y="1641"/>
                  </a:cubicBezTo>
                  <a:cubicBezTo>
                    <a:pt x="1428" y="1641"/>
                    <a:pt x="1628" y="1394"/>
                    <a:pt x="1471" y="1182"/>
                  </a:cubicBezTo>
                  <a:cubicBezTo>
                    <a:pt x="1205" y="801"/>
                    <a:pt x="926" y="446"/>
                    <a:pt x="634" y="104"/>
                  </a:cubicBezTo>
                  <a:cubicBezTo>
                    <a:pt x="571" y="31"/>
                    <a:pt x="493" y="0"/>
                    <a:pt x="41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6"/>
            <p:cNvSpPr/>
            <p:nvPr/>
          </p:nvSpPr>
          <p:spPr>
            <a:xfrm>
              <a:off x="1606705" y="3524878"/>
              <a:ext cx="66157" cy="77806"/>
            </a:xfrm>
            <a:custGeom>
              <a:avLst/>
              <a:gdLst/>
              <a:ahLst/>
              <a:cxnLst/>
              <a:rect l="l" t="t" r="r" b="b"/>
              <a:pathLst>
                <a:path w="1999" h="2351" extrusionOk="0">
                  <a:moveTo>
                    <a:pt x="959" y="567"/>
                  </a:moveTo>
                  <a:lnTo>
                    <a:pt x="1009" y="592"/>
                  </a:lnTo>
                  <a:cubicBezTo>
                    <a:pt x="1154" y="701"/>
                    <a:pt x="1138" y="924"/>
                    <a:pt x="951" y="924"/>
                  </a:cubicBezTo>
                  <a:cubicBezTo>
                    <a:pt x="942" y="924"/>
                    <a:pt x="931" y="923"/>
                    <a:pt x="921" y="922"/>
                  </a:cubicBezTo>
                  <a:cubicBezTo>
                    <a:pt x="845" y="871"/>
                    <a:pt x="832" y="795"/>
                    <a:pt x="857" y="707"/>
                  </a:cubicBezTo>
                  <a:cubicBezTo>
                    <a:pt x="870" y="669"/>
                    <a:pt x="908" y="580"/>
                    <a:pt x="959" y="567"/>
                  </a:cubicBezTo>
                  <a:close/>
                  <a:moveTo>
                    <a:pt x="955" y="0"/>
                  </a:moveTo>
                  <a:cubicBezTo>
                    <a:pt x="360" y="0"/>
                    <a:pt x="1" y="974"/>
                    <a:pt x="578" y="1366"/>
                  </a:cubicBezTo>
                  <a:cubicBezTo>
                    <a:pt x="616" y="1404"/>
                    <a:pt x="654" y="1417"/>
                    <a:pt x="692" y="1417"/>
                  </a:cubicBezTo>
                  <a:cubicBezTo>
                    <a:pt x="730" y="1455"/>
                    <a:pt x="781" y="1480"/>
                    <a:pt x="832" y="1493"/>
                  </a:cubicBezTo>
                  <a:cubicBezTo>
                    <a:pt x="858" y="1496"/>
                    <a:pt x="884" y="1498"/>
                    <a:pt x="910" y="1498"/>
                  </a:cubicBezTo>
                  <a:cubicBezTo>
                    <a:pt x="973" y="1498"/>
                    <a:pt x="1035" y="1489"/>
                    <a:pt x="1098" y="1480"/>
                  </a:cubicBezTo>
                  <a:cubicBezTo>
                    <a:pt x="1136" y="1493"/>
                    <a:pt x="1187" y="1493"/>
                    <a:pt x="1238" y="1493"/>
                  </a:cubicBezTo>
                  <a:cubicBezTo>
                    <a:pt x="1249" y="1491"/>
                    <a:pt x="1259" y="1490"/>
                    <a:pt x="1269" y="1490"/>
                  </a:cubicBezTo>
                  <a:cubicBezTo>
                    <a:pt x="1424" y="1490"/>
                    <a:pt x="1284" y="1775"/>
                    <a:pt x="1212" y="1835"/>
                  </a:cubicBezTo>
                  <a:cubicBezTo>
                    <a:pt x="1098" y="1937"/>
                    <a:pt x="1060" y="2101"/>
                    <a:pt x="1162" y="2241"/>
                  </a:cubicBezTo>
                  <a:cubicBezTo>
                    <a:pt x="1215" y="2309"/>
                    <a:pt x="1305" y="2350"/>
                    <a:pt x="1393" y="2350"/>
                  </a:cubicBezTo>
                  <a:cubicBezTo>
                    <a:pt x="1451" y="2350"/>
                    <a:pt x="1509" y="2332"/>
                    <a:pt x="1555" y="2292"/>
                  </a:cubicBezTo>
                  <a:cubicBezTo>
                    <a:pt x="1808" y="2063"/>
                    <a:pt x="1998" y="1721"/>
                    <a:pt x="1884" y="1366"/>
                  </a:cubicBezTo>
                  <a:cubicBezTo>
                    <a:pt x="1834" y="1239"/>
                    <a:pt x="1745" y="1125"/>
                    <a:pt x="1631" y="1036"/>
                  </a:cubicBezTo>
                  <a:lnTo>
                    <a:pt x="1656" y="1011"/>
                  </a:lnTo>
                  <a:cubicBezTo>
                    <a:pt x="1770" y="656"/>
                    <a:pt x="1580" y="263"/>
                    <a:pt x="1263" y="85"/>
                  </a:cubicBezTo>
                  <a:cubicBezTo>
                    <a:pt x="1156" y="26"/>
                    <a:pt x="1053" y="0"/>
                    <a:pt x="95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6"/>
            <p:cNvSpPr/>
            <p:nvPr/>
          </p:nvSpPr>
          <p:spPr>
            <a:xfrm>
              <a:off x="1663165" y="3512997"/>
              <a:ext cx="60895" cy="66190"/>
            </a:xfrm>
            <a:custGeom>
              <a:avLst/>
              <a:gdLst/>
              <a:ahLst/>
              <a:cxnLst/>
              <a:rect l="l" t="t" r="r" b="b"/>
              <a:pathLst>
                <a:path w="1840" h="2000" extrusionOk="0">
                  <a:moveTo>
                    <a:pt x="724" y="0"/>
                  </a:moveTo>
                  <a:cubicBezTo>
                    <a:pt x="663" y="0"/>
                    <a:pt x="600" y="19"/>
                    <a:pt x="546" y="51"/>
                  </a:cubicBezTo>
                  <a:cubicBezTo>
                    <a:pt x="407" y="140"/>
                    <a:pt x="267" y="229"/>
                    <a:pt x="140" y="317"/>
                  </a:cubicBezTo>
                  <a:cubicBezTo>
                    <a:pt x="14" y="394"/>
                    <a:pt x="1" y="571"/>
                    <a:pt x="64" y="698"/>
                  </a:cubicBezTo>
                  <a:cubicBezTo>
                    <a:pt x="64" y="736"/>
                    <a:pt x="77" y="799"/>
                    <a:pt x="115" y="850"/>
                  </a:cubicBezTo>
                  <a:cubicBezTo>
                    <a:pt x="356" y="1192"/>
                    <a:pt x="597" y="1535"/>
                    <a:pt x="825" y="1890"/>
                  </a:cubicBezTo>
                  <a:cubicBezTo>
                    <a:pt x="878" y="1958"/>
                    <a:pt x="973" y="1999"/>
                    <a:pt x="1064" y="1999"/>
                  </a:cubicBezTo>
                  <a:cubicBezTo>
                    <a:pt x="1125" y="1999"/>
                    <a:pt x="1185" y="1981"/>
                    <a:pt x="1231" y="1941"/>
                  </a:cubicBezTo>
                  <a:cubicBezTo>
                    <a:pt x="1332" y="1852"/>
                    <a:pt x="1446" y="1763"/>
                    <a:pt x="1573" y="1700"/>
                  </a:cubicBezTo>
                  <a:cubicBezTo>
                    <a:pt x="1839" y="1540"/>
                    <a:pt x="1632" y="1202"/>
                    <a:pt x="1379" y="1202"/>
                  </a:cubicBezTo>
                  <a:cubicBezTo>
                    <a:pt x="1330" y="1202"/>
                    <a:pt x="1280" y="1215"/>
                    <a:pt x="1231" y="1243"/>
                  </a:cubicBezTo>
                  <a:cubicBezTo>
                    <a:pt x="1193" y="1268"/>
                    <a:pt x="1155" y="1281"/>
                    <a:pt x="1129" y="1307"/>
                  </a:cubicBezTo>
                  <a:cubicBezTo>
                    <a:pt x="977" y="1091"/>
                    <a:pt x="825" y="863"/>
                    <a:pt x="673" y="647"/>
                  </a:cubicBezTo>
                  <a:cubicBezTo>
                    <a:pt x="749" y="609"/>
                    <a:pt x="812" y="558"/>
                    <a:pt x="888" y="508"/>
                  </a:cubicBezTo>
                  <a:cubicBezTo>
                    <a:pt x="1015" y="432"/>
                    <a:pt x="1028" y="229"/>
                    <a:pt x="939" y="115"/>
                  </a:cubicBezTo>
                  <a:cubicBezTo>
                    <a:pt x="888" y="34"/>
                    <a:pt x="808" y="0"/>
                    <a:pt x="72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6"/>
            <p:cNvSpPr/>
            <p:nvPr/>
          </p:nvSpPr>
          <p:spPr>
            <a:xfrm>
              <a:off x="1703044" y="3489368"/>
              <a:ext cx="78832" cy="67282"/>
            </a:xfrm>
            <a:custGeom>
              <a:avLst/>
              <a:gdLst/>
              <a:ahLst/>
              <a:cxnLst/>
              <a:rect l="l" t="t" r="r" b="b"/>
              <a:pathLst>
                <a:path w="2382" h="2033" extrusionOk="0">
                  <a:moveTo>
                    <a:pt x="649" y="1"/>
                  </a:moveTo>
                  <a:cubicBezTo>
                    <a:pt x="627" y="1"/>
                    <a:pt x="606" y="2"/>
                    <a:pt x="584" y="4"/>
                  </a:cubicBezTo>
                  <a:cubicBezTo>
                    <a:pt x="191" y="55"/>
                    <a:pt x="13" y="435"/>
                    <a:pt x="0" y="791"/>
                  </a:cubicBezTo>
                  <a:cubicBezTo>
                    <a:pt x="0" y="1053"/>
                    <a:pt x="134" y="1278"/>
                    <a:pt x="351" y="1278"/>
                  </a:cubicBezTo>
                  <a:cubicBezTo>
                    <a:pt x="417" y="1278"/>
                    <a:pt x="491" y="1257"/>
                    <a:pt x="571" y="1209"/>
                  </a:cubicBezTo>
                  <a:cubicBezTo>
                    <a:pt x="774" y="1095"/>
                    <a:pt x="711" y="879"/>
                    <a:pt x="571" y="765"/>
                  </a:cubicBezTo>
                  <a:cubicBezTo>
                    <a:pt x="571" y="687"/>
                    <a:pt x="609" y="601"/>
                    <a:pt x="673" y="601"/>
                  </a:cubicBezTo>
                  <a:cubicBezTo>
                    <a:pt x="692" y="601"/>
                    <a:pt x="713" y="608"/>
                    <a:pt x="736" y="626"/>
                  </a:cubicBezTo>
                  <a:cubicBezTo>
                    <a:pt x="837" y="702"/>
                    <a:pt x="787" y="943"/>
                    <a:pt x="787" y="1044"/>
                  </a:cubicBezTo>
                  <a:cubicBezTo>
                    <a:pt x="749" y="1336"/>
                    <a:pt x="723" y="1589"/>
                    <a:pt x="825" y="1856"/>
                  </a:cubicBezTo>
                  <a:cubicBezTo>
                    <a:pt x="866" y="1980"/>
                    <a:pt x="964" y="2033"/>
                    <a:pt x="1067" y="2033"/>
                  </a:cubicBezTo>
                  <a:cubicBezTo>
                    <a:pt x="1153" y="2033"/>
                    <a:pt x="1243" y="1995"/>
                    <a:pt x="1307" y="1932"/>
                  </a:cubicBezTo>
                  <a:cubicBezTo>
                    <a:pt x="1560" y="1678"/>
                    <a:pt x="1839" y="1450"/>
                    <a:pt x="2131" y="1247"/>
                  </a:cubicBezTo>
                  <a:cubicBezTo>
                    <a:pt x="2382" y="1080"/>
                    <a:pt x="2193" y="740"/>
                    <a:pt x="1948" y="740"/>
                  </a:cubicBezTo>
                  <a:cubicBezTo>
                    <a:pt x="1896" y="740"/>
                    <a:pt x="1842" y="755"/>
                    <a:pt x="1788" y="791"/>
                  </a:cubicBezTo>
                  <a:cubicBezTo>
                    <a:pt x="1624" y="905"/>
                    <a:pt x="1471" y="1019"/>
                    <a:pt x="1332" y="1146"/>
                  </a:cubicBezTo>
                  <a:cubicBezTo>
                    <a:pt x="1345" y="955"/>
                    <a:pt x="1383" y="752"/>
                    <a:pt x="1319" y="562"/>
                  </a:cubicBezTo>
                  <a:cubicBezTo>
                    <a:pt x="1236" y="265"/>
                    <a:pt x="974" y="1"/>
                    <a:pt x="649"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6"/>
            <p:cNvSpPr/>
            <p:nvPr/>
          </p:nvSpPr>
          <p:spPr>
            <a:xfrm>
              <a:off x="1354889" y="3516770"/>
              <a:ext cx="502481" cy="387145"/>
            </a:xfrm>
            <a:custGeom>
              <a:avLst/>
              <a:gdLst/>
              <a:ahLst/>
              <a:cxnLst/>
              <a:rect l="l" t="t" r="r" b="b"/>
              <a:pathLst>
                <a:path w="15183" h="11698" extrusionOk="0">
                  <a:moveTo>
                    <a:pt x="13835" y="566"/>
                  </a:moveTo>
                  <a:cubicBezTo>
                    <a:pt x="14367" y="566"/>
                    <a:pt x="14406" y="1554"/>
                    <a:pt x="13919" y="1712"/>
                  </a:cubicBezTo>
                  <a:cubicBezTo>
                    <a:pt x="13858" y="1735"/>
                    <a:pt x="13799" y="1745"/>
                    <a:pt x="13744" y="1745"/>
                  </a:cubicBezTo>
                  <a:cubicBezTo>
                    <a:pt x="13673" y="1745"/>
                    <a:pt x="13608" y="1728"/>
                    <a:pt x="13551" y="1700"/>
                  </a:cubicBezTo>
                  <a:cubicBezTo>
                    <a:pt x="13691" y="1586"/>
                    <a:pt x="13830" y="1471"/>
                    <a:pt x="13970" y="1357"/>
                  </a:cubicBezTo>
                  <a:cubicBezTo>
                    <a:pt x="14193" y="1164"/>
                    <a:pt x="14018" y="833"/>
                    <a:pt x="13795" y="833"/>
                  </a:cubicBezTo>
                  <a:cubicBezTo>
                    <a:pt x="13740" y="833"/>
                    <a:pt x="13683" y="853"/>
                    <a:pt x="13627" y="901"/>
                  </a:cubicBezTo>
                  <a:cubicBezTo>
                    <a:pt x="13500" y="990"/>
                    <a:pt x="13386" y="1091"/>
                    <a:pt x="13272" y="1193"/>
                  </a:cubicBezTo>
                  <a:cubicBezTo>
                    <a:pt x="13259" y="939"/>
                    <a:pt x="13374" y="698"/>
                    <a:pt x="13653" y="635"/>
                  </a:cubicBezTo>
                  <a:cubicBezTo>
                    <a:pt x="13703" y="622"/>
                    <a:pt x="13741" y="597"/>
                    <a:pt x="13767" y="571"/>
                  </a:cubicBezTo>
                  <a:cubicBezTo>
                    <a:pt x="13790" y="568"/>
                    <a:pt x="13813" y="566"/>
                    <a:pt x="13835" y="566"/>
                  </a:cubicBezTo>
                  <a:close/>
                  <a:moveTo>
                    <a:pt x="13868" y="0"/>
                  </a:moveTo>
                  <a:cubicBezTo>
                    <a:pt x="13815" y="0"/>
                    <a:pt x="13760" y="4"/>
                    <a:pt x="13703" y="13"/>
                  </a:cubicBezTo>
                  <a:cubicBezTo>
                    <a:pt x="13653" y="13"/>
                    <a:pt x="13602" y="39"/>
                    <a:pt x="13564" y="64"/>
                  </a:cubicBezTo>
                  <a:cubicBezTo>
                    <a:pt x="12955" y="216"/>
                    <a:pt x="12600" y="761"/>
                    <a:pt x="12727" y="1383"/>
                  </a:cubicBezTo>
                  <a:cubicBezTo>
                    <a:pt x="12740" y="1459"/>
                    <a:pt x="12752" y="1535"/>
                    <a:pt x="12778" y="1598"/>
                  </a:cubicBezTo>
                  <a:cubicBezTo>
                    <a:pt x="8745" y="4971"/>
                    <a:pt x="4561" y="8179"/>
                    <a:pt x="249" y="11185"/>
                  </a:cubicBezTo>
                  <a:cubicBezTo>
                    <a:pt x="1" y="11361"/>
                    <a:pt x="184" y="11697"/>
                    <a:pt x="425" y="11697"/>
                  </a:cubicBezTo>
                  <a:cubicBezTo>
                    <a:pt x="479" y="11697"/>
                    <a:pt x="536" y="11680"/>
                    <a:pt x="592" y="11641"/>
                  </a:cubicBezTo>
                  <a:cubicBezTo>
                    <a:pt x="4903" y="8636"/>
                    <a:pt x="9075" y="5440"/>
                    <a:pt x="13107" y="2067"/>
                  </a:cubicBezTo>
                  <a:cubicBezTo>
                    <a:pt x="13277" y="2227"/>
                    <a:pt x="13501" y="2316"/>
                    <a:pt x="13762" y="2316"/>
                  </a:cubicBezTo>
                  <a:cubicBezTo>
                    <a:pt x="13833" y="2316"/>
                    <a:pt x="13906" y="2309"/>
                    <a:pt x="13982" y="2296"/>
                  </a:cubicBezTo>
                  <a:cubicBezTo>
                    <a:pt x="15183" y="2041"/>
                    <a:pt x="15026" y="0"/>
                    <a:pt x="1386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6"/>
            <p:cNvSpPr/>
            <p:nvPr/>
          </p:nvSpPr>
          <p:spPr>
            <a:xfrm>
              <a:off x="1220922" y="3595304"/>
              <a:ext cx="66554" cy="60762"/>
            </a:xfrm>
            <a:custGeom>
              <a:avLst/>
              <a:gdLst/>
              <a:ahLst/>
              <a:cxnLst/>
              <a:rect l="l" t="t" r="r" b="b"/>
              <a:pathLst>
                <a:path w="2011" h="1836" extrusionOk="0">
                  <a:moveTo>
                    <a:pt x="1625" y="1"/>
                  </a:moveTo>
                  <a:cubicBezTo>
                    <a:pt x="1570" y="1"/>
                    <a:pt x="1512" y="23"/>
                    <a:pt x="1457" y="75"/>
                  </a:cubicBezTo>
                  <a:cubicBezTo>
                    <a:pt x="1356" y="176"/>
                    <a:pt x="1254" y="278"/>
                    <a:pt x="1140" y="379"/>
                  </a:cubicBezTo>
                  <a:cubicBezTo>
                    <a:pt x="1089" y="303"/>
                    <a:pt x="1039" y="240"/>
                    <a:pt x="988" y="164"/>
                  </a:cubicBezTo>
                  <a:cubicBezTo>
                    <a:pt x="926" y="85"/>
                    <a:pt x="849" y="53"/>
                    <a:pt x="772" y="53"/>
                  </a:cubicBezTo>
                  <a:cubicBezTo>
                    <a:pt x="564" y="53"/>
                    <a:pt x="365" y="293"/>
                    <a:pt x="531" y="506"/>
                  </a:cubicBezTo>
                  <a:cubicBezTo>
                    <a:pt x="595" y="595"/>
                    <a:pt x="671" y="696"/>
                    <a:pt x="734" y="785"/>
                  </a:cubicBezTo>
                  <a:lnTo>
                    <a:pt x="202" y="1305"/>
                  </a:lnTo>
                  <a:cubicBezTo>
                    <a:pt x="0" y="1506"/>
                    <a:pt x="175" y="1836"/>
                    <a:pt x="389" y="1836"/>
                  </a:cubicBezTo>
                  <a:cubicBezTo>
                    <a:pt x="444" y="1836"/>
                    <a:pt x="502" y="1814"/>
                    <a:pt x="557" y="1761"/>
                  </a:cubicBezTo>
                  <a:cubicBezTo>
                    <a:pt x="722" y="1596"/>
                    <a:pt x="886" y="1432"/>
                    <a:pt x="1051" y="1267"/>
                  </a:cubicBezTo>
                  <a:cubicBezTo>
                    <a:pt x="1127" y="1368"/>
                    <a:pt x="1191" y="1470"/>
                    <a:pt x="1254" y="1571"/>
                  </a:cubicBezTo>
                  <a:cubicBezTo>
                    <a:pt x="1304" y="1660"/>
                    <a:pt x="1376" y="1697"/>
                    <a:pt x="1450" y="1697"/>
                  </a:cubicBezTo>
                  <a:cubicBezTo>
                    <a:pt x="1637" y="1697"/>
                    <a:pt x="1835" y="1457"/>
                    <a:pt x="1698" y="1229"/>
                  </a:cubicBezTo>
                  <a:cubicBezTo>
                    <a:pt x="1635" y="1102"/>
                    <a:pt x="1546" y="975"/>
                    <a:pt x="1470" y="861"/>
                  </a:cubicBezTo>
                  <a:cubicBezTo>
                    <a:pt x="1584" y="747"/>
                    <a:pt x="1698" y="633"/>
                    <a:pt x="1799" y="531"/>
                  </a:cubicBezTo>
                  <a:cubicBezTo>
                    <a:pt x="2011" y="330"/>
                    <a:pt x="1838" y="1"/>
                    <a:pt x="162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6"/>
            <p:cNvSpPr/>
            <p:nvPr/>
          </p:nvSpPr>
          <p:spPr>
            <a:xfrm>
              <a:off x="1122168" y="3460377"/>
              <a:ext cx="72842" cy="55732"/>
            </a:xfrm>
            <a:custGeom>
              <a:avLst/>
              <a:gdLst/>
              <a:ahLst/>
              <a:cxnLst/>
              <a:rect l="l" t="t" r="r" b="b"/>
              <a:pathLst>
                <a:path w="2201" h="1684" extrusionOk="0">
                  <a:moveTo>
                    <a:pt x="312" y="0"/>
                  </a:moveTo>
                  <a:cubicBezTo>
                    <a:pt x="156" y="0"/>
                    <a:pt x="1" y="110"/>
                    <a:pt x="28" y="310"/>
                  </a:cubicBezTo>
                  <a:cubicBezTo>
                    <a:pt x="66" y="639"/>
                    <a:pt x="130" y="956"/>
                    <a:pt x="206" y="1273"/>
                  </a:cubicBezTo>
                  <a:cubicBezTo>
                    <a:pt x="219" y="1337"/>
                    <a:pt x="244" y="1375"/>
                    <a:pt x="269" y="1426"/>
                  </a:cubicBezTo>
                  <a:cubicBezTo>
                    <a:pt x="313" y="1539"/>
                    <a:pt x="416" y="1628"/>
                    <a:pt x="533" y="1628"/>
                  </a:cubicBezTo>
                  <a:cubicBezTo>
                    <a:pt x="587" y="1628"/>
                    <a:pt x="645" y="1609"/>
                    <a:pt x="700" y="1565"/>
                  </a:cubicBezTo>
                  <a:cubicBezTo>
                    <a:pt x="891" y="1426"/>
                    <a:pt x="1081" y="1273"/>
                    <a:pt x="1258" y="1121"/>
                  </a:cubicBezTo>
                  <a:cubicBezTo>
                    <a:pt x="1360" y="1273"/>
                    <a:pt x="1474" y="1413"/>
                    <a:pt x="1588" y="1565"/>
                  </a:cubicBezTo>
                  <a:cubicBezTo>
                    <a:pt x="1647" y="1649"/>
                    <a:pt x="1725" y="1684"/>
                    <a:pt x="1802" y="1684"/>
                  </a:cubicBezTo>
                  <a:cubicBezTo>
                    <a:pt x="2004" y="1684"/>
                    <a:pt x="2201" y="1443"/>
                    <a:pt x="2045" y="1223"/>
                  </a:cubicBezTo>
                  <a:cubicBezTo>
                    <a:pt x="1778" y="868"/>
                    <a:pt x="1525" y="513"/>
                    <a:pt x="1271" y="170"/>
                  </a:cubicBezTo>
                  <a:cubicBezTo>
                    <a:pt x="1212" y="86"/>
                    <a:pt x="1134" y="52"/>
                    <a:pt x="1057" y="52"/>
                  </a:cubicBezTo>
                  <a:cubicBezTo>
                    <a:pt x="855" y="52"/>
                    <a:pt x="658" y="292"/>
                    <a:pt x="815" y="513"/>
                  </a:cubicBezTo>
                  <a:lnTo>
                    <a:pt x="916" y="652"/>
                  </a:lnTo>
                  <a:cubicBezTo>
                    <a:pt x="840" y="716"/>
                    <a:pt x="764" y="779"/>
                    <a:pt x="700" y="842"/>
                  </a:cubicBezTo>
                  <a:cubicBezTo>
                    <a:pt x="662" y="639"/>
                    <a:pt x="624" y="449"/>
                    <a:pt x="599" y="246"/>
                  </a:cubicBezTo>
                  <a:cubicBezTo>
                    <a:pt x="576" y="78"/>
                    <a:pt x="444" y="0"/>
                    <a:pt x="31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6"/>
            <p:cNvSpPr/>
            <p:nvPr/>
          </p:nvSpPr>
          <p:spPr>
            <a:xfrm>
              <a:off x="1205368" y="3411430"/>
              <a:ext cx="79560" cy="62086"/>
            </a:xfrm>
            <a:custGeom>
              <a:avLst/>
              <a:gdLst/>
              <a:ahLst/>
              <a:cxnLst/>
              <a:rect l="l" t="t" r="r" b="b"/>
              <a:pathLst>
                <a:path w="2404" h="1876" extrusionOk="0">
                  <a:moveTo>
                    <a:pt x="760" y="0"/>
                  </a:moveTo>
                  <a:cubicBezTo>
                    <a:pt x="285" y="0"/>
                    <a:pt x="1" y="667"/>
                    <a:pt x="241" y="1066"/>
                  </a:cubicBezTo>
                  <a:cubicBezTo>
                    <a:pt x="290" y="1154"/>
                    <a:pt x="360" y="1190"/>
                    <a:pt x="433" y="1190"/>
                  </a:cubicBezTo>
                  <a:cubicBezTo>
                    <a:pt x="621" y="1190"/>
                    <a:pt x="822" y="944"/>
                    <a:pt x="684" y="724"/>
                  </a:cubicBezTo>
                  <a:cubicBezTo>
                    <a:pt x="659" y="673"/>
                    <a:pt x="837" y="597"/>
                    <a:pt x="760" y="571"/>
                  </a:cubicBezTo>
                  <a:lnTo>
                    <a:pt x="760" y="571"/>
                  </a:lnTo>
                  <a:cubicBezTo>
                    <a:pt x="875" y="597"/>
                    <a:pt x="887" y="850"/>
                    <a:pt x="887" y="927"/>
                  </a:cubicBezTo>
                  <a:cubicBezTo>
                    <a:pt x="913" y="1155"/>
                    <a:pt x="875" y="1383"/>
                    <a:pt x="900" y="1611"/>
                  </a:cubicBezTo>
                  <a:cubicBezTo>
                    <a:pt x="918" y="1757"/>
                    <a:pt x="1060" y="1876"/>
                    <a:pt x="1200" y="1876"/>
                  </a:cubicBezTo>
                  <a:cubicBezTo>
                    <a:pt x="1255" y="1876"/>
                    <a:pt x="1310" y="1857"/>
                    <a:pt x="1356" y="1814"/>
                  </a:cubicBezTo>
                  <a:cubicBezTo>
                    <a:pt x="1610" y="1561"/>
                    <a:pt x="1889" y="1332"/>
                    <a:pt x="2168" y="1117"/>
                  </a:cubicBezTo>
                  <a:cubicBezTo>
                    <a:pt x="2404" y="932"/>
                    <a:pt x="2225" y="598"/>
                    <a:pt x="1994" y="598"/>
                  </a:cubicBezTo>
                  <a:cubicBezTo>
                    <a:pt x="1939" y="598"/>
                    <a:pt x="1881" y="617"/>
                    <a:pt x="1826" y="660"/>
                  </a:cubicBezTo>
                  <a:cubicBezTo>
                    <a:pt x="1699" y="749"/>
                    <a:pt x="1572" y="863"/>
                    <a:pt x="1445" y="965"/>
                  </a:cubicBezTo>
                  <a:cubicBezTo>
                    <a:pt x="1433" y="559"/>
                    <a:pt x="1369" y="166"/>
                    <a:pt x="925" y="26"/>
                  </a:cubicBezTo>
                  <a:cubicBezTo>
                    <a:pt x="868" y="8"/>
                    <a:pt x="813" y="0"/>
                    <a:pt x="76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6"/>
            <p:cNvSpPr/>
            <p:nvPr/>
          </p:nvSpPr>
          <p:spPr>
            <a:xfrm>
              <a:off x="1239588" y="3362450"/>
              <a:ext cx="68771" cy="77641"/>
            </a:xfrm>
            <a:custGeom>
              <a:avLst/>
              <a:gdLst/>
              <a:ahLst/>
              <a:cxnLst/>
              <a:rect l="l" t="t" r="r" b="b"/>
              <a:pathLst>
                <a:path w="2078" h="2346" extrusionOk="0">
                  <a:moveTo>
                    <a:pt x="406" y="0"/>
                  </a:moveTo>
                  <a:cubicBezTo>
                    <a:pt x="202" y="0"/>
                    <a:pt x="0" y="241"/>
                    <a:pt x="158" y="454"/>
                  </a:cubicBezTo>
                  <a:cubicBezTo>
                    <a:pt x="589" y="1050"/>
                    <a:pt x="1033" y="1646"/>
                    <a:pt x="1464" y="2229"/>
                  </a:cubicBezTo>
                  <a:cubicBezTo>
                    <a:pt x="1522" y="2311"/>
                    <a:pt x="1598" y="2346"/>
                    <a:pt x="1674" y="2346"/>
                  </a:cubicBezTo>
                  <a:cubicBezTo>
                    <a:pt x="1877" y="2346"/>
                    <a:pt x="2077" y="2099"/>
                    <a:pt x="1920" y="1887"/>
                  </a:cubicBezTo>
                  <a:cubicBezTo>
                    <a:pt x="1489" y="1291"/>
                    <a:pt x="1045" y="707"/>
                    <a:pt x="614" y="111"/>
                  </a:cubicBezTo>
                  <a:cubicBezTo>
                    <a:pt x="556" y="33"/>
                    <a:pt x="481" y="0"/>
                    <a:pt x="40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6"/>
            <p:cNvSpPr/>
            <p:nvPr/>
          </p:nvSpPr>
          <p:spPr>
            <a:xfrm>
              <a:off x="1285920" y="3329322"/>
              <a:ext cx="79759" cy="81811"/>
            </a:xfrm>
            <a:custGeom>
              <a:avLst/>
              <a:gdLst/>
              <a:ahLst/>
              <a:cxnLst/>
              <a:rect l="l" t="t" r="r" b="b"/>
              <a:pathLst>
                <a:path w="2410" h="2472" extrusionOk="0">
                  <a:moveTo>
                    <a:pt x="898" y="576"/>
                  </a:moveTo>
                  <a:cubicBezTo>
                    <a:pt x="1000" y="576"/>
                    <a:pt x="1124" y="688"/>
                    <a:pt x="1103" y="833"/>
                  </a:cubicBezTo>
                  <a:cubicBezTo>
                    <a:pt x="1027" y="833"/>
                    <a:pt x="951" y="871"/>
                    <a:pt x="888" y="948"/>
                  </a:cubicBezTo>
                  <a:cubicBezTo>
                    <a:pt x="863" y="986"/>
                    <a:pt x="837" y="1024"/>
                    <a:pt x="812" y="1062"/>
                  </a:cubicBezTo>
                  <a:lnTo>
                    <a:pt x="774" y="1062"/>
                  </a:lnTo>
                  <a:cubicBezTo>
                    <a:pt x="698" y="1036"/>
                    <a:pt x="685" y="998"/>
                    <a:pt x="685" y="922"/>
                  </a:cubicBezTo>
                  <a:cubicBezTo>
                    <a:pt x="685" y="897"/>
                    <a:pt x="672" y="871"/>
                    <a:pt x="685" y="846"/>
                  </a:cubicBezTo>
                  <a:cubicBezTo>
                    <a:pt x="723" y="808"/>
                    <a:pt x="761" y="757"/>
                    <a:pt x="774" y="694"/>
                  </a:cubicBezTo>
                  <a:cubicBezTo>
                    <a:pt x="799" y="669"/>
                    <a:pt x="825" y="631"/>
                    <a:pt x="837" y="593"/>
                  </a:cubicBezTo>
                  <a:cubicBezTo>
                    <a:pt x="855" y="581"/>
                    <a:pt x="876" y="576"/>
                    <a:pt x="898" y="576"/>
                  </a:cubicBezTo>
                  <a:close/>
                  <a:moveTo>
                    <a:pt x="1509" y="1290"/>
                  </a:moveTo>
                  <a:cubicBezTo>
                    <a:pt x="1699" y="1303"/>
                    <a:pt x="1890" y="1734"/>
                    <a:pt x="1636" y="1873"/>
                  </a:cubicBezTo>
                  <a:cubicBezTo>
                    <a:pt x="1598" y="1896"/>
                    <a:pt x="1559" y="1906"/>
                    <a:pt x="1519" y="1906"/>
                  </a:cubicBezTo>
                  <a:cubicBezTo>
                    <a:pt x="1426" y="1906"/>
                    <a:pt x="1334" y="1848"/>
                    <a:pt x="1281" y="1759"/>
                  </a:cubicBezTo>
                  <a:cubicBezTo>
                    <a:pt x="1243" y="1683"/>
                    <a:pt x="1230" y="1594"/>
                    <a:pt x="1243" y="1518"/>
                  </a:cubicBezTo>
                  <a:cubicBezTo>
                    <a:pt x="1344" y="1455"/>
                    <a:pt x="1433" y="1379"/>
                    <a:pt x="1509" y="1290"/>
                  </a:cubicBezTo>
                  <a:close/>
                  <a:moveTo>
                    <a:pt x="943" y="0"/>
                  </a:moveTo>
                  <a:cubicBezTo>
                    <a:pt x="730" y="0"/>
                    <a:pt x="530" y="96"/>
                    <a:pt x="393" y="250"/>
                  </a:cubicBezTo>
                  <a:cubicBezTo>
                    <a:pt x="0" y="440"/>
                    <a:pt x="38" y="1163"/>
                    <a:pt x="317" y="1429"/>
                  </a:cubicBezTo>
                  <a:cubicBezTo>
                    <a:pt x="419" y="1531"/>
                    <a:pt x="546" y="1594"/>
                    <a:pt x="672" y="1620"/>
                  </a:cubicBezTo>
                  <a:cubicBezTo>
                    <a:pt x="685" y="1822"/>
                    <a:pt x="748" y="2038"/>
                    <a:pt x="913" y="2203"/>
                  </a:cubicBezTo>
                  <a:cubicBezTo>
                    <a:pt x="1076" y="2379"/>
                    <a:pt x="1300" y="2472"/>
                    <a:pt x="1526" y="2472"/>
                  </a:cubicBezTo>
                  <a:cubicBezTo>
                    <a:pt x="1722" y="2472"/>
                    <a:pt x="1920" y="2401"/>
                    <a:pt x="2080" y="2254"/>
                  </a:cubicBezTo>
                  <a:cubicBezTo>
                    <a:pt x="2410" y="1937"/>
                    <a:pt x="2397" y="1353"/>
                    <a:pt x="2105" y="1011"/>
                  </a:cubicBezTo>
                  <a:cubicBezTo>
                    <a:pt x="1991" y="871"/>
                    <a:pt x="1839" y="783"/>
                    <a:pt x="1674" y="745"/>
                  </a:cubicBezTo>
                  <a:cubicBezTo>
                    <a:pt x="1661" y="478"/>
                    <a:pt x="1522" y="212"/>
                    <a:pt x="1256" y="73"/>
                  </a:cubicBezTo>
                  <a:cubicBezTo>
                    <a:pt x="1152" y="23"/>
                    <a:pt x="1046" y="0"/>
                    <a:pt x="94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6"/>
            <p:cNvSpPr/>
            <p:nvPr/>
          </p:nvSpPr>
          <p:spPr>
            <a:xfrm>
              <a:off x="1345490" y="3284744"/>
              <a:ext cx="66355" cy="73107"/>
            </a:xfrm>
            <a:custGeom>
              <a:avLst/>
              <a:gdLst/>
              <a:ahLst/>
              <a:cxnLst/>
              <a:rect l="l" t="t" r="r" b="b"/>
              <a:pathLst>
                <a:path w="2005" h="2209" extrusionOk="0">
                  <a:moveTo>
                    <a:pt x="805" y="568"/>
                  </a:moveTo>
                  <a:cubicBezTo>
                    <a:pt x="857" y="568"/>
                    <a:pt x="932" y="714"/>
                    <a:pt x="850" y="786"/>
                  </a:cubicBezTo>
                  <a:cubicBezTo>
                    <a:pt x="823" y="818"/>
                    <a:pt x="791" y="832"/>
                    <a:pt x="762" y="832"/>
                  </a:cubicBezTo>
                  <a:cubicBezTo>
                    <a:pt x="712" y="832"/>
                    <a:pt x="668" y="791"/>
                    <a:pt x="660" y="735"/>
                  </a:cubicBezTo>
                  <a:cubicBezTo>
                    <a:pt x="698" y="710"/>
                    <a:pt x="749" y="671"/>
                    <a:pt x="774" y="595"/>
                  </a:cubicBezTo>
                  <a:cubicBezTo>
                    <a:pt x="782" y="576"/>
                    <a:pt x="793" y="568"/>
                    <a:pt x="805" y="568"/>
                  </a:cubicBezTo>
                  <a:close/>
                  <a:moveTo>
                    <a:pt x="798" y="1"/>
                  </a:moveTo>
                  <a:cubicBezTo>
                    <a:pt x="633" y="1"/>
                    <a:pt x="470" y="70"/>
                    <a:pt x="356" y="202"/>
                  </a:cubicBezTo>
                  <a:cubicBezTo>
                    <a:pt x="305" y="215"/>
                    <a:pt x="267" y="240"/>
                    <a:pt x="229" y="291"/>
                  </a:cubicBezTo>
                  <a:cubicBezTo>
                    <a:pt x="1" y="583"/>
                    <a:pt x="39" y="1039"/>
                    <a:pt x="356" y="1267"/>
                  </a:cubicBezTo>
                  <a:cubicBezTo>
                    <a:pt x="471" y="1354"/>
                    <a:pt x="612" y="1396"/>
                    <a:pt x="754" y="1396"/>
                  </a:cubicBezTo>
                  <a:cubicBezTo>
                    <a:pt x="926" y="1396"/>
                    <a:pt x="1099" y="1335"/>
                    <a:pt x="1231" y="1217"/>
                  </a:cubicBezTo>
                  <a:lnTo>
                    <a:pt x="1231" y="1217"/>
                  </a:lnTo>
                  <a:cubicBezTo>
                    <a:pt x="1269" y="1394"/>
                    <a:pt x="1244" y="1572"/>
                    <a:pt x="1117" y="1749"/>
                  </a:cubicBezTo>
                  <a:cubicBezTo>
                    <a:pt x="960" y="1962"/>
                    <a:pt x="1160" y="2208"/>
                    <a:pt x="1363" y="2208"/>
                  </a:cubicBezTo>
                  <a:cubicBezTo>
                    <a:pt x="1439" y="2208"/>
                    <a:pt x="1515" y="2174"/>
                    <a:pt x="1573" y="2092"/>
                  </a:cubicBezTo>
                  <a:cubicBezTo>
                    <a:pt x="2004" y="1483"/>
                    <a:pt x="1789" y="773"/>
                    <a:pt x="1320" y="266"/>
                  </a:cubicBezTo>
                  <a:cubicBezTo>
                    <a:pt x="1294" y="215"/>
                    <a:pt x="1244" y="177"/>
                    <a:pt x="1193" y="126"/>
                  </a:cubicBezTo>
                  <a:lnTo>
                    <a:pt x="1167" y="114"/>
                  </a:lnTo>
                  <a:lnTo>
                    <a:pt x="1142" y="88"/>
                  </a:lnTo>
                  <a:cubicBezTo>
                    <a:pt x="1079" y="37"/>
                    <a:pt x="1028" y="25"/>
                    <a:pt x="965" y="25"/>
                  </a:cubicBezTo>
                  <a:cubicBezTo>
                    <a:pt x="910" y="9"/>
                    <a:pt x="854" y="1"/>
                    <a:pt x="79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6"/>
            <p:cNvSpPr/>
            <p:nvPr/>
          </p:nvSpPr>
          <p:spPr>
            <a:xfrm>
              <a:off x="1392451" y="3259228"/>
              <a:ext cx="97068" cy="55964"/>
            </a:xfrm>
            <a:custGeom>
              <a:avLst/>
              <a:gdLst/>
              <a:ahLst/>
              <a:cxnLst/>
              <a:rect l="l" t="t" r="r" b="b"/>
              <a:pathLst>
                <a:path w="2933" h="1691" extrusionOk="0">
                  <a:moveTo>
                    <a:pt x="407" y="0"/>
                  </a:moveTo>
                  <a:cubicBezTo>
                    <a:pt x="199" y="0"/>
                    <a:pt x="0" y="240"/>
                    <a:pt x="167" y="453"/>
                  </a:cubicBezTo>
                  <a:cubicBezTo>
                    <a:pt x="433" y="808"/>
                    <a:pt x="712" y="1164"/>
                    <a:pt x="1004" y="1506"/>
                  </a:cubicBezTo>
                  <a:cubicBezTo>
                    <a:pt x="1063" y="1579"/>
                    <a:pt x="1139" y="1609"/>
                    <a:pt x="1213" y="1609"/>
                  </a:cubicBezTo>
                  <a:cubicBezTo>
                    <a:pt x="1423" y="1609"/>
                    <a:pt x="1626" y="1366"/>
                    <a:pt x="1448" y="1151"/>
                  </a:cubicBezTo>
                  <a:cubicBezTo>
                    <a:pt x="1321" y="999"/>
                    <a:pt x="1181" y="834"/>
                    <a:pt x="1055" y="669"/>
                  </a:cubicBezTo>
                  <a:cubicBezTo>
                    <a:pt x="1083" y="643"/>
                    <a:pt x="1114" y="632"/>
                    <a:pt x="1147" y="632"/>
                  </a:cubicBezTo>
                  <a:cubicBezTo>
                    <a:pt x="1294" y="632"/>
                    <a:pt x="1472" y="849"/>
                    <a:pt x="1524" y="973"/>
                  </a:cubicBezTo>
                  <a:cubicBezTo>
                    <a:pt x="1638" y="1227"/>
                    <a:pt x="1701" y="1481"/>
                    <a:pt x="1980" y="1620"/>
                  </a:cubicBezTo>
                  <a:cubicBezTo>
                    <a:pt x="2074" y="1668"/>
                    <a:pt x="2172" y="1691"/>
                    <a:pt x="2267" y="1691"/>
                  </a:cubicBezTo>
                  <a:cubicBezTo>
                    <a:pt x="2597" y="1691"/>
                    <a:pt x="2899" y="1426"/>
                    <a:pt x="2919" y="1062"/>
                  </a:cubicBezTo>
                  <a:cubicBezTo>
                    <a:pt x="2933" y="859"/>
                    <a:pt x="2765" y="745"/>
                    <a:pt x="2608" y="745"/>
                  </a:cubicBezTo>
                  <a:cubicBezTo>
                    <a:pt x="2481" y="745"/>
                    <a:pt x="2359" y="821"/>
                    <a:pt x="2348" y="986"/>
                  </a:cubicBezTo>
                  <a:cubicBezTo>
                    <a:pt x="2371" y="1066"/>
                    <a:pt x="2332" y="1115"/>
                    <a:pt x="2251" y="1115"/>
                  </a:cubicBezTo>
                  <a:cubicBezTo>
                    <a:pt x="2241" y="1115"/>
                    <a:pt x="2231" y="1114"/>
                    <a:pt x="2221" y="1113"/>
                  </a:cubicBezTo>
                  <a:cubicBezTo>
                    <a:pt x="2170" y="1037"/>
                    <a:pt x="2120" y="948"/>
                    <a:pt x="2094" y="859"/>
                  </a:cubicBezTo>
                  <a:cubicBezTo>
                    <a:pt x="2044" y="745"/>
                    <a:pt x="2006" y="631"/>
                    <a:pt x="1942" y="530"/>
                  </a:cubicBezTo>
                  <a:cubicBezTo>
                    <a:pt x="1828" y="352"/>
                    <a:pt x="1663" y="200"/>
                    <a:pt x="1460" y="124"/>
                  </a:cubicBezTo>
                  <a:cubicBezTo>
                    <a:pt x="1363" y="82"/>
                    <a:pt x="1263" y="62"/>
                    <a:pt x="1166" y="62"/>
                  </a:cubicBezTo>
                  <a:cubicBezTo>
                    <a:pt x="998" y="62"/>
                    <a:pt x="836" y="121"/>
                    <a:pt x="699" y="225"/>
                  </a:cubicBezTo>
                  <a:cubicBezTo>
                    <a:pt x="674" y="187"/>
                    <a:pt x="649" y="149"/>
                    <a:pt x="623" y="111"/>
                  </a:cubicBezTo>
                  <a:cubicBezTo>
                    <a:pt x="562" y="33"/>
                    <a:pt x="484" y="0"/>
                    <a:pt x="40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6"/>
            <p:cNvSpPr/>
            <p:nvPr/>
          </p:nvSpPr>
          <p:spPr>
            <a:xfrm>
              <a:off x="1387619" y="3452170"/>
              <a:ext cx="74927" cy="68474"/>
            </a:xfrm>
            <a:custGeom>
              <a:avLst/>
              <a:gdLst/>
              <a:ahLst/>
              <a:cxnLst/>
              <a:rect l="l" t="t" r="r" b="b"/>
              <a:pathLst>
                <a:path w="2264" h="2069" extrusionOk="0">
                  <a:moveTo>
                    <a:pt x="696" y="0"/>
                  </a:moveTo>
                  <a:cubicBezTo>
                    <a:pt x="568" y="0"/>
                    <a:pt x="444" y="76"/>
                    <a:pt x="427" y="241"/>
                  </a:cubicBezTo>
                  <a:cubicBezTo>
                    <a:pt x="389" y="558"/>
                    <a:pt x="427" y="862"/>
                    <a:pt x="554" y="1141"/>
                  </a:cubicBezTo>
                  <a:cubicBezTo>
                    <a:pt x="452" y="1204"/>
                    <a:pt x="351" y="1268"/>
                    <a:pt x="262" y="1331"/>
                  </a:cubicBezTo>
                  <a:cubicBezTo>
                    <a:pt x="1" y="1499"/>
                    <a:pt x="188" y="1839"/>
                    <a:pt x="439" y="1839"/>
                  </a:cubicBezTo>
                  <a:cubicBezTo>
                    <a:pt x="493" y="1839"/>
                    <a:pt x="549" y="1823"/>
                    <a:pt x="605" y="1788"/>
                  </a:cubicBezTo>
                  <a:cubicBezTo>
                    <a:pt x="681" y="1737"/>
                    <a:pt x="769" y="1674"/>
                    <a:pt x="858" y="1623"/>
                  </a:cubicBezTo>
                  <a:cubicBezTo>
                    <a:pt x="1010" y="1788"/>
                    <a:pt x="1213" y="1940"/>
                    <a:pt x="1429" y="2041"/>
                  </a:cubicBezTo>
                  <a:cubicBezTo>
                    <a:pt x="1472" y="2060"/>
                    <a:pt x="1513" y="2069"/>
                    <a:pt x="1551" y="2069"/>
                  </a:cubicBezTo>
                  <a:cubicBezTo>
                    <a:pt x="1817" y="2069"/>
                    <a:pt x="1945" y="1653"/>
                    <a:pt x="1657" y="1509"/>
                  </a:cubicBezTo>
                  <a:cubicBezTo>
                    <a:pt x="1530" y="1458"/>
                    <a:pt x="1416" y="1382"/>
                    <a:pt x="1327" y="1293"/>
                  </a:cubicBezTo>
                  <a:cubicBezTo>
                    <a:pt x="1568" y="1116"/>
                    <a:pt x="1809" y="938"/>
                    <a:pt x="2037" y="748"/>
                  </a:cubicBezTo>
                  <a:cubicBezTo>
                    <a:pt x="2263" y="563"/>
                    <a:pt x="2082" y="229"/>
                    <a:pt x="1857" y="229"/>
                  </a:cubicBezTo>
                  <a:cubicBezTo>
                    <a:pt x="1804" y="229"/>
                    <a:pt x="1748" y="248"/>
                    <a:pt x="1695" y="291"/>
                  </a:cubicBezTo>
                  <a:cubicBezTo>
                    <a:pt x="1480" y="469"/>
                    <a:pt x="1251" y="634"/>
                    <a:pt x="1036" y="799"/>
                  </a:cubicBezTo>
                  <a:cubicBezTo>
                    <a:pt x="985" y="647"/>
                    <a:pt x="972" y="482"/>
                    <a:pt x="985" y="317"/>
                  </a:cubicBezTo>
                  <a:cubicBezTo>
                    <a:pt x="1013" y="114"/>
                    <a:pt x="852" y="0"/>
                    <a:pt x="69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6"/>
            <p:cNvSpPr/>
            <p:nvPr/>
          </p:nvSpPr>
          <p:spPr>
            <a:xfrm>
              <a:off x="1385104" y="3376946"/>
              <a:ext cx="50702" cy="49874"/>
            </a:xfrm>
            <a:custGeom>
              <a:avLst/>
              <a:gdLst/>
              <a:ahLst/>
              <a:cxnLst/>
              <a:rect l="l" t="t" r="r" b="b"/>
              <a:pathLst>
                <a:path w="1532" h="1507" extrusionOk="0">
                  <a:moveTo>
                    <a:pt x="402" y="1"/>
                  </a:moveTo>
                  <a:cubicBezTo>
                    <a:pt x="203" y="1"/>
                    <a:pt x="0" y="247"/>
                    <a:pt x="148" y="460"/>
                  </a:cubicBezTo>
                  <a:cubicBezTo>
                    <a:pt x="376" y="802"/>
                    <a:pt x="630" y="1106"/>
                    <a:pt x="896" y="1411"/>
                  </a:cubicBezTo>
                  <a:cubicBezTo>
                    <a:pt x="958" y="1479"/>
                    <a:pt x="1033" y="1507"/>
                    <a:pt x="1108" y="1507"/>
                  </a:cubicBezTo>
                  <a:cubicBezTo>
                    <a:pt x="1325" y="1507"/>
                    <a:pt x="1532" y="1266"/>
                    <a:pt x="1353" y="1068"/>
                  </a:cubicBezTo>
                  <a:cubicBezTo>
                    <a:pt x="1086" y="764"/>
                    <a:pt x="833" y="447"/>
                    <a:pt x="604" y="117"/>
                  </a:cubicBezTo>
                  <a:cubicBezTo>
                    <a:pt x="549" y="35"/>
                    <a:pt x="476" y="1"/>
                    <a:pt x="40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6"/>
            <p:cNvSpPr/>
            <p:nvPr/>
          </p:nvSpPr>
          <p:spPr>
            <a:xfrm>
              <a:off x="1404498" y="3361193"/>
              <a:ext cx="50337" cy="51430"/>
            </a:xfrm>
            <a:custGeom>
              <a:avLst/>
              <a:gdLst/>
              <a:ahLst/>
              <a:cxnLst/>
              <a:rect l="l" t="t" r="r" b="b"/>
              <a:pathLst>
                <a:path w="1521" h="1554" extrusionOk="0">
                  <a:moveTo>
                    <a:pt x="406" y="0"/>
                  </a:moveTo>
                  <a:cubicBezTo>
                    <a:pt x="202" y="0"/>
                    <a:pt x="0" y="241"/>
                    <a:pt x="158" y="454"/>
                  </a:cubicBezTo>
                  <a:cubicBezTo>
                    <a:pt x="412" y="783"/>
                    <a:pt x="652" y="1113"/>
                    <a:pt x="906" y="1443"/>
                  </a:cubicBezTo>
                  <a:cubicBezTo>
                    <a:pt x="964" y="1521"/>
                    <a:pt x="1039" y="1554"/>
                    <a:pt x="1114" y="1554"/>
                  </a:cubicBezTo>
                  <a:cubicBezTo>
                    <a:pt x="1318" y="1554"/>
                    <a:pt x="1520" y="1310"/>
                    <a:pt x="1363" y="1088"/>
                  </a:cubicBezTo>
                  <a:cubicBezTo>
                    <a:pt x="1109" y="771"/>
                    <a:pt x="868" y="441"/>
                    <a:pt x="614" y="111"/>
                  </a:cubicBezTo>
                  <a:cubicBezTo>
                    <a:pt x="556" y="33"/>
                    <a:pt x="481" y="0"/>
                    <a:pt x="40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26"/>
            <p:cNvSpPr/>
            <p:nvPr/>
          </p:nvSpPr>
          <p:spPr>
            <a:xfrm>
              <a:off x="1058891" y="3600797"/>
              <a:ext cx="70161" cy="66554"/>
            </a:xfrm>
            <a:custGeom>
              <a:avLst/>
              <a:gdLst/>
              <a:ahLst/>
              <a:cxnLst/>
              <a:rect l="l" t="t" r="r" b="b"/>
              <a:pathLst>
                <a:path w="2120" h="2011" extrusionOk="0">
                  <a:moveTo>
                    <a:pt x="828" y="1049"/>
                  </a:moveTo>
                  <a:cubicBezTo>
                    <a:pt x="998" y="1049"/>
                    <a:pt x="1107" y="1444"/>
                    <a:pt x="847" y="1444"/>
                  </a:cubicBezTo>
                  <a:cubicBezTo>
                    <a:pt x="840" y="1444"/>
                    <a:pt x="832" y="1444"/>
                    <a:pt x="824" y="1443"/>
                  </a:cubicBezTo>
                  <a:cubicBezTo>
                    <a:pt x="634" y="1418"/>
                    <a:pt x="584" y="1215"/>
                    <a:pt x="685" y="1101"/>
                  </a:cubicBezTo>
                  <a:cubicBezTo>
                    <a:pt x="710" y="1088"/>
                    <a:pt x="736" y="1088"/>
                    <a:pt x="774" y="1063"/>
                  </a:cubicBezTo>
                  <a:cubicBezTo>
                    <a:pt x="792" y="1054"/>
                    <a:pt x="810" y="1049"/>
                    <a:pt x="828" y="1049"/>
                  </a:cubicBezTo>
                  <a:close/>
                  <a:moveTo>
                    <a:pt x="921" y="1"/>
                  </a:moveTo>
                  <a:cubicBezTo>
                    <a:pt x="717" y="1"/>
                    <a:pt x="515" y="244"/>
                    <a:pt x="672" y="467"/>
                  </a:cubicBezTo>
                  <a:lnTo>
                    <a:pt x="672" y="479"/>
                  </a:lnTo>
                  <a:cubicBezTo>
                    <a:pt x="647" y="479"/>
                    <a:pt x="609" y="479"/>
                    <a:pt x="571" y="492"/>
                  </a:cubicBezTo>
                  <a:cubicBezTo>
                    <a:pt x="216" y="644"/>
                    <a:pt x="0" y="1025"/>
                    <a:pt x="76" y="1392"/>
                  </a:cubicBezTo>
                  <a:cubicBezTo>
                    <a:pt x="145" y="1758"/>
                    <a:pt x="491" y="2010"/>
                    <a:pt x="856" y="2010"/>
                  </a:cubicBezTo>
                  <a:cubicBezTo>
                    <a:pt x="896" y="2010"/>
                    <a:pt x="936" y="2007"/>
                    <a:pt x="977" y="2001"/>
                  </a:cubicBezTo>
                  <a:cubicBezTo>
                    <a:pt x="1230" y="1963"/>
                    <a:pt x="1408" y="1811"/>
                    <a:pt x="1497" y="1621"/>
                  </a:cubicBezTo>
                  <a:cubicBezTo>
                    <a:pt x="1558" y="1699"/>
                    <a:pt x="1636" y="1732"/>
                    <a:pt x="1713" y="1732"/>
                  </a:cubicBezTo>
                  <a:cubicBezTo>
                    <a:pt x="1921" y="1732"/>
                    <a:pt x="2120" y="1491"/>
                    <a:pt x="1953" y="1278"/>
                  </a:cubicBezTo>
                  <a:cubicBezTo>
                    <a:pt x="1674" y="898"/>
                    <a:pt x="1395" y="505"/>
                    <a:pt x="1129" y="112"/>
                  </a:cubicBezTo>
                  <a:cubicBezTo>
                    <a:pt x="1071" y="34"/>
                    <a:pt x="996" y="1"/>
                    <a:pt x="92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26"/>
            <p:cNvSpPr/>
            <p:nvPr/>
          </p:nvSpPr>
          <p:spPr>
            <a:xfrm>
              <a:off x="1100425" y="3585905"/>
              <a:ext cx="47028" cy="51397"/>
            </a:xfrm>
            <a:custGeom>
              <a:avLst/>
              <a:gdLst/>
              <a:ahLst/>
              <a:cxnLst/>
              <a:rect l="l" t="t" r="r" b="b"/>
              <a:pathLst>
                <a:path w="1421" h="1553" extrusionOk="0">
                  <a:moveTo>
                    <a:pt x="329" y="1"/>
                  </a:moveTo>
                  <a:cubicBezTo>
                    <a:pt x="297" y="1"/>
                    <a:pt x="264" y="6"/>
                    <a:pt x="229" y="16"/>
                  </a:cubicBezTo>
                  <a:cubicBezTo>
                    <a:pt x="102" y="67"/>
                    <a:pt x="1" y="257"/>
                    <a:pt x="77" y="397"/>
                  </a:cubicBezTo>
                  <a:cubicBezTo>
                    <a:pt x="280" y="765"/>
                    <a:pt x="520" y="1120"/>
                    <a:pt x="787" y="1449"/>
                  </a:cubicBezTo>
                  <a:cubicBezTo>
                    <a:pt x="850" y="1523"/>
                    <a:pt x="928" y="1553"/>
                    <a:pt x="1005" y="1553"/>
                  </a:cubicBezTo>
                  <a:cubicBezTo>
                    <a:pt x="1219" y="1553"/>
                    <a:pt x="1421" y="1313"/>
                    <a:pt x="1243" y="1107"/>
                  </a:cubicBezTo>
                  <a:cubicBezTo>
                    <a:pt x="1002" y="815"/>
                    <a:pt x="787" y="511"/>
                    <a:pt x="597" y="181"/>
                  </a:cubicBezTo>
                  <a:cubicBezTo>
                    <a:pt x="547" y="71"/>
                    <a:pt x="449" y="1"/>
                    <a:pt x="329"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26"/>
            <p:cNvSpPr/>
            <p:nvPr/>
          </p:nvSpPr>
          <p:spPr>
            <a:xfrm>
              <a:off x="1164893" y="3549931"/>
              <a:ext cx="84889" cy="59075"/>
            </a:xfrm>
            <a:custGeom>
              <a:avLst/>
              <a:gdLst/>
              <a:ahLst/>
              <a:cxnLst/>
              <a:rect l="l" t="t" r="r" b="b"/>
              <a:pathLst>
                <a:path w="2565" h="1785" extrusionOk="0">
                  <a:moveTo>
                    <a:pt x="749" y="0"/>
                  </a:moveTo>
                  <a:cubicBezTo>
                    <a:pt x="315" y="0"/>
                    <a:pt x="1" y="408"/>
                    <a:pt x="119" y="863"/>
                  </a:cubicBezTo>
                  <a:cubicBezTo>
                    <a:pt x="156" y="990"/>
                    <a:pt x="247" y="1044"/>
                    <a:pt x="344" y="1044"/>
                  </a:cubicBezTo>
                  <a:cubicBezTo>
                    <a:pt x="516" y="1044"/>
                    <a:pt x="709" y="874"/>
                    <a:pt x="652" y="647"/>
                  </a:cubicBezTo>
                  <a:cubicBezTo>
                    <a:pt x="632" y="587"/>
                    <a:pt x="706" y="567"/>
                    <a:pt x="763" y="567"/>
                  </a:cubicBezTo>
                  <a:cubicBezTo>
                    <a:pt x="779" y="567"/>
                    <a:pt x="793" y="568"/>
                    <a:pt x="804" y="571"/>
                  </a:cubicBezTo>
                  <a:cubicBezTo>
                    <a:pt x="918" y="596"/>
                    <a:pt x="982" y="736"/>
                    <a:pt x="1007" y="825"/>
                  </a:cubicBezTo>
                  <a:cubicBezTo>
                    <a:pt x="1058" y="1027"/>
                    <a:pt x="1007" y="1256"/>
                    <a:pt x="956" y="1459"/>
                  </a:cubicBezTo>
                  <a:cubicBezTo>
                    <a:pt x="919" y="1629"/>
                    <a:pt x="1092" y="1785"/>
                    <a:pt x="1257" y="1785"/>
                  </a:cubicBezTo>
                  <a:cubicBezTo>
                    <a:pt x="1313" y="1785"/>
                    <a:pt x="1368" y="1767"/>
                    <a:pt x="1413" y="1725"/>
                  </a:cubicBezTo>
                  <a:cubicBezTo>
                    <a:pt x="1692" y="1446"/>
                    <a:pt x="1983" y="1205"/>
                    <a:pt x="2313" y="989"/>
                  </a:cubicBezTo>
                  <a:cubicBezTo>
                    <a:pt x="2564" y="822"/>
                    <a:pt x="2375" y="482"/>
                    <a:pt x="2130" y="482"/>
                  </a:cubicBezTo>
                  <a:cubicBezTo>
                    <a:pt x="2079" y="482"/>
                    <a:pt x="2024" y="497"/>
                    <a:pt x="1971" y="533"/>
                  </a:cubicBezTo>
                  <a:cubicBezTo>
                    <a:pt x="1831" y="634"/>
                    <a:pt x="1705" y="723"/>
                    <a:pt x="1565" y="825"/>
                  </a:cubicBezTo>
                  <a:cubicBezTo>
                    <a:pt x="1527" y="482"/>
                    <a:pt x="1362" y="165"/>
                    <a:pt x="982" y="38"/>
                  </a:cubicBezTo>
                  <a:cubicBezTo>
                    <a:pt x="902" y="12"/>
                    <a:pt x="823" y="0"/>
                    <a:pt x="74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26"/>
            <p:cNvSpPr/>
            <p:nvPr/>
          </p:nvSpPr>
          <p:spPr>
            <a:xfrm>
              <a:off x="1220128" y="3499826"/>
              <a:ext cx="50768" cy="48451"/>
            </a:xfrm>
            <a:custGeom>
              <a:avLst/>
              <a:gdLst/>
              <a:ahLst/>
              <a:cxnLst/>
              <a:rect l="l" t="t" r="r" b="b"/>
              <a:pathLst>
                <a:path w="1534" h="1464" extrusionOk="0">
                  <a:moveTo>
                    <a:pt x="463" y="1"/>
                  </a:moveTo>
                  <a:cubicBezTo>
                    <a:pt x="265" y="1"/>
                    <a:pt x="66" y="241"/>
                    <a:pt x="213" y="462"/>
                  </a:cubicBezTo>
                  <a:cubicBezTo>
                    <a:pt x="289" y="589"/>
                    <a:pt x="378" y="703"/>
                    <a:pt x="467" y="804"/>
                  </a:cubicBezTo>
                  <a:cubicBezTo>
                    <a:pt x="391" y="855"/>
                    <a:pt x="327" y="906"/>
                    <a:pt x="251" y="956"/>
                  </a:cubicBezTo>
                  <a:cubicBezTo>
                    <a:pt x="0" y="1124"/>
                    <a:pt x="189" y="1464"/>
                    <a:pt x="441" y="1464"/>
                  </a:cubicBezTo>
                  <a:cubicBezTo>
                    <a:pt x="494" y="1464"/>
                    <a:pt x="551" y="1448"/>
                    <a:pt x="606" y="1413"/>
                  </a:cubicBezTo>
                  <a:cubicBezTo>
                    <a:pt x="682" y="1362"/>
                    <a:pt x="746" y="1311"/>
                    <a:pt x="822" y="1261"/>
                  </a:cubicBezTo>
                  <a:cubicBezTo>
                    <a:pt x="847" y="1286"/>
                    <a:pt x="872" y="1311"/>
                    <a:pt x="898" y="1349"/>
                  </a:cubicBezTo>
                  <a:cubicBezTo>
                    <a:pt x="959" y="1417"/>
                    <a:pt x="1034" y="1446"/>
                    <a:pt x="1109" y="1446"/>
                  </a:cubicBezTo>
                  <a:cubicBezTo>
                    <a:pt x="1326" y="1446"/>
                    <a:pt x="1534" y="1202"/>
                    <a:pt x="1354" y="994"/>
                  </a:cubicBezTo>
                  <a:cubicBezTo>
                    <a:pt x="1316" y="956"/>
                    <a:pt x="1291" y="918"/>
                    <a:pt x="1253" y="880"/>
                  </a:cubicBezTo>
                  <a:cubicBezTo>
                    <a:pt x="1304" y="842"/>
                    <a:pt x="1342" y="804"/>
                    <a:pt x="1380" y="754"/>
                  </a:cubicBezTo>
                  <a:cubicBezTo>
                    <a:pt x="1494" y="652"/>
                    <a:pt x="1443" y="449"/>
                    <a:pt x="1329" y="360"/>
                  </a:cubicBezTo>
                  <a:cubicBezTo>
                    <a:pt x="1278" y="320"/>
                    <a:pt x="1221" y="302"/>
                    <a:pt x="1165" y="302"/>
                  </a:cubicBezTo>
                  <a:cubicBezTo>
                    <a:pt x="1080" y="302"/>
                    <a:pt x="997" y="343"/>
                    <a:pt x="936" y="411"/>
                  </a:cubicBezTo>
                  <a:lnTo>
                    <a:pt x="898" y="436"/>
                  </a:lnTo>
                  <a:cubicBezTo>
                    <a:pt x="822" y="335"/>
                    <a:pt x="746" y="234"/>
                    <a:pt x="670" y="119"/>
                  </a:cubicBezTo>
                  <a:cubicBezTo>
                    <a:pt x="614" y="36"/>
                    <a:pt x="539" y="1"/>
                    <a:pt x="46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26"/>
            <p:cNvSpPr/>
            <p:nvPr/>
          </p:nvSpPr>
          <p:spPr>
            <a:xfrm>
              <a:off x="1263912" y="3470703"/>
              <a:ext cx="54772" cy="55004"/>
            </a:xfrm>
            <a:custGeom>
              <a:avLst/>
              <a:gdLst/>
              <a:ahLst/>
              <a:cxnLst/>
              <a:rect l="l" t="t" r="r" b="b"/>
              <a:pathLst>
                <a:path w="1655" h="1662" extrusionOk="0">
                  <a:moveTo>
                    <a:pt x="406" y="1"/>
                  </a:moveTo>
                  <a:cubicBezTo>
                    <a:pt x="202" y="1"/>
                    <a:pt x="1" y="241"/>
                    <a:pt x="158" y="454"/>
                  </a:cubicBezTo>
                  <a:cubicBezTo>
                    <a:pt x="437" y="835"/>
                    <a:pt x="729" y="1202"/>
                    <a:pt x="1020" y="1557"/>
                  </a:cubicBezTo>
                  <a:cubicBezTo>
                    <a:pt x="1084" y="1631"/>
                    <a:pt x="1162" y="1661"/>
                    <a:pt x="1238" y="1661"/>
                  </a:cubicBezTo>
                  <a:cubicBezTo>
                    <a:pt x="1453" y="1661"/>
                    <a:pt x="1655" y="1421"/>
                    <a:pt x="1477" y="1215"/>
                  </a:cubicBezTo>
                  <a:cubicBezTo>
                    <a:pt x="1185" y="860"/>
                    <a:pt x="894" y="492"/>
                    <a:pt x="615" y="112"/>
                  </a:cubicBezTo>
                  <a:cubicBezTo>
                    <a:pt x="557" y="33"/>
                    <a:pt x="481" y="1"/>
                    <a:pt x="406"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26"/>
            <p:cNvSpPr/>
            <p:nvPr/>
          </p:nvSpPr>
          <p:spPr>
            <a:xfrm>
              <a:off x="1073155" y="3810783"/>
              <a:ext cx="54574" cy="51992"/>
            </a:xfrm>
            <a:custGeom>
              <a:avLst/>
              <a:gdLst/>
              <a:ahLst/>
              <a:cxnLst/>
              <a:rect l="l" t="t" r="r" b="b"/>
              <a:pathLst>
                <a:path w="1649" h="1571" extrusionOk="0">
                  <a:moveTo>
                    <a:pt x="811" y="580"/>
                  </a:moveTo>
                  <a:cubicBezTo>
                    <a:pt x="932" y="580"/>
                    <a:pt x="1045" y="671"/>
                    <a:pt x="1015" y="830"/>
                  </a:cubicBezTo>
                  <a:cubicBezTo>
                    <a:pt x="1003" y="913"/>
                    <a:pt x="923" y="1008"/>
                    <a:pt x="819" y="1008"/>
                  </a:cubicBezTo>
                  <a:cubicBezTo>
                    <a:pt x="812" y="1008"/>
                    <a:pt x="806" y="1008"/>
                    <a:pt x="799" y="1007"/>
                  </a:cubicBezTo>
                  <a:cubicBezTo>
                    <a:pt x="685" y="982"/>
                    <a:pt x="634" y="830"/>
                    <a:pt x="596" y="715"/>
                  </a:cubicBezTo>
                  <a:cubicBezTo>
                    <a:pt x="643" y="623"/>
                    <a:pt x="729" y="580"/>
                    <a:pt x="811" y="580"/>
                  </a:cubicBezTo>
                  <a:close/>
                  <a:moveTo>
                    <a:pt x="813" y="0"/>
                  </a:moveTo>
                  <a:cubicBezTo>
                    <a:pt x="495" y="0"/>
                    <a:pt x="199" y="199"/>
                    <a:pt x="64" y="500"/>
                  </a:cubicBezTo>
                  <a:lnTo>
                    <a:pt x="51" y="525"/>
                  </a:lnTo>
                  <a:cubicBezTo>
                    <a:pt x="13" y="576"/>
                    <a:pt x="0" y="639"/>
                    <a:pt x="13" y="715"/>
                  </a:cubicBezTo>
                  <a:cubicBezTo>
                    <a:pt x="102" y="1096"/>
                    <a:pt x="305" y="1527"/>
                    <a:pt x="761" y="1565"/>
                  </a:cubicBezTo>
                  <a:cubicBezTo>
                    <a:pt x="790" y="1569"/>
                    <a:pt x="819" y="1570"/>
                    <a:pt x="847" y="1570"/>
                  </a:cubicBezTo>
                  <a:cubicBezTo>
                    <a:pt x="1216" y="1570"/>
                    <a:pt x="1527" y="1271"/>
                    <a:pt x="1585" y="906"/>
                  </a:cubicBezTo>
                  <a:cubicBezTo>
                    <a:pt x="1649" y="513"/>
                    <a:pt x="1395" y="145"/>
                    <a:pt x="1027" y="31"/>
                  </a:cubicBezTo>
                  <a:cubicBezTo>
                    <a:pt x="956" y="10"/>
                    <a:pt x="884" y="0"/>
                    <a:pt x="81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26"/>
            <p:cNvSpPr/>
            <p:nvPr/>
          </p:nvSpPr>
          <p:spPr>
            <a:xfrm>
              <a:off x="1056873" y="3800192"/>
              <a:ext cx="124106" cy="125231"/>
            </a:xfrm>
            <a:custGeom>
              <a:avLst/>
              <a:gdLst/>
              <a:ahLst/>
              <a:cxnLst/>
              <a:rect l="l" t="t" r="r" b="b"/>
              <a:pathLst>
                <a:path w="3750" h="3784" extrusionOk="0">
                  <a:moveTo>
                    <a:pt x="2509" y="0"/>
                  </a:moveTo>
                  <a:cubicBezTo>
                    <a:pt x="2386" y="0"/>
                    <a:pt x="2273" y="73"/>
                    <a:pt x="2268" y="237"/>
                  </a:cubicBezTo>
                  <a:cubicBezTo>
                    <a:pt x="2242" y="833"/>
                    <a:pt x="2141" y="1467"/>
                    <a:pt x="2166" y="2063"/>
                  </a:cubicBezTo>
                  <a:cubicBezTo>
                    <a:pt x="1583" y="2025"/>
                    <a:pt x="1012" y="1961"/>
                    <a:pt x="429" y="1898"/>
                  </a:cubicBezTo>
                  <a:cubicBezTo>
                    <a:pt x="413" y="1896"/>
                    <a:pt x="398" y="1895"/>
                    <a:pt x="384" y="1895"/>
                  </a:cubicBezTo>
                  <a:cubicBezTo>
                    <a:pt x="56" y="1895"/>
                    <a:pt x="1" y="2419"/>
                    <a:pt x="353" y="2456"/>
                  </a:cubicBezTo>
                  <a:cubicBezTo>
                    <a:pt x="1000" y="2544"/>
                    <a:pt x="1646" y="2595"/>
                    <a:pt x="2293" y="2646"/>
                  </a:cubicBezTo>
                  <a:cubicBezTo>
                    <a:pt x="2483" y="3026"/>
                    <a:pt x="2876" y="3369"/>
                    <a:pt x="3117" y="3673"/>
                  </a:cubicBezTo>
                  <a:cubicBezTo>
                    <a:pt x="3182" y="3751"/>
                    <a:pt x="3262" y="3784"/>
                    <a:pt x="3341" y="3784"/>
                  </a:cubicBezTo>
                  <a:cubicBezTo>
                    <a:pt x="3553" y="3784"/>
                    <a:pt x="3750" y="3544"/>
                    <a:pt x="3574" y="3331"/>
                  </a:cubicBezTo>
                  <a:cubicBezTo>
                    <a:pt x="3231" y="2912"/>
                    <a:pt x="2775" y="2532"/>
                    <a:pt x="2762" y="1961"/>
                  </a:cubicBezTo>
                  <a:cubicBezTo>
                    <a:pt x="2749" y="1416"/>
                    <a:pt x="2800" y="858"/>
                    <a:pt x="2826" y="313"/>
                  </a:cubicBezTo>
                  <a:cubicBezTo>
                    <a:pt x="2833" y="115"/>
                    <a:pt x="2663" y="0"/>
                    <a:pt x="250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26"/>
            <p:cNvSpPr/>
            <p:nvPr/>
          </p:nvSpPr>
          <p:spPr>
            <a:xfrm>
              <a:off x="1115946" y="3707726"/>
              <a:ext cx="60465" cy="55401"/>
            </a:xfrm>
            <a:custGeom>
              <a:avLst/>
              <a:gdLst/>
              <a:ahLst/>
              <a:cxnLst/>
              <a:rect l="l" t="t" r="r" b="b"/>
              <a:pathLst>
                <a:path w="1827" h="1674" extrusionOk="0">
                  <a:moveTo>
                    <a:pt x="946" y="570"/>
                  </a:moveTo>
                  <a:cubicBezTo>
                    <a:pt x="953" y="570"/>
                    <a:pt x="959" y="570"/>
                    <a:pt x="964" y="571"/>
                  </a:cubicBezTo>
                  <a:cubicBezTo>
                    <a:pt x="1155" y="571"/>
                    <a:pt x="1231" y="761"/>
                    <a:pt x="1218" y="926"/>
                  </a:cubicBezTo>
                  <a:cubicBezTo>
                    <a:pt x="1208" y="1046"/>
                    <a:pt x="1135" y="1103"/>
                    <a:pt x="1036" y="1103"/>
                  </a:cubicBezTo>
                  <a:cubicBezTo>
                    <a:pt x="1010" y="1103"/>
                    <a:pt x="981" y="1099"/>
                    <a:pt x="952" y="1091"/>
                  </a:cubicBezTo>
                  <a:cubicBezTo>
                    <a:pt x="863" y="1078"/>
                    <a:pt x="787" y="1027"/>
                    <a:pt x="724" y="964"/>
                  </a:cubicBezTo>
                  <a:cubicBezTo>
                    <a:pt x="736" y="913"/>
                    <a:pt x="724" y="850"/>
                    <a:pt x="698" y="786"/>
                  </a:cubicBezTo>
                  <a:cubicBezTo>
                    <a:pt x="650" y="667"/>
                    <a:pt x="839" y="570"/>
                    <a:pt x="946" y="570"/>
                  </a:cubicBezTo>
                  <a:close/>
                  <a:moveTo>
                    <a:pt x="968" y="0"/>
                  </a:moveTo>
                  <a:cubicBezTo>
                    <a:pt x="921" y="0"/>
                    <a:pt x="874" y="4"/>
                    <a:pt x="825" y="13"/>
                  </a:cubicBezTo>
                  <a:cubicBezTo>
                    <a:pt x="533" y="51"/>
                    <a:pt x="267" y="266"/>
                    <a:pt x="166" y="533"/>
                  </a:cubicBezTo>
                  <a:cubicBezTo>
                    <a:pt x="64" y="571"/>
                    <a:pt x="1" y="672"/>
                    <a:pt x="39" y="799"/>
                  </a:cubicBezTo>
                  <a:cubicBezTo>
                    <a:pt x="140" y="1281"/>
                    <a:pt x="521" y="1674"/>
                    <a:pt x="1028" y="1674"/>
                  </a:cubicBezTo>
                  <a:cubicBezTo>
                    <a:pt x="1522" y="1674"/>
                    <a:pt x="1827" y="1281"/>
                    <a:pt x="1776" y="799"/>
                  </a:cubicBezTo>
                  <a:cubicBezTo>
                    <a:pt x="1742" y="363"/>
                    <a:pt x="1407" y="0"/>
                    <a:pt x="96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26"/>
            <p:cNvSpPr/>
            <p:nvPr/>
          </p:nvSpPr>
          <p:spPr>
            <a:xfrm>
              <a:off x="1090629" y="3684394"/>
              <a:ext cx="154620" cy="164085"/>
            </a:xfrm>
            <a:custGeom>
              <a:avLst/>
              <a:gdLst/>
              <a:ahLst/>
              <a:cxnLst/>
              <a:rect l="l" t="t" r="r" b="b"/>
              <a:pathLst>
                <a:path w="4672" h="4958" extrusionOk="0">
                  <a:moveTo>
                    <a:pt x="3115" y="1"/>
                  </a:moveTo>
                  <a:cubicBezTo>
                    <a:pt x="2990" y="1"/>
                    <a:pt x="2876" y="74"/>
                    <a:pt x="2871" y="236"/>
                  </a:cubicBezTo>
                  <a:cubicBezTo>
                    <a:pt x="2845" y="756"/>
                    <a:pt x="2820" y="1276"/>
                    <a:pt x="2795" y="1796"/>
                  </a:cubicBezTo>
                  <a:cubicBezTo>
                    <a:pt x="2782" y="2087"/>
                    <a:pt x="2731" y="2404"/>
                    <a:pt x="2744" y="2709"/>
                  </a:cubicBezTo>
                  <a:cubicBezTo>
                    <a:pt x="1983" y="2670"/>
                    <a:pt x="1210" y="2620"/>
                    <a:pt x="436" y="2556"/>
                  </a:cubicBezTo>
                  <a:cubicBezTo>
                    <a:pt x="428" y="2556"/>
                    <a:pt x="421" y="2556"/>
                    <a:pt x="413" y="2556"/>
                  </a:cubicBezTo>
                  <a:cubicBezTo>
                    <a:pt x="77" y="2556"/>
                    <a:pt x="0" y="3102"/>
                    <a:pt x="360" y="3127"/>
                  </a:cubicBezTo>
                  <a:cubicBezTo>
                    <a:pt x="1197" y="3190"/>
                    <a:pt x="2046" y="3241"/>
                    <a:pt x="2883" y="3279"/>
                  </a:cubicBezTo>
                  <a:lnTo>
                    <a:pt x="2909" y="3279"/>
                  </a:lnTo>
                  <a:cubicBezTo>
                    <a:pt x="2998" y="3419"/>
                    <a:pt x="3112" y="3558"/>
                    <a:pt x="3200" y="3685"/>
                  </a:cubicBezTo>
                  <a:cubicBezTo>
                    <a:pt x="3492" y="4065"/>
                    <a:pt x="3771" y="4458"/>
                    <a:pt x="4050" y="4839"/>
                  </a:cubicBezTo>
                  <a:cubicBezTo>
                    <a:pt x="4113" y="4923"/>
                    <a:pt x="4193" y="4957"/>
                    <a:pt x="4271" y="4957"/>
                  </a:cubicBezTo>
                  <a:cubicBezTo>
                    <a:pt x="4478" y="4957"/>
                    <a:pt x="4672" y="4717"/>
                    <a:pt x="4506" y="4496"/>
                  </a:cubicBezTo>
                  <a:cubicBezTo>
                    <a:pt x="4139" y="3989"/>
                    <a:pt x="3378" y="3279"/>
                    <a:pt x="3327" y="2645"/>
                  </a:cubicBezTo>
                  <a:cubicBezTo>
                    <a:pt x="3264" y="1897"/>
                    <a:pt x="3403" y="1073"/>
                    <a:pt x="3441" y="325"/>
                  </a:cubicBezTo>
                  <a:cubicBezTo>
                    <a:pt x="3448" y="119"/>
                    <a:pt x="3273" y="1"/>
                    <a:pt x="311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26"/>
            <p:cNvSpPr/>
            <p:nvPr/>
          </p:nvSpPr>
          <p:spPr>
            <a:xfrm>
              <a:off x="925719" y="3611057"/>
              <a:ext cx="90416" cy="100344"/>
            </a:xfrm>
            <a:custGeom>
              <a:avLst/>
              <a:gdLst/>
              <a:ahLst/>
              <a:cxnLst/>
              <a:rect l="l" t="t" r="r" b="b"/>
              <a:pathLst>
                <a:path w="2732" h="3032" extrusionOk="0">
                  <a:moveTo>
                    <a:pt x="399" y="0"/>
                  </a:moveTo>
                  <a:cubicBezTo>
                    <a:pt x="197" y="0"/>
                    <a:pt x="1" y="241"/>
                    <a:pt x="157" y="461"/>
                  </a:cubicBezTo>
                  <a:cubicBezTo>
                    <a:pt x="765" y="1323"/>
                    <a:pt x="1412" y="2135"/>
                    <a:pt x="2097" y="2934"/>
                  </a:cubicBezTo>
                  <a:cubicBezTo>
                    <a:pt x="2160" y="3003"/>
                    <a:pt x="2237" y="3032"/>
                    <a:pt x="2313" y="3032"/>
                  </a:cubicBezTo>
                  <a:cubicBezTo>
                    <a:pt x="2528" y="3032"/>
                    <a:pt x="2732" y="2798"/>
                    <a:pt x="2553" y="2591"/>
                  </a:cubicBezTo>
                  <a:cubicBezTo>
                    <a:pt x="1869" y="1793"/>
                    <a:pt x="1222" y="968"/>
                    <a:pt x="613" y="119"/>
                  </a:cubicBezTo>
                  <a:cubicBezTo>
                    <a:pt x="554" y="35"/>
                    <a:pt x="476" y="0"/>
                    <a:pt x="39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26"/>
            <p:cNvSpPr/>
            <p:nvPr/>
          </p:nvSpPr>
          <p:spPr>
            <a:xfrm>
              <a:off x="970761" y="3603379"/>
              <a:ext cx="57949" cy="56758"/>
            </a:xfrm>
            <a:custGeom>
              <a:avLst/>
              <a:gdLst/>
              <a:ahLst/>
              <a:cxnLst/>
              <a:rect l="l" t="t" r="r" b="b"/>
              <a:pathLst>
                <a:path w="1751" h="1715" extrusionOk="0">
                  <a:moveTo>
                    <a:pt x="864" y="561"/>
                  </a:moveTo>
                  <a:cubicBezTo>
                    <a:pt x="895" y="561"/>
                    <a:pt x="929" y="571"/>
                    <a:pt x="964" y="592"/>
                  </a:cubicBezTo>
                  <a:cubicBezTo>
                    <a:pt x="1091" y="668"/>
                    <a:pt x="1129" y="820"/>
                    <a:pt x="1116" y="959"/>
                  </a:cubicBezTo>
                  <a:cubicBezTo>
                    <a:pt x="1098" y="1077"/>
                    <a:pt x="1028" y="1143"/>
                    <a:pt x="934" y="1143"/>
                  </a:cubicBezTo>
                  <a:cubicBezTo>
                    <a:pt x="896" y="1143"/>
                    <a:pt x="855" y="1133"/>
                    <a:pt x="812" y="1112"/>
                  </a:cubicBezTo>
                  <a:cubicBezTo>
                    <a:pt x="685" y="1061"/>
                    <a:pt x="634" y="947"/>
                    <a:pt x="634" y="820"/>
                  </a:cubicBezTo>
                  <a:cubicBezTo>
                    <a:pt x="660" y="795"/>
                    <a:pt x="672" y="769"/>
                    <a:pt x="685" y="718"/>
                  </a:cubicBezTo>
                  <a:cubicBezTo>
                    <a:pt x="713" y="627"/>
                    <a:pt x="780" y="561"/>
                    <a:pt x="864" y="561"/>
                  </a:cubicBezTo>
                  <a:close/>
                  <a:moveTo>
                    <a:pt x="864" y="0"/>
                  </a:moveTo>
                  <a:cubicBezTo>
                    <a:pt x="556" y="0"/>
                    <a:pt x="252" y="186"/>
                    <a:pt x="165" y="503"/>
                  </a:cubicBezTo>
                  <a:cubicBezTo>
                    <a:pt x="115" y="541"/>
                    <a:pt x="89" y="604"/>
                    <a:pt x="76" y="668"/>
                  </a:cubicBezTo>
                  <a:cubicBezTo>
                    <a:pt x="0" y="1086"/>
                    <a:pt x="229" y="1517"/>
                    <a:pt x="647" y="1669"/>
                  </a:cubicBezTo>
                  <a:cubicBezTo>
                    <a:pt x="742" y="1700"/>
                    <a:pt x="836" y="1715"/>
                    <a:pt x="926" y="1715"/>
                  </a:cubicBezTo>
                  <a:cubicBezTo>
                    <a:pt x="1285" y="1715"/>
                    <a:pt x="1591" y="1484"/>
                    <a:pt x="1662" y="1099"/>
                  </a:cubicBezTo>
                  <a:cubicBezTo>
                    <a:pt x="1750" y="680"/>
                    <a:pt x="1560" y="224"/>
                    <a:pt x="1154" y="59"/>
                  </a:cubicBezTo>
                  <a:cubicBezTo>
                    <a:pt x="1062" y="19"/>
                    <a:pt x="963" y="0"/>
                    <a:pt x="86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26"/>
            <p:cNvSpPr/>
            <p:nvPr/>
          </p:nvSpPr>
          <p:spPr>
            <a:xfrm>
              <a:off x="898581" y="3697930"/>
              <a:ext cx="59207" cy="55500"/>
            </a:xfrm>
            <a:custGeom>
              <a:avLst/>
              <a:gdLst/>
              <a:ahLst/>
              <a:cxnLst/>
              <a:rect l="l" t="t" r="r" b="b"/>
              <a:pathLst>
                <a:path w="1789" h="1677" extrusionOk="0">
                  <a:moveTo>
                    <a:pt x="928" y="565"/>
                  </a:moveTo>
                  <a:cubicBezTo>
                    <a:pt x="990" y="565"/>
                    <a:pt x="1056" y="602"/>
                    <a:pt x="1091" y="664"/>
                  </a:cubicBezTo>
                  <a:cubicBezTo>
                    <a:pt x="1154" y="778"/>
                    <a:pt x="1129" y="930"/>
                    <a:pt x="1040" y="1032"/>
                  </a:cubicBezTo>
                  <a:cubicBezTo>
                    <a:pt x="984" y="1090"/>
                    <a:pt x="932" y="1114"/>
                    <a:pt x="885" y="1114"/>
                  </a:cubicBezTo>
                  <a:cubicBezTo>
                    <a:pt x="701" y="1114"/>
                    <a:pt x="607" y="745"/>
                    <a:pt x="698" y="715"/>
                  </a:cubicBezTo>
                  <a:cubicBezTo>
                    <a:pt x="774" y="689"/>
                    <a:pt x="825" y="638"/>
                    <a:pt x="850" y="588"/>
                  </a:cubicBezTo>
                  <a:cubicBezTo>
                    <a:pt x="873" y="572"/>
                    <a:pt x="900" y="565"/>
                    <a:pt x="928" y="565"/>
                  </a:cubicBezTo>
                  <a:close/>
                  <a:moveTo>
                    <a:pt x="942" y="0"/>
                  </a:moveTo>
                  <a:cubicBezTo>
                    <a:pt x="752" y="0"/>
                    <a:pt x="562" y="70"/>
                    <a:pt x="419" y="207"/>
                  </a:cubicBezTo>
                  <a:cubicBezTo>
                    <a:pt x="0" y="410"/>
                    <a:pt x="26" y="1032"/>
                    <a:pt x="267" y="1361"/>
                  </a:cubicBezTo>
                  <a:cubicBezTo>
                    <a:pt x="420" y="1570"/>
                    <a:pt x="646" y="1676"/>
                    <a:pt x="876" y="1676"/>
                  </a:cubicBezTo>
                  <a:cubicBezTo>
                    <a:pt x="1064" y="1676"/>
                    <a:pt x="1254" y="1605"/>
                    <a:pt x="1408" y="1463"/>
                  </a:cubicBezTo>
                  <a:cubicBezTo>
                    <a:pt x="1738" y="1158"/>
                    <a:pt x="1788" y="626"/>
                    <a:pt x="1509" y="271"/>
                  </a:cubicBezTo>
                  <a:cubicBezTo>
                    <a:pt x="1368" y="89"/>
                    <a:pt x="1156" y="0"/>
                    <a:pt x="94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26"/>
            <p:cNvSpPr/>
            <p:nvPr/>
          </p:nvSpPr>
          <p:spPr>
            <a:xfrm>
              <a:off x="923932" y="3635778"/>
              <a:ext cx="252813" cy="187318"/>
            </a:xfrm>
            <a:custGeom>
              <a:avLst/>
              <a:gdLst/>
              <a:ahLst/>
              <a:cxnLst/>
              <a:rect l="l" t="t" r="r" b="b"/>
              <a:pathLst>
                <a:path w="7639" h="5660" extrusionOk="0">
                  <a:moveTo>
                    <a:pt x="7212" y="0"/>
                  </a:moveTo>
                  <a:cubicBezTo>
                    <a:pt x="7158" y="0"/>
                    <a:pt x="7101" y="17"/>
                    <a:pt x="7045" y="56"/>
                  </a:cubicBezTo>
                  <a:cubicBezTo>
                    <a:pt x="4776" y="1756"/>
                    <a:pt x="2506" y="3455"/>
                    <a:pt x="236" y="5141"/>
                  </a:cubicBezTo>
                  <a:cubicBezTo>
                    <a:pt x="0" y="5326"/>
                    <a:pt x="179" y="5660"/>
                    <a:pt x="411" y="5660"/>
                  </a:cubicBezTo>
                  <a:cubicBezTo>
                    <a:pt x="465" y="5660"/>
                    <a:pt x="523" y="5641"/>
                    <a:pt x="578" y="5598"/>
                  </a:cubicBezTo>
                  <a:cubicBezTo>
                    <a:pt x="2848" y="3911"/>
                    <a:pt x="5118" y="2212"/>
                    <a:pt x="7400" y="513"/>
                  </a:cubicBezTo>
                  <a:cubicBezTo>
                    <a:pt x="7639" y="337"/>
                    <a:pt x="7454" y="0"/>
                    <a:pt x="721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26"/>
            <p:cNvSpPr/>
            <p:nvPr/>
          </p:nvSpPr>
          <p:spPr>
            <a:xfrm>
              <a:off x="946833" y="3835471"/>
              <a:ext cx="144096" cy="184968"/>
            </a:xfrm>
            <a:custGeom>
              <a:avLst/>
              <a:gdLst/>
              <a:ahLst/>
              <a:cxnLst/>
              <a:rect l="l" t="t" r="r" b="b"/>
              <a:pathLst>
                <a:path w="4354" h="5589" extrusionOk="0">
                  <a:moveTo>
                    <a:pt x="597" y="705"/>
                  </a:moveTo>
                  <a:lnTo>
                    <a:pt x="597" y="705"/>
                  </a:lnTo>
                  <a:cubicBezTo>
                    <a:pt x="723" y="781"/>
                    <a:pt x="850" y="870"/>
                    <a:pt x="977" y="946"/>
                  </a:cubicBezTo>
                  <a:cubicBezTo>
                    <a:pt x="863" y="1060"/>
                    <a:pt x="736" y="1161"/>
                    <a:pt x="609" y="1263"/>
                  </a:cubicBezTo>
                  <a:cubicBezTo>
                    <a:pt x="609" y="1187"/>
                    <a:pt x="609" y="1111"/>
                    <a:pt x="609" y="1022"/>
                  </a:cubicBezTo>
                  <a:cubicBezTo>
                    <a:pt x="597" y="920"/>
                    <a:pt x="597" y="806"/>
                    <a:pt x="597" y="705"/>
                  </a:cubicBezTo>
                  <a:close/>
                  <a:moveTo>
                    <a:pt x="466" y="1"/>
                  </a:moveTo>
                  <a:cubicBezTo>
                    <a:pt x="390" y="1"/>
                    <a:pt x="320" y="31"/>
                    <a:pt x="267" y="84"/>
                  </a:cubicBezTo>
                  <a:cubicBezTo>
                    <a:pt x="127" y="109"/>
                    <a:pt x="1" y="210"/>
                    <a:pt x="13" y="388"/>
                  </a:cubicBezTo>
                  <a:cubicBezTo>
                    <a:pt x="26" y="680"/>
                    <a:pt x="39" y="971"/>
                    <a:pt x="39" y="1263"/>
                  </a:cubicBezTo>
                  <a:cubicBezTo>
                    <a:pt x="51" y="1516"/>
                    <a:pt x="39" y="1757"/>
                    <a:pt x="165" y="1998"/>
                  </a:cubicBezTo>
                  <a:cubicBezTo>
                    <a:pt x="209" y="2071"/>
                    <a:pt x="299" y="2106"/>
                    <a:pt x="389" y="2106"/>
                  </a:cubicBezTo>
                  <a:cubicBezTo>
                    <a:pt x="456" y="2106"/>
                    <a:pt x="523" y="2087"/>
                    <a:pt x="571" y="2049"/>
                  </a:cubicBezTo>
                  <a:cubicBezTo>
                    <a:pt x="698" y="1948"/>
                    <a:pt x="812" y="1846"/>
                    <a:pt x="939" y="1745"/>
                  </a:cubicBezTo>
                  <a:cubicBezTo>
                    <a:pt x="1827" y="3013"/>
                    <a:pt x="2765" y="4268"/>
                    <a:pt x="3729" y="5485"/>
                  </a:cubicBezTo>
                  <a:cubicBezTo>
                    <a:pt x="3789" y="5559"/>
                    <a:pt x="3864" y="5589"/>
                    <a:pt x="3939" y="5589"/>
                  </a:cubicBezTo>
                  <a:cubicBezTo>
                    <a:pt x="4149" y="5589"/>
                    <a:pt x="4353" y="5349"/>
                    <a:pt x="4185" y="5143"/>
                  </a:cubicBezTo>
                  <a:cubicBezTo>
                    <a:pt x="3209" y="3913"/>
                    <a:pt x="2270" y="2645"/>
                    <a:pt x="1357" y="1364"/>
                  </a:cubicBezTo>
                  <a:cubicBezTo>
                    <a:pt x="1446" y="1288"/>
                    <a:pt x="1522" y="1199"/>
                    <a:pt x="1611" y="1123"/>
                  </a:cubicBezTo>
                  <a:cubicBezTo>
                    <a:pt x="1725" y="1009"/>
                    <a:pt x="1789" y="781"/>
                    <a:pt x="1611" y="667"/>
                  </a:cubicBezTo>
                  <a:cubicBezTo>
                    <a:pt x="1281" y="464"/>
                    <a:pt x="952" y="261"/>
                    <a:pt x="622" y="46"/>
                  </a:cubicBezTo>
                  <a:cubicBezTo>
                    <a:pt x="570" y="15"/>
                    <a:pt x="517" y="1"/>
                    <a:pt x="466"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26"/>
            <p:cNvSpPr/>
            <p:nvPr/>
          </p:nvSpPr>
          <p:spPr>
            <a:xfrm>
              <a:off x="1183923" y="4132529"/>
              <a:ext cx="55864" cy="55633"/>
            </a:xfrm>
            <a:custGeom>
              <a:avLst/>
              <a:gdLst/>
              <a:ahLst/>
              <a:cxnLst/>
              <a:rect l="l" t="t" r="r" b="b"/>
              <a:pathLst>
                <a:path w="1688" h="1681" extrusionOk="0">
                  <a:moveTo>
                    <a:pt x="840" y="579"/>
                  </a:moveTo>
                  <a:cubicBezTo>
                    <a:pt x="1004" y="579"/>
                    <a:pt x="1124" y="945"/>
                    <a:pt x="952" y="1074"/>
                  </a:cubicBezTo>
                  <a:cubicBezTo>
                    <a:pt x="916" y="1101"/>
                    <a:pt x="879" y="1114"/>
                    <a:pt x="843" y="1114"/>
                  </a:cubicBezTo>
                  <a:cubicBezTo>
                    <a:pt x="778" y="1114"/>
                    <a:pt x="718" y="1072"/>
                    <a:pt x="686" y="998"/>
                  </a:cubicBezTo>
                  <a:cubicBezTo>
                    <a:pt x="622" y="884"/>
                    <a:pt x="635" y="757"/>
                    <a:pt x="698" y="656"/>
                  </a:cubicBezTo>
                  <a:cubicBezTo>
                    <a:pt x="711" y="656"/>
                    <a:pt x="736" y="643"/>
                    <a:pt x="749" y="618"/>
                  </a:cubicBezTo>
                  <a:cubicBezTo>
                    <a:pt x="780" y="591"/>
                    <a:pt x="811" y="579"/>
                    <a:pt x="840" y="579"/>
                  </a:cubicBezTo>
                  <a:close/>
                  <a:moveTo>
                    <a:pt x="811" y="1"/>
                  </a:moveTo>
                  <a:cubicBezTo>
                    <a:pt x="669" y="1"/>
                    <a:pt x="528" y="49"/>
                    <a:pt x="407" y="161"/>
                  </a:cubicBezTo>
                  <a:lnTo>
                    <a:pt x="394" y="187"/>
                  </a:lnTo>
                  <a:cubicBezTo>
                    <a:pt x="356" y="199"/>
                    <a:pt x="318" y="225"/>
                    <a:pt x="280" y="263"/>
                  </a:cubicBezTo>
                  <a:cubicBezTo>
                    <a:pt x="1" y="567"/>
                    <a:pt x="14" y="1062"/>
                    <a:pt x="255" y="1391"/>
                  </a:cubicBezTo>
                  <a:cubicBezTo>
                    <a:pt x="397" y="1584"/>
                    <a:pt x="616" y="1680"/>
                    <a:pt x="839" y="1680"/>
                  </a:cubicBezTo>
                  <a:cubicBezTo>
                    <a:pt x="1012" y="1680"/>
                    <a:pt x="1188" y="1622"/>
                    <a:pt x="1332" y="1505"/>
                  </a:cubicBezTo>
                  <a:cubicBezTo>
                    <a:pt x="1649" y="1239"/>
                    <a:pt x="1687" y="745"/>
                    <a:pt x="1485" y="402"/>
                  </a:cubicBezTo>
                  <a:cubicBezTo>
                    <a:pt x="1337" y="164"/>
                    <a:pt x="1072" y="1"/>
                    <a:pt x="81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26"/>
            <p:cNvSpPr/>
            <p:nvPr/>
          </p:nvSpPr>
          <p:spPr>
            <a:xfrm>
              <a:off x="1228501" y="4085303"/>
              <a:ext cx="101767" cy="82208"/>
            </a:xfrm>
            <a:custGeom>
              <a:avLst/>
              <a:gdLst/>
              <a:ahLst/>
              <a:cxnLst/>
              <a:rect l="l" t="t" r="r" b="b"/>
              <a:pathLst>
                <a:path w="3075" h="2484" extrusionOk="0">
                  <a:moveTo>
                    <a:pt x="800" y="0"/>
                  </a:moveTo>
                  <a:cubicBezTo>
                    <a:pt x="488" y="0"/>
                    <a:pt x="188" y="203"/>
                    <a:pt x="74" y="536"/>
                  </a:cubicBezTo>
                  <a:cubicBezTo>
                    <a:pt x="1" y="757"/>
                    <a:pt x="191" y="930"/>
                    <a:pt x="369" y="930"/>
                  </a:cubicBezTo>
                  <a:cubicBezTo>
                    <a:pt x="467" y="930"/>
                    <a:pt x="562" y="877"/>
                    <a:pt x="607" y="751"/>
                  </a:cubicBezTo>
                  <a:cubicBezTo>
                    <a:pt x="640" y="642"/>
                    <a:pt x="697" y="598"/>
                    <a:pt x="756" y="598"/>
                  </a:cubicBezTo>
                  <a:cubicBezTo>
                    <a:pt x="854" y="598"/>
                    <a:pt x="959" y="718"/>
                    <a:pt x="974" y="853"/>
                  </a:cubicBezTo>
                  <a:cubicBezTo>
                    <a:pt x="1000" y="1005"/>
                    <a:pt x="1000" y="1157"/>
                    <a:pt x="1000" y="1322"/>
                  </a:cubicBezTo>
                  <a:cubicBezTo>
                    <a:pt x="1025" y="1626"/>
                    <a:pt x="1038" y="1931"/>
                    <a:pt x="1063" y="2235"/>
                  </a:cubicBezTo>
                  <a:cubicBezTo>
                    <a:pt x="1072" y="2378"/>
                    <a:pt x="1214" y="2484"/>
                    <a:pt x="1351" y="2484"/>
                  </a:cubicBezTo>
                  <a:cubicBezTo>
                    <a:pt x="1407" y="2484"/>
                    <a:pt x="1463" y="2466"/>
                    <a:pt x="1507" y="2425"/>
                  </a:cubicBezTo>
                  <a:cubicBezTo>
                    <a:pt x="1938" y="2057"/>
                    <a:pt x="2382" y="1715"/>
                    <a:pt x="2838" y="1385"/>
                  </a:cubicBezTo>
                  <a:cubicBezTo>
                    <a:pt x="3074" y="1201"/>
                    <a:pt x="2895" y="867"/>
                    <a:pt x="2664" y="867"/>
                  </a:cubicBezTo>
                  <a:cubicBezTo>
                    <a:pt x="2609" y="867"/>
                    <a:pt x="2552" y="885"/>
                    <a:pt x="2496" y="929"/>
                  </a:cubicBezTo>
                  <a:cubicBezTo>
                    <a:pt x="2192" y="1157"/>
                    <a:pt x="1887" y="1385"/>
                    <a:pt x="1596" y="1626"/>
                  </a:cubicBezTo>
                  <a:cubicBezTo>
                    <a:pt x="1583" y="1423"/>
                    <a:pt x="1570" y="1233"/>
                    <a:pt x="1558" y="1043"/>
                  </a:cubicBezTo>
                  <a:cubicBezTo>
                    <a:pt x="1545" y="739"/>
                    <a:pt x="1520" y="434"/>
                    <a:pt x="1304" y="206"/>
                  </a:cubicBezTo>
                  <a:cubicBezTo>
                    <a:pt x="1153" y="65"/>
                    <a:pt x="975" y="0"/>
                    <a:pt x="80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26"/>
            <p:cNvSpPr/>
            <p:nvPr/>
          </p:nvSpPr>
          <p:spPr>
            <a:xfrm>
              <a:off x="1301177" y="4015572"/>
              <a:ext cx="69135" cy="74960"/>
            </a:xfrm>
            <a:custGeom>
              <a:avLst/>
              <a:gdLst/>
              <a:ahLst/>
              <a:cxnLst/>
              <a:rect l="l" t="t" r="r" b="b"/>
              <a:pathLst>
                <a:path w="2089" h="2265" extrusionOk="0">
                  <a:moveTo>
                    <a:pt x="393" y="1"/>
                  </a:moveTo>
                  <a:cubicBezTo>
                    <a:pt x="193" y="1"/>
                    <a:pt x="1" y="241"/>
                    <a:pt x="148" y="462"/>
                  </a:cubicBezTo>
                  <a:cubicBezTo>
                    <a:pt x="554" y="1045"/>
                    <a:pt x="998" y="1616"/>
                    <a:pt x="1454" y="2161"/>
                  </a:cubicBezTo>
                  <a:cubicBezTo>
                    <a:pt x="1517" y="2234"/>
                    <a:pt x="1595" y="2265"/>
                    <a:pt x="1672" y="2265"/>
                  </a:cubicBezTo>
                  <a:cubicBezTo>
                    <a:pt x="1886" y="2265"/>
                    <a:pt x="2088" y="2024"/>
                    <a:pt x="1910" y="1819"/>
                  </a:cubicBezTo>
                  <a:cubicBezTo>
                    <a:pt x="1454" y="1261"/>
                    <a:pt x="1010" y="703"/>
                    <a:pt x="604" y="119"/>
                  </a:cubicBezTo>
                  <a:cubicBezTo>
                    <a:pt x="545" y="36"/>
                    <a:pt x="468" y="1"/>
                    <a:pt x="39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26"/>
            <p:cNvSpPr/>
            <p:nvPr/>
          </p:nvSpPr>
          <p:spPr>
            <a:xfrm>
              <a:off x="1371105" y="3978308"/>
              <a:ext cx="59604" cy="56791"/>
            </a:xfrm>
            <a:custGeom>
              <a:avLst/>
              <a:gdLst/>
              <a:ahLst/>
              <a:cxnLst/>
              <a:rect l="l" t="t" r="r" b="b"/>
              <a:pathLst>
                <a:path w="1801" h="1716" extrusionOk="0">
                  <a:moveTo>
                    <a:pt x="903" y="551"/>
                  </a:moveTo>
                  <a:cubicBezTo>
                    <a:pt x="992" y="551"/>
                    <a:pt x="1082" y="683"/>
                    <a:pt x="1104" y="738"/>
                  </a:cubicBezTo>
                  <a:cubicBezTo>
                    <a:pt x="1154" y="865"/>
                    <a:pt x="1129" y="1030"/>
                    <a:pt x="1015" y="1106"/>
                  </a:cubicBezTo>
                  <a:cubicBezTo>
                    <a:pt x="965" y="1137"/>
                    <a:pt x="921" y="1150"/>
                    <a:pt x="881" y="1150"/>
                  </a:cubicBezTo>
                  <a:cubicBezTo>
                    <a:pt x="660" y="1150"/>
                    <a:pt x="605" y="728"/>
                    <a:pt x="723" y="599"/>
                  </a:cubicBezTo>
                  <a:cubicBezTo>
                    <a:pt x="774" y="599"/>
                    <a:pt x="825" y="586"/>
                    <a:pt x="863" y="561"/>
                  </a:cubicBezTo>
                  <a:cubicBezTo>
                    <a:pt x="876" y="554"/>
                    <a:pt x="889" y="551"/>
                    <a:pt x="903" y="551"/>
                  </a:cubicBezTo>
                  <a:close/>
                  <a:moveTo>
                    <a:pt x="883" y="1"/>
                  </a:moveTo>
                  <a:cubicBezTo>
                    <a:pt x="864" y="1"/>
                    <a:pt x="844" y="1"/>
                    <a:pt x="825" y="3"/>
                  </a:cubicBezTo>
                  <a:lnTo>
                    <a:pt x="710" y="3"/>
                  </a:lnTo>
                  <a:cubicBezTo>
                    <a:pt x="191" y="117"/>
                    <a:pt x="0" y="700"/>
                    <a:pt x="153" y="1169"/>
                  </a:cubicBezTo>
                  <a:cubicBezTo>
                    <a:pt x="266" y="1509"/>
                    <a:pt x="568" y="1715"/>
                    <a:pt x="898" y="1715"/>
                  </a:cubicBezTo>
                  <a:cubicBezTo>
                    <a:pt x="1012" y="1715"/>
                    <a:pt x="1129" y="1691"/>
                    <a:pt x="1243" y="1639"/>
                  </a:cubicBezTo>
                  <a:cubicBezTo>
                    <a:pt x="1649" y="1436"/>
                    <a:pt x="1801" y="916"/>
                    <a:pt x="1623" y="497"/>
                  </a:cubicBezTo>
                  <a:cubicBezTo>
                    <a:pt x="1492" y="187"/>
                    <a:pt x="1193" y="1"/>
                    <a:pt x="88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26"/>
            <p:cNvSpPr/>
            <p:nvPr/>
          </p:nvSpPr>
          <p:spPr>
            <a:xfrm>
              <a:off x="1415948" y="3942830"/>
              <a:ext cx="75622" cy="78468"/>
            </a:xfrm>
            <a:custGeom>
              <a:avLst/>
              <a:gdLst/>
              <a:ahLst/>
              <a:cxnLst/>
              <a:rect l="l" t="t" r="r" b="b"/>
              <a:pathLst>
                <a:path w="2285" h="2371" extrusionOk="0">
                  <a:moveTo>
                    <a:pt x="407" y="0"/>
                  </a:moveTo>
                  <a:cubicBezTo>
                    <a:pt x="199" y="0"/>
                    <a:pt x="0" y="240"/>
                    <a:pt x="167" y="453"/>
                  </a:cubicBezTo>
                  <a:cubicBezTo>
                    <a:pt x="649" y="1075"/>
                    <a:pt x="1143" y="1683"/>
                    <a:pt x="1651" y="2267"/>
                  </a:cubicBezTo>
                  <a:cubicBezTo>
                    <a:pt x="1714" y="2340"/>
                    <a:pt x="1792" y="2370"/>
                    <a:pt x="1868" y="2370"/>
                  </a:cubicBezTo>
                  <a:cubicBezTo>
                    <a:pt x="2083" y="2370"/>
                    <a:pt x="2285" y="2130"/>
                    <a:pt x="2107" y="1924"/>
                  </a:cubicBezTo>
                  <a:cubicBezTo>
                    <a:pt x="1600" y="1341"/>
                    <a:pt x="1105" y="732"/>
                    <a:pt x="624" y="111"/>
                  </a:cubicBezTo>
                  <a:cubicBezTo>
                    <a:pt x="562" y="33"/>
                    <a:pt x="484" y="0"/>
                    <a:pt x="40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26"/>
            <p:cNvSpPr/>
            <p:nvPr/>
          </p:nvSpPr>
          <p:spPr>
            <a:xfrm>
              <a:off x="1489882" y="3905731"/>
              <a:ext cx="93427" cy="73173"/>
            </a:xfrm>
            <a:custGeom>
              <a:avLst/>
              <a:gdLst/>
              <a:ahLst/>
              <a:cxnLst/>
              <a:rect l="l" t="t" r="r" b="b"/>
              <a:pathLst>
                <a:path w="2823" h="2211" extrusionOk="0">
                  <a:moveTo>
                    <a:pt x="804" y="0"/>
                  </a:moveTo>
                  <a:cubicBezTo>
                    <a:pt x="273" y="0"/>
                    <a:pt x="1" y="630"/>
                    <a:pt x="114" y="1118"/>
                  </a:cubicBezTo>
                  <a:cubicBezTo>
                    <a:pt x="148" y="1278"/>
                    <a:pt x="281" y="1353"/>
                    <a:pt x="410" y="1353"/>
                  </a:cubicBezTo>
                  <a:cubicBezTo>
                    <a:pt x="565" y="1353"/>
                    <a:pt x="714" y="1243"/>
                    <a:pt x="672" y="1042"/>
                  </a:cubicBezTo>
                  <a:cubicBezTo>
                    <a:pt x="647" y="940"/>
                    <a:pt x="596" y="712"/>
                    <a:pt x="710" y="623"/>
                  </a:cubicBezTo>
                  <a:cubicBezTo>
                    <a:pt x="744" y="599"/>
                    <a:pt x="772" y="589"/>
                    <a:pt x="796" y="589"/>
                  </a:cubicBezTo>
                  <a:cubicBezTo>
                    <a:pt x="897" y="589"/>
                    <a:pt x="915" y="774"/>
                    <a:pt x="926" y="877"/>
                  </a:cubicBezTo>
                  <a:cubicBezTo>
                    <a:pt x="964" y="1207"/>
                    <a:pt x="951" y="1549"/>
                    <a:pt x="938" y="1879"/>
                  </a:cubicBezTo>
                  <a:cubicBezTo>
                    <a:pt x="919" y="2048"/>
                    <a:pt x="1068" y="2211"/>
                    <a:pt x="1224" y="2211"/>
                  </a:cubicBezTo>
                  <a:cubicBezTo>
                    <a:pt x="1278" y="2211"/>
                    <a:pt x="1333" y="2191"/>
                    <a:pt x="1382" y="2145"/>
                  </a:cubicBezTo>
                  <a:cubicBezTo>
                    <a:pt x="1788" y="1803"/>
                    <a:pt x="2194" y="1448"/>
                    <a:pt x="2599" y="1093"/>
                  </a:cubicBezTo>
                  <a:cubicBezTo>
                    <a:pt x="2823" y="900"/>
                    <a:pt x="2647" y="568"/>
                    <a:pt x="2425" y="568"/>
                  </a:cubicBezTo>
                  <a:cubicBezTo>
                    <a:pt x="2370" y="568"/>
                    <a:pt x="2312" y="588"/>
                    <a:pt x="2257" y="636"/>
                  </a:cubicBezTo>
                  <a:cubicBezTo>
                    <a:pt x="2016" y="852"/>
                    <a:pt x="1788" y="1055"/>
                    <a:pt x="1547" y="1257"/>
                  </a:cubicBezTo>
                  <a:cubicBezTo>
                    <a:pt x="1560" y="725"/>
                    <a:pt x="1471" y="154"/>
                    <a:pt x="1002" y="27"/>
                  </a:cubicBezTo>
                  <a:cubicBezTo>
                    <a:pt x="932" y="9"/>
                    <a:pt x="866" y="0"/>
                    <a:pt x="80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26"/>
            <p:cNvSpPr/>
            <p:nvPr/>
          </p:nvSpPr>
          <p:spPr>
            <a:xfrm>
              <a:off x="1553125" y="3830242"/>
              <a:ext cx="77144" cy="78203"/>
            </a:xfrm>
            <a:custGeom>
              <a:avLst/>
              <a:gdLst/>
              <a:ahLst/>
              <a:cxnLst/>
              <a:rect l="l" t="t" r="r" b="b"/>
              <a:pathLst>
                <a:path w="2331" h="2363" extrusionOk="0">
                  <a:moveTo>
                    <a:pt x="1085" y="0"/>
                  </a:moveTo>
                  <a:cubicBezTo>
                    <a:pt x="716" y="0"/>
                    <a:pt x="351" y="597"/>
                    <a:pt x="168" y="812"/>
                  </a:cubicBezTo>
                  <a:cubicBezTo>
                    <a:pt x="0" y="1027"/>
                    <a:pt x="204" y="1276"/>
                    <a:pt x="414" y="1276"/>
                  </a:cubicBezTo>
                  <a:cubicBezTo>
                    <a:pt x="489" y="1276"/>
                    <a:pt x="565" y="1244"/>
                    <a:pt x="625" y="1167"/>
                  </a:cubicBezTo>
                  <a:cubicBezTo>
                    <a:pt x="701" y="1066"/>
                    <a:pt x="777" y="977"/>
                    <a:pt x="853" y="888"/>
                  </a:cubicBezTo>
                  <a:cubicBezTo>
                    <a:pt x="891" y="850"/>
                    <a:pt x="917" y="812"/>
                    <a:pt x="955" y="774"/>
                  </a:cubicBezTo>
                  <a:lnTo>
                    <a:pt x="955" y="774"/>
                  </a:lnTo>
                  <a:cubicBezTo>
                    <a:pt x="967" y="901"/>
                    <a:pt x="955" y="1028"/>
                    <a:pt x="917" y="1142"/>
                  </a:cubicBezTo>
                  <a:cubicBezTo>
                    <a:pt x="851" y="1371"/>
                    <a:pt x="1018" y="1537"/>
                    <a:pt x="1189" y="1537"/>
                  </a:cubicBezTo>
                  <a:cubicBezTo>
                    <a:pt x="1283" y="1537"/>
                    <a:pt x="1378" y="1487"/>
                    <a:pt x="1436" y="1370"/>
                  </a:cubicBezTo>
                  <a:cubicBezTo>
                    <a:pt x="1452" y="1339"/>
                    <a:pt x="1475" y="1327"/>
                    <a:pt x="1500" y="1327"/>
                  </a:cubicBezTo>
                  <a:cubicBezTo>
                    <a:pt x="1556" y="1327"/>
                    <a:pt x="1622" y="1386"/>
                    <a:pt x="1639" y="1421"/>
                  </a:cubicBezTo>
                  <a:cubicBezTo>
                    <a:pt x="1665" y="1497"/>
                    <a:pt x="1652" y="1586"/>
                    <a:pt x="1614" y="1649"/>
                  </a:cubicBezTo>
                  <a:cubicBezTo>
                    <a:pt x="1551" y="1751"/>
                    <a:pt x="1436" y="1801"/>
                    <a:pt x="1322" y="1801"/>
                  </a:cubicBezTo>
                  <a:cubicBezTo>
                    <a:pt x="1314" y="1801"/>
                    <a:pt x="1306" y="1800"/>
                    <a:pt x="1298" y="1800"/>
                  </a:cubicBezTo>
                  <a:cubicBezTo>
                    <a:pt x="951" y="1800"/>
                    <a:pt x="887" y="2334"/>
                    <a:pt x="1246" y="2359"/>
                  </a:cubicBezTo>
                  <a:cubicBezTo>
                    <a:pt x="1273" y="2362"/>
                    <a:pt x="1300" y="2363"/>
                    <a:pt x="1327" y="2363"/>
                  </a:cubicBezTo>
                  <a:cubicBezTo>
                    <a:pt x="1854" y="2363"/>
                    <a:pt x="2330" y="1900"/>
                    <a:pt x="2197" y="1345"/>
                  </a:cubicBezTo>
                  <a:cubicBezTo>
                    <a:pt x="2121" y="977"/>
                    <a:pt x="1830" y="774"/>
                    <a:pt x="1538" y="761"/>
                  </a:cubicBezTo>
                  <a:cubicBezTo>
                    <a:pt x="1538" y="483"/>
                    <a:pt x="1487" y="204"/>
                    <a:pt x="1284" y="64"/>
                  </a:cubicBezTo>
                  <a:cubicBezTo>
                    <a:pt x="1218" y="20"/>
                    <a:pt x="1152" y="0"/>
                    <a:pt x="108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26"/>
            <p:cNvSpPr/>
            <p:nvPr/>
          </p:nvSpPr>
          <p:spPr>
            <a:xfrm>
              <a:off x="1658598" y="3751643"/>
              <a:ext cx="110504" cy="72875"/>
            </a:xfrm>
            <a:custGeom>
              <a:avLst/>
              <a:gdLst/>
              <a:ahLst/>
              <a:cxnLst/>
              <a:rect l="l" t="t" r="r" b="b"/>
              <a:pathLst>
                <a:path w="3339" h="2202" extrusionOk="0">
                  <a:moveTo>
                    <a:pt x="1573" y="0"/>
                  </a:moveTo>
                  <a:cubicBezTo>
                    <a:pt x="1364" y="0"/>
                    <a:pt x="1164" y="235"/>
                    <a:pt x="1331" y="448"/>
                  </a:cubicBezTo>
                  <a:cubicBezTo>
                    <a:pt x="1394" y="537"/>
                    <a:pt x="1458" y="626"/>
                    <a:pt x="1534" y="715"/>
                  </a:cubicBezTo>
                  <a:cubicBezTo>
                    <a:pt x="1711" y="968"/>
                    <a:pt x="1863" y="1285"/>
                    <a:pt x="1521" y="1399"/>
                  </a:cubicBezTo>
                  <a:cubicBezTo>
                    <a:pt x="1487" y="1412"/>
                    <a:pt x="1453" y="1417"/>
                    <a:pt x="1419" y="1417"/>
                  </a:cubicBezTo>
                  <a:cubicBezTo>
                    <a:pt x="1106" y="1417"/>
                    <a:pt x="829" y="923"/>
                    <a:pt x="646" y="740"/>
                  </a:cubicBezTo>
                  <a:cubicBezTo>
                    <a:pt x="581" y="672"/>
                    <a:pt x="503" y="644"/>
                    <a:pt x="427" y="644"/>
                  </a:cubicBezTo>
                  <a:cubicBezTo>
                    <a:pt x="206" y="644"/>
                    <a:pt x="1" y="884"/>
                    <a:pt x="190" y="1082"/>
                  </a:cubicBezTo>
                  <a:cubicBezTo>
                    <a:pt x="557" y="1460"/>
                    <a:pt x="925" y="1993"/>
                    <a:pt x="1432" y="1993"/>
                  </a:cubicBezTo>
                  <a:cubicBezTo>
                    <a:pt x="1573" y="1993"/>
                    <a:pt x="1724" y="1952"/>
                    <a:pt x="1889" y="1856"/>
                  </a:cubicBezTo>
                  <a:cubicBezTo>
                    <a:pt x="2016" y="1780"/>
                    <a:pt x="2130" y="1691"/>
                    <a:pt x="2206" y="1590"/>
                  </a:cubicBezTo>
                  <a:cubicBezTo>
                    <a:pt x="2371" y="1818"/>
                    <a:pt x="2535" y="2097"/>
                    <a:pt x="2802" y="2185"/>
                  </a:cubicBezTo>
                  <a:cubicBezTo>
                    <a:pt x="2836" y="2197"/>
                    <a:pt x="2870" y="2202"/>
                    <a:pt x="2901" y="2202"/>
                  </a:cubicBezTo>
                  <a:cubicBezTo>
                    <a:pt x="3194" y="2202"/>
                    <a:pt x="3339" y="1767"/>
                    <a:pt x="3030" y="1653"/>
                  </a:cubicBezTo>
                  <a:cubicBezTo>
                    <a:pt x="2814" y="1590"/>
                    <a:pt x="2586" y="1133"/>
                    <a:pt x="2434" y="943"/>
                  </a:cubicBezTo>
                  <a:cubicBezTo>
                    <a:pt x="2358" y="854"/>
                    <a:pt x="2282" y="753"/>
                    <a:pt x="2206" y="651"/>
                  </a:cubicBezTo>
                  <a:cubicBezTo>
                    <a:pt x="2092" y="461"/>
                    <a:pt x="1914" y="283"/>
                    <a:pt x="1787" y="106"/>
                  </a:cubicBezTo>
                  <a:cubicBezTo>
                    <a:pt x="1726" y="31"/>
                    <a:pt x="1649" y="0"/>
                    <a:pt x="157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26"/>
            <p:cNvSpPr/>
            <p:nvPr/>
          </p:nvSpPr>
          <p:spPr>
            <a:xfrm>
              <a:off x="1739977" y="3681912"/>
              <a:ext cx="71783" cy="93493"/>
            </a:xfrm>
            <a:custGeom>
              <a:avLst/>
              <a:gdLst/>
              <a:ahLst/>
              <a:cxnLst/>
              <a:rect l="l" t="t" r="r" b="b"/>
              <a:pathLst>
                <a:path w="2169" h="2825" extrusionOk="0">
                  <a:moveTo>
                    <a:pt x="808" y="1"/>
                  </a:moveTo>
                  <a:cubicBezTo>
                    <a:pt x="756" y="1"/>
                    <a:pt x="700" y="18"/>
                    <a:pt x="647" y="57"/>
                  </a:cubicBezTo>
                  <a:cubicBezTo>
                    <a:pt x="406" y="235"/>
                    <a:pt x="76" y="514"/>
                    <a:pt x="26" y="831"/>
                  </a:cubicBezTo>
                  <a:cubicBezTo>
                    <a:pt x="0" y="1097"/>
                    <a:pt x="178" y="1351"/>
                    <a:pt x="305" y="1554"/>
                  </a:cubicBezTo>
                  <a:cubicBezTo>
                    <a:pt x="430" y="1748"/>
                    <a:pt x="566" y="1941"/>
                    <a:pt x="795" y="1941"/>
                  </a:cubicBezTo>
                  <a:cubicBezTo>
                    <a:pt x="821" y="1941"/>
                    <a:pt x="847" y="1939"/>
                    <a:pt x="875" y="1934"/>
                  </a:cubicBezTo>
                  <a:cubicBezTo>
                    <a:pt x="1002" y="1909"/>
                    <a:pt x="1065" y="1820"/>
                    <a:pt x="1167" y="1769"/>
                  </a:cubicBezTo>
                  <a:cubicBezTo>
                    <a:pt x="1203" y="1703"/>
                    <a:pt x="1245" y="1671"/>
                    <a:pt x="1296" y="1671"/>
                  </a:cubicBezTo>
                  <a:cubicBezTo>
                    <a:pt x="1351" y="1671"/>
                    <a:pt x="1417" y="1709"/>
                    <a:pt x="1497" y="1782"/>
                  </a:cubicBezTo>
                  <a:cubicBezTo>
                    <a:pt x="1598" y="1997"/>
                    <a:pt x="1522" y="2162"/>
                    <a:pt x="1230" y="2251"/>
                  </a:cubicBezTo>
                  <a:cubicBezTo>
                    <a:pt x="879" y="2312"/>
                    <a:pt x="921" y="2825"/>
                    <a:pt x="1248" y="2825"/>
                  </a:cubicBezTo>
                  <a:cubicBezTo>
                    <a:pt x="1262" y="2825"/>
                    <a:pt x="1278" y="2824"/>
                    <a:pt x="1294" y="2822"/>
                  </a:cubicBezTo>
                  <a:cubicBezTo>
                    <a:pt x="1649" y="2771"/>
                    <a:pt x="1966" y="2644"/>
                    <a:pt x="2080" y="2264"/>
                  </a:cubicBezTo>
                  <a:cubicBezTo>
                    <a:pt x="2169" y="1934"/>
                    <a:pt x="2067" y="1516"/>
                    <a:pt x="1826" y="1275"/>
                  </a:cubicBezTo>
                  <a:cubicBezTo>
                    <a:pt x="1682" y="1148"/>
                    <a:pt x="1493" y="1067"/>
                    <a:pt x="1300" y="1067"/>
                  </a:cubicBezTo>
                  <a:cubicBezTo>
                    <a:pt x="1221" y="1067"/>
                    <a:pt x="1142" y="1080"/>
                    <a:pt x="1065" y="1110"/>
                  </a:cubicBezTo>
                  <a:cubicBezTo>
                    <a:pt x="1002" y="1135"/>
                    <a:pt x="939" y="1199"/>
                    <a:pt x="888" y="1237"/>
                  </a:cubicBezTo>
                  <a:cubicBezTo>
                    <a:pt x="863" y="1249"/>
                    <a:pt x="837" y="1275"/>
                    <a:pt x="825" y="1300"/>
                  </a:cubicBezTo>
                  <a:cubicBezTo>
                    <a:pt x="803" y="1327"/>
                    <a:pt x="790" y="1341"/>
                    <a:pt x="785" y="1341"/>
                  </a:cubicBezTo>
                  <a:cubicBezTo>
                    <a:pt x="779" y="1341"/>
                    <a:pt x="785" y="1318"/>
                    <a:pt x="799" y="1275"/>
                  </a:cubicBezTo>
                  <a:cubicBezTo>
                    <a:pt x="444" y="1034"/>
                    <a:pt x="761" y="691"/>
                    <a:pt x="989" y="514"/>
                  </a:cubicBezTo>
                  <a:cubicBezTo>
                    <a:pt x="1228" y="338"/>
                    <a:pt x="1043" y="1"/>
                    <a:pt x="80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26"/>
            <p:cNvSpPr/>
            <p:nvPr/>
          </p:nvSpPr>
          <p:spPr>
            <a:xfrm>
              <a:off x="1816359" y="3663512"/>
              <a:ext cx="58777" cy="57552"/>
            </a:xfrm>
            <a:custGeom>
              <a:avLst/>
              <a:gdLst/>
              <a:ahLst/>
              <a:cxnLst/>
              <a:rect l="l" t="t" r="r" b="b"/>
              <a:pathLst>
                <a:path w="1776" h="1739" extrusionOk="0">
                  <a:moveTo>
                    <a:pt x="920" y="588"/>
                  </a:moveTo>
                  <a:cubicBezTo>
                    <a:pt x="1082" y="588"/>
                    <a:pt x="1202" y="1008"/>
                    <a:pt x="1040" y="1133"/>
                  </a:cubicBezTo>
                  <a:cubicBezTo>
                    <a:pt x="996" y="1164"/>
                    <a:pt x="954" y="1178"/>
                    <a:pt x="915" y="1178"/>
                  </a:cubicBezTo>
                  <a:cubicBezTo>
                    <a:pt x="686" y="1178"/>
                    <a:pt x="564" y="709"/>
                    <a:pt x="748" y="677"/>
                  </a:cubicBezTo>
                  <a:cubicBezTo>
                    <a:pt x="824" y="664"/>
                    <a:pt x="875" y="639"/>
                    <a:pt x="913" y="588"/>
                  </a:cubicBezTo>
                  <a:cubicBezTo>
                    <a:pt x="916" y="588"/>
                    <a:pt x="918" y="588"/>
                    <a:pt x="920" y="588"/>
                  </a:cubicBezTo>
                  <a:close/>
                  <a:moveTo>
                    <a:pt x="891" y="0"/>
                  </a:moveTo>
                  <a:cubicBezTo>
                    <a:pt x="758" y="0"/>
                    <a:pt x="625" y="47"/>
                    <a:pt x="507" y="157"/>
                  </a:cubicBezTo>
                  <a:cubicBezTo>
                    <a:pt x="140" y="322"/>
                    <a:pt x="0" y="791"/>
                    <a:pt x="152" y="1184"/>
                  </a:cubicBezTo>
                  <a:cubicBezTo>
                    <a:pt x="277" y="1519"/>
                    <a:pt x="597" y="1738"/>
                    <a:pt x="931" y="1738"/>
                  </a:cubicBezTo>
                  <a:cubicBezTo>
                    <a:pt x="1040" y="1738"/>
                    <a:pt x="1150" y="1715"/>
                    <a:pt x="1255" y="1666"/>
                  </a:cubicBezTo>
                  <a:cubicBezTo>
                    <a:pt x="1687" y="1463"/>
                    <a:pt x="1775" y="930"/>
                    <a:pt x="1611" y="525"/>
                  </a:cubicBezTo>
                  <a:cubicBezTo>
                    <a:pt x="1488" y="235"/>
                    <a:pt x="1189" y="0"/>
                    <a:pt x="89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26"/>
            <p:cNvSpPr/>
            <p:nvPr/>
          </p:nvSpPr>
          <p:spPr>
            <a:xfrm>
              <a:off x="1874275" y="3591763"/>
              <a:ext cx="68838" cy="57916"/>
            </a:xfrm>
            <a:custGeom>
              <a:avLst/>
              <a:gdLst/>
              <a:ahLst/>
              <a:cxnLst/>
              <a:rect l="l" t="t" r="r" b="b"/>
              <a:pathLst>
                <a:path w="2080" h="1750" extrusionOk="0">
                  <a:moveTo>
                    <a:pt x="1060" y="566"/>
                  </a:moveTo>
                  <a:cubicBezTo>
                    <a:pt x="1116" y="566"/>
                    <a:pt x="1171" y="575"/>
                    <a:pt x="1205" y="588"/>
                  </a:cubicBezTo>
                  <a:cubicBezTo>
                    <a:pt x="1420" y="651"/>
                    <a:pt x="1395" y="905"/>
                    <a:pt x="1255" y="1057"/>
                  </a:cubicBezTo>
                  <a:cubicBezTo>
                    <a:pt x="1184" y="1140"/>
                    <a:pt x="1090" y="1176"/>
                    <a:pt x="1000" y="1176"/>
                  </a:cubicBezTo>
                  <a:cubicBezTo>
                    <a:pt x="898" y="1176"/>
                    <a:pt x="802" y="1131"/>
                    <a:pt x="748" y="1057"/>
                  </a:cubicBezTo>
                  <a:cubicBezTo>
                    <a:pt x="888" y="1006"/>
                    <a:pt x="976" y="867"/>
                    <a:pt x="888" y="702"/>
                  </a:cubicBezTo>
                  <a:cubicBezTo>
                    <a:pt x="837" y="600"/>
                    <a:pt x="950" y="566"/>
                    <a:pt x="1060" y="566"/>
                  </a:cubicBezTo>
                  <a:close/>
                  <a:moveTo>
                    <a:pt x="1101" y="1"/>
                  </a:moveTo>
                  <a:cubicBezTo>
                    <a:pt x="845" y="1"/>
                    <a:pt x="581" y="112"/>
                    <a:pt x="431" y="296"/>
                  </a:cubicBezTo>
                  <a:cubicBezTo>
                    <a:pt x="380" y="309"/>
                    <a:pt x="342" y="334"/>
                    <a:pt x="304" y="385"/>
                  </a:cubicBezTo>
                  <a:cubicBezTo>
                    <a:pt x="0" y="791"/>
                    <a:pt x="101" y="1399"/>
                    <a:pt x="558" y="1640"/>
                  </a:cubicBezTo>
                  <a:cubicBezTo>
                    <a:pt x="697" y="1715"/>
                    <a:pt x="845" y="1750"/>
                    <a:pt x="991" y="1750"/>
                  </a:cubicBezTo>
                  <a:cubicBezTo>
                    <a:pt x="1363" y="1750"/>
                    <a:pt x="1718" y="1523"/>
                    <a:pt x="1864" y="1158"/>
                  </a:cubicBezTo>
                  <a:cubicBezTo>
                    <a:pt x="2080" y="600"/>
                    <a:pt x="1775" y="55"/>
                    <a:pt x="1179" y="4"/>
                  </a:cubicBezTo>
                  <a:cubicBezTo>
                    <a:pt x="1154" y="2"/>
                    <a:pt x="1127" y="1"/>
                    <a:pt x="110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26"/>
            <p:cNvSpPr/>
            <p:nvPr/>
          </p:nvSpPr>
          <p:spPr>
            <a:xfrm>
              <a:off x="1943442" y="3509887"/>
              <a:ext cx="83730" cy="91839"/>
            </a:xfrm>
            <a:custGeom>
              <a:avLst/>
              <a:gdLst/>
              <a:ahLst/>
              <a:cxnLst/>
              <a:rect l="l" t="t" r="r" b="b"/>
              <a:pathLst>
                <a:path w="2530" h="2775" extrusionOk="0">
                  <a:moveTo>
                    <a:pt x="612" y="1"/>
                  </a:moveTo>
                  <a:cubicBezTo>
                    <a:pt x="471" y="1"/>
                    <a:pt x="327" y="90"/>
                    <a:pt x="319" y="247"/>
                  </a:cubicBezTo>
                  <a:cubicBezTo>
                    <a:pt x="294" y="767"/>
                    <a:pt x="218" y="1286"/>
                    <a:pt x="66" y="1794"/>
                  </a:cubicBezTo>
                  <a:cubicBezTo>
                    <a:pt x="1" y="2021"/>
                    <a:pt x="195" y="2191"/>
                    <a:pt x="371" y="2191"/>
                  </a:cubicBezTo>
                  <a:cubicBezTo>
                    <a:pt x="469" y="2191"/>
                    <a:pt x="562" y="2137"/>
                    <a:pt x="598" y="2009"/>
                  </a:cubicBezTo>
                  <a:cubicBezTo>
                    <a:pt x="687" y="1705"/>
                    <a:pt x="763" y="1388"/>
                    <a:pt x="814" y="1071"/>
                  </a:cubicBezTo>
                  <a:lnTo>
                    <a:pt x="1917" y="2656"/>
                  </a:lnTo>
                  <a:cubicBezTo>
                    <a:pt x="1976" y="2740"/>
                    <a:pt x="2054" y="2774"/>
                    <a:pt x="2131" y="2774"/>
                  </a:cubicBezTo>
                  <a:cubicBezTo>
                    <a:pt x="2333" y="2774"/>
                    <a:pt x="2530" y="2534"/>
                    <a:pt x="2373" y="2313"/>
                  </a:cubicBezTo>
                  <a:cubicBezTo>
                    <a:pt x="1866" y="1578"/>
                    <a:pt x="1346" y="843"/>
                    <a:pt x="839" y="107"/>
                  </a:cubicBezTo>
                  <a:cubicBezTo>
                    <a:pt x="786" y="35"/>
                    <a:pt x="700" y="1"/>
                    <a:pt x="61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26"/>
            <p:cNvSpPr/>
            <p:nvPr/>
          </p:nvSpPr>
          <p:spPr>
            <a:xfrm>
              <a:off x="1998148" y="3312477"/>
              <a:ext cx="94354" cy="80586"/>
            </a:xfrm>
            <a:custGeom>
              <a:avLst/>
              <a:gdLst/>
              <a:ahLst/>
              <a:cxnLst/>
              <a:rect l="l" t="t" r="r" b="b"/>
              <a:pathLst>
                <a:path w="2851" h="2435" extrusionOk="0">
                  <a:moveTo>
                    <a:pt x="2501" y="1"/>
                  </a:moveTo>
                  <a:cubicBezTo>
                    <a:pt x="2441" y="1"/>
                    <a:pt x="2381" y="20"/>
                    <a:pt x="2331" y="62"/>
                  </a:cubicBezTo>
                  <a:cubicBezTo>
                    <a:pt x="1633" y="645"/>
                    <a:pt x="923" y="1228"/>
                    <a:pt x="226" y="1812"/>
                  </a:cubicBezTo>
                  <a:cubicBezTo>
                    <a:pt x="0" y="1996"/>
                    <a:pt x="181" y="2330"/>
                    <a:pt x="406" y="2330"/>
                  </a:cubicBezTo>
                  <a:cubicBezTo>
                    <a:pt x="459" y="2330"/>
                    <a:pt x="515" y="2312"/>
                    <a:pt x="568" y="2268"/>
                  </a:cubicBezTo>
                  <a:cubicBezTo>
                    <a:pt x="1126" y="1799"/>
                    <a:pt x="1697" y="1330"/>
                    <a:pt x="2255" y="861"/>
                  </a:cubicBezTo>
                  <a:lnTo>
                    <a:pt x="2255" y="861"/>
                  </a:lnTo>
                  <a:cubicBezTo>
                    <a:pt x="2267" y="1279"/>
                    <a:pt x="2255" y="1697"/>
                    <a:pt x="2217" y="2116"/>
                  </a:cubicBezTo>
                  <a:cubicBezTo>
                    <a:pt x="2196" y="2321"/>
                    <a:pt x="2359" y="2435"/>
                    <a:pt x="2515" y="2435"/>
                  </a:cubicBezTo>
                  <a:cubicBezTo>
                    <a:pt x="2639" y="2435"/>
                    <a:pt x="2758" y="2362"/>
                    <a:pt x="2775" y="2205"/>
                  </a:cubicBezTo>
                  <a:cubicBezTo>
                    <a:pt x="2838" y="1545"/>
                    <a:pt x="2851" y="899"/>
                    <a:pt x="2787" y="252"/>
                  </a:cubicBezTo>
                  <a:cubicBezTo>
                    <a:pt x="2779" y="102"/>
                    <a:pt x="2640" y="1"/>
                    <a:pt x="250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26"/>
            <p:cNvSpPr/>
            <p:nvPr/>
          </p:nvSpPr>
          <p:spPr>
            <a:xfrm>
              <a:off x="1261562" y="4238762"/>
              <a:ext cx="60895" cy="73239"/>
            </a:xfrm>
            <a:custGeom>
              <a:avLst/>
              <a:gdLst/>
              <a:ahLst/>
              <a:cxnLst/>
              <a:rect l="l" t="t" r="r" b="b"/>
              <a:pathLst>
                <a:path w="1840" h="2213" extrusionOk="0">
                  <a:moveTo>
                    <a:pt x="849" y="0"/>
                  </a:moveTo>
                  <a:cubicBezTo>
                    <a:pt x="621" y="0"/>
                    <a:pt x="405" y="115"/>
                    <a:pt x="254" y="324"/>
                  </a:cubicBezTo>
                  <a:cubicBezTo>
                    <a:pt x="1" y="654"/>
                    <a:pt x="14" y="1136"/>
                    <a:pt x="140" y="1516"/>
                  </a:cubicBezTo>
                  <a:cubicBezTo>
                    <a:pt x="277" y="1915"/>
                    <a:pt x="599" y="2212"/>
                    <a:pt x="1013" y="2212"/>
                  </a:cubicBezTo>
                  <a:cubicBezTo>
                    <a:pt x="1059" y="2212"/>
                    <a:pt x="1106" y="2208"/>
                    <a:pt x="1155" y="2201"/>
                  </a:cubicBezTo>
                  <a:cubicBezTo>
                    <a:pt x="1599" y="2125"/>
                    <a:pt x="1839" y="1706"/>
                    <a:pt x="1814" y="1288"/>
                  </a:cubicBezTo>
                  <a:cubicBezTo>
                    <a:pt x="1808" y="1120"/>
                    <a:pt x="1686" y="1042"/>
                    <a:pt x="1557" y="1042"/>
                  </a:cubicBezTo>
                  <a:cubicBezTo>
                    <a:pt x="1404" y="1042"/>
                    <a:pt x="1242" y="1152"/>
                    <a:pt x="1256" y="1351"/>
                  </a:cubicBezTo>
                  <a:cubicBezTo>
                    <a:pt x="1256" y="1505"/>
                    <a:pt x="1151" y="1640"/>
                    <a:pt x="999" y="1640"/>
                  </a:cubicBezTo>
                  <a:cubicBezTo>
                    <a:pt x="976" y="1640"/>
                    <a:pt x="952" y="1637"/>
                    <a:pt x="926" y="1630"/>
                  </a:cubicBezTo>
                  <a:cubicBezTo>
                    <a:pt x="762" y="1580"/>
                    <a:pt x="686" y="1364"/>
                    <a:pt x="648" y="1212"/>
                  </a:cubicBezTo>
                  <a:cubicBezTo>
                    <a:pt x="622" y="1098"/>
                    <a:pt x="609" y="971"/>
                    <a:pt x="635" y="857"/>
                  </a:cubicBezTo>
                  <a:cubicBezTo>
                    <a:pt x="647" y="822"/>
                    <a:pt x="745" y="547"/>
                    <a:pt x="830" y="547"/>
                  </a:cubicBezTo>
                  <a:cubicBezTo>
                    <a:pt x="837" y="547"/>
                    <a:pt x="844" y="549"/>
                    <a:pt x="850" y="552"/>
                  </a:cubicBezTo>
                  <a:cubicBezTo>
                    <a:pt x="903" y="584"/>
                    <a:pt x="957" y="598"/>
                    <a:pt x="1009" y="598"/>
                  </a:cubicBezTo>
                  <a:cubicBezTo>
                    <a:pt x="1267" y="598"/>
                    <a:pt x="1470" y="254"/>
                    <a:pt x="1205" y="96"/>
                  </a:cubicBezTo>
                  <a:cubicBezTo>
                    <a:pt x="1089" y="31"/>
                    <a:pt x="967" y="0"/>
                    <a:pt x="84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26"/>
            <p:cNvSpPr/>
            <p:nvPr/>
          </p:nvSpPr>
          <p:spPr>
            <a:xfrm>
              <a:off x="1298496" y="4140471"/>
              <a:ext cx="119903" cy="191786"/>
            </a:xfrm>
            <a:custGeom>
              <a:avLst/>
              <a:gdLst/>
              <a:ahLst/>
              <a:cxnLst/>
              <a:rect l="l" t="t" r="r" b="b"/>
              <a:pathLst>
                <a:path w="3623" h="5795" extrusionOk="0">
                  <a:moveTo>
                    <a:pt x="1349" y="1"/>
                  </a:moveTo>
                  <a:cubicBezTo>
                    <a:pt x="1249" y="1"/>
                    <a:pt x="1148" y="48"/>
                    <a:pt x="1091" y="162"/>
                  </a:cubicBezTo>
                  <a:cubicBezTo>
                    <a:pt x="1" y="2280"/>
                    <a:pt x="939" y="4816"/>
                    <a:pt x="3107" y="5767"/>
                  </a:cubicBezTo>
                  <a:cubicBezTo>
                    <a:pt x="3150" y="5786"/>
                    <a:pt x="3191" y="5794"/>
                    <a:pt x="3229" y="5794"/>
                  </a:cubicBezTo>
                  <a:cubicBezTo>
                    <a:pt x="3495" y="5794"/>
                    <a:pt x="3622" y="5380"/>
                    <a:pt x="3323" y="5247"/>
                  </a:cubicBezTo>
                  <a:cubicBezTo>
                    <a:pt x="1421" y="4410"/>
                    <a:pt x="673" y="2216"/>
                    <a:pt x="1611" y="378"/>
                  </a:cubicBezTo>
                  <a:cubicBezTo>
                    <a:pt x="1727" y="170"/>
                    <a:pt x="1539" y="1"/>
                    <a:pt x="1349"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26"/>
            <p:cNvSpPr/>
            <p:nvPr/>
          </p:nvSpPr>
          <p:spPr>
            <a:xfrm>
              <a:off x="1368921" y="4221023"/>
              <a:ext cx="51496" cy="51463"/>
            </a:xfrm>
            <a:custGeom>
              <a:avLst/>
              <a:gdLst/>
              <a:ahLst/>
              <a:cxnLst/>
              <a:rect l="l" t="t" r="r" b="b"/>
              <a:pathLst>
                <a:path w="1556" h="1555" extrusionOk="0">
                  <a:moveTo>
                    <a:pt x="408" y="1"/>
                  </a:moveTo>
                  <a:cubicBezTo>
                    <a:pt x="200" y="1"/>
                    <a:pt x="1" y="241"/>
                    <a:pt x="168" y="454"/>
                  </a:cubicBezTo>
                  <a:cubicBezTo>
                    <a:pt x="421" y="784"/>
                    <a:pt x="675" y="1114"/>
                    <a:pt x="941" y="1443"/>
                  </a:cubicBezTo>
                  <a:cubicBezTo>
                    <a:pt x="999" y="1522"/>
                    <a:pt x="1075" y="1555"/>
                    <a:pt x="1150" y="1555"/>
                  </a:cubicBezTo>
                  <a:cubicBezTo>
                    <a:pt x="1354" y="1555"/>
                    <a:pt x="1555" y="1314"/>
                    <a:pt x="1398" y="1101"/>
                  </a:cubicBezTo>
                  <a:cubicBezTo>
                    <a:pt x="1132" y="771"/>
                    <a:pt x="878" y="442"/>
                    <a:pt x="624" y="112"/>
                  </a:cubicBezTo>
                  <a:cubicBezTo>
                    <a:pt x="563" y="34"/>
                    <a:pt x="485" y="1"/>
                    <a:pt x="40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26"/>
            <p:cNvSpPr/>
            <p:nvPr/>
          </p:nvSpPr>
          <p:spPr>
            <a:xfrm>
              <a:off x="1342743" y="4127631"/>
              <a:ext cx="170505" cy="123544"/>
            </a:xfrm>
            <a:custGeom>
              <a:avLst/>
              <a:gdLst/>
              <a:ahLst/>
              <a:cxnLst/>
              <a:rect l="l" t="t" r="r" b="b"/>
              <a:pathLst>
                <a:path w="5152" h="3733" extrusionOk="0">
                  <a:moveTo>
                    <a:pt x="4754" y="0"/>
                  </a:moveTo>
                  <a:cubicBezTo>
                    <a:pt x="4699" y="0"/>
                    <a:pt x="4641" y="21"/>
                    <a:pt x="4585" y="68"/>
                  </a:cubicBezTo>
                  <a:cubicBezTo>
                    <a:pt x="4281" y="322"/>
                    <a:pt x="3977" y="576"/>
                    <a:pt x="3685" y="842"/>
                  </a:cubicBezTo>
                  <a:cubicBezTo>
                    <a:pt x="3508" y="994"/>
                    <a:pt x="3330" y="1133"/>
                    <a:pt x="3317" y="1387"/>
                  </a:cubicBezTo>
                  <a:cubicBezTo>
                    <a:pt x="3305" y="1666"/>
                    <a:pt x="3495" y="2008"/>
                    <a:pt x="3584" y="2275"/>
                  </a:cubicBezTo>
                  <a:cubicBezTo>
                    <a:pt x="3647" y="2452"/>
                    <a:pt x="3710" y="2642"/>
                    <a:pt x="3774" y="2820"/>
                  </a:cubicBezTo>
                  <a:cubicBezTo>
                    <a:pt x="3533" y="2630"/>
                    <a:pt x="3317" y="2401"/>
                    <a:pt x="3102" y="2161"/>
                  </a:cubicBezTo>
                  <a:cubicBezTo>
                    <a:pt x="2810" y="1831"/>
                    <a:pt x="2506" y="1349"/>
                    <a:pt x="2151" y="1108"/>
                  </a:cubicBezTo>
                  <a:cubicBezTo>
                    <a:pt x="2037" y="1032"/>
                    <a:pt x="1929" y="997"/>
                    <a:pt x="1821" y="997"/>
                  </a:cubicBezTo>
                  <a:cubicBezTo>
                    <a:pt x="1713" y="997"/>
                    <a:pt x="1606" y="1032"/>
                    <a:pt x="1491" y="1095"/>
                  </a:cubicBezTo>
                  <a:cubicBezTo>
                    <a:pt x="1060" y="1324"/>
                    <a:pt x="654" y="1679"/>
                    <a:pt x="249" y="1958"/>
                  </a:cubicBezTo>
                  <a:cubicBezTo>
                    <a:pt x="0" y="2134"/>
                    <a:pt x="183" y="2471"/>
                    <a:pt x="424" y="2471"/>
                  </a:cubicBezTo>
                  <a:cubicBezTo>
                    <a:pt x="478" y="2471"/>
                    <a:pt x="535" y="2454"/>
                    <a:pt x="591" y="2414"/>
                  </a:cubicBezTo>
                  <a:cubicBezTo>
                    <a:pt x="895" y="2211"/>
                    <a:pt x="1314" y="1780"/>
                    <a:pt x="1656" y="1666"/>
                  </a:cubicBezTo>
                  <a:cubicBezTo>
                    <a:pt x="1720" y="1647"/>
                    <a:pt x="1766" y="1638"/>
                    <a:pt x="1804" y="1638"/>
                  </a:cubicBezTo>
                  <a:cubicBezTo>
                    <a:pt x="1917" y="1638"/>
                    <a:pt x="1948" y="1723"/>
                    <a:pt x="2100" y="1894"/>
                  </a:cubicBezTo>
                  <a:cubicBezTo>
                    <a:pt x="2240" y="2046"/>
                    <a:pt x="2366" y="2199"/>
                    <a:pt x="2506" y="2351"/>
                  </a:cubicBezTo>
                  <a:cubicBezTo>
                    <a:pt x="3000" y="2896"/>
                    <a:pt x="3470" y="3441"/>
                    <a:pt x="4180" y="3708"/>
                  </a:cubicBezTo>
                  <a:cubicBezTo>
                    <a:pt x="4220" y="3725"/>
                    <a:pt x="4260" y="3732"/>
                    <a:pt x="4297" y="3732"/>
                  </a:cubicBezTo>
                  <a:cubicBezTo>
                    <a:pt x="4485" y="3732"/>
                    <a:pt x="4623" y="3540"/>
                    <a:pt x="4560" y="3340"/>
                  </a:cubicBezTo>
                  <a:cubicBezTo>
                    <a:pt x="4459" y="3061"/>
                    <a:pt x="4357" y="2769"/>
                    <a:pt x="4256" y="2490"/>
                  </a:cubicBezTo>
                  <a:cubicBezTo>
                    <a:pt x="4167" y="2237"/>
                    <a:pt x="3989" y="1894"/>
                    <a:pt x="3964" y="1628"/>
                  </a:cubicBezTo>
                  <a:cubicBezTo>
                    <a:pt x="3837" y="1476"/>
                    <a:pt x="3863" y="1374"/>
                    <a:pt x="4027" y="1298"/>
                  </a:cubicBezTo>
                  <a:cubicBezTo>
                    <a:pt x="4129" y="1210"/>
                    <a:pt x="4230" y="1121"/>
                    <a:pt x="4332" y="1045"/>
                  </a:cubicBezTo>
                  <a:cubicBezTo>
                    <a:pt x="4535" y="867"/>
                    <a:pt x="4725" y="690"/>
                    <a:pt x="4928" y="525"/>
                  </a:cubicBezTo>
                  <a:cubicBezTo>
                    <a:pt x="5151" y="332"/>
                    <a:pt x="4976" y="0"/>
                    <a:pt x="475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26"/>
            <p:cNvSpPr/>
            <p:nvPr/>
          </p:nvSpPr>
          <p:spPr>
            <a:xfrm>
              <a:off x="1488525" y="4174625"/>
              <a:ext cx="82704" cy="68341"/>
            </a:xfrm>
            <a:custGeom>
              <a:avLst/>
              <a:gdLst/>
              <a:ahLst/>
              <a:cxnLst/>
              <a:rect l="l" t="t" r="r" b="b"/>
              <a:pathLst>
                <a:path w="2499" h="2065" extrusionOk="0">
                  <a:moveTo>
                    <a:pt x="831" y="1"/>
                  </a:moveTo>
                  <a:cubicBezTo>
                    <a:pt x="478" y="1"/>
                    <a:pt x="164" y="314"/>
                    <a:pt x="66" y="664"/>
                  </a:cubicBezTo>
                  <a:cubicBezTo>
                    <a:pt x="1" y="894"/>
                    <a:pt x="200" y="1071"/>
                    <a:pt x="377" y="1071"/>
                  </a:cubicBezTo>
                  <a:cubicBezTo>
                    <a:pt x="473" y="1071"/>
                    <a:pt x="563" y="1018"/>
                    <a:pt x="599" y="893"/>
                  </a:cubicBezTo>
                  <a:cubicBezTo>
                    <a:pt x="619" y="804"/>
                    <a:pt x="692" y="576"/>
                    <a:pt x="808" y="576"/>
                  </a:cubicBezTo>
                  <a:cubicBezTo>
                    <a:pt x="841" y="576"/>
                    <a:pt x="877" y="594"/>
                    <a:pt x="916" y="639"/>
                  </a:cubicBezTo>
                  <a:cubicBezTo>
                    <a:pt x="967" y="703"/>
                    <a:pt x="954" y="931"/>
                    <a:pt x="954" y="1007"/>
                  </a:cubicBezTo>
                  <a:cubicBezTo>
                    <a:pt x="979" y="1273"/>
                    <a:pt x="992" y="1539"/>
                    <a:pt x="1005" y="1818"/>
                  </a:cubicBezTo>
                  <a:cubicBezTo>
                    <a:pt x="1013" y="1969"/>
                    <a:pt x="1153" y="2064"/>
                    <a:pt x="1292" y="2064"/>
                  </a:cubicBezTo>
                  <a:cubicBezTo>
                    <a:pt x="1352" y="2064"/>
                    <a:pt x="1412" y="2047"/>
                    <a:pt x="1461" y="2009"/>
                  </a:cubicBezTo>
                  <a:cubicBezTo>
                    <a:pt x="1765" y="1768"/>
                    <a:pt x="2044" y="1501"/>
                    <a:pt x="2311" y="1222"/>
                  </a:cubicBezTo>
                  <a:cubicBezTo>
                    <a:pt x="2499" y="1025"/>
                    <a:pt x="2296" y="778"/>
                    <a:pt x="2075" y="778"/>
                  </a:cubicBezTo>
                  <a:cubicBezTo>
                    <a:pt x="1998" y="778"/>
                    <a:pt x="1920" y="808"/>
                    <a:pt x="1854" y="880"/>
                  </a:cubicBezTo>
                  <a:cubicBezTo>
                    <a:pt x="1765" y="981"/>
                    <a:pt x="1664" y="1070"/>
                    <a:pt x="1563" y="1172"/>
                  </a:cubicBezTo>
                  <a:cubicBezTo>
                    <a:pt x="1550" y="741"/>
                    <a:pt x="1499" y="297"/>
                    <a:pt x="1157" y="94"/>
                  </a:cubicBezTo>
                  <a:cubicBezTo>
                    <a:pt x="1048" y="29"/>
                    <a:pt x="938" y="1"/>
                    <a:pt x="83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26"/>
            <p:cNvSpPr/>
            <p:nvPr/>
          </p:nvSpPr>
          <p:spPr>
            <a:xfrm>
              <a:off x="1467179" y="4066869"/>
              <a:ext cx="127217" cy="95843"/>
            </a:xfrm>
            <a:custGeom>
              <a:avLst/>
              <a:gdLst/>
              <a:ahLst/>
              <a:cxnLst/>
              <a:rect l="l" t="t" r="r" b="b"/>
              <a:pathLst>
                <a:path w="3844" h="2896" extrusionOk="0">
                  <a:moveTo>
                    <a:pt x="2358" y="0"/>
                  </a:moveTo>
                  <a:cubicBezTo>
                    <a:pt x="2143" y="0"/>
                    <a:pt x="1941" y="240"/>
                    <a:pt x="2119" y="446"/>
                  </a:cubicBezTo>
                  <a:cubicBezTo>
                    <a:pt x="2271" y="611"/>
                    <a:pt x="2410" y="788"/>
                    <a:pt x="2563" y="953"/>
                  </a:cubicBezTo>
                  <a:cubicBezTo>
                    <a:pt x="2309" y="1156"/>
                    <a:pt x="2068" y="1359"/>
                    <a:pt x="1814" y="1562"/>
                  </a:cubicBezTo>
                  <a:cubicBezTo>
                    <a:pt x="1421" y="1105"/>
                    <a:pt x="1028" y="649"/>
                    <a:pt x="635" y="180"/>
                  </a:cubicBezTo>
                  <a:cubicBezTo>
                    <a:pt x="572" y="107"/>
                    <a:pt x="494" y="76"/>
                    <a:pt x="417" y="76"/>
                  </a:cubicBezTo>
                  <a:cubicBezTo>
                    <a:pt x="203" y="76"/>
                    <a:pt x="1" y="316"/>
                    <a:pt x="179" y="522"/>
                  </a:cubicBezTo>
                  <a:cubicBezTo>
                    <a:pt x="825" y="1296"/>
                    <a:pt x="1485" y="2056"/>
                    <a:pt x="2169" y="2792"/>
                  </a:cubicBezTo>
                  <a:cubicBezTo>
                    <a:pt x="2233" y="2865"/>
                    <a:pt x="2311" y="2896"/>
                    <a:pt x="2387" y="2896"/>
                  </a:cubicBezTo>
                  <a:cubicBezTo>
                    <a:pt x="2602" y="2896"/>
                    <a:pt x="2804" y="2655"/>
                    <a:pt x="2626" y="2450"/>
                  </a:cubicBezTo>
                  <a:cubicBezTo>
                    <a:pt x="2474" y="2297"/>
                    <a:pt x="2334" y="2145"/>
                    <a:pt x="2195" y="1980"/>
                  </a:cubicBezTo>
                  <a:cubicBezTo>
                    <a:pt x="2436" y="1790"/>
                    <a:pt x="2689" y="1587"/>
                    <a:pt x="2930" y="1397"/>
                  </a:cubicBezTo>
                  <a:cubicBezTo>
                    <a:pt x="3019" y="1499"/>
                    <a:pt x="3121" y="1613"/>
                    <a:pt x="3209" y="1714"/>
                  </a:cubicBezTo>
                  <a:cubicBezTo>
                    <a:pt x="3273" y="1787"/>
                    <a:pt x="3351" y="1818"/>
                    <a:pt x="3427" y="1818"/>
                  </a:cubicBezTo>
                  <a:cubicBezTo>
                    <a:pt x="3642" y="1818"/>
                    <a:pt x="3843" y="1578"/>
                    <a:pt x="3666" y="1372"/>
                  </a:cubicBezTo>
                  <a:cubicBezTo>
                    <a:pt x="3311" y="953"/>
                    <a:pt x="2943" y="522"/>
                    <a:pt x="2575" y="104"/>
                  </a:cubicBezTo>
                  <a:cubicBezTo>
                    <a:pt x="2512" y="31"/>
                    <a:pt x="2434" y="0"/>
                    <a:pt x="235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26"/>
            <p:cNvSpPr/>
            <p:nvPr/>
          </p:nvSpPr>
          <p:spPr>
            <a:xfrm>
              <a:off x="1559943" y="4033212"/>
              <a:ext cx="54177" cy="50768"/>
            </a:xfrm>
            <a:custGeom>
              <a:avLst/>
              <a:gdLst/>
              <a:ahLst/>
              <a:cxnLst/>
              <a:rect l="l" t="t" r="r" b="b"/>
              <a:pathLst>
                <a:path w="1637" h="1534" extrusionOk="0">
                  <a:moveTo>
                    <a:pt x="698" y="575"/>
                  </a:moveTo>
                  <a:cubicBezTo>
                    <a:pt x="787" y="575"/>
                    <a:pt x="888" y="588"/>
                    <a:pt x="952" y="677"/>
                  </a:cubicBezTo>
                  <a:cubicBezTo>
                    <a:pt x="990" y="753"/>
                    <a:pt x="990" y="867"/>
                    <a:pt x="926" y="931"/>
                  </a:cubicBezTo>
                  <a:cubicBezTo>
                    <a:pt x="893" y="962"/>
                    <a:pt x="860" y="975"/>
                    <a:pt x="828" y="975"/>
                  </a:cubicBezTo>
                  <a:cubicBezTo>
                    <a:pt x="680" y="975"/>
                    <a:pt x="572" y="680"/>
                    <a:pt x="698" y="575"/>
                  </a:cubicBezTo>
                  <a:close/>
                  <a:moveTo>
                    <a:pt x="722" y="1"/>
                  </a:moveTo>
                  <a:cubicBezTo>
                    <a:pt x="667" y="1"/>
                    <a:pt x="612" y="6"/>
                    <a:pt x="558" y="18"/>
                  </a:cubicBezTo>
                  <a:cubicBezTo>
                    <a:pt x="508" y="30"/>
                    <a:pt x="470" y="56"/>
                    <a:pt x="432" y="81"/>
                  </a:cubicBezTo>
                  <a:cubicBezTo>
                    <a:pt x="406" y="81"/>
                    <a:pt x="381" y="106"/>
                    <a:pt x="356" y="119"/>
                  </a:cubicBezTo>
                  <a:cubicBezTo>
                    <a:pt x="26" y="373"/>
                    <a:pt x="1" y="842"/>
                    <a:pt x="203" y="1184"/>
                  </a:cubicBezTo>
                  <a:cubicBezTo>
                    <a:pt x="333" y="1409"/>
                    <a:pt x="575" y="1534"/>
                    <a:pt x="825" y="1534"/>
                  </a:cubicBezTo>
                  <a:cubicBezTo>
                    <a:pt x="941" y="1534"/>
                    <a:pt x="1058" y="1507"/>
                    <a:pt x="1167" y="1450"/>
                  </a:cubicBezTo>
                  <a:cubicBezTo>
                    <a:pt x="1497" y="1273"/>
                    <a:pt x="1636" y="854"/>
                    <a:pt x="1497" y="499"/>
                  </a:cubicBezTo>
                  <a:cubicBezTo>
                    <a:pt x="1367" y="186"/>
                    <a:pt x="1043" y="1"/>
                    <a:pt x="72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26"/>
            <p:cNvSpPr/>
            <p:nvPr/>
          </p:nvSpPr>
          <p:spPr>
            <a:xfrm>
              <a:off x="1570798" y="3976057"/>
              <a:ext cx="118546" cy="147802"/>
            </a:xfrm>
            <a:custGeom>
              <a:avLst/>
              <a:gdLst/>
              <a:ahLst/>
              <a:cxnLst/>
              <a:rect l="l" t="t" r="r" b="b"/>
              <a:pathLst>
                <a:path w="3582" h="4466" extrusionOk="0">
                  <a:moveTo>
                    <a:pt x="428" y="1"/>
                  </a:moveTo>
                  <a:cubicBezTo>
                    <a:pt x="141" y="1"/>
                    <a:pt x="0" y="439"/>
                    <a:pt x="307" y="553"/>
                  </a:cubicBezTo>
                  <a:cubicBezTo>
                    <a:pt x="1904" y="1123"/>
                    <a:pt x="2640" y="2670"/>
                    <a:pt x="2969" y="4230"/>
                  </a:cubicBezTo>
                  <a:cubicBezTo>
                    <a:pt x="3004" y="4390"/>
                    <a:pt x="3139" y="4465"/>
                    <a:pt x="3270" y="4465"/>
                  </a:cubicBezTo>
                  <a:cubicBezTo>
                    <a:pt x="3429" y="4465"/>
                    <a:pt x="3582" y="4355"/>
                    <a:pt x="3540" y="4154"/>
                  </a:cubicBezTo>
                  <a:cubicBezTo>
                    <a:pt x="3172" y="2404"/>
                    <a:pt x="2323" y="667"/>
                    <a:pt x="535" y="20"/>
                  </a:cubicBezTo>
                  <a:cubicBezTo>
                    <a:pt x="497" y="7"/>
                    <a:pt x="462" y="1"/>
                    <a:pt x="42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26"/>
            <p:cNvSpPr/>
            <p:nvPr/>
          </p:nvSpPr>
          <p:spPr>
            <a:xfrm>
              <a:off x="1801202" y="3774842"/>
              <a:ext cx="138503" cy="133439"/>
            </a:xfrm>
            <a:custGeom>
              <a:avLst/>
              <a:gdLst/>
              <a:ahLst/>
              <a:cxnLst/>
              <a:rect l="l" t="t" r="r" b="b"/>
              <a:pathLst>
                <a:path w="4185" h="4032" extrusionOk="0">
                  <a:moveTo>
                    <a:pt x="1734" y="1"/>
                  </a:moveTo>
                  <a:cubicBezTo>
                    <a:pt x="1661" y="1"/>
                    <a:pt x="1585" y="31"/>
                    <a:pt x="1523" y="102"/>
                  </a:cubicBezTo>
                  <a:cubicBezTo>
                    <a:pt x="1067" y="648"/>
                    <a:pt x="813" y="1446"/>
                    <a:pt x="940" y="2157"/>
                  </a:cubicBezTo>
                  <a:cubicBezTo>
                    <a:pt x="686" y="2385"/>
                    <a:pt x="433" y="2626"/>
                    <a:pt x="192" y="2879"/>
                  </a:cubicBezTo>
                  <a:cubicBezTo>
                    <a:pt x="1" y="3080"/>
                    <a:pt x="212" y="3323"/>
                    <a:pt x="437" y="3323"/>
                  </a:cubicBezTo>
                  <a:cubicBezTo>
                    <a:pt x="511" y="3323"/>
                    <a:pt x="586" y="3297"/>
                    <a:pt x="648" y="3234"/>
                  </a:cubicBezTo>
                  <a:cubicBezTo>
                    <a:pt x="813" y="3057"/>
                    <a:pt x="978" y="2905"/>
                    <a:pt x="1143" y="2740"/>
                  </a:cubicBezTo>
                  <a:cubicBezTo>
                    <a:pt x="1181" y="2803"/>
                    <a:pt x="1206" y="2867"/>
                    <a:pt x="1257" y="2930"/>
                  </a:cubicBezTo>
                  <a:lnTo>
                    <a:pt x="1282" y="2968"/>
                  </a:lnTo>
                  <a:cubicBezTo>
                    <a:pt x="1067" y="3158"/>
                    <a:pt x="851" y="3336"/>
                    <a:pt x="623" y="3513"/>
                  </a:cubicBezTo>
                  <a:cubicBezTo>
                    <a:pt x="387" y="3698"/>
                    <a:pt x="566" y="4032"/>
                    <a:pt x="797" y="4032"/>
                  </a:cubicBezTo>
                  <a:cubicBezTo>
                    <a:pt x="852" y="4032"/>
                    <a:pt x="910" y="4013"/>
                    <a:pt x="965" y="3970"/>
                  </a:cubicBezTo>
                  <a:cubicBezTo>
                    <a:pt x="1219" y="3767"/>
                    <a:pt x="1473" y="3564"/>
                    <a:pt x="1726" y="3348"/>
                  </a:cubicBezTo>
                  <a:cubicBezTo>
                    <a:pt x="1945" y="3464"/>
                    <a:pt x="2192" y="3516"/>
                    <a:pt x="2445" y="3516"/>
                  </a:cubicBezTo>
                  <a:cubicBezTo>
                    <a:pt x="2997" y="3516"/>
                    <a:pt x="3579" y="3270"/>
                    <a:pt x="3971" y="2905"/>
                  </a:cubicBezTo>
                  <a:cubicBezTo>
                    <a:pt x="4184" y="2712"/>
                    <a:pt x="4006" y="2380"/>
                    <a:pt x="3784" y="2380"/>
                  </a:cubicBezTo>
                  <a:cubicBezTo>
                    <a:pt x="3729" y="2380"/>
                    <a:pt x="3671" y="2400"/>
                    <a:pt x="3616" y="2448"/>
                  </a:cubicBezTo>
                  <a:cubicBezTo>
                    <a:pt x="3315" y="2738"/>
                    <a:pt x="2868" y="2937"/>
                    <a:pt x="2461" y="2937"/>
                  </a:cubicBezTo>
                  <a:cubicBezTo>
                    <a:pt x="2388" y="2937"/>
                    <a:pt x="2316" y="2931"/>
                    <a:pt x="2246" y="2917"/>
                  </a:cubicBezTo>
                  <a:cubicBezTo>
                    <a:pt x="2411" y="2765"/>
                    <a:pt x="2588" y="2613"/>
                    <a:pt x="2753" y="2461"/>
                  </a:cubicBezTo>
                  <a:cubicBezTo>
                    <a:pt x="2977" y="2268"/>
                    <a:pt x="2801" y="1936"/>
                    <a:pt x="2579" y="1936"/>
                  </a:cubicBezTo>
                  <a:cubicBezTo>
                    <a:pt x="2524" y="1936"/>
                    <a:pt x="2466" y="1957"/>
                    <a:pt x="2411" y="2004"/>
                  </a:cubicBezTo>
                  <a:cubicBezTo>
                    <a:pt x="2195" y="2207"/>
                    <a:pt x="1967" y="2397"/>
                    <a:pt x="1739" y="2600"/>
                  </a:cubicBezTo>
                  <a:cubicBezTo>
                    <a:pt x="1675" y="2524"/>
                    <a:pt x="1637" y="2448"/>
                    <a:pt x="1599" y="2347"/>
                  </a:cubicBezTo>
                  <a:cubicBezTo>
                    <a:pt x="1840" y="2144"/>
                    <a:pt x="2107" y="1941"/>
                    <a:pt x="2373" y="1751"/>
                  </a:cubicBezTo>
                  <a:cubicBezTo>
                    <a:pt x="2611" y="1575"/>
                    <a:pt x="2426" y="1238"/>
                    <a:pt x="2192" y="1238"/>
                  </a:cubicBezTo>
                  <a:cubicBezTo>
                    <a:pt x="2139" y="1238"/>
                    <a:pt x="2084" y="1255"/>
                    <a:pt x="2031" y="1294"/>
                  </a:cubicBezTo>
                  <a:cubicBezTo>
                    <a:pt x="1840" y="1434"/>
                    <a:pt x="1663" y="1561"/>
                    <a:pt x="1485" y="1700"/>
                  </a:cubicBezTo>
                  <a:cubicBezTo>
                    <a:pt x="1485" y="1256"/>
                    <a:pt x="1675" y="812"/>
                    <a:pt x="1980" y="457"/>
                  </a:cubicBezTo>
                  <a:cubicBezTo>
                    <a:pt x="2149" y="250"/>
                    <a:pt x="1948" y="1"/>
                    <a:pt x="1734"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26"/>
            <p:cNvSpPr/>
            <p:nvPr/>
          </p:nvSpPr>
          <p:spPr>
            <a:xfrm>
              <a:off x="1902504" y="3767296"/>
              <a:ext cx="78203" cy="68639"/>
            </a:xfrm>
            <a:custGeom>
              <a:avLst/>
              <a:gdLst/>
              <a:ahLst/>
              <a:cxnLst/>
              <a:rect l="l" t="t" r="r" b="b"/>
              <a:pathLst>
                <a:path w="2363" h="2074" extrusionOk="0">
                  <a:moveTo>
                    <a:pt x="683" y="1"/>
                  </a:moveTo>
                  <a:cubicBezTo>
                    <a:pt x="334" y="1"/>
                    <a:pt x="1" y="291"/>
                    <a:pt x="85" y="685"/>
                  </a:cubicBezTo>
                  <a:cubicBezTo>
                    <a:pt x="120" y="854"/>
                    <a:pt x="256" y="932"/>
                    <a:pt x="386" y="932"/>
                  </a:cubicBezTo>
                  <a:cubicBezTo>
                    <a:pt x="542" y="932"/>
                    <a:pt x="690" y="822"/>
                    <a:pt x="656" y="622"/>
                  </a:cubicBezTo>
                  <a:cubicBezTo>
                    <a:pt x="646" y="584"/>
                    <a:pt x="648" y="569"/>
                    <a:pt x="658" y="569"/>
                  </a:cubicBezTo>
                  <a:cubicBezTo>
                    <a:pt x="685" y="569"/>
                    <a:pt x="761" y="670"/>
                    <a:pt x="770" y="698"/>
                  </a:cubicBezTo>
                  <a:cubicBezTo>
                    <a:pt x="795" y="787"/>
                    <a:pt x="770" y="901"/>
                    <a:pt x="770" y="990"/>
                  </a:cubicBezTo>
                  <a:cubicBezTo>
                    <a:pt x="757" y="1243"/>
                    <a:pt x="745" y="1484"/>
                    <a:pt x="732" y="1738"/>
                  </a:cubicBezTo>
                  <a:cubicBezTo>
                    <a:pt x="723" y="1898"/>
                    <a:pt x="868" y="2073"/>
                    <a:pt x="1027" y="2073"/>
                  </a:cubicBezTo>
                  <a:cubicBezTo>
                    <a:pt x="1081" y="2073"/>
                    <a:pt x="1137" y="2053"/>
                    <a:pt x="1189" y="2004"/>
                  </a:cubicBezTo>
                  <a:cubicBezTo>
                    <a:pt x="1480" y="1725"/>
                    <a:pt x="1785" y="1484"/>
                    <a:pt x="2114" y="1256"/>
                  </a:cubicBezTo>
                  <a:cubicBezTo>
                    <a:pt x="2363" y="1080"/>
                    <a:pt x="2180" y="743"/>
                    <a:pt x="1939" y="743"/>
                  </a:cubicBezTo>
                  <a:cubicBezTo>
                    <a:pt x="1885" y="743"/>
                    <a:pt x="1828" y="760"/>
                    <a:pt x="1772" y="800"/>
                  </a:cubicBezTo>
                  <a:cubicBezTo>
                    <a:pt x="1632" y="888"/>
                    <a:pt x="1493" y="1002"/>
                    <a:pt x="1366" y="1104"/>
                  </a:cubicBezTo>
                  <a:cubicBezTo>
                    <a:pt x="1379" y="723"/>
                    <a:pt x="1341" y="330"/>
                    <a:pt x="1036" y="115"/>
                  </a:cubicBezTo>
                  <a:cubicBezTo>
                    <a:pt x="928" y="36"/>
                    <a:pt x="804" y="1"/>
                    <a:pt x="68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26"/>
            <p:cNvSpPr/>
            <p:nvPr/>
          </p:nvSpPr>
          <p:spPr>
            <a:xfrm>
              <a:off x="1924512" y="3693826"/>
              <a:ext cx="80950" cy="64899"/>
            </a:xfrm>
            <a:custGeom>
              <a:avLst/>
              <a:gdLst/>
              <a:ahLst/>
              <a:cxnLst/>
              <a:rect l="l" t="t" r="r" b="b"/>
              <a:pathLst>
                <a:path w="2446" h="1961" extrusionOk="0">
                  <a:moveTo>
                    <a:pt x="787" y="0"/>
                  </a:moveTo>
                  <a:cubicBezTo>
                    <a:pt x="556" y="0"/>
                    <a:pt x="322" y="102"/>
                    <a:pt x="169" y="293"/>
                  </a:cubicBezTo>
                  <a:cubicBezTo>
                    <a:pt x="1" y="498"/>
                    <a:pt x="196" y="745"/>
                    <a:pt x="402" y="745"/>
                  </a:cubicBezTo>
                  <a:cubicBezTo>
                    <a:pt x="476" y="745"/>
                    <a:pt x="552" y="713"/>
                    <a:pt x="612" y="636"/>
                  </a:cubicBezTo>
                  <a:cubicBezTo>
                    <a:pt x="653" y="589"/>
                    <a:pt x="716" y="564"/>
                    <a:pt x="776" y="564"/>
                  </a:cubicBezTo>
                  <a:cubicBezTo>
                    <a:pt x="847" y="564"/>
                    <a:pt x="915" y="598"/>
                    <a:pt x="942" y="674"/>
                  </a:cubicBezTo>
                  <a:cubicBezTo>
                    <a:pt x="980" y="775"/>
                    <a:pt x="929" y="927"/>
                    <a:pt x="904" y="1029"/>
                  </a:cubicBezTo>
                  <a:cubicBezTo>
                    <a:pt x="841" y="1282"/>
                    <a:pt x="790" y="1523"/>
                    <a:pt x="904" y="1777"/>
                  </a:cubicBezTo>
                  <a:cubicBezTo>
                    <a:pt x="954" y="1894"/>
                    <a:pt x="1059" y="1961"/>
                    <a:pt x="1168" y="1961"/>
                  </a:cubicBezTo>
                  <a:cubicBezTo>
                    <a:pt x="1225" y="1961"/>
                    <a:pt x="1283" y="1943"/>
                    <a:pt x="1335" y="1904"/>
                  </a:cubicBezTo>
                  <a:cubicBezTo>
                    <a:pt x="1627" y="1688"/>
                    <a:pt x="1918" y="1473"/>
                    <a:pt x="2210" y="1257"/>
                  </a:cubicBezTo>
                  <a:cubicBezTo>
                    <a:pt x="2446" y="1072"/>
                    <a:pt x="2267" y="738"/>
                    <a:pt x="2036" y="738"/>
                  </a:cubicBezTo>
                  <a:cubicBezTo>
                    <a:pt x="1981" y="738"/>
                    <a:pt x="1923" y="757"/>
                    <a:pt x="1868" y="800"/>
                  </a:cubicBezTo>
                  <a:cubicBezTo>
                    <a:pt x="1741" y="902"/>
                    <a:pt x="1601" y="991"/>
                    <a:pt x="1475" y="1092"/>
                  </a:cubicBezTo>
                  <a:cubicBezTo>
                    <a:pt x="1487" y="1041"/>
                    <a:pt x="1500" y="991"/>
                    <a:pt x="1513" y="940"/>
                  </a:cubicBezTo>
                  <a:cubicBezTo>
                    <a:pt x="1538" y="712"/>
                    <a:pt x="1525" y="483"/>
                    <a:pt x="1386" y="306"/>
                  </a:cubicBezTo>
                  <a:cubicBezTo>
                    <a:pt x="1241" y="98"/>
                    <a:pt x="1015" y="0"/>
                    <a:pt x="78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26"/>
            <p:cNvSpPr/>
            <p:nvPr/>
          </p:nvSpPr>
          <p:spPr>
            <a:xfrm>
              <a:off x="2006024" y="3642199"/>
              <a:ext cx="64237" cy="56824"/>
            </a:xfrm>
            <a:custGeom>
              <a:avLst/>
              <a:gdLst/>
              <a:ahLst/>
              <a:cxnLst/>
              <a:rect l="l" t="t" r="r" b="b"/>
              <a:pathLst>
                <a:path w="1941" h="1717" extrusionOk="0">
                  <a:moveTo>
                    <a:pt x="914" y="576"/>
                  </a:moveTo>
                  <a:cubicBezTo>
                    <a:pt x="1169" y="576"/>
                    <a:pt x="1394" y="881"/>
                    <a:pt x="1129" y="1080"/>
                  </a:cubicBezTo>
                  <a:cubicBezTo>
                    <a:pt x="1069" y="1120"/>
                    <a:pt x="990" y="1150"/>
                    <a:pt x="917" y="1150"/>
                  </a:cubicBezTo>
                  <a:cubicBezTo>
                    <a:pt x="852" y="1150"/>
                    <a:pt x="790" y="1127"/>
                    <a:pt x="749" y="1067"/>
                  </a:cubicBezTo>
                  <a:cubicBezTo>
                    <a:pt x="635" y="928"/>
                    <a:pt x="660" y="712"/>
                    <a:pt x="799" y="598"/>
                  </a:cubicBezTo>
                  <a:cubicBezTo>
                    <a:pt x="837" y="583"/>
                    <a:pt x="876" y="576"/>
                    <a:pt x="914" y="576"/>
                  </a:cubicBezTo>
                  <a:close/>
                  <a:moveTo>
                    <a:pt x="922" y="1"/>
                  </a:moveTo>
                  <a:cubicBezTo>
                    <a:pt x="803" y="1"/>
                    <a:pt x="684" y="25"/>
                    <a:pt x="571" y="78"/>
                  </a:cubicBezTo>
                  <a:cubicBezTo>
                    <a:pt x="559" y="91"/>
                    <a:pt x="533" y="91"/>
                    <a:pt x="521" y="103"/>
                  </a:cubicBezTo>
                  <a:cubicBezTo>
                    <a:pt x="495" y="116"/>
                    <a:pt x="470" y="129"/>
                    <a:pt x="457" y="141"/>
                  </a:cubicBezTo>
                  <a:cubicBezTo>
                    <a:pt x="77" y="433"/>
                    <a:pt x="1" y="1004"/>
                    <a:pt x="267" y="1384"/>
                  </a:cubicBezTo>
                  <a:cubicBezTo>
                    <a:pt x="429" y="1613"/>
                    <a:pt x="672" y="1717"/>
                    <a:pt x="920" y="1717"/>
                  </a:cubicBezTo>
                  <a:cubicBezTo>
                    <a:pt x="1099" y="1717"/>
                    <a:pt x="1279" y="1663"/>
                    <a:pt x="1434" y="1562"/>
                  </a:cubicBezTo>
                  <a:cubicBezTo>
                    <a:pt x="1814" y="1308"/>
                    <a:pt x="1941" y="813"/>
                    <a:pt x="1700" y="433"/>
                  </a:cubicBezTo>
                  <a:cubicBezTo>
                    <a:pt x="1535" y="167"/>
                    <a:pt x="1231" y="1"/>
                    <a:pt x="92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26"/>
            <p:cNvSpPr/>
            <p:nvPr/>
          </p:nvSpPr>
          <p:spPr>
            <a:xfrm>
              <a:off x="2073736" y="3740887"/>
              <a:ext cx="204262" cy="252151"/>
            </a:xfrm>
            <a:custGeom>
              <a:avLst/>
              <a:gdLst/>
              <a:ahLst/>
              <a:cxnLst/>
              <a:rect l="l" t="t" r="r" b="b"/>
              <a:pathLst>
                <a:path w="6172" h="7619" extrusionOk="0">
                  <a:moveTo>
                    <a:pt x="1584" y="0"/>
                  </a:moveTo>
                  <a:cubicBezTo>
                    <a:pt x="1090" y="0"/>
                    <a:pt x="545" y="710"/>
                    <a:pt x="224" y="1002"/>
                  </a:cubicBezTo>
                  <a:cubicBezTo>
                    <a:pt x="1" y="1195"/>
                    <a:pt x="176" y="1526"/>
                    <a:pt x="398" y="1526"/>
                  </a:cubicBezTo>
                  <a:cubicBezTo>
                    <a:pt x="454" y="1526"/>
                    <a:pt x="511" y="1506"/>
                    <a:pt x="567" y="1458"/>
                  </a:cubicBezTo>
                  <a:cubicBezTo>
                    <a:pt x="770" y="1268"/>
                    <a:pt x="973" y="1090"/>
                    <a:pt x="1175" y="900"/>
                  </a:cubicBezTo>
                  <a:cubicBezTo>
                    <a:pt x="1277" y="811"/>
                    <a:pt x="1378" y="723"/>
                    <a:pt x="1480" y="634"/>
                  </a:cubicBezTo>
                  <a:cubicBezTo>
                    <a:pt x="1500" y="630"/>
                    <a:pt x="1518" y="628"/>
                    <a:pt x="1536" y="628"/>
                  </a:cubicBezTo>
                  <a:cubicBezTo>
                    <a:pt x="1640" y="628"/>
                    <a:pt x="1697" y="694"/>
                    <a:pt x="1708" y="824"/>
                  </a:cubicBezTo>
                  <a:cubicBezTo>
                    <a:pt x="2025" y="1217"/>
                    <a:pt x="2241" y="1750"/>
                    <a:pt x="2481" y="2193"/>
                  </a:cubicBezTo>
                  <a:cubicBezTo>
                    <a:pt x="2646" y="2460"/>
                    <a:pt x="2824" y="3030"/>
                    <a:pt x="3141" y="3157"/>
                  </a:cubicBezTo>
                  <a:cubicBezTo>
                    <a:pt x="3192" y="3177"/>
                    <a:pt x="3247" y="3185"/>
                    <a:pt x="3303" y="3185"/>
                  </a:cubicBezTo>
                  <a:cubicBezTo>
                    <a:pt x="3430" y="3185"/>
                    <a:pt x="3568" y="3142"/>
                    <a:pt x="3699" y="3081"/>
                  </a:cubicBezTo>
                  <a:lnTo>
                    <a:pt x="3699" y="3081"/>
                  </a:lnTo>
                  <a:cubicBezTo>
                    <a:pt x="3661" y="3271"/>
                    <a:pt x="3597" y="3474"/>
                    <a:pt x="3635" y="3614"/>
                  </a:cubicBezTo>
                  <a:cubicBezTo>
                    <a:pt x="3762" y="4045"/>
                    <a:pt x="4117" y="4438"/>
                    <a:pt x="4371" y="4793"/>
                  </a:cubicBezTo>
                  <a:cubicBezTo>
                    <a:pt x="4523" y="4996"/>
                    <a:pt x="4675" y="5199"/>
                    <a:pt x="4827" y="5389"/>
                  </a:cubicBezTo>
                  <a:cubicBezTo>
                    <a:pt x="4967" y="5554"/>
                    <a:pt x="5246" y="5782"/>
                    <a:pt x="5322" y="5972"/>
                  </a:cubicBezTo>
                  <a:cubicBezTo>
                    <a:pt x="5449" y="6327"/>
                    <a:pt x="4726" y="6822"/>
                    <a:pt x="4460" y="7088"/>
                  </a:cubicBezTo>
                  <a:cubicBezTo>
                    <a:pt x="4248" y="7289"/>
                    <a:pt x="4421" y="7619"/>
                    <a:pt x="4634" y="7619"/>
                  </a:cubicBezTo>
                  <a:cubicBezTo>
                    <a:pt x="4689" y="7619"/>
                    <a:pt x="4747" y="7597"/>
                    <a:pt x="4802" y="7545"/>
                  </a:cubicBezTo>
                  <a:cubicBezTo>
                    <a:pt x="5144" y="7202"/>
                    <a:pt x="5652" y="6847"/>
                    <a:pt x="5918" y="6429"/>
                  </a:cubicBezTo>
                  <a:cubicBezTo>
                    <a:pt x="6171" y="6048"/>
                    <a:pt x="5880" y="5757"/>
                    <a:pt x="5626" y="5465"/>
                  </a:cubicBezTo>
                  <a:cubicBezTo>
                    <a:pt x="5208" y="4970"/>
                    <a:pt x="4815" y="4451"/>
                    <a:pt x="4460" y="3918"/>
                  </a:cubicBezTo>
                  <a:cubicBezTo>
                    <a:pt x="4244" y="3601"/>
                    <a:pt x="4244" y="3373"/>
                    <a:pt x="4282" y="3018"/>
                  </a:cubicBezTo>
                  <a:cubicBezTo>
                    <a:pt x="4307" y="2827"/>
                    <a:pt x="4333" y="2713"/>
                    <a:pt x="4244" y="2536"/>
                  </a:cubicBezTo>
                  <a:cubicBezTo>
                    <a:pt x="4196" y="2430"/>
                    <a:pt x="4097" y="2361"/>
                    <a:pt x="3986" y="2361"/>
                  </a:cubicBezTo>
                  <a:cubicBezTo>
                    <a:pt x="3950" y="2361"/>
                    <a:pt x="3913" y="2368"/>
                    <a:pt x="3876" y="2384"/>
                  </a:cubicBezTo>
                  <a:cubicBezTo>
                    <a:pt x="3750" y="2434"/>
                    <a:pt x="3610" y="2472"/>
                    <a:pt x="3496" y="2536"/>
                  </a:cubicBezTo>
                  <a:cubicBezTo>
                    <a:pt x="3407" y="2574"/>
                    <a:pt x="3344" y="2574"/>
                    <a:pt x="3331" y="2574"/>
                  </a:cubicBezTo>
                  <a:cubicBezTo>
                    <a:pt x="3179" y="2422"/>
                    <a:pt x="3027" y="2003"/>
                    <a:pt x="2938" y="1838"/>
                  </a:cubicBezTo>
                  <a:cubicBezTo>
                    <a:pt x="2646" y="1331"/>
                    <a:pt x="2393" y="697"/>
                    <a:pt x="2012" y="228"/>
                  </a:cubicBezTo>
                  <a:cubicBezTo>
                    <a:pt x="1879" y="66"/>
                    <a:pt x="1734" y="0"/>
                    <a:pt x="158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26"/>
            <p:cNvSpPr/>
            <p:nvPr/>
          </p:nvSpPr>
          <p:spPr>
            <a:xfrm>
              <a:off x="1711847" y="3945643"/>
              <a:ext cx="61325" cy="60928"/>
            </a:xfrm>
            <a:custGeom>
              <a:avLst/>
              <a:gdLst/>
              <a:ahLst/>
              <a:cxnLst/>
              <a:rect l="l" t="t" r="r" b="b"/>
              <a:pathLst>
                <a:path w="1853" h="1841" extrusionOk="0">
                  <a:moveTo>
                    <a:pt x="948" y="570"/>
                  </a:moveTo>
                  <a:cubicBezTo>
                    <a:pt x="1122" y="570"/>
                    <a:pt x="1288" y="680"/>
                    <a:pt x="1281" y="914"/>
                  </a:cubicBezTo>
                  <a:cubicBezTo>
                    <a:pt x="1281" y="1153"/>
                    <a:pt x="1125" y="1261"/>
                    <a:pt x="958" y="1261"/>
                  </a:cubicBezTo>
                  <a:cubicBezTo>
                    <a:pt x="780" y="1261"/>
                    <a:pt x="591" y="1137"/>
                    <a:pt x="571" y="914"/>
                  </a:cubicBezTo>
                  <a:lnTo>
                    <a:pt x="559" y="901"/>
                  </a:lnTo>
                  <a:lnTo>
                    <a:pt x="571" y="863"/>
                  </a:lnTo>
                  <a:cubicBezTo>
                    <a:pt x="609" y="671"/>
                    <a:pt x="782" y="570"/>
                    <a:pt x="948" y="570"/>
                  </a:cubicBezTo>
                  <a:close/>
                  <a:moveTo>
                    <a:pt x="976" y="0"/>
                  </a:moveTo>
                  <a:cubicBezTo>
                    <a:pt x="505" y="0"/>
                    <a:pt x="88" y="326"/>
                    <a:pt x="1" y="787"/>
                  </a:cubicBezTo>
                  <a:cubicBezTo>
                    <a:pt x="1" y="825"/>
                    <a:pt x="1" y="863"/>
                    <a:pt x="1" y="888"/>
                  </a:cubicBezTo>
                  <a:cubicBezTo>
                    <a:pt x="1" y="914"/>
                    <a:pt x="1" y="952"/>
                    <a:pt x="1" y="977"/>
                  </a:cubicBezTo>
                  <a:cubicBezTo>
                    <a:pt x="51" y="1459"/>
                    <a:pt x="470" y="1827"/>
                    <a:pt x="939" y="1839"/>
                  </a:cubicBezTo>
                  <a:cubicBezTo>
                    <a:pt x="954" y="1840"/>
                    <a:pt x="968" y="1840"/>
                    <a:pt x="982" y="1840"/>
                  </a:cubicBezTo>
                  <a:cubicBezTo>
                    <a:pt x="1492" y="1840"/>
                    <a:pt x="1852" y="1407"/>
                    <a:pt x="1852" y="914"/>
                  </a:cubicBezTo>
                  <a:cubicBezTo>
                    <a:pt x="1852" y="419"/>
                    <a:pt x="1497" y="1"/>
                    <a:pt x="1003" y="1"/>
                  </a:cubicBezTo>
                  <a:cubicBezTo>
                    <a:pt x="994" y="0"/>
                    <a:pt x="985" y="0"/>
                    <a:pt x="97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26"/>
            <p:cNvSpPr/>
            <p:nvPr/>
          </p:nvSpPr>
          <p:spPr>
            <a:xfrm>
              <a:off x="1286913" y="4358565"/>
              <a:ext cx="119969" cy="124272"/>
            </a:xfrm>
            <a:custGeom>
              <a:avLst/>
              <a:gdLst/>
              <a:ahLst/>
              <a:cxnLst/>
              <a:rect l="l" t="t" r="r" b="b"/>
              <a:pathLst>
                <a:path w="3625" h="3755" extrusionOk="0">
                  <a:moveTo>
                    <a:pt x="1565" y="1"/>
                  </a:moveTo>
                  <a:cubicBezTo>
                    <a:pt x="1537" y="1"/>
                    <a:pt x="1509" y="5"/>
                    <a:pt x="1479" y="14"/>
                  </a:cubicBezTo>
                  <a:cubicBezTo>
                    <a:pt x="617" y="267"/>
                    <a:pt x="439" y="1218"/>
                    <a:pt x="693" y="2004"/>
                  </a:cubicBezTo>
                  <a:cubicBezTo>
                    <a:pt x="541" y="2131"/>
                    <a:pt x="389" y="2271"/>
                    <a:pt x="237" y="2385"/>
                  </a:cubicBezTo>
                  <a:cubicBezTo>
                    <a:pt x="1" y="2570"/>
                    <a:pt x="180" y="2904"/>
                    <a:pt x="411" y="2904"/>
                  </a:cubicBezTo>
                  <a:cubicBezTo>
                    <a:pt x="466" y="2904"/>
                    <a:pt x="523" y="2885"/>
                    <a:pt x="579" y="2841"/>
                  </a:cubicBezTo>
                  <a:cubicBezTo>
                    <a:pt x="706" y="2740"/>
                    <a:pt x="833" y="2639"/>
                    <a:pt x="959" y="2537"/>
                  </a:cubicBezTo>
                  <a:cubicBezTo>
                    <a:pt x="1010" y="2600"/>
                    <a:pt x="1073" y="2677"/>
                    <a:pt x="1137" y="2740"/>
                  </a:cubicBezTo>
                  <a:cubicBezTo>
                    <a:pt x="934" y="2930"/>
                    <a:pt x="744" y="3120"/>
                    <a:pt x="554" y="3323"/>
                  </a:cubicBezTo>
                  <a:cubicBezTo>
                    <a:pt x="363" y="3514"/>
                    <a:pt x="566" y="3755"/>
                    <a:pt x="792" y="3755"/>
                  </a:cubicBezTo>
                  <a:cubicBezTo>
                    <a:pt x="867" y="3755"/>
                    <a:pt x="944" y="3729"/>
                    <a:pt x="1010" y="3666"/>
                  </a:cubicBezTo>
                  <a:cubicBezTo>
                    <a:pt x="1213" y="3463"/>
                    <a:pt x="1416" y="3260"/>
                    <a:pt x="1619" y="3057"/>
                  </a:cubicBezTo>
                  <a:cubicBezTo>
                    <a:pt x="1784" y="3121"/>
                    <a:pt x="1953" y="3151"/>
                    <a:pt x="2120" y="3151"/>
                  </a:cubicBezTo>
                  <a:cubicBezTo>
                    <a:pt x="2912" y="3151"/>
                    <a:pt x="3624" y="2473"/>
                    <a:pt x="3331" y="1561"/>
                  </a:cubicBezTo>
                  <a:cubicBezTo>
                    <a:pt x="3289" y="1433"/>
                    <a:pt x="3196" y="1379"/>
                    <a:pt x="3097" y="1379"/>
                  </a:cubicBezTo>
                  <a:cubicBezTo>
                    <a:pt x="2923" y="1379"/>
                    <a:pt x="2733" y="1549"/>
                    <a:pt x="2798" y="1776"/>
                  </a:cubicBezTo>
                  <a:cubicBezTo>
                    <a:pt x="2968" y="2298"/>
                    <a:pt x="2592" y="2564"/>
                    <a:pt x="2171" y="2564"/>
                  </a:cubicBezTo>
                  <a:cubicBezTo>
                    <a:pt x="2152" y="2564"/>
                    <a:pt x="2133" y="2564"/>
                    <a:pt x="2113" y="2562"/>
                  </a:cubicBezTo>
                  <a:cubicBezTo>
                    <a:pt x="2189" y="2486"/>
                    <a:pt x="2265" y="2398"/>
                    <a:pt x="2341" y="2322"/>
                  </a:cubicBezTo>
                  <a:cubicBezTo>
                    <a:pt x="2541" y="2132"/>
                    <a:pt x="2335" y="1885"/>
                    <a:pt x="2112" y="1885"/>
                  </a:cubicBezTo>
                  <a:cubicBezTo>
                    <a:pt x="2038" y="1885"/>
                    <a:pt x="1961" y="1912"/>
                    <a:pt x="1898" y="1979"/>
                  </a:cubicBezTo>
                  <a:cubicBezTo>
                    <a:pt x="1771" y="2093"/>
                    <a:pt x="1657" y="2220"/>
                    <a:pt x="1530" y="2334"/>
                  </a:cubicBezTo>
                  <a:cubicBezTo>
                    <a:pt x="1492" y="2296"/>
                    <a:pt x="1454" y="2258"/>
                    <a:pt x="1429" y="2220"/>
                  </a:cubicBezTo>
                  <a:cubicBezTo>
                    <a:pt x="1403" y="2195"/>
                    <a:pt x="1390" y="2169"/>
                    <a:pt x="1378" y="2157"/>
                  </a:cubicBezTo>
                  <a:cubicBezTo>
                    <a:pt x="1581" y="1954"/>
                    <a:pt x="1784" y="1764"/>
                    <a:pt x="1986" y="1548"/>
                  </a:cubicBezTo>
                  <a:cubicBezTo>
                    <a:pt x="2175" y="1350"/>
                    <a:pt x="1970" y="1109"/>
                    <a:pt x="1749" y="1109"/>
                  </a:cubicBezTo>
                  <a:cubicBezTo>
                    <a:pt x="1673" y="1109"/>
                    <a:pt x="1595" y="1138"/>
                    <a:pt x="1530" y="1206"/>
                  </a:cubicBezTo>
                  <a:cubicBezTo>
                    <a:pt x="1416" y="1332"/>
                    <a:pt x="1289" y="1447"/>
                    <a:pt x="1175" y="1573"/>
                  </a:cubicBezTo>
                  <a:cubicBezTo>
                    <a:pt x="1112" y="1130"/>
                    <a:pt x="1238" y="673"/>
                    <a:pt x="1682" y="546"/>
                  </a:cubicBezTo>
                  <a:cubicBezTo>
                    <a:pt x="2007" y="454"/>
                    <a:pt x="1855" y="1"/>
                    <a:pt x="156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26"/>
            <p:cNvSpPr/>
            <p:nvPr/>
          </p:nvSpPr>
          <p:spPr>
            <a:xfrm>
              <a:off x="1451657" y="4314284"/>
              <a:ext cx="72213" cy="85153"/>
            </a:xfrm>
            <a:custGeom>
              <a:avLst/>
              <a:gdLst/>
              <a:ahLst/>
              <a:cxnLst/>
              <a:rect l="l" t="t" r="r" b="b"/>
              <a:pathLst>
                <a:path w="2182" h="2573" extrusionOk="0">
                  <a:moveTo>
                    <a:pt x="395" y="0"/>
                  </a:moveTo>
                  <a:cubicBezTo>
                    <a:pt x="261" y="0"/>
                    <a:pt x="126" y="97"/>
                    <a:pt x="102" y="249"/>
                  </a:cubicBezTo>
                  <a:cubicBezTo>
                    <a:pt x="26" y="667"/>
                    <a:pt x="1" y="1073"/>
                    <a:pt x="1" y="1504"/>
                  </a:cubicBezTo>
                  <a:cubicBezTo>
                    <a:pt x="7" y="1669"/>
                    <a:pt x="125" y="1745"/>
                    <a:pt x="252" y="1745"/>
                  </a:cubicBezTo>
                  <a:cubicBezTo>
                    <a:pt x="408" y="1745"/>
                    <a:pt x="579" y="1630"/>
                    <a:pt x="572" y="1428"/>
                  </a:cubicBezTo>
                  <a:cubicBezTo>
                    <a:pt x="572" y="1301"/>
                    <a:pt x="572" y="1174"/>
                    <a:pt x="584" y="1047"/>
                  </a:cubicBezTo>
                  <a:cubicBezTo>
                    <a:pt x="762" y="1301"/>
                    <a:pt x="952" y="1555"/>
                    <a:pt x="1142" y="1808"/>
                  </a:cubicBezTo>
                  <a:cubicBezTo>
                    <a:pt x="1307" y="2062"/>
                    <a:pt x="1510" y="2506"/>
                    <a:pt x="1827" y="2569"/>
                  </a:cubicBezTo>
                  <a:cubicBezTo>
                    <a:pt x="1841" y="2571"/>
                    <a:pt x="1855" y="2572"/>
                    <a:pt x="1869" y="2572"/>
                  </a:cubicBezTo>
                  <a:cubicBezTo>
                    <a:pt x="2015" y="2572"/>
                    <a:pt x="2133" y="2455"/>
                    <a:pt x="2157" y="2328"/>
                  </a:cubicBezTo>
                  <a:lnTo>
                    <a:pt x="2157" y="2290"/>
                  </a:lnTo>
                  <a:cubicBezTo>
                    <a:pt x="2182" y="2163"/>
                    <a:pt x="2093" y="2036"/>
                    <a:pt x="1979" y="1986"/>
                  </a:cubicBezTo>
                  <a:cubicBezTo>
                    <a:pt x="1966" y="1973"/>
                    <a:pt x="1941" y="1948"/>
                    <a:pt x="1916" y="1922"/>
                  </a:cubicBezTo>
                  <a:cubicBezTo>
                    <a:pt x="1852" y="1821"/>
                    <a:pt x="1776" y="1719"/>
                    <a:pt x="1700" y="1618"/>
                  </a:cubicBezTo>
                  <a:cubicBezTo>
                    <a:pt x="1586" y="1466"/>
                    <a:pt x="1485" y="1314"/>
                    <a:pt x="1370" y="1174"/>
                  </a:cubicBezTo>
                  <a:cubicBezTo>
                    <a:pt x="1117" y="819"/>
                    <a:pt x="863" y="464"/>
                    <a:pt x="610" y="109"/>
                  </a:cubicBezTo>
                  <a:cubicBezTo>
                    <a:pt x="553" y="34"/>
                    <a:pt x="474" y="0"/>
                    <a:pt x="39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26"/>
            <p:cNvSpPr/>
            <p:nvPr/>
          </p:nvSpPr>
          <p:spPr>
            <a:xfrm>
              <a:off x="1485248" y="4273048"/>
              <a:ext cx="60465" cy="56923"/>
            </a:xfrm>
            <a:custGeom>
              <a:avLst/>
              <a:gdLst/>
              <a:ahLst/>
              <a:cxnLst/>
              <a:rect l="l" t="t" r="r" b="b"/>
              <a:pathLst>
                <a:path w="1827" h="1720" extrusionOk="0">
                  <a:moveTo>
                    <a:pt x="845" y="573"/>
                  </a:moveTo>
                  <a:cubicBezTo>
                    <a:pt x="1085" y="573"/>
                    <a:pt x="1295" y="812"/>
                    <a:pt x="1078" y="1051"/>
                  </a:cubicBezTo>
                  <a:cubicBezTo>
                    <a:pt x="1026" y="1111"/>
                    <a:pt x="960" y="1148"/>
                    <a:pt x="894" y="1148"/>
                  </a:cubicBezTo>
                  <a:cubicBezTo>
                    <a:pt x="849" y="1148"/>
                    <a:pt x="803" y="1130"/>
                    <a:pt x="761" y="1089"/>
                  </a:cubicBezTo>
                  <a:cubicBezTo>
                    <a:pt x="685" y="1025"/>
                    <a:pt x="609" y="873"/>
                    <a:pt x="660" y="772"/>
                  </a:cubicBezTo>
                  <a:cubicBezTo>
                    <a:pt x="698" y="721"/>
                    <a:pt x="723" y="658"/>
                    <a:pt x="723" y="594"/>
                  </a:cubicBezTo>
                  <a:cubicBezTo>
                    <a:pt x="763" y="580"/>
                    <a:pt x="804" y="573"/>
                    <a:pt x="845" y="573"/>
                  </a:cubicBezTo>
                  <a:close/>
                  <a:moveTo>
                    <a:pt x="837" y="0"/>
                  </a:moveTo>
                  <a:cubicBezTo>
                    <a:pt x="634" y="0"/>
                    <a:pt x="431" y="62"/>
                    <a:pt x="267" y="188"/>
                  </a:cubicBezTo>
                  <a:cubicBezTo>
                    <a:pt x="165" y="277"/>
                    <a:pt x="140" y="391"/>
                    <a:pt x="178" y="493"/>
                  </a:cubicBezTo>
                  <a:cubicBezTo>
                    <a:pt x="0" y="848"/>
                    <a:pt x="89" y="1266"/>
                    <a:pt x="394" y="1533"/>
                  </a:cubicBezTo>
                  <a:cubicBezTo>
                    <a:pt x="538" y="1660"/>
                    <a:pt x="712" y="1720"/>
                    <a:pt x="886" y="1720"/>
                  </a:cubicBezTo>
                  <a:cubicBezTo>
                    <a:pt x="1109" y="1720"/>
                    <a:pt x="1333" y="1622"/>
                    <a:pt x="1497" y="1444"/>
                  </a:cubicBezTo>
                  <a:cubicBezTo>
                    <a:pt x="1788" y="1127"/>
                    <a:pt x="1826" y="632"/>
                    <a:pt x="1547" y="315"/>
                  </a:cubicBezTo>
                  <a:cubicBezTo>
                    <a:pt x="1368" y="107"/>
                    <a:pt x="1102" y="0"/>
                    <a:pt x="83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26"/>
            <p:cNvSpPr/>
            <p:nvPr/>
          </p:nvSpPr>
          <p:spPr>
            <a:xfrm>
              <a:off x="1572287" y="4169594"/>
              <a:ext cx="115204" cy="135987"/>
            </a:xfrm>
            <a:custGeom>
              <a:avLst/>
              <a:gdLst/>
              <a:ahLst/>
              <a:cxnLst/>
              <a:rect l="l" t="t" r="r" b="b"/>
              <a:pathLst>
                <a:path w="3481" h="4109" extrusionOk="0">
                  <a:moveTo>
                    <a:pt x="398" y="0"/>
                  </a:moveTo>
                  <a:cubicBezTo>
                    <a:pt x="200" y="0"/>
                    <a:pt x="0" y="241"/>
                    <a:pt x="147" y="461"/>
                  </a:cubicBezTo>
                  <a:cubicBezTo>
                    <a:pt x="363" y="778"/>
                    <a:pt x="579" y="1095"/>
                    <a:pt x="781" y="1412"/>
                  </a:cubicBezTo>
                  <a:lnTo>
                    <a:pt x="807" y="1450"/>
                  </a:lnTo>
                  <a:cubicBezTo>
                    <a:pt x="731" y="1679"/>
                    <a:pt x="718" y="1932"/>
                    <a:pt x="832" y="2173"/>
                  </a:cubicBezTo>
                  <a:cubicBezTo>
                    <a:pt x="933" y="2396"/>
                    <a:pt x="1131" y="2530"/>
                    <a:pt x="1355" y="2530"/>
                  </a:cubicBezTo>
                  <a:cubicBezTo>
                    <a:pt x="1412" y="2530"/>
                    <a:pt x="1471" y="2521"/>
                    <a:pt x="1530" y="2503"/>
                  </a:cubicBezTo>
                  <a:cubicBezTo>
                    <a:pt x="1672" y="2467"/>
                    <a:pt x="1858" y="2310"/>
                    <a:pt x="2016" y="2310"/>
                  </a:cubicBezTo>
                  <a:cubicBezTo>
                    <a:pt x="2027" y="2310"/>
                    <a:pt x="2039" y="2311"/>
                    <a:pt x="2049" y="2313"/>
                  </a:cubicBezTo>
                  <a:cubicBezTo>
                    <a:pt x="2455" y="2402"/>
                    <a:pt x="2214" y="2604"/>
                    <a:pt x="2062" y="2680"/>
                  </a:cubicBezTo>
                  <a:cubicBezTo>
                    <a:pt x="1935" y="2744"/>
                    <a:pt x="1770" y="2744"/>
                    <a:pt x="1631" y="2757"/>
                  </a:cubicBezTo>
                  <a:cubicBezTo>
                    <a:pt x="1275" y="2793"/>
                    <a:pt x="1323" y="3329"/>
                    <a:pt x="1660" y="3329"/>
                  </a:cubicBezTo>
                  <a:cubicBezTo>
                    <a:pt x="1671" y="3329"/>
                    <a:pt x="1683" y="3328"/>
                    <a:pt x="1694" y="3327"/>
                  </a:cubicBezTo>
                  <a:cubicBezTo>
                    <a:pt x="1834" y="3314"/>
                    <a:pt x="1973" y="3289"/>
                    <a:pt x="2113" y="3251"/>
                  </a:cubicBezTo>
                  <a:cubicBezTo>
                    <a:pt x="2354" y="3505"/>
                    <a:pt x="2595" y="3758"/>
                    <a:pt x="2836" y="4012"/>
                  </a:cubicBezTo>
                  <a:cubicBezTo>
                    <a:pt x="2897" y="4080"/>
                    <a:pt x="2974" y="4108"/>
                    <a:pt x="3049" y="4108"/>
                  </a:cubicBezTo>
                  <a:cubicBezTo>
                    <a:pt x="3269" y="4108"/>
                    <a:pt x="3481" y="3868"/>
                    <a:pt x="3292" y="3670"/>
                  </a:cubicBezTo>
                  <a:cubicBezTo>
                    <a:pt x="3064" y="3441"/>
                    <a:pt x="2848" y="3200"/>
                    <a:pt x="2633" y="2972"/>
                  </a:cubicBezTo>
                  <a:cubicBezTo>
                    <a:pt x="2671" y="2934"/>
                    <a:pt x="2696" y="2883"/>
                    <a:pt x="2734" y="2833"/>
                  </a:cubicBezTo>
                  <a:cubicBezTo>
                    <a:pt x="2912" y="2541"/>
                    <a:pt x="2874" y="2161"/>
                    <a:pt x="2607" y="1932"/>
                  </a:cubicBezTo>
                  <a:cubicBezTo>
                    <a:pt x="2452" y="1804"/>
                    <a:pt x="2267" y="1751"/>
                    <a:pt x="2079" y="1751"/>
                  </a:cubicBezTo>
                  <a:cubicBezTo>
                    <a:pt x="1914" y="1751"/>
                    <a:pt x="1747" y="1791"/>
                    <a:pt x="1593" y="1856"/>
                  </a:cubicBezTo>
                  <a:cubicBezTo>
                    <a:pt x="1543" y="1876"/>
                    <a:pt x="1462" y="1935"/>
                    <a:pt x="1393" y="1935"/>
                  </a:cubicBezTo>
                  <a:cubicBezTo>
                    <a:pt x="1374" y="1935"/>
                    <a:pt x="1356" y="1931"/>
                    <a:pt x="1339" y="1920"/>
                  </a:cubicBezTo>
                  <a:cubicBezTo>
                    <a:pt x="1276" y="1869"/>
                    <a:pt x="1365" y="1603"/>
                    <a:pt x="1390" y="1552"/>
                  </a:cubicBezTo>
                  <a:cubicBezTo>
                    <a:pt x="1492" y="1324"/>
                    <a:pt x="1682" y="1210"/>
                    <a:pt x="1910" y="1146"/>
                  </a:cubicBezTo>
                  <a:cubicBezTo>
                    <a:pt x="2238" y="1064"/>
                    <a:pt x="2079" y="604"/>
                    <a:pt x="1773" y="604"/>
                  </a:cubicBezTo>
                  <a:cubicBezTo>
                    <a:pt x="1748" y="604"/>
                    <a:pt x="1722" y="607"/>
                    <a:pt x="1694" y="614"/>
                  </a:cubicBezTo>
                  <a:cubicBezTo>
                    <a:pt x="1504" y="664"/>
                    <a:pt x="1301" y="778"/>
                    <a:pt x="1149" y="931"/>
                  </a:cubicBezTo>
                  <a:cubicBezTo>
                    <a:pt x="972" y="664"/>
                    <a:pt x="794" y="385"/>
                    <a:pt x="604" y="119"/>
                  </a:cubicBezTo>
                  <a:cubicBezTo>
                    <a:pt x="548" y="35"/>
                    <a:pt x="473" y="0"/>
                    <a:pt x="39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26"/>
            <p:cNvSpPr/>
            <p:nvPr/>
          </p:nvSpPr>
          <p:spPr>
            <a:xfrm>
              <a:off x="1674516" y="4154636"/>
              <a:ext cx="57883" cy="67481"/>
            </a:xfrm>
            <a:custGeom>
              <a:avLst/>
              <a:gdLst/>
              <a:ahLst/>
              <a:cxnLst/>
              <a:rect l="l" t="t" r="r" b="b"/>
              <a:pathLst>
                <a:path w="1749" h="2039" extrusionOk="0">
                  <a:moveTo>
                    <a:pt x="315" y="1"/>
                  </a:moveTo>
                  <a:cubicBezTo>
                    <a:pt x="187" y="1"/>
                    <a:pt x="69" y="76"/>
                    <a:pt x="64" y="241"/>
                  </a:cubicBezTo>
                  <a:cubicBezTo>
                    <a:pt x="51" y="571"/>
                    <a:pt x="38" y="901"/>
                    <a:pt x="26" y="1230"/>
                  </a:cubicBezTo>
                  <a:cubicBezTo>
                    <a:pt x="0" y="1268"/>
                    <a:pt x="0" y="1319"/>
                    <a:pt x="13" y="1357"/>
                  </a:cubicBezTo>
                  <a:cubicBezTo>
                    <a:pt x="13" y="1383"/>
                    <a:pt x="13" y="1421"/>
                    <a:pt x="13" y="1446"/>
                  </a:cubicBezTo>
                  <a:cubicBezTo>
                    <a:pt x="0" y="1611"/>
                    <a:pt x="89" y="1725"/>
                    <a:pt x="254" y="1763"/>
                  </a:cubicBezTo>
                  <a:cubicBezTo>
                    <a:pt x="584" y="1852"/>
                    <a:pt x="901" y="1941"/>
                    <a:pt x="1230" y="2029"/>
                  </a:cubicBezTo>
                  <a:cubicBezTo>
                    <a:pt x="1256" y="2036"/>
                    <a:pt x="1280" y="2039"/>
                    <a:pt x="1302" y="2039"/>
                  </a:cubicBezTo>
                  <a:cubicBezTo>
                    <a:pt x="1594" y="2039"/>
                    <a:pt x="1636" y="1541"/>
                    <a:pt x="1306" y="1459"/>
                  </a:cubicBezTo>
                  <a:cubicBezTo>
                    <a:pt x="1129" y="1408"/>
                    <a:pt x="964" y="1370"/>
                    <a:pt x="799" y="1319"/>
                  </a:cubicBezTo>
                  <a:cubicBezTo>
                    <a:pt x="1053" y="1129"/>
                    <a:pt x="1306" y="926"/>
                    <a:pt x="1547" y="698"/>
                  </a:cubicBezTo>
                  <a:cubicBezTo>
                    <a:pt x="1749" y="496"/>
                    <a:pt x="1574" y="167"/>
                    <a:pt x="1360" y="167"/>
                  </a:cubicBezTo>
                  <a:cubicBezTo>
                    <a:pt x="1305" y="167"/>
                    <a:pt x="1247" y="189"/>
                    <a:pt x="1192" y="241"/>
                  </a:cubicBezTo>
                  <a:cubicBezTo>
                    <a:pt x="1015" y="419"/>
                    <a:pt x="812" y="584"/>
                    <a:pt x="609" y="749"/>
                  </a:cubicBezTo>
                  <a:cubicBezTo>
                    <a:pt x="622" y="596"/>
                    <a:pt x="622" y="457"/>
                    <a:pt x="634" y="317"/>
                  </a:cubicBezTo>
                  <a:cubicBezTo>
                    <a:pt x="641" y="115"/>
                    <a:pt x="471" y="1"/>
                    <a:pt x="31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26"/>
            <p:cNvSpPr/>
            <p:nvPr/>
          </p:nvSpPr>
          <p:spPr>
            <a:xfrm>
              <a:off x="1724787" y="4113069"/>
              <a:ext cx="87669" cy="78601"/>
            </a:xfrm>
            <a:custGeom>
              <a:avLst/>
              <a:gdLst/>
              <a:ahLst/>
              <a:cxnLst/>
              <a:rect l="l" t="t" r="r" b="b"/>
              <a:pathLst>
                <a:path w="2649" h="2375" extrusionOk="0">
                  <a:moveTo>
                    <a:pt x="768" y="0"/>
                  </a:moveTo>
                  <a:cubicBezTo>
                    <a:pt x="397" y="0"/>
                    <a:pt x="86" y="374"/>
                    <a:pt x="28" y="762"/>
                  </a:cubicBezTo>
                  <a:cubicBezTo>
                    <a:pt x="0" y="965"/>
                    <a:pt x="157" y="1079"/>
                    <a:pt x="312" y="1079"/>
                  </a:cubicBezTo>
                  <a:cubicBezTo>
                    <a:pt x="438" y="1079"/>
                    <a:pt x="563" y="1003"/>
                    <a:pt x="586" y="838"/>
                  </a:cubicBezTo>
                  <a:cubicBezTo>
                    <a:pt x="576" y="721"/>
                    <a:pt x="619" y="656"/>
                    <a:pt x="721" y="656"/>
                  </a:cubicBezTo>
                  <a:cubicBezTo>
                    <a:pt x="751" y="656"/>
                    <a:pt x="787" y="662"/>
                    <a:pt x="827" y="673"/>
                  </a:cubicBezTo>
                  <a:cubicBezTo>
                    <a:pt x="827" y="711"/>
                    <a:pt x="827" y="749"/>
                    <a:pt x="827" y="787"/>
                  </a:cubicBezTo>
                  <a:cubicBezTo>
                    <a:pt x="878" y="901"/>
                    <a:pt x="840" y="1130"/>
                    <a:pt x="840" y="1256"/>
                  </a:cubicBezTo>
                  <a:cubicBezTo>
                    <a:pt x="852" y="1548"/>
                    <a:pt x="852" y="1840"/>
                    <a:pt x="865" y="2119"/>
                  </a:cubicBezTo>
                  <a:cubicBezTo>
                    <a:pt x="865" y="2272"/>
                    <a:pt x="1013" y="2375"/>
                    <a:pt x="1154" y="2375"/>
                  </a:cubicBezTo>
                  <a:cubicBezTo>
                    <a:pt x="1210" y="2375"/>
                    <a:pt x="1265" y="2358"/>
                    <a:pt x="1309" y="2322"/>
                  </a:cubicBezTo>
                  <a:cubicBezTo>
                    <a:pt x="1689" y="1992"/>
                    <a:pt x="2057" y="1675"/>
                    <a:pt x="2425" y="1358"/>
                  </a:cubicBezTo>
                  <a:cubicBezTo>
                    <a:pt x="2648" y="1165"/>
                    <a:pt x="2473" y="833"/>
                    <a:pt x="2251" y="833"/>
                  </a:cubicBezTo>
                  <a:cubicBezTo>
                    <a:pt x="2196" y="833"/>
                    <a:pt x="2138" y="854"/>
                    <a:pt x="2082" y="901"/>
                  </a:cubicBezTo>
                  <a:cubicBezTo>
                    <a:pt x="1854" y="1092"/>
                    <a:pt x="1639" y="1282"/>
                    <a:pt x="1410" y="1472"/>
                  </a:cubicBezTo>
                  <a:cubicBezTo>
                    <a:pt x="1410" y="1295"/>
                    <a:pt x="1410" y="1104"/>
                    <a:pt x="1398" y="927"/>
                  </a:cubicBezTo>
                  <a:cubicBezTo>
                    <a:pt x="1398" y="622"/>
                    <a:pt x="1398" y="305"/>
                    <a:pt x="1119" y="115"/>
                  </a:cubicBezTo>
                  <a:cubicBezTo>
                    <a:pt x="1000" y="35"/>
                    <a:pt x="881" y="0"/>
                    <a:pt x="76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26"/>
            <p:cNvSpPr/>
            <p:nvPr/>
          </p:nvSpPr>
          <p:spPr>
            <a:xfrm>
              <a:off x="1844887" y="3928699"/>
              <a:ext cx="146346" cy="155844"/>
            </a:xfrm>
            <a:custGeom>
              <a:avLst/>
              <a:gdLst/>
              <a:ahLst/>
              <a:cxnLst/>
              <a:rect l="l" t="t" r="r" b="b"/>
              <a:pathLst>
                <a:path w="4422" h="4709" extrusionOk="0">
                  <a:moveTo>
                    <a:pt x="1811" y="1"/>
                  </a:moveTo>
                  <a:cubicBezTo>
                    <a:pt x="1758" y="1"/>
                    <a:pt x="1702" y="21"/>
                    <a:pt x="1649" y="69"/>
                  </a:cubicBezTo>
                  <a:cubicBezTo>
                    <a:pt x="1142" y="538"/>
                    <a:pt x="622" y="1007"/>
                    <a:pt x="115" y="1464"/>
                  </a:cubicBezTo>
                  <a:cubicBezTo>
                    <a:pt x="0" y="1578"/>
                    <a:pt x="0" y="1743"/>
                    <a:pt x="76" y="1857"/>
                  </a:cubicBezTo>
                  <a:cubicBezTo>
                    <a:pt x="76" y="1870"/>
                    <a:pt x="89" y="1895"/>
                    <a:pt x="115" y="1920"/>
                  </a:cubicBezTo>
                  <a:cubicBezTo>
                    <a:pt x="432" y="2288"/>
                    <a:pt x="736" y="2681"/>
                    <a:pt x="1040" y="3061"/>
                  </a:cubicBezTo>
                  <a:cubicBezTo>
                    <a:pt x="1015" y="3099"/>
                    <a:pt x="989" y="3125"/>
                    <a:pt x="964" y="3150"/>
                  </a:cubicBezTo>
                  <a:cubicBezTo>
                    <a:pt x="752" y="3342"/>
                    <a:pt x="927" y="3680"/>
                    <a:pt x="1141" y="3680"/>
                  </a:cubicBezTo>
                  <a:cubicBezTo>
                    <a:pt x="1196" y="3680"/>
                    <a:pt x="1253" y="3658"/>
                    <a:pt x="1306" y="3607"/>
                  </a:cubicBezTo>
                  <a:cubicBezTo>
                    <a:pt x="1332" y="3569"/>
                    <a:pt x="1370" y="3543"/>
                    <a:pt x="1408" y="3505"/>
                  </a:cubicBezTo>
                  <a:cubicBezTo>
                    <a:pt x="1471" y="3594"/>
                    <a:pt x="1547" y="3683"/>
                    <a:pt x="1623" y="3772"/>
                  </a:cubicBezTo>
                  <a:cubicBezTo>
                    <a:pt x="1509" y="3860"/>
                    <a:pt x="1395" y="3962"/>
                    <a:pt x="1281" y="4051"/>
                  </a:cubicBezTo>
                  <a:cubicBezTo>
                    <a:pt x="1055" y="4235"/>
                    <a:pt x="1236" y="4569"/>
                    <a:pt x="1461" y="4569"/>
                  </a:cubicBezTo>
                  <a:cubicBezTo>
                    <a:pt x="1515" y="4569"/>
                    <a:pt x="1570" y="4551"/>
                    <a:pt x="1623" y="4507"/>
                  </a:cubicBezTo>
                  <a:cubicBezTo>
                    <a:pt x="1750" y="4406"/>
                    <a:pt x="1877" y="4304"/>
                    <a:pt x="2004" y="4190"/>
                  </a:cubicBezTo>
                  <a:cubicBezTo>
                    <a:pt x="2105" y="4291"/>
                    <a:pt x="2194" y="4393"/>
                    <a:pt x="2296" y="4494"/>
                  </a:cubicBezTo>
                  <a:cubicBezTo>
                    <a:pt x="2432" y="4631"/>
                    <a:pt x="2562" y="4709"/>
                    <a:pt x="2719" y="4709"/>
                  </a:cubicBezTo>
                  <a:cubicBezTo>
                    <a:pt x="2780" y="4709"/>
                    <a:pt x="2846" y="4697"/>
                    <a:pt x="2917" y="4672"/>
                  </a:cubicBezTo>
                  <a:cubicBezTo>
                    <a:pt x="3373" y="4507"/>
                    <a:pt x="3830" y="3949"/>
                    <a:pt x="4198" y="3657"/>
                  </a:cubicBezTo>
                  <a:cubicBezTo>
                    <a:pt x="4421" y="3464"/>
                    <a:pt x="4246" y="3133"/>
                    <a:pt x="4023" y="3133"/>
                  </a:cubicBezTo>
                  <a:cubicBezTo>
                    <a:pt x="3968" y="3133"/>
                    <a:pt x="3911" y="3153"/>
                    <a:pt x="3855" y="3201"/>
                  </a:cubicBezTo>
                  <a:cubicBezTo>
                    <a:pt x="3551" y="3442"/>
                    <a:pt x="3247" y="3695"/>
                    <a:pt x="2942" y="3936"/>
                  </a:cubicBezTo>
                  <a:cubicBezTo>
                    <a:pt x="2866" y="4012"/>
                    <a:pt x="2777" y="4076"/>
                    <a:pt x="2701" y="4139"/>
                  </a:cubicBezTo>
                  <a:cubicBezTo>
                    <a:pt x="2663" y="4076"/>
                    <a:pt x="2625" y="4012"/>
                    <a:pt x="2575" y="3949"/>
                  </a:cubicBezTo>
                  <a:cubicBezTo>
                    <a:pt x="2536" y="3911"/>
                    <a:pt x="2486" y="3860"/>
                    <a:pt x="2435" y="3810"/>
                  </a:cubicBezTo>
                  <a:cubicBezTo>
                    <a:pt x="2714" y="3556"/>
                    <a:pt x="2980" y="3290"/>
                    <a:pt x="3247" y="3011"/>
                  </a:cubicBezTo>
                  <a:cubicBezTo>
                    <a:pt x="3427" y="2811"/>
                    <a:pt x="3223" y="2561"/>
                    <a:pt x="3002" y="2561"/>
                  </a:cubicBezTo>
                  <a:cubicBezTo>
                    <a:pt x="2929" y="2561"/>
                    <a:pt x="2853" y="2589"/>
                    <a:pt x="2790" y="2656"/>
                  </a:cubicBezTo>
                  <a:cubicBezTo>
                    <a:pt x="2562" y="2897"/>
                    <a:pt x="2321" y="3138"/>
                    <a:pt x="2080" y="3366"/>
                  </a:cubicBezTo>
                  <a:cubicBezTo>
                    <a:pt x="2004" y="3277"/>
                    <a:pt x="1928" y="3176"/>
                    <a:pt x="1852" y="3087"/>
                  </a:cubicBezTo>
                  <a:cubicBezTo>
                    <a:pt x="2093" y="2859"/>
                    <a:pt x="2346" y="2618"/>
                    <a:pt x="2600" y="2377"/>
                  </a:cubicBezTo>
                  <a:cubicBezTo>
                    <a:pt x="2811" y="2185"/>
                    <a:pt x="2639" y="1858"/>
                    <a:pt x="2426" y="1858"/>
                  </a:cubicBezTo>
                  <a:cubicBezTo>
                    <a:pt x="2371" y="1858"/>
                    <a:pt x="2312" y="1881"/>
                    <a:pt x="2257" y="1933"/>
                  </a:cubicBezTo>
                  <a:cubicBezTo>
                    <a:pt x="1991" y="2174"/>
                    <a:pt x="1738" y="2415"/>
                    <a:pt x="1484" y="2656"/>
                  </a:cubicBezTo>
                  <a:cubicBezTo>
                    <a:pt x="1218" y="2339"/>
                    <a:pt x="951" y="2034"/>
                    <a:pt x="685" y="1717"/>
                  </a:cubicBezTo>
                  <a:cubicBezTo>
                    <a:pt x="1116" y="1324"/>
                    <a:pt x="1560" y="918"/>
                    <a:pt x="1991" y="525"/>
                  </a:cubicBezTo>
                  <a:cubicBezTo>
                    <a:pt x="2205" y="332"/>
                    <a:pt x="2027" y="1"/>
                    <a:pt x="181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26"/>
            <p:cNvSpPr/>
            <p:nvPr/>
          </p:nvSpPr>
          <p:spPr>
            <a:xfrm>
              <a:off x="1934672" y="3852118"/>
              <a:ext cx="171598" cy="152270"/>
            </a:xfrm>
            <a:custGeom>
              <a:avLst/>
              <a:gdLst/>
              <a:ahLst/>
              <a:cxnLst/>
              <a:rect l="l" t="t" r="r" b="b"/>
              <a:pathLst>
                <a:path w="5185" h="4601" extrusionOk="0">
                  <a:moveTo>
                    <a:pt x="1647" y="1"/>
                  </a:moveTo>
                  <a:cubicBezTo>
                    <a:pt x="1590" y="1"/>
                    <a:pt x="1529" y="23"/>
                    <a:pt x="1472" y="75"/>
                  </a:cubicBezTo>
                  <a:cubicBezTo>
                    <a:pt x="1041" y="443"/>
                    <a:pt x="610" y="823"/>
                    <a:pt x="191" y="1204"/>
                  </a:cubicBezTo>
                  <a:cubicBezTo>
                    <a:pt x="1" y="1381"/>
                    <a:pt x="102" y="1647"/>
                    <a:pt x="280" y="1711"/>
                  </a:cubicBezTo>
                  <a:cubicBezTo>
                    <a:pt x="660" y="2205"/>
                    <a:pt x="1066" y="2687"/>
                    <a:pt x="1485" y="3156"/>
                  </a:cubicBezTo>
                  <a:cubicBezTo>
                    <a:pt x="1878" y="3588"/>
                    <a:pt x="2271" y="4120"/>
                    <a:pt x="2740" y="4462"/>
                  </a:cubicBezTo>
                  <a:cubicBezTo>
                    <a:pt x="2863" y="4558"/>
                    <a:pt x="2972" y="4601"/>
                    <a:pt x="3077" y="4601"/>
                  </a:cubicBezTo>
                  <a:cubicBezTo>
                    <a:pt x="3211" y="4601"/>
                    <a:pt x="3339" y="4532"/>
                    <a:pt x="3488" y="4412"/>
                  </a:cubicBezTo>
                  <a:cubicBezTo>
                    <a:pt x="4008" y="4019"/>
                    <a:pt x="4477" y="3524"/>
                    <a:pt x="4972" y="3093"/>
                  </a:cubicBezTo>
                  <a:cubicBezTo>
                    <a:pt x="5184" y="2901"/>
                    <a:pt x="5009" y="2563"/>
                    <a:pt x="4788" y="2563"/>
                  </a:cubicBezTo>
                  <a:cubicBezTo>
                    <a:pt x="4732" y="2563"/>
                    <a:pt x="4673" y="2585"/>
                    <a:pt x="4617" y="2637"/>
                  </a:cubicBezTo>
                  <a:cubicBezTo>
                    <a:pt x="4287" y="2941"/>
                    <a:pt x="3945" y="3245"/>
                    <a:pt x="3615" y="3537"/>
                  </a:cubicBezTo>
                  <a:cubicBezTo>
                    <a:pt x="3513" y="3626"/>
                    <a:pt x="3209" y="4006"/>
                    <a:pt x="3095" y="4019"/>
                  </a:cubicBezTo>
                  <a:cubicBezTo>
                    <a:pt x="3093" y="4019"/>
                    <a:pt x="3092" y="4019"/>
                    <a:pt x="3090" y="4019"/>
                  </a:cubicBezTo>
                  <a:cubicBezTo>
                    <a:pt x="2959" y="4019"/>
                    <a:pt x="2625" y="3548"/>
                    <a:pt x="2537" y="3448"/>
                  </a:cubicBezTo>
                  <a:cubicBezTo>
                    <a:pt x="1916" y="2814"/>
                    <a:pt x="1332" y="2142"/>
                    <a:pt x="787" y="1445"/>
                  </a:cubicBezTo>
                  <a:cubicBezTo>
                    <a:pt x="1130" y="1140"/>
                    <a:pt x="1472" y="836"/>
                    <a:pt x="1814" y="519"/>
                  </a:cubicBezTo>
                  <a:cubicBezTo>
                    <a:pt x="2036" y="328"/>
                    <a:pt x="1866" y="1"/>
                    <a:pt x="1647"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26"/>
            <p:cNvSpPr/>
            <p:nvPr/>
          </p:nvSpPr>
          <p:spPr>
            <a:xfrm>
              <a:off x="1541046" y="4365018"/>
              <a:ext cx="106798" cy="93394"/>
            </a:xfrm>
            <a:custGeom>
              <a:avLst/>
              <a:gdLst/>
              <a:ahLst/>
              <a:cxnLst/>
              <a:rect l="l" t="t" r="r" b="b"/>
              <a:pathLst>
                <a:path w="3227" h="2822" extrusionOk="0">
                  <a:moveTo>
                    <a:pt x="2873" y="1"/>
                  </a:moveTo>
                  <a:cubicBezTo>
                    <a:pt x="2829" y="1"/>
                    <a:pt x="2784" y="15"/>
                    <a:pt x="2740" y="47"/>
                  </a:cubicBezTo>
                  <a:cubicBezTo>
                    <a:pt x="1966" y="592"/>
                    <a:pt x="1218" y="1163"/>
                    <a:pt x="495" y="1771"/>
                  </a:cubicBezTo>
                  <a:cubicBezTo>
                    <a:pt x="495" y="1607"/>
                    <a:pt x="508" y="1442"/>
                    <a:pt x="508" y="1277"/>
                  </a:cubicBezTo>
                  <a:cubicBezTo>
                    <a:pt x="515" y="1109"/>
                    <a:pt x="376" y="1015"/>
                    <a:pt x="247" y="1015"/>
                  </a:cubicBezTo>
                  <a:cubicBezTo>
                    <a:pt x="142" y="1015"/>
                    <a:pt x="45" y="1077"/>
                    <a:pt x="39" y="1214"/>
                  </a:cubicBezTo>
                  <a:cubicBezTo>
                    <a:pt x="26" y="1556"/>
                    <a:pt x="14" y="1898"/>
                    <a:pt x="1" y="2241"/>
                  </a:cubicBezTo>
                  <a:cubicBezTo>
                    <a:pt x="1" y="2367"/>
                    <a:pt x="64" y="2469"/>
                    <a:pt x="204" y="2507"/>
                  </a:cubicBezTo>
                  <a:cubicBezTo>
                    <a:pt x="483" y="2570"/>
                    <a:pt x="749" y="2672"/>
                    <a:pt x="1015" y="2799"/>
                  </a:cubicBezTo>
                  <a:cubicBezTo>
                    <a:pt x="1050" y="2814"/>
                    <a:pt x="1084" y="2822"/>
                    <a:pt x="1115" y="2822"/>
                  </a:cubicBezTo>
                  <a:cubicBezTo>
                    <a:pt x="1332" y="2822"/>
                    <a:pt x="1437" y="2477"/>
                    <a:pt x="1193" y="2355"/>
                  </a:cubicBezTo>
                  <a:cubicBezTo>
                    <a:pt x="1053" y="2291"/>
                    <a:pt x="901" y="2228"/>
                    <a:pt x="762" y="2177"/>
                  </a:cubicBezTo>
                  <a:cubicBezTo>
                    <a:pt x="1484" y="1556"/>
                    <a:pt x="2245" y="973"/>
                    <a:pt x="3019" y="427"/>
                  </a:cubicBezTo>
                  <a:cubicBezTo>
                    <a:pt x="3226" y="282"/>
                    <a:pt x="3069" y="1"/>
                    <a:pt x="287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26"/>
            <p:cNvSpPr/>
            <p:nvPr/>
          </p:nvSpPr>
          <p:spPr>
            <a:xfrm>
              <a:off x="1667798" y="4319083"/>
              <a:ext cx="112060" cy="101701"/>
            </a:xfrm>
            <a:custGeom>
              <a:avLst/>
              <a:gdLst/>
              <a:ahLst/>
              <a:cxnLst/>
              <a:rect l="l" t="t" r="r" b="b"/>
              <a:pathLst>
                <a:path w="3386" h="3073" extrusionOk="0">
                  <a:moveTo>
                    <a:pt x="1264" y="558"/>
                  </a:moveTo>
                  <a:cubicBezTo>
                    <a:pt x="1526" y="558"/>
                    <a:pt x="1738" y="975"/>
                    <a:pt x="1459" y="1245"/>
                  </a:cubicBezTo>
                  <a:lnTo>
                    <a:pt x="1446" y="1257"/>
                  </a:lnTo>
                  <a:cubicBezTo>
                    <a:pt x="1370" y="1257"/>
                    <a:pt x="1294" y="1283"/>
                    <a:pt x="1243" y="1346"/>
                  </a:cubicBezTo>
                  <a:lnTo>
                    <a:pt x="1218" y="1372"/>
                  </a:lnTo>
                  <a:cubicBezTo>
                    <a:pt x="1173" y="1381"/>
                    <a:pt x="1129" y="1387"/>
                    <a:pt x="1085" y="1387"/>
                  </a:cubicBezTo>
                  <a:cubicBezTo>
                    <a:pt x="1015" y="1387"/>
                    <a:pt x="945" y="1372"/>
                    <a:pt x="875" y="1334"/>
                  </a:cubicBezTo>
                  <a:cubicBezTo>
                    <a:pt x="685" y="1232"/>
                    <a:pt x="596" y="966"/>
                    <a:pt x="787" y="814"/>
                  </a:cubicBezTo>
                  <a:cubicBezTo>
                    <a:pt x="875" y="814"/>
                    <a:pt x="951" y="788"/>
                    <a:pt x="1015" y="700"/>
                  </a:cubicBezTo>
                  <a:cubicBezTo>
                    <a:pt x="1094" y="599"/>
                    <a:pt x="1181" y="558"/>
                    <a:pt x="1264" y="558"/>
                  </a:cubicBezTo>
                  <a:close/>
                  <a:moveTo>
                    <a:pt x="2310" y="1536"/>
                  </a:moveTo>
                  <a:cubicBezTo>
                    <a:pt x="2423" y="1536"/>
                    <a:pt x="2539" y="1584"/>
                    <a:pt x="2612" y="1676"/>
                  </a:cubicBezTo>
                  <a:cubicBezTo>
                    <a:pt x="2765" y="1891"/>
                    <a:pt x="2689" y="2208"/>
                    <a:pt x="2498" y="2361"/>
                  </a:cubicBezTo>
                  <a:cubicBezTo>
                    <a:pt x="2380" y="2452"/>
                    <a:pt x="2240" y="2492"/>
                    <a:pt x="2104" y="2492"/>
                  </a:cubicBezTo>
                  <a:cubicBezTo>
                    <a:pt x="1732" y="2492"/>
                    <a:pt x="1387" y="2194"/>
                    <a:pt x="1573" y="1841"/>
                  </a:cubicBezTo>
                  <a:lnTo>
                    <a:pt x="1598" y="1828"/>
                  </a:lnTo>
                  <a:cubicBezTo>
                    <a:pt x="1646" y="1850"/>
                    <a:pt x="1699" y="1863"/>
                    <a:pt x="1752" y="1863"/>
                  </a:cubicBezTo>
                  <a:cubicBezTo>
                    <a:pt x="1850" y="1863"/>
                    <a:pt x="1946" y="1817"/>
                    <a:pt x="2004" y="1701"/>
                  </a:cubicBezTo>
                  <a:cubicBezTo>
                    <a:pt x="2069" y="1590"/>
                    <a:pt x="2189" y="1536"/>
                    <a:pt x="2310" y="1536"/>
                  </a:cubicBezTo>
                  <a:close/>
                  <a:moveTo>
                    <a:pt x="1294" y="0"/>
                  </a:moveTo>
                  <a:cubicBezTo>
                    <a:pt x="1047" y="0"/>
                    <a:pt x="800" y="102"/>
                    <a:pt x="622" y="294"/>
                  </a:cubicBezTo>
                  <a:cubicBezTo>
                    <a:pt x="611" y="292"/>
                    <a:pt x="600" y="291"/>
                    <a:pt x="590" y="291"/>
                  </a:cubicBezTo>
                  <a:cubicBezTo>
                    <a:pt x="540" y="291"/>
                    <a:pt x="497" y="315"/>
                    <a:pt x="444" y="357"/>
                  </a:cubicBezTo>
                  <a:cubicBezTo>
                    <a:pt x="26" y="712"/>
                    <a:pt x="0" y="1359"/>
                    <a:pt x="431" y="1727"/>
                  </a:cubicBezTo>
                  <a:cubicBezTo>
                    <a:pt x="584" y="1853"/>
                    <a:pt x="774" y="1929"/>
                    <a:pt x="964" y="1955"/>
                  </a:cubicBezTo>
                  <a:cubicBezTo>
                    <a:pt x="926" y="2297"/>
                    <a:pt x="1065" y="2652"/>
                    <a:pt x="1357" y="2855"/>
                  </a:cubicBezTo>
                  <a:cubicBezTo>
                    <a:pt x="1560" y="3002"/>
                    <a:pt x="1808" y="3072"/>
                    <a:pt x="2057" y="3072"/>
                  </a:cubicBezTo>
                  <a:cubicBezTo>
                    <a:pt x="2429" y="3072"/>
                    <a:pt x="2803" y="2916"/>
                    <a:pt x="3031" y="2627"/>
                  </a:cubicBezTo>
                  <a:cubicBezTo>
                    <a:pt x="3386" y="2183"/>
                    <a:pt x="3335" y="1460"/>
                    <a:pt x="2853" y="1131"/>
                  </a:cubicBezTo>
                  <a:cubicBezTo>
                    <a:pt x="2698" y="1014"/>
                    <a:pt x="2514" y="965"/>
                    <a:pt x="2334" y="965"/>
                  </a:cubicBezTo>
                  <a:cubicBezTo>
                    <a:pt x="2278" y="965"/>
                    <a:pt x="2223" y="969"/>
                    <a:pt x="2169" y="978"/>
                  </a:cubicBezTo>
                  <a:cubicBezTo>
                    <a:pt x="2181" y="725"/>
                    <a:pt x="2105" y="471"/>
                    <a:pt x="1915" y="268"/>
                  </a:cubicBezTo>
                  <a:cubicBezTo>
                    <a:pt x="1745" y="86"/>
                    <a:pt x="1520" y="0"/>
                    <a:pt x="129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26"/>
            <p:cNvSpPr/>
            <p:nvPr/>
          </p:nvSpPr>
          <p:spPr>
            <a:xfrm>
              <a:off x="1764798" y="4217085"/>
              <a:ext cx="166468" cy="162331"/>
            </a:xfrm>
            <a:custGeom>
              <a:avLst/>
              <a:gdLst/>
              <a:ahLst/>
              <a:cxnLst/>
              <a:rect l="l" t="t" r="r" b="b"/>
              <a:pathLst>
                <a:path w="5030" h="4905" extrusionOk="0">
                  <a:moveTo>
                    <a:pt x="615" y="1"/>
                  </a:moveTo>
                  <a:cubicBezTo>
                    <a:pt x="488" y="1"/>
                    <a:pt x="363" y="74"/>
                    <a:pt x="341" y="231"/>
                  </a:cubicBezTo>
                  <a:cubicBezTo>
                    <a:pt x="0" y="2546"/>
                    <a:pt x="1816" y="4905"/>
                    <a:pt x="4122" y="4905"/>
                  </a:cubicBezTo>
                  <a:cubicBezTo>
                    <a:pt x="4305" y="4905"/>
                    <a:pt x="4490" y="4890"/>
                    <a:pt x="4677" y="4859"/>
                  </a:cubicBezTo>
                  <a:cubicBezTo>
                    <a:pt x="5029" y="4799"/>
                    <a:pt x="4987" y="4285"/>
                    <a:pt x="4660" y="4285"/>
                  </a:cubicBezTo>
                  <a:cubicBezTo>
                    <a:pt x="4645" y="4285"/>
                    <a:pt x="4630" y="4287"/>
                    <a:pt x="4614" y="4289"/>
                  </a:cubicBezTo>
                  <a:cubicBezTo>
                    <a:pt x="4455" y="4314"/>
                    <a:pt x="4297" y="4327"/>
                    <a:pt x="4142" y="4327"/>
                  </a:cubicBezTo>
                  <a:cubicBezTo>
                    <a:pt x="2156" y="4327"/>
                    <a:pt x="616" y="2296"/>
                    <a:pt x="899" y="320"/>
                  </a:cubicBezTo>
                  <a:cubicBezTo>
                    <a:pt x="934" y="115"/>
                    <a:pt x="773" y="1"/>
                    <a:pt x="61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26"/>
            <p:cNvSpPr/>
            <p:nvPr/>
          </p:nvSpPr>
          <p:spPr>
            <a:xfrm>
              <a:off x="1831285" y="4243462"/>
              <a:ext cx="67315" cy="71452"/>
            </a:xfrm>
            <a:custGeom>
              <a:avLst/>
              <a:gdLst/>
              <a:ahLst/>
              <a:cxnLst/>
              <a:rect l="l" t="t" r="r" b="b"/>
              <a:pathLst>
                <a:path w="2034" h="2159" extrusionOk="0">
                  <a:moveTo>
                    <a:pt x="421" y="0"/>
                  </a:moveTo>
                  <a:cubicBezTo>
                    <a:pt x="223" y="0"/>
                    <a:pt x="23" y="241"/>
                    <a:pt x="170" y="461"/>
                  </a:cubicBezTo>
                  <a:cubicBezTo>
                    <a:pt x="297" y="677"/>
                    <a:pt x="449" y="880"/>
                    <a:pt x="589" y="1070"/>
                  </a:cubicBezTo>
                  <a:cubicBezTo>
                    <a:pt x="475" y="1159"/>
                    <a:pt x="361" y="1247"/>
                    <a:pt x="247" y="1336"/>
                  </a:cubicBezTo>
                  <a:cubicBezTo>
                    <a:pt x="0" y="1521"/>
                    <a:pt x="186" y="1855"/>
                    <a:pt x="420" y="1855"/>
                  </a:cubicBezTo>
                  <a:cubicBezTo>
                    <a:pt x="475" y="1855"/>
                    <a:pt x="533" y="1836"/>
                    <a:pt x="589" y="1793"/>
                  </a:cubicBezTo>
                  <a:cubicBezTo>
                    <a:pt x="703" y="1704"/>
                    <a:pt x="830" y="1615"/>
                    <a:pt x="957" y="1514"/>
                  </a:cubicBezTo>
                  <a:cubicBezTo>
                    <a:pt x="1122" y="1704"/>
                    <a:pt x="1299" y="1894"/>
                    <a:pt x="1477" y="2084"/>
                  </a:cubicBezTo>
                  <a:cubicBezTo>
                    <a:pt x="1529" y="2136"/>
                    <a:pt x="1585" y="2159"/>
                    <a:pt x="1640" y="2159"/>
                  </a:cubicBezTo>
                  <a:cubicBezTo>
                    <a:pt x="1851" y="2159"/>
                    <a:pt x="2033" y="1829"/>
                    <a:pt x="1832" y="1628"/>
                  </a:cubicBezTo>
                  <a:cubicBezTo>
                    <a:pt x="1679" y="1488"/>
                    <a:pt x="1540" y="1336"/>
                    <a:pt x="1413" y="1171"/>
                  </a:cubicBezTo>
                  <a:cubicBezTo>
                    <a:pt x="1515" y="1095"/>
                    <a:pt x="1616" y="1019"/>
                    <a:pt x="1730" y="930"/>
                  </a:cubicBezTo>
                  <a:cubicBezTo>
                    <a:pt x="1968" y="754"/>
                    <a:pt x="1784" y="417"/>
                    <a:pt x="1542" y="417"/>
                  </a:cubicBezTo>
                  <a:cubicBezTo>
                    <a:pt x="1488" y="417"/>
                    <a:pt x="1431" y="434"/>
                    <a:pt x="1375" y="474"/>
                  </a:cubicBezTo>
                  <a:cubicBezTo>
                    <a:pt x="1274" y="563"/>
                    <a:pt x="1160" y="651"/>
                    <a:pt x="1045" y="727"/>
                  </a:cubicBezTo>
                  <a:cubicBezTo>
                    <a:pt x="906" y="537"/>
                    <a:pt x="754" y="334"/>
                    <a:pt x="627" y="119"/>
                  </a:cubicBezTo>
                  <a:cubicBezTo>
                    <a:pt x="571" y="35"/>
                    <a:pt x="496" y="0"/>
                    <a:pt x="42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26"/>
            <p:cNvSpPr/>
            <p:nvPr/>
          </p:nvSpPr>
          <p:spPr>
            <a:xfrm>
              <a:off x="1883905" y="4153775"/>
              <a:ext cx="54905" cy="62649"/>
            </a:xfrm>
            <a:custGeom>
              <a:avLst/>
              <a:gdLst/>
              <a:ahLst/>
              <a:cxnLst/>
              <a:rect l="l" t="t" r="r" b="b"/>
              <a:pathLst>
                <a:path w="1659" h="1893" extrusionOk="0">
                  <a:moveTo>
                    <a:pt x="350" y="0"/>
                  </a:moveTo>
                  <a:cubicBezTo>
                    <a:pt x="213" y="0"/>
                    <a:pt x="69" y="112"/>
                    <a:pt x="51" y="255"/>
                  </a:cubicBezTo>
                  <a:cubicBezTo>
                    <a:pt x="1" y="660"/>
                    <a:pt x="39" y="1066"/>
                    <a:pt x="166" y="1459"/>
                  </a:cubicBezTo>
                  <a:cubicBezTo>
                    <a:pt x="202" y="1588"/>
                    <a:pt x="294" y="1642"/>
                    <a:pt x="391" y="1642"/>
                  </a:cubicBezTo>
                  <a:cubicBezTo>
                    <a:pt x="562" y="1642"/>
                    <a:pt x="750" y="1475"/>
                    <a:pt x="685" y="1256"/>
                  </a:cubicBezTo>
                  <a:cubicBezTo>
                    <a:pt x="673" y="1193"/>
                    <a:pt x="660" y="1130"/>
                    <a:pt x="647" y="1066"/>
                  </a:cubicBezTo>
                  <a:lnTo>
                    <a:pt x="647" y="1066"/>
                  </a:lnTo>
                  <a:cubicBezTo>
                    <a:pt x="800" y="1269"/>
                    <a:pt x="926" y="1497"/>
                    <a:pt x="1028" y="1726"/>
                  </a:cubicBezTo>
                  <a:cubicBezTo>
                    <a:pt x="1082" y="1843"/>
                    <a:pt x="1185" y="1893"/>
                    <a:pt x="1287" y="1893"/>
                  </a:cubicBezTo>
                  <a:cubicBezTo>
                    <a:pt x="1473" y="1893"/>
                    <a:pt x="1658" y="1730"/>
                    <a:pt x="1560" y="1510"/>
                  </a:cubicBezTo>
                  <a:cubicBezTo>
                    <a:pt x="1307" y="965"/>
                    <a:pt x="952" y="483"/>
                    <a:pt x="508" y="65"/>
                  </a:cubicBezTo>
                  <a:cubicBezTo>
                    <a:pt x="463" y="20"/>
                    <a:pt x="407" y="0"/>
                    <a:pt x="35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26"/>
            <p:cNvSpPr/>
            <p:nvPr/>
          </p:nvSpPr>
          <p:spPr>
            <a:xfrm>
              <a:off x="1904656" y="4212187"/>
              <a:ext cx="84789" cy="55136"/>
            </a:xfrm>
            <a:custGeom>
              <a:avLst/>
              <a:gdLst/>
              <a:ahLst/>
              <a:cxnLst/>
              <a:rect l="l" t="t" r="r" b="b"/>
              <a:pathLst>
                <a:path w="2562" h="1666" extrusionOk="0">
                  <a:moveTo>
                    <a:pt x="2200" y="1"/>
                  </a:moveTo>
                  <a:cubicBezTo>
                    <a:pt x="2161" y="1"/>
                    <a:pt x="2119" y="12"/>
                    <a:pt x="2075" y="37"/>
                  </a:cubicBezTo>
                  <a:cubicBezTo>
                    <a:pt x="1441" y="379"/>
                    <a:pt x="832" y="747"/>
                    <a:pt x="249" y="1153"/>
                  </a:cubicBezTo>
                  <a:cubicBezTo>
                    <a:pt x="0" y="1329"/>
                    <a:pt x="183" y="1665"/>
                    <a:pt x="424" y="1665"/>
                  </a:cubicBezTo>
                  <a:cubicBezTo>
                    <a:pt x="478" y="1665"/>
                    <a:pt x="535" y="1649"/>
                    <a:pt x="591" y="1609"/>
                  </a:cubicBezTo>
                  <a:cubicBezTo>
                    <a:pt x="1136" y="1241"/>
                    <a:pt x="1707" y="886"/>
                    <a:pt x="2277" y="569"/>
                  </a:cubicBezTo>
                  <a:cubicBezTo>
                    <a:pt x="2561" y="417"/>
                    <a:pt x="2441" y="1"/>
                    <a:pt x="2200"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26"/>
            <p:cNvSpPr/>
            <p:nvPr/>
          </p:nvSpPr>
          <p:spPr>
            <a:xfrm>
              <a:off x="1941060" y="4261862"/>
              <a:ext cx="95512" cy="81248"/>
            </a:xfrm>
            <a:custGeom>
              <a:avLst/>
              <a:gdLst/>
              <a:ahLst/>
              <a:cxnLst/>
              <a:rect l="l" t="t" r="r" b="b"/>
              <a:pathLst>
                <a:path w="2886" h="2455" extrusionOk="0">
                  <a:moveTo>
                    <a:pt x="894" y="0"/>
                  </a:moveTo>
                  <a:cubicBezTo>
                    <a:pt x="382" y="0"/>
                    <a:pt x="0" y="585"/>
                    <a:pt x="252" y="1110"/>
                  </a:cubicBezTo>
                  <a:cubicBezTo>
                    <a:pt x="310" y="1225"/>
                    <a:pt x="413" y="1274"/>
                    <a:pt x="515" y="1274"/>
                  </a:cubicBezTo>
                  <a:cubicBezTo>
                    <a:pt x="705" y="1274"/>
                    <a:pt x="891" y="1108"/>
                    <a:pt x="784" y="894"/>
                  </a:cubicBezTo>
                  <a:cubicBezTo>
                    <a:pt x="703" y="732"/>
                    <a:pt x="799" y="606"/>
                    <a:pt x="914" y="606"/>
                  </a:cubicBezTo>
                  <a:cubicBezTo>
                    <a:pt x="979" y="606"/>
                    <a:pt x="1051" y="646"/>
                    <a:pt x="1101" y="742"/>
                  </a:cubicBezTo>
                  <a:cubicBezTo>
                    <a:pt x="1165" y="869"/>
                    <a:pt x="1152" y="1059"/>
                    <a:pt x="1152" y="1199"/>
                  </a:cubicBezTo>
                  <a:cubicBezTo>
                    <a:pt x="1165" y="1516"/>
                    <a:pt x="1152" y="1820"/>
                    <a:pt x="1139" y="2137"/>
                  </a:cubicBezTo>
                  <a:cubicBezTo>
                    <a:pt x="1120" y="2317"/>
                    <a:pt x="1264" y="2454"/>
                    <a:pt x="1423" y="2454"/>
                  </a:cubicBezTo>
                  <a:cubicBezTo>
                    <a:pt x="1476" y="2454"/>
                    <a:pt x="1532" y="2438"/>
                    <a:pt x="1583" y="2403"/>
                  </a:cubicBezTo>
                  <a:cubicBezTo>
                    <a:pt x="1989" y="2124"/>
                    <a:pt x="2344" y="1820"/>
                    <a:pt x="2686" y="1477"/>
                  </a:cubicBezTo>
                  <a:cubicBezTo>
                    <a:pt x="2886" y="1288"/>
                    <a:pt x="2680" y="1041"/>
                    <a:pt x="2452" y="1041"/>
                  </a:cubicBezTo>
                  <a:cubicBezTo>
                    <a:pt x="2376" y="1041"/>
                    <a:pt x="2297" y="1068"/>
                    <a:pt x="2230" y="1135"/>
                  </a:cubicBezTo>
                  <a:cubicBezTo>
                    <a:pt x="2078" y="1287"/>
                    <a:pt x="1913" y="1427"/>
                    <a:pt x="1748" y="1566"/>
                  </a:cubicBezTo>
                  <a:cubicBezTo>
                    <a:pt x="1773" y="983"/>
                    <a:pt x="1723" y="324"/>
                    <a:pt x="1228" y="83"/>
                  </a:cubicBezTo>
                  <a:cubicBezTo>
                    <a:pt x="1114" y="26"/>
                    <a:pt x="1001" y="0"/>
                    <a:pt x="89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26"/>
            <p:cNvSpPr/>
            <p:nvPr/>
          </p:nvSpPr>
          <p:spPr>
            <a:xfrm>
              <a:off x="1923586" y="4094470"/>
              <a:ext cx="138569" cy="169049"/>
            </a:xfrm>
            <a:custGeom>
              <a:avLst/>
              <a:gdLst/>
              <a:ahLst/>
              <a:cxnLst/>
              <a:rect l="l" t="t" r="r" b="b"/>
              <a:pathLst>
                <a:path w="4187" h="5108" extrusionOk="0">
                  <a:moveTo>
                    <a:pt x="371" y="0"/>
                  </a:moveTo>
                  <a:cubicBezTo>
                    <a:pt x="62" y="0"/>
                    <a:pt x="0" y="515"/>
                    <a:pt x="349" y="563"/>
                  </a:cubicBezTo>
                  <a:cubicBezTo>
                    <a:pt x="2238" y="855"/>
                    <a:pt x="3405" y="3163"/>
                    <a:pt x="3595" y="4862"/>
                  </a:cubicBezTo>
                  <a:cubicBezTo>
                    <a:pt x="3612" y="5030"/>
                    <a:pt x="3741" y="5108"/>
                    <a:pt x="3872" y="5108"/>
                  </a:cubicBezTo>
                  <a:cubicBezTo>
                    <a:pt x="4027" y="5108"/>
                    <a:pt x="4186" y="4998"/>
                    <a:pt x="4165" y="4798"/>
                  </a:cubicBezTo>
                  <a:cubicBezTo>
                    <a:pt x="3950" y="2833"/>
                    <a:pt x="2580" y="322"/>
                    <a:pt x="425" y="5"/>
                  </a:cubicBezTo>
                  <a:cubicBezTo>
                    <a:pt x="406" y="2"/>
                    <a:pt x="388" y="0"/>
                    <a:pt x="37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26"/>
            <p:cNvSpPr/>
            <p:nvPr/>
          </p:nvSpPr>
          <p:spPr>
            <a:xfrm>
              <a:off x="2028363" y="4023713"/>
              <a:ext cx="143103" cy="126489"/>
            </a:xfrm>
            <a:custGeom>
              <a:avLst/>
              <a:gdLst/>
              <a:ahLst/>
              <a:cxnLst/>
              <a:rect l="l" t="t" r="r" b="b"/>
              <a:pathLst>
                <a:path w="4324" h="3822" extrusionOk="0">
                  <a:moveTo>
                    <a:pt x="2089" y="0"/>
                  </a:moveTo>
                  <a:cubicBezTo>
                    <a:pt x="515" y="0"/>
                    <a:pt x="0" y="2248"/>
                    <a:pt x="936" y="3297"/>
                  </a:cubicBezTo>
                  <a:cubicBezTo>
                    <a:pt x="1269" y="3664"/>
                    <a:pt x="1706" y="3822"/>
                    <a:pt x="2154" y="3822"/>
                  </a:cubicBezTo>
                  <a:cubicBezTo>
                    <a:pt x="3055" y="3822"/>
                    <a:pt x="4004" y="3184"/>
                    <a:pt x="4258" y="2321"/>
                  </a:cubicBezTo>
                  <a:cubicBezTo>
                    <a:pt x="4323" y="2094"/>
                    <a:pt x="4128" y="1923"/>
                    <a:pt x="3953" y="1923"/>
                  </a:cubicBezTo>
                  <a:cubicBezTo>
                    <a:pt x="3855" y="1923"/>
                    <a:pt x="3762" y="1977"/>
                    <a:pt x="3726" y="2105"/>
                  </a:cubicBezTo>
                  <a:cubicBezTo>
                    <a:pt x="3543" y="2727"/>
                    <a:pt x="2859" y="3256"/>
                    <a:pt x="2192" y="3256"/>
                  </a:cubicBezTo>
                  <a:cubicBezTo>
                    <a:pt x="1934" y="3256"/>
                    <a:pt x="1679" y="3177"/>
                    <a:pt x="1456" y="2993"/>
                  </a:cubicBezTo>
                  <a:cubicBezTo>
                    <a:pt x="632" y="2333"/>
                    <a:pt x="1050" y="558"/>
                    <a:pt x="2166" y="558"/>
                  </a:cubicBezTo>
                  <a:cubicBezTo>
                    <a:pt x="2534" y="558"/>
                    <a:pt x="2458" y="0"/>
                    <a:pt x="2103" y="0"/>
                  </a:cubicBezTo>
                  <a:cubicBezTo>
                    <a:pt x="2098" y="0"/>
                    <a:pt x="2094" y="0"/>
                    <a:pt x="208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26"/>
            <p:cNvSpPr/>
            <p:nvPr/>
          </p:nvSpPr>
          <p:spPr>
            <a:xfrm>
              <a:off x="2110107" y="3954943"/>
              <a:ext cx="70525" cy="63112"/>
            </a:xfrm>
            <a:custGeom>
              <a:avLst/>
              <a:gdLst/>
              <a:ahLst/>
              <a:cxnLst/>
              <a:rect l="l" t="t" r="r" b="b"/>
              <a:pathLst>
                <a:path w="2131" h="1907" extrusionOk="0">
                  <a:moveTo>
                    <a:pt x="1026" y="574"/>
                  </a:moveTo>
                  <a:cubicBezTo>
                    <a:pt x="1286" y="574"/>
                    <a:pt x="1551" y="845"/>
                    <a:pt x="1395" y="1140"/>
                  </a:cubicBezTo>
                  <a:cubicBezTo>
                    <a:pt x="1314" y="1282"/>
                    <a:pt x="1195" y="1341"/>
                    <a:pt x="1078" y="1341"/>
                  </a:cubicBezTo>
                  <a:cubicBezTo>
                    <a:pt x="827" y="1341"/>
                    <a:pt x="581" y="1074"/>
                    <a:pt x="710" y="772"/>
                  </a:cubicBezTo>
                  <a:cubicBezTo>
                    <a:pt x="787" y="632"/>
                    <a:pt x="906" y="574"/>
                    <a:pt x="1026" y="574"/>
                  </a:cubicBezTo>
                  <a:close/>
                  <a:moveTo>
                    <a:pt x="1066" y="0"/>
                  </a:moveTo>
                  <a:cubicBezTo>
                    <a:pt x="728" y="0"/>
                    <a:pt x="412" y="187"/>
                    <a:pt x="229" y="481"/>
                  </a:cubicBezTo>
                  <a:cubicBezTo>
                    <a:pt x="203" y="493"/>
                    <a:pt x="191" y="519"/>
                    <a:pt x="178" y="544"/>
                  </a:cubicBezTo>
                  <a:cubicBezTo>
                    <a:pt x="165" y="569"/>
                    <a:pt x="153" y="595"/>
                    <a:pt x="153" y="633"/>
                  </a:cubicBezTo>
                  <a:cubicBezTo>
                    <a:pt x="0" y="1077"/>
                    <a:pt x="203" y="1609"/>
                    <a:pt x="647" y="1825"/>
                  </a:cubicBezTo>
                  <a:cubicBezTo>
                    <a:pt x="765" y="1881"/>
                    <a:pt x="893" y="1907"/>
                    <a:pt x="1021" y="1907"/>
                  </a:cubicBezTo>
                  <a:cubicBezTo>
                    <a:pt x="1387" y="1907"/>
                    <a:pt x="1755" y="1694"/>
                    <a:pt x="1915" y="1355"/>
                  </a:cubicBezTo>
                  <a:cubicBezTo>
                    <a:pt x="2131" y="899"/>
                    <a:pt x="1915" y="290"/>
                    <a:pt x="1459" y="87"/>
                  </a:cubicBezTo>
                  <a:cubicBezTo>
                    <a:pt x="1328" y="28"/>
                    <a:pt x="1195" y="0"/>
                    <a:pt x="106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26"/>
            <p:cNvSpPr/>
            <p:nvPr/>
          </p:nvSpPr>
          <p:spPr>
            <a:xfrm>
              <a:off x="1550279" y="4649963"/>
              <a:ext cx="69698" cy="64403"/>
            </a:xfrm>
            <a:custGeom>
              <a:avLst/>
              <a:gdLst/>
              <a:ahLst/>
              <a:cxnLst/>
              <a:rect l="l" t="t" r="r" b="b"/>
              <a:pathLst>
                <a:path w="2106" h="1946" extrusionOk="0">
                  <a:moveTo>
                    <a:pt x="1025" y="562"/>
                  </a:moveTo>
                  <a:cubicBezTo>
                    <a:pt x="1134" y="562"/>
                    <a:pt x="1242" y="597"/>
                    <a:pt x="1320" y="668"/>
                  </a:cubicBezTo>
                  <a:cubicBezTo>
                    <a:pt x="1497" y="820"/>
                    <a:pt x="1446" y="1087"/>
                    <a:pt x="1307" y="1239"/>
                  </a:cubicBezTo>
                  <a:cubicBezTo>
                    <a:pt x="1224" y="1328"/>
                    <a:pt x="1130" y="1365"/>
                    <a:pt x="1038" y="1365"/>
                  </a:cubicBezTo>
                  <a:cubicBezTo>
                    <a:pt x="764" y="1365"/>
                    <a:pt x="515" y="1032"/>
                    <a:pt x="686" y="757"/>
                  </a:cubicBezTo>
                  <a:cubicBezTo>
                    <a:pt x="711" y="719"/>
                    <a:pt x="724" y="693"/>
                    <a:pt x="736" y="655"/>
                  </a:cubicBezTo>
                  <a:cubicBezTo>
                    <a:pt x="817" y="594"/>
                    <a:pt x="921" y="562"/>
                    <a:pt x="1025" y="562"/>
                  </a:cubicBezTo>
                  <a:close/>
                  <a:moveTo>
                    <a:pt x="1023" y="0"/>
                  </a:moveTo>
                  <a:cubicBezTo>
                    <a:pt x="711" y="0"/>
                    <a:pt x="401" y="134"/>
                    <a:pt x="204" y="389"/>
                  </a:cubicBezTo>
                  <a:cubicBezTo>
                    <a:pt x="140" y="453"/>
                    <a:pt x="128" y="529"/>
                    <a:pt x="140" y="605"/>
                  </a:cubicBezTo>
                  <a:cubicBezTo>
                    <a:pt x="1" y="998"/>
                    <a:pt x="115" y="1442"/>
                    <a:pt x="445" y="1733"/>
                  </a:cubicBezTo>
                  <a:cubicBezTo>
                    <a:pt x="611" y="1878"/>
                    <a:pt x="812" y="1946"/>
                    <a:pt x="1013" y="1946"/>
                  </a:cubicBezTo>
                  <a:cubicBezTo>
                    <a:pt x="1286" y="1946"/>
                    <a:pt x="1561" y="1820"/>
                    <a:pt x="1751" y="1594"/>
                  </a:cubicBezTo>
                  <a:cubicBezTo>
                    <a:pt x="2093" y="1188"/>
                    <a:pt x="2106" y="567"/>
                    <a:pt x="1675" y="224"/>
                  </a:cubicBezTo>
                  <a:cubicBezTo>
                    <a:pt x="1486" y="73"/>
                    <a:pt x="1254" y="0"/>
                    <a:pt x="102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26"/>
            <p:cNvSpPr/>
            <p:nvPr/>
          </p:nvSpPr>
          <p:spPr>
            <a:xfrm>
              <a:off x="1691791" y="4501633"/>
              <a:ext cx="105275" cy="115965"/>
            </a:xfrm>
            <a:custGeom>
              <a:avLst/>
              <a:gdLst/>
              <a:ahLst/>
              <a:cxnLst/>
              <a:rect l="l" t="t" r="r" b="b"/>
              <a:pathLst>
                <a:path w="3181" h="3504" extrusionOk="0">
                  <a:moveTo>
                    <a:pt x="1268" y="0"/>
                  </a:moveTo>
                  <a:cubicBezTo>
                    <a:pt x="856" y="0"/>
                    <a:pt x="430" y="569"/>
                    <a:pt x="201" y="788"/>
                  </a:cubicBezTo>
                  <a:cubicBezTo>
                    <a:pt x="0" y="989"/>
                    <a:pt x="173" y="1324"/>
                    <a:pt x="385" y="1324"/>
                  </a:cubicBezTo>
                  <a:cubicBezTo>
                    <a:pt x="441" y="1324"/>
                    <a:pt x="500" y="1300"/>
                    <a:pt x="556" y="1245"/>
                  </a:cubicBezTo>
                  <a:cubicBezTo>
                    <a:pt x="656" y="1144"/>
                    <a:pt x="1178" y="610"/>
                    <a:pt x="1190" y="610"/>
                  </a:cubicBezTo>
                  <a:cubicBezTo>
                    <a:pt x="1190" y="610"/>
                    <a:pt x="1190" y="610"/>
                    <a:pt x="1190" y="611"/>
                  </a:cubicBezTo>
                  <a:cubicBezTo>
                    <a:pt x="1291" y="649"/>
                    <a:pt x="1266" y="1080"/>
                    <a:pt x="1228" y="1422"/>
                  </a:cubicBezTo>
                  <a:cubicBezTo>
                    <a:pt x="1152" y="1574"/>
                    <a:pt x="1139" y="1765"/>
                    <a:pt x="1203" y="1955"/>
                  </a:cubicBezTo>
                  <a:cubicBezTo>
                    <a:pt x="1242" y="2077"/>
                    <a:pt x="1343" y="2131"/>
                    <a:pt x="1449" y="2131"/>
                  </a:cubicBezTo>
                  <a:cubicBezTo>
                    <a:pt x="1585" y="2131"/>
                    <a:pt x="1727" y="2041"/>
                    <a:pt x="1748" y="1891"/>
                  </a:cubicBezTo>
                  <a:cubicBezTo>
                    <a:pt x="1761" y="1841"/>
                    <a:pt x="1761" y="1790"/>
                    <a:pt x="1773" y="1726"/>
                  </a:cubicBezTo>
                  <a:cubicBezTo>
                    <a:pt x="1827" y="1706"/>
                    <a:pt x="1878" y="1696"/>
                    <a:pt x="1924" y="1696"/>
                  </a:cubicBezTo>
                  <a:cubicBezTo>
                    <a:pt x="2051" y="1696"/>
                    <a:pt x="2145" y="1775"/>
                    <a:pt x="2192" y="1942"/>
                  </a:cubicBezTo>
                  <a:cubicBezTo>
                    <a:pt x="2255" y="2082"/>
                    <a:pt x="2268" y="2221"/>
                    <a:pt x="2243" y="2373"/>
                  </a:cubicBezTo>
                  <a:cubicBezTo>
                    <a:pt x="2169" y="2742"/>
                    <a:pt x="1845" y="2932"/>
                    <a:pt x="1502" y="2932"/>
                  </a:cubicBezTo>
                  <a:cubicBezTo>
                    <a:pt x="1491" y="2932"/>
                    <a:pt x="1480" y="2931"/>
                    <a:pt x="1469" y="2931"/>
                  </a:cubicBezTo>
                  <a:cubicBezTo>
                    <a:pt x="1461" y="2931"/>
                    <a:pt x="1453" y="2930"/>
                    <a:pt x="1445" y="2930"/>
                  </a:cubicBezTo>
                  <a:cubicBezTo>
                    <a:pt x="1098" y="2930"/>
                    <a:pt x="1033" y="3477"/>
                    <a:pt x="1393" y="3502"/>
                  </a:cubicBezTo>
                  <a:cubicBezTo>
                    <a:pt x="1418" y="3503"/>
                    <a:pt x="1442" y="3504"/>
                    <a:pt x="1467" y="3504"/>
                  </a:cubicBezTo>
                  <a:cubicBezTo>
                    <a:pt x="2445" y="3504"/>
                    <a:pt x="3181" y="2527"/>
                    <a:pt x="2661" y="1600"/>
                  </a:cubicBezTo>
                  <a:cubicBezTo>
                    <a:pt x="2496" y="1308"/>
                    <a:pt x="2179" y="1054"/>
                    <a:pt x="1837" y="1054"/>
                  </a:cubicBezTo>
                  <a:cubicBezTo>
                    <a:pt x="1837" y="661"/>
                    <a:pt x="1786" y="281"/>
                    <a:pt x="1532" y="91"/>
                  </a:cubicBezTo>
                  <a:cubicBezTo>
                    <a:pt x="1446" y="27"/>
                    <a:pt x="1357" y="0"/>
                    <a:pt x="126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26"/>
            <p:cNvSpPr/>
            <p:nvPr/>
          </p:nvSpPr>
          <p:spPr>
            <a:xfrm>
              <a:off x="1790281" y="4493822"/>
              <a:ext cx="113284" cy="97035"/>
            </a:xfrm>
            <a:custGeom>
              <a:avLst/>
              <a:gdLst/>
              <a:ahLst/>
              <a:cxnLst/>
              <a:rect l="l" t="t" r="r" b="b"/>
              <a:pathLst>
                <a:path w="3423" h="2932" extrusionOk="0">
                  <a:moveTo>
                    <a:pt x="885" y="0"/>
                  </a:moveTo>
                  <a:cubicBezTo>
                    <a:pt x="464" y="0"/>
                    <a:pt x="53" y="298"/>
                    <a:pt x="15" y="809"/>
                  </a:cubicBezTo>
                  <a:cubicBezTo>
                    <a:pt x="1" y="1006"/>
                    <a:pt x="171" y="1121"/>
                    <a:pt x="329" y="1121"/>
                  </a:cubicBezTo>
                  <a:cubicBezTo>
                    <a:pt x="455" y="1121"/>
                    <a:pt x="574" y="1048"/>
                    <a:pt x="585" y="885"/>
                  </a:cubicBezTo>
                  <a:cubicBezTo>
                    <a:pt x="601" y="662"/>
                    <a:pt x="703" y="572"/>
                    <a:pt x="820" y="572"/>
                  </a:cubicBezTo>
                  <a:cubicBezTo>
                    <a:pt x="988" y="572"/>
                    <a:pt x="1186" y="759"/>
                    <a:pt x="1194" y="999"/>
                  </a:cubicBezTo>
                  <a:cubicBezTo>
                    <a:pt x="1207" y="1227"/>
                    <a:pt x="1131" y="1455"/>
                    <a:pt x="1092" y="1671"/>
                  </a:cubicBezTo>
                  <a:cubicBezTo>
                    <a:pt x="1016" y="2077"/>
                    <a:pt x="1004" y="2457"/>
                    <a:pt x="1232" y="2812"/>
                  </a:cubicBezTo>
                  <a:cubicBezTo>
                    <a:pt x="1284" y="2894"/>
                    <a:pt x="1375" y="2932"/>
                    <a:pt x="1464" y="2932"/>
                  </a:cubicBezTo>
                  <a:cubicBezTo>
                    <a:pt x="1527" y="2932"/>
                    <a:pt x="1590" y="2912"/>
                    <a:pt x="1638" y="2875"/>
                  </a:cubicBezTo>
                  <a:cubicBezTo>
                    <a:pt x="2145" y="2482"/>
                    <a:pt x="2665" y="2102"/>
                    <a:pt x="3185" y="1722"/>
                  </a:cubicBezTo>
                  <a:cubicBezTo>
                    <a:pt x="3423" y="1545"/>
                    <a:pt x="3238" y="1209"/>
                    <a:pt x="3004" y="1209"/>
                  </a:cubicBezTo>
                  <a:cubicBezTo>
                    <a:pt x="2951" y="1209"/>
                    <a:pt x="2896" y="1226"/>
                    <a:pt x="2842" y="1265"/>
                  </a:cubicBezTo>
                  <a:cubicBezTo>
                    <a:pt x="2424" y="1569"/>
                    <a:pt x="2018" y="1874"/>
                    <a:pt x="1600" y="2178"/>
                  </a:cubicBezTo>
                  <a:cubicBezTo>
                    <a:pt x="1587" y="1912"/>
                    <a:pt x="1701" y="1595"/>
                    <a:pt x="1739" y="1341"/>
                  </a:cubicBezTo>
                  <a:cubicBezTo>
                    <a:pt x="1790" y="1024"/>
                    <a:pt x="1790" y="669"/>
                    <a:pt x="1612" y="390"/>
                  </a:cubicBezTo>
                  <a:cubicBezTo>
                    <a:pt x="1429" y="123"/>
                    <a:pt x="1155" y="0"/>
                    <a:pt x="88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26"/>
            <p:cNvSpPr/>
            <p:nvPr/>
          </p:nvSpPr>
          <p:spPr>
            <a:xfrm>
              <a:off x="1631692" y="4669124"/>
              <a:ext cx="146975" cy="153131"/>
            </a:xfrm>
            <a:custGeom>
              <a:avLst/>
              <a:gdLst/>
              <a:ahLst/>
              <a:cxnLst/>
              <a:rect l="l" t="t" r="r" b="b"/>
              <a:pathLst>
                <a:path w="4441" h="4627" extrusionOk="0">
                  <a:moveTo>
                    <a:pt x="1430" y="0"/>
                  </a:moveTo>
                  <a:cubicBezTo>
                    <a:pt x="1377" y="0"/>
                    <a:pt x="1322" y="16"/>
                    <a:pt x="1269" y="51"/>
                  </a:cubicBezTo>
                  <a:cubicBezTo>
                    <a:pt x="292" y="710"/>
                    <a:pt x="1" y="2004"/>
                    <a:pt x="571" y="2980"/>
                  </a:cubicBezTo>
                  <a:cubicBezTo>
                    <a:pt x="457" y="3107"/>
                    <a:pt x="356" y="3234"/>
                    <a:pt x="242" y="3361"/>
                  </a:cubicBezTo>
                  <a:cubicBezTo>
                    <a:pt x="73" y="3576"/>
                    <a:pt x="278" y="3819"/>
                    <a:pt x="489" y="3819"/>
                  </a:cubicBezTo>
                  <a:cubicBezTo>
                    <a:pt x="563" y="3819"/>
                    <a:pt x="639" y="3789"/>
                    <a:pt x="698" y="3716"/>
                  </a:cubicBezTo>
                  <a:cubicBezTo>
                    <a:pt x="774" y="3614"/>
                    <a:pt x="850" y="3525"/>
                    <a:pt x="939" y="3424"/>
                  </a:cubicBezTo>
                  <a:lnTo>
                    <a:pt x="939" y="3437"/>
                  </a:lnTo>
                  <a:cubicBezTo>
                    <a:pt x="1053" y="3538"/>
                    <a:pt x="1180" y="3640"/>
                    <a:pt x="1307" y="3716"/>
                  </a:cubicBezTo>
                  <a:cubicBezTo>
                    <a:pt x="1167" y="3842"/>
                    <a:pt x="1028" y="3969"/>
                    <a:pt x="888" y="4096"/>
                  </a:cubicBezTo>
                  <a:cubicBezTo>
                    <a:pt x="677" y="4297"/>
                    <a:pt x="849" y="4627"/>
                    <a:pt x="1063" y="4627"/>
                  </a:cubicBezTo>
                  <a:cubicBezTo>
                    <a:pt x="1118" y="4627"/>
                    <a:pt x="1176" y="4605"/>
                    <a:pt x="1231" y="4553"/>
                  </a:cubicBezTo>
                  <a:cubicBezTo>
                    <a:pt x="1446" y="4350"/>
                    <a:pt x="1662" y="4147"/>
                    <a:pt x="1878" y="3957"/>
                  </a:cubicBezTo>
                  <a:cubicBezTo>
                    <a:pt x="2049" y="3999"/>
                    <a:pt x="2223" y="4020"/>
                    <a:pt x="2397" y="4020"/>
                  </a:cubicBezTo>
                  <a:cubicBezTo>
                    <a:pt x="3149" y="4020"/>
                    <a:pt x="3890" y="3628"/>
                    <a:pt x="4312" y="2917"/>
                  </a:cubicBezTo>
                  <a:cubicBezTo>
                    <a:pt x="4440" y="2697"/>
                    <a:pt x="4244" y="2450"/>
                    <a:pt x="4054" y="2450"/>
                  </a:cubicBezTo>
                  <a:cubicBezTo>
                    <a:pt x="3981" y="2450"/>
                    <a:pt x="3908" y="2487"/>
                    <a:pt x="3856" y="2574"/>
                  </a:cubicBezTo>
                  <a:cubicBezTo>
                    <a:pt x="3539" y="3120"/>
                    <a:pt x="2981" y="3449"/>
                    <a:pt x="2410" y="3449"/>
                  </a:cubicBezTo>
                  <a:cubicBezTo>
                    <a:pt x="2537" y="3335"/>
                    <a:pt x="2664" y="3208"/>
                    <a:pt x="2803" y="3082"/>
                  </a:cubicBezTo>
                  <a:cubicBezTo>
                    <a:pt x="3006" y="2889"/>
                    <a:pt x="2835" y="2557"/>
                    <a:pt x="2615" y="2557"/>
                  </a:cubicBezTo>
                  <a:cubicBezTo>
                    <a:pt x="2561" y="2557"/>
                    <a:pt x="2504" y="2577"/>
                    <a:pt x="2448" y="2625"/>
                  </a:cubicBezTo>
                  <a:cubicBezTo>
                    <a:pt x="2220" y="2853"/>
                    <a:pt x="1979" y="3082"/>
                    <a:pt x="1738" y="3297"/>
                  </a:cubicBezTo>
                  <a:cubicBezTo>
                    <a:pt x="1611" y="3234"/>
                    <a:pt x="1472" y="3145"/>
                    <a:pt x="1358" y="3031"/>
                  </a:cubicBezTo>
                  <a:lnTo>
                    <a:pt x="1345" y="3031"/>
                  </a:lnTo>
                  <a:cubicBezTo>
                    <a:pt x="1573" y="2841"/>
                    <a:pt x="1814" y="2663"/>
                    <a:pt x="2068" y="2498"/>
                  </a:cubicBezTo>
                  <a:cubicBezTo>
                    <a:pt x="2331" y="2341"/>
                    <a:pt x="2140" y="2008"/>
                    <a:pt x="1886" y="2008"/>
                  </a:cubicBezTo>
                  <a:cubicBezTo>
                    <a:pt x="1834" y="2008"/>
                    <a:pt x="1779" y="2022"/>
                    <a:pt x="1725" y="2055"/>
                  </a:cubicBezTo>
                  <a:cubicBezTo>
                    <a:pt x="1472" y="2207"/>
                    <a:pt x="1231" y="2384"/>
                    <a:pt x="1003" y="2574"/>
                  </a:cubicBezTo>
                  <a:cubicBezTo>
                    <a:pt x="648" y="1864"/>
                    <a:pt x="914" y="977"/>
                    <a:pt x="1624" y="508"/>
                  </a:cubicBezTo>
                  <a:cubicBezTo>
                    <a:pt x="1875" y="340"/>
                    <a:pt x="1677" y="0"/>
                    <a:pt x="143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26"/>
            <p:cNvSpPr/>
            <p:nvPr/>
          </p:nvSpPr>
          <p:spPr>
            <a:xfrm>
              <a:off x="1927987" y="4396954"/>
              <a:ext cx="106996" cy="98987"/>
            </a:xfrm>
            <a:custGeom>
              <a:avLst/>
              <a:gdLst/>
              <a:ahLst/>
              <a:cxnLst/>
              <a:rect l="l" t="t" r="r" b="b"/>
              <a:pathLst>
                <a:path w="3233" h="2991" extrusionOk="0">
                  <a:moveTo>
                    <a:pt x="895" y="1365"/>
                  </a:moveTo>
                  <a:cubicBezTo>
                    <a:pt x="995" y="1365"/>
                    <a:pt x="1098" y="1398"/>
                    <a:pt x="1167" y="1453"/>
                  </a:cubicBezTo>
                  <a:cubicBezTo>
                    <a:pt x="1217" y="1555"/>
                    <a:pt x="1268" y="1643"/>
                    <a:pt x="1344" y="1732"/>
                  </a:cubicBezTo>
                  <a:cubicBezTo>
                    <a:pt x="1382" y="1897"/>
                    <a:pt x="1370" y="2062"/>
                    <a:pt x="1281" y="2214"/>
                  </a:cubicBezTo>
                  <a:cubicBezTo>
                    <a:pt x="1204" y="2337"/>
                    <a:pt x="1086" y="2418"/>
                    <a:pt x="965" y="2418"/>
                  </a:cubicBezTo>
                  <a:cubicBezTo>
                    <a:pt x="886" y="2418"/>
                    <a:pt x="806" y="2383"/>
                    <a:pt x="736" y="2303"/>
                  </a:cubicBezTo>
                  <a:cubicBezTo>
                    <a:pt x="533" y="2074"/>
                    <a:pt x="596" y="1719"/>
                    <a:pt x="672" y="1440"/>
                  </a:cubicBezTo>
                  <a:cubicBezTo>
                    <a:pt x="730" y="1388"/>
                    <a:pt x="812" y="1365"/>
                    <a:pt x="895" y="1365"/>
                  </a:cubicBezTo>
                  <a:close/>
                  <a:moveTo>
                    <a:pt x="1190" y="0"/>
                  </a:moveTo>
                  <a:cubicBezTo>
                    <a:pt x="1035" y="0"/>
                    <a:pt x="874" y="110"/>
                    <a:pt x="888" y="312"/>
                  </a:cubicBezTo>
                  <a:cubicBezTo>
                    <a:pt x="900" y="464"/>
                    <a:pt x="926" y="629"/>
                    <a:pt x="951" y="781"/>
                  </a:cubicBezTo>
                  <a:cubicBezTo>
                    <a:pt x="710" y="781"/>
                    <a:pt x="469" y="870"/>
                    <a:pt x="304" y="1047"/>
                  </a:cubicBezTo>
                  <a:cubicBezTo>
                    <a:pt x="228" y="1060"/>
                    <a:pt x="178" y="1111"/>
                    <a:pt x="152" y="1212"/>
                  </a:cubicBezTo>
                  <a:lnTo>
                    <a:pt x="140" y="1238"/>
                  </a:lnTo>
                  <a:cubicBezTo>
                    <a:pt x="102" y="1314"/>
                    <a:pt x="64" y="1402"/>
                    <a:pt x="38" y="1479"/>
                  </a:cubicBezTo>
                  <a:cubicBezTo>
                    <a:pt x="25" y="1555"/>
                    <a:pt x="38" y="1605"/>
                    <a:pt x="51" y="1656"/>
                  </a:cubicBezTo>
                  <a:cubicBezTo>
                    <a:pt x="0" y="2113"/>
                    <a:pt x="89" y="2569"/>
                    <a:pt x="507" y="2848"/>
                  </a:cubicBezTo>
                  <a:cubicBezTo>
                    <a:pt x="650" y="2947"/>
                    <a:pt x="803" y="2991"/>
                    <a:pt x="953" y="2991"/>
                  </a:cubicBezTo>
                  <a:cubicBezTo>
                    <a:pt x="1322" y="2991"/>
                    <a:pt x="1677" y="2727"/>
                    <a:pt x="1839" y="2366"/>
                  </a:cubicBezTo>
                  <a:cubicBezTo>
                    <a:pt x="1864" y="2315"/>
                    <a:pt x="1889" y="2252"/>
                    <a:pt x="1902" y="2189"/>
                  </a:cubicBezTo>
                  <a:cubicBezTo>
                    <a:pt x="2071" y="2270"/>
                    <a:pt x="2254" y="2311"/>
                    <a:pt x="2440" y="2311"/>
                  </a:cubicBezTo>
                  <a:cubicBezTo>
                    <a:pt x="2604" y="2311"/>
                    <a:pt x="2769" y="2279"/>
                    <a:pt x="2929" y="2214"/>
                  </a:cubicBezTo>
                  <a:cubicBezTo>
                    <a:pt x="3233" y="2090"/>
                    <a:pt x="3098" y="1658"/>
                    <a:pt x="2834" y="1658"/>
                  </a:cubicBezTo>
                  <a:cubicBezTo>
                    <a:pt x="2800" y="1658"/>
                    <a:pt x="2764" y="1665"/>
                    <a:pt x="2726" y="1681"/>
                  </a:cubicBezTo>
                  <a:cubicBezTo>
                    <a:pt x="2611" y="1728"/>
                    <a:pt x="2505" y="1749"/>
                    <a:pt x="2408" y="1749"/>
                  </a:cubicBezTo>
                  <a:cubicBezTo>
                    <a:pt x="2163" y="1749"/>
                    <a:pt x="1975" y="1615"/>
                    <a:pt x="1839" y="1415"/>
                  </a:cubicBezTo>
                  <a:cubicBezTo>
                    <a:pt x="1801" y="1339"/>
                    <a:pt x="1750" y="1263"/>
                    <a:pt x="1699" y="1187"/>
                  </a:cubicBezTo>
                  <a:cubicBezTo>
                    <a:pt x="1547" y="883"/>
                    <a:pt x="1484" y="515"/>
                    <a:pt x="1458" y="236"/>
                  </a:cubicBezTo>
                  <a:cubicBezTo>
                    <a:pt x="1441" y="75"/>
                    <a:pt x="1318" y="0"/>
                    <a:pt x="119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26"/>
            <p:cNvSpPr/>
            <p:nvPr/>
          </p:nvSpPr>
          <p:spPr>
            <a:xfrm>
              <a:off x="1999802" y="4369651"/>
              <a:ext cx="63708" cy="56063"/>
            </a:xfrm>
            <a:custGeom>
              <a:avLst/>
              <a:gdLst/>
              <a:ahLst/>
              <a:cxnLst/>
              <a:rect l="l" t="t" r="r" b="b"/>
              <a:pathLst>
                <a:path w="1925" h="1694" extrusionOk="0">
                  <a:moveTo>
                    <a:pt x="497" y="1"/>
                  </a:moveTo>
                  <a:cubicBezTo>
                    <a:pt x="280" y="1"/>
                    <a:pt x="73" y="241"/>
                    <a:pt x="252" y="440"/>
                  </a:cubicBezTo>
                  <a:cubicBezTo>
                    <a:pt x="379" y="592"/>
                    <a:pt x="506" y="718"/>
                    <a:pt x="632" y="858"/>
                  </a:cubicBezTo>
                  <a:cubicBezTo>
                    <a:pt x="506" y="959"/>
                    <a:pt x="379" y="1048"/>
                    <a:pt x="252" y="1137"/>
                  </a:cubicBezTo>
                  <a:cubicBezTo>
                    <a:pt x="1" y="1304"/>
                    <a:pt x="190" y="1644"/>
                    <a:pt x="435" y="1644"/>
                  </a:cubicBezTo>
                  <a:cubicBezTo>
                    <a:pt x="487" y="1644"/>
                    <a:pt x="541" y="1629"/>
                    <a:pt x="594" y="1593"/>
                  </a:cubicBezTo>
                  <a:cubicBezTo>
                    <a:pt x="747" y="1492"/>
                    <a:pt x="886" y="1378"/>
                    <a:pt x="1026" y="1276"/>
                  </a:cubicBezTo>
                  <a:cubicBezTo>
                    <a:pt x="1140" y="1391"/>
                    <a:pt x="1254" y="1505"/>
                    <a:pt x="1368" y="1619"/>
                  </a:cubicBezTo>
                  <a:cubicBezTo>
                    <a:pt x="1423" y="1671"/>
                    <a:pt x="1481" y="1693"/>
                    <a:pt x="1536" y="1693"/>
                  </a:cubicBezTo>
                  <a:cubicBezTo>
                    <a:pt x="1750" y="1693"/>
                    <a:pt x="1924" y="1364"/>
                    <a:pt x="1723" y="1162"/>
                  </a:cubicBezTo>
                  <a:cubicBezTo>
                    <a:pt x="1634" y="1074"/>
                    <a:pt x="1545" y="985"/>
                    <a:pt x="1457" y="896"/>
                  </a:cubicBezTo>
                  <a:cubicBezTo>
                    <a:pt x="1545" y="820"/>
                    <a:pt x="1622" y="744"/>
                    <a:pt x="1710" y="655"/>
                  </a:cubicBezTo>
                  <a:cubicBezTo>
                    <a:pt x="1901" y="455"/>
                    <a:pt x="1690" y="211"/>
                    <a:pt x="1465" y="211"/>
                  </a:cubicBezTo>
                  <a:cubicBezTo>
                    <a:pt x="1392" y="211"/>
                    <a:pt x="1316" y="237"/>
                    <a:pt x="1254" y="300"/>
                  </a:cubicBezTo>
                  <a:cubicBezTo>
                    <a:pt x="1190" y="363"/>
                    <a:pt x="1127" y="427"/>
                    <a:pt x="1064" y="490"/>
                  </a:cubicBezTo>
                  <a:cubicBezTo>
                    <a:pt x="949" y="363"/>
                    <a:pt x="823" y="237"/>
                    <a:pt x="709" y="97"/>
                  </a:cubicBezTo>
                  <a:cubicBezTo>
                    <a:pt x="647" y="29"/>
                    <a:pt x="571" y="1"/>
                    <a:pt x="497"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26"/>
            <p:cNvSpPr/>
            <p:nvPr/>
          </p:nvSpPr>
          <p:spPr>
            <a:xfrm>
              <a:off x="2068143" y="4259877"/>
              <a:ext cx="115700" cy="119010"/>
            </a:xfrm>
            <a:custGeom>
              <a:avLst/>
              <a:gdLst/>
              <a:ahLst/>
              <a:cxnLst/>
              <a:rect l="l" t="t" r="r" b="b"/>
              <a:pathLst>
                <a:path w="3496" h="3596" extrusionOk="0">
                  <a:moveTo>
                    <a:pt x="1368" y="1974"/>
                  </a:moveTo>
                  <a:cubicBezTo>
                    <a:pt x="1398" y="1974"/>
                    <a:pt x="1428" y="1976"/>
                    <a:pt x="1459" y="1981"/>
                  </a:cubicBezTo>
                  <a:cubicBezTo>
                    <a:pt x="1788" y="2032"/>
                    <a:pt x="1864" y="2400"/>
                    <a:pt x="1750" y="2679"/>
                  </a:cubicBezTo>
                  <a:cubicBezTo>
                    <a:pt x="1653" y="2918"/>
                    <a:pt x="1463" y="3014"/>
                    <a:pt x="1273" y="3014"/>
                  </a:cubicBezTo>
                  <a:cubicBezTo>
                    <a:pt x="970" y="3014"/>
                    <a:pt x="666" y="2767"/>
                    <a:pt x="736" y="2463"/>
                  </a:cubicBezTo>
                  <a:cubicBezTo>
                    <a:pt x="812" y="2450"/>
                    <a:pt x="888" y="2387"/>
                    <a:pt x="926" y="2286"/>
                  </a:cubicBezTo>
                  <a:cubicBezTo>
                    <a:pt x="992" y="2086"/>
                    <a:pt x="1165" y="1974"/>
                    <a:pt x="1368" y="1974"/>
                  </a:cubicBezTo>
                  <a:close/>
                  <a:moveTo>
                    <a:pt x="792" y="1"/>
                  </a:moveTo>
                  <a:cubicBezTo>
                    <a:pt x="588" y="1"/>
                    <a:pt x="388" y="247"/>
                    <a:pt x="546" y="460"/>
                  </a:cubicBezTo>
                  <a:cubicBezTo>
                    <a:pt x="774" y="764"/>
                    <a:pt x="989" y="1094"/>
                    <a:pt x="1230" y="1411"/>
                  </a:cubicBezTo>
                  <a:cubicBezTo>
                    <a:pt x="977" y="1449"/>
                    <a:pt x="736" y="1576"/>
                    <a:pt x="571" y="1766"/>
                  </a:cubicBezTo>
                  <a:cubicBezTo>
                    <a:pt x="520" y="1778"/>
                    <a:pt x="469" y="1804"/>
                    <a:pt x="419" y="1854"/>
                  </a:cubicBezTo>
                  <a:cubicBezTo>
                    <a:pt x="0" y="2311"/>
                    <a:pt x="102" y="3072"/>
                    <a:pt x="609" y="3414"/>
                  </a:cubicBezTo>
                  <a:cubicBezTo>
                    <a:pt x="796" y="3538"/>
                    <a:pt x="1008" y="3595"/>
                    <a:pt x="1219" y="3595"/>
                  </a:cubicBezTo>
                  <a:cubicBezTo>
                    <a:pt x="1634" y="3595"/>
                    <a:pt x="2043" y="3370"/>
                    <a:pt x="2245" y="2983"/>
                  </a:cubicBezTo>
                  <a:cubicBezTo>
                    <a:pt x="2295" y="2869"/>
                    <a:pt x="2333" y="2755"/>
                    <a:pt x="2359" y="2628"/>
                  </a:cubicBezTo>
                  <a:cubicBezTo>
                    <a:pt x="2505" y="2718"/>
                    <a:pt x="2667" y="2773"/>
                    <a:pt x="2823" y="2773"/>
                  </a:cubicBezTo>
                  <a:cubicBezTo>
                    <a:pt x="3019" y="2773"/>
                    <a:pt x="3207" y="2687"/>
                    <a:pt x="3348" y="2476"/>
                  </a:cubicBezTo>
                  <a:cubicBezTo>
                    <a:pt x="3495" y="2246"/>
                    <a:pt x="3295" y="2002"/>
                    <a:pt x="3097" y="2002"/>
                  </a:cubicBezTo>
                  <a:cubicBezTo>
                    <a:pt x="3022" y="2002"/>
                    <a:pt x="2947" y="2037"/>
                    <a:pt x="2891" y="2121"/>
                  </a:cubicBezTo>
                  <a:cubicBezTo>
                    <a:pt x="2873" y="2148"/>
                    <a:pt x="2847" y="2161"/>
                    <a:pt x="2816" y="2161"/>
                  </a:cubicBezTo>
                  <a:cubicBezTo>
                    <a:pt x="2546" y="2161"/>
                    <a:pt x="1855" y="1234"/>
                    <a:pt x="1776" y="1132"/>
                  </a:cubicBezTo>
                  <a:cubicBezTo>
                    <a:pt x="1509" y="802"/>
                    <a:pt x="1256" y="460"/>
                    <a:pt x="1002" y="117"/>
                  </a:cubicBezTo>
                  <a:cubicBezTo>
                    <a:pt x="944" y="35"/>
                    <a:pt x="868" y="1"/>
                    <a:pt x="79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26"/>
            <p:cNvSpPr/>
            <p:nvPr/>
          </p:nvSpPr>
          <p:spPr>
            <a:xfrm>
              <a:off x="2214586" y="4135937"/>
              <a:ext cx="148067" cy="125496"/>
            </a:xfrm>
            <a:custGeom>
              <a:avLst/>
              <a:gdLst/>
              <a:ahLst/>
              <a:cxnLst/>
              <a:rect l="l" t="t" r="r" b="b"/>
              <a:pathLst>
                <a:path w="4474" h="3792" extrusionOk="0">
                  <a:moveTo>
                    <a:pt x="2174" y="557"/>
                  </a:moveTo>
                  <a:cubicBezTo>
                    <a:pt x="2412" y="557"/>
                    <a:pt x="2647" y="626"/>
                    <a:pt x="2866" y="794"/>
                  </a:cubicBezTo>
                  <a:cubicBezTo>
                    <a:pt x="3272" y="1111"/>
                    <a:pt x="3361" y="1783"/>
                    <a:pt x="3209" y="2315"/>
                  </a:cubicBezTo>
                  <a:cubicBezTo>
                    <a:pt x="2943" y="2227"/>
                    <a:pt x="2702" y="2087"/>
                    <a:pt x="2486" y="1884"/>
                  </a:cubicBezTo>
                  <a:cubicBezTo>
                    <a:pt x="2431" y="1832"/>
                    <a:pt x="2373" y="1810"/>
                    <a:pt x="2318" y="1810"/>
                  </a:cubicBezTo>
                  <a:cubicBezTo>
                    <a:pt x="2105" y="1810"/>
                    <a:pt x="1932" y="2139"/>
                    <a:pt x="2144" y="2341"/>
                  </a:cubicBezTo>
                  <a:cubicBezTo>
                    <a:pt x="2372" y="2556"/>
                    <a:pt x="2638" y="2721"/>
                    <a:pt x="2930" y="2835"/>
                  </a:cubicBezTo>
                  <a:cubicBezTo>
                    <a:pt x="2917" y="2861"/>
                    <a:pt x="2892" y="2886"/>
                    <a:pt x="2866" y="2911"/>
                  </a:cubicBezTo>
                  <a:cubicBezTo>
                    <a:pt x="2642" y="3122"/>
                    <a:pt x="2325" y="3227"/>
                    <a:pt x="2008" y="3227"/>
                  </a:cubicBezTo>
                  <a:cubicBezTo>
                    <a:pt x="1716" y="3227"/>
                    <a:pt x="1424" y="3138"/>
                    <a:pt x="1205" y="2962"/>
                  </a:cubicBezTo>
                  <a:cubicBezTo>
                    <a:pt x="660" y="2531"/>
                    <a:pt x="571" y="1719"/>
                    <a:pt x="863" y="1111"/>
                  </a:cubicBezTo>
                  <a:cubicBezTo>
                    <a:pt x="1240" y="817"/>
                    <a:pt x="1711" y="557"/>
                    <a:pt x="2174" y="557"/>
                  </a:cubicBezTo>
                  <a:close/>
                  <a:moveTo>
                    <a:pt x="2210" y="0"/>
                  </a:moveTo>
                  <a:cubicBezTo>
                    <a:pt x="1687" y="0"/>
                    <a:pt x="1146" y="219"/>
                    <a:pt x="698" y="527"/>
                  </a:cubicBezTo>
                  <a:cubicBezTo>
                    <a:pt x="622" y="527"/>
                    <a:pt x="533" y="553"/>
                    <a:pt x="483" y="654"/>
                  </a:cubicBezTo>
                  <a:cubicBezTo>
                    <a:pt x="457" y="680"/>
                    <a:pt x="445" y="705"/>
                    <a:pt x="432" y="730"/>
                  </a:cubicBezTo>
                  <a:cubicBezTo>
                    <a:pt x="419" y="743"/>
                    <a:pt x="394" y="768"/>
                    <a:pt x="381" y="781"/>
                  </a:cubicBezTo>
                  <a:cubicBezTo>
                    <a:pt x="280" y="857"/>
                    <a:pt x="254" y="971"/>
                    <a:pt x="280" y="1060"/>
                  </a:cubicBezTo>
                  <a:cubicBezTo>
                    <a:pt x="1" y="1833"/>
                    <a:pt x="115" y="2734"/>
                    <a:pt x="736" y="3317"/>
                  </a:cubicBezTo>
                  <a:cubicBezTo>
                    <a:pt x="1077" y="3633"/>
                    <a:pt x="1538" y="3791"/>
                    <a:pt x="1999" y="3791"/>
                  </a:cubicBezTo>
                  <a:cubicBezTo>
                    <a:pt x="2483" y="3791"/>
                    <a:pt x="2966" y="3617"/>
                    <a:pt x="3310" y="3266"/>
                  </a:cubicBezTo>
                  <a:cubicBezTo>
                    <a:pt x="3399" y="3178"/>
                    <a:pt x="3475" y="3076"/>
                    <a:pt x="3539" y="2975"/>
                  </a:cubicBezTo>
                  <a:cubicBezTo>
                    <a:pt x="3617" y="2980"/>
                    <a:pt x="3698" y="2983"/>
                    <a:pt x="3780" y="2983"/>
                  </a:cubicBezTo>
                  <a:cubicBezTo>
                    <a:pt x="3895" y="2983"/>
                    <a:pt x="4010" y="2977"/>
                    <a:pt x="4122" y="2962"/>
                  </a:cubicBezTo>
                  <a:cubicBezTo>
                    <a:pt x="4474" y="2901"/>
                    <a:pt x="4431" y="2388"/>
                    <a:pt x="4105" y="2388"/>
                  </a:cubicBezTo>
                  <a:cubicBezTo>
                    <a:pt x="4090" y="2388"/>
                    <a:pt x="4074" y="2389"/>
                    <a:pt x="4058" y="2391"/>
                  </a:cubicBezTo>
                  <a:cubicBezTo>
                    <a:pt x="3957" y="2404"/>
                    <a:pt x="3868" y="2404"/>
                    <a:pt x="3767" y="2404"/>
                  </a:cubicBezTo>
                  <a:cubicBezTo>
                    <a:pt x="3944" y="1745"/>
                    <a:pt x="3830" y="971"/>
                    <a:pt x="3386" y="502"/>
                  </a:cubicBezTo>
                  <a:cubicBezTo>
                    <a:pt x="3046" y="144"/>
                    <a:pt x="2634" y="0"/>
                    <a:pt x="221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26"/>
            <p:cNvSpPr/>
            <p:nvPr/>
          </p:nvSpPr>
          <p:spPr>
            <a:xfrm>
              <a:off x="2186059" y="4022721"/>
              <a:ext cx="119804" cy="111431"/>
            </a:xfrm>
            <a:custGeom>
              <a:avLst/>
              <a:gdLst/>
              <a:ahLst/>
              <a:cxnLst/>
              <a:rect l="l" t="t" r="r" b="b"/>
              <a:pathLst>
                <a:path w="3620" h="3367" extrusionOk="0">
                  <a:moveTo>
                    <a:pt x="1243" y="2262"/>
                  </a:moveTo>
                  <a:lnTo>
                    <a:pt x="1243" y="2262"/>
                  </a:lnTo>
                  <a:cubicBezTo>
                    <a:pt x="1230" y="2439"/>
                    <a:pt x="1167" y="2592"/>
                    <a:pt x="1066" y="2680"/>
                  </a:cubicBezTo>
                  <a:cubicBezTo>
                    <a:pt x="1015" y="2748"/>
                    <a:pt x="977" y="2782"/>
                    <a:pt x="951" y="2782"/>
                  </a:cubicBezTo>
                  <a:cubicBezTo>
                    <a:pt x="898" y="2782"/>
                    <a:pt x="892" y="2647"/>
                    <a:pt x="926" y="2376"/>
                  </a:cubicBezTo>
                  <a:cubicBezTo>
                    <a:pt x="1028" y="2313"/>
                    <a:pt x="1129" y="2275"/>
                    <a:pt x="1243" y="2262"/>
                  </a:cubicBezTo>
                  <a:close/>
                  <a:moveTo>
                    <a:pt x="1324" y="1"/>
                  </a:moveTo>
                  <a:cubicBezTo>
                    <a:pt x="1152" y="1"/>
                    <a:pt x="963" y="171"/>
                    <a:pt x="1028" y="398"/>
                  </a:cubicBezTo>
                  <a:cubicBezTo>
                    <a:pt x="1129" y="753"/>
                    <a:pt x="1205" y="1121"/>
                    <a:pt x="1230" y="1501"/>
                  </a:cubicBezTo>
                  <a:cubicBezTo>
                    <a:pt x="1230" y="1552"/>
                    <a:pt x="1243" y="1615"/>
                    <a:pt x="1243" y="1691"/>
                  </a:cubicBezTo>
                  <a:cubicBezTo>
                    <a:pt x="1066" y="1704"/>
                    <a:pt x="875" y="1755"/>
                    <a:pt x="711" y="1844"/>
                  </a:cubicBezTo>
                  <a:cubicBezTo>
                    <a:pt x="229" y="2122"/>
                    <a:pt x="0" y="2934"/>
                    <a:pt x="571" y="3276"/>
                  </a:cubicBezTo>
                  <a:cubicBezTo>
                    <a:pt x="682" y="3339"/>
                    <a:pt x="794" y="3366"/>
                    <a:pt x="902" y="3366"/>
                  </a:cubicBezTo>
                  <a:cubicBezTo>
                    <a:pt x="1300" y="3366"/>
                    <a:pt x="1651" y="2993"/>
                    <a:pt x="1750" y="2604"/>
                  </a:cubicBezTo>
                  <a:cubicBezTo>
                    <a:pt x="1776" y="2490"/>
                    <a:pt x="1801" y="2376"/>
                    <a:pt x="1814" y="2249"/>
                  </a:cubicBezTo>
                  <a:lnTo>
                    <a:pt x="1852" y="2262"/>
                  </a:lnTo>
                  <a:cubicBezTo>
                    <a:pt x="2296" y="2275"/>
                    <a:pt x="2739" y="2300"/>
                    <a:pt x="3183" y="2325"/>
                  </a:cubicBezTo>
                  <a:cubicBezTo>
                    <a:pt x="3191" y="2326"/>
                    <a:pt x="3199" y="2326"/>
                    <a:pt x="3207" y="2326"/>
                  </a:cubicBezTo>
                  <a:cubicBezTo>
                    <a:pt x="3554" y="2326"/>
                    <a:pt x="3619" y="1780"/>
                    <a:pt x="3259" y="1767"/>
                  </a:cubicBezTo>
                  <a:cubicBezTo>
                    <a:pt x="2790" y="1742"/>
                    <a:pt x="2308" y="1704"/>
                    <a:pt x="1826" y="1691"/>
                  </a:cubicBezTo>
                  <a:cubicBezTo>
                    <a:pt x="1814" y="1171"/>
                    <a:pt x="1687" y="652"/>
                    <a:pt x="1547" y="182"/>
                  </a:cubicBezTo>
                  <a:cubicBezTo>
                    <a:pt x="1511" y="55"/>
                    <a:pt x="1420" y="1"/>
                    <a:pt x="1324"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26"/>
            <p:cNvSpPr/>
            <p:nvPr/>
          </p:nvSpPr>
          <p:spPr>
            <a:xfrm>
              <a:off x="2124370" y="4188789"/>
              <a:ext cx="70128" cy="60862"/>
            </a:xfrm>
            <a:custGeom>
              <a:avLst/>
              <a:gdLst/>
              <a:ahLst/>
              <a:cxnLst/>
              <a:rect l="l" t="t" r="r" b="b"/>
              <a:pathLst>
                <a:path w="2119" h="1839" extrusionOk="0">
                  <a:moveTo>
                    <a:pt x="1053" y="574"/>
                  </a:moveTo>
                  <a:cubicBezTo>
                    <a:pt x="1299" y="574"/>
                    <a:pt x="1549" y="862"/>
                    <a:pt x="1345" y="1137"/>
                  </a:cubicBezTo>
                  <a:cubicBezTo>
                    <a:pt x="1267" y="1243"/>
                    <a:pt x="1170" y="1288"/>
                    <a:pt x="1075" y="1288"/>
                  </a:cubicBezTo>
                  <a:cubicBezTo>
                    <a:pt x="876" y="1288"/>
                    <a:pt x="681" y="1094"/>
                    <a:pt x="673" y="870"/>
                  </a:cubicBezTo>
                  <a:cubicBezTo>
                    <a:pt x="711" y="845"/>
                    <a:pt x="749" y="807"/>
                    <a:pt x="774" y="756"/>
                  </a:cubicBezTo>
                  <a:cubicBezTo>
                    <a:pt x="842" y="627"/>
                    <a:pt x="948" y="574"/>
                    <a:pt x="1053" y="574"/>
                  </a:cubicBezTo>
                  <a:close/>
                  <a:moveTo>
                    <a:pt x="1103" y="0"/>
                  </a:moveTo>
                  <a:cubicBezTo>
                    <a:pt x="912" y="0"/>
                    <a:pt x="725" y="63"/>
                    <a:pt x="571" y="173"/>
                  </a:cubicBezTo>
                  <a:cubicBezTo>
                    <a:pt x="548" y="167"/>
                    <a:pt x="524" y="164"/>
                    <a:pt x="502" y="164"/>
                  </a:cubicBezTo>
                  <a:cubicBezTo>
                    <a:pt x="425" y="164"/>
                    <a:pt x="354" y="199"/>
                    <a:pt x="305" y="287"/>
                  </a:cubicBezTo>
                  <a:cubicBezTo>
                    <a:pt x="0" y="718"/>
                    <a:pt x="39" y="1365"/>
                    <a:pt x="508" y="1682"/>
                  </a:cubicBezTo>
                  <a:cubicBezTo>
                    <a:pt x="665" y="1787"/>
                    <a:pt x="853" y="1838"/>
                    <a:pt x="1041" y="1838"/>
                  </a:cubicBezTo>
                  <a:cubicBezTo>
                    <a:pt x="1353" y="1838"/>
                    <a:pt x="1665" y="1697"/>
                    <a:pt x="1839" y="1428"/>
                  </a:cubicBezTo>
                  <a:cubicBezTo>
                    <a:pt x="2118" y="997"/>
                    <a:pt x="1979" y="363"/>
                    <a:pt x="1522" y="110"/>
                  </a:cubicBezTo>
                  <a:cubicBezTo>
                    <a:pt x="1388" y="34"/>
                    <a:pt x="1244" y="0"/>
                    <a:pt x="110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26"/>
            <p:cNvSpPr/>
            <p:nvPr/>
          </p:nvSpPr>
          <p:spPr>
            <a:xfrm>
              <a:off x="2294906" y="3911754"/>
              <a:ext cx="116163" cy="95578"/>
            </a:xfrm>
            <a:custGeom>
              <a:avLst/>
              <a:gdLst/>
              <a:ahLst/>
              <a:cxnLst/>
              <a:rect l="l" t="t" r="r" b="b"/>
              <a:pathLst>
                <a:path w="3510" h="2888" extrusionOk="0">
                  <a:moveTo>
                    <a:pt x="2706" y="0"/>
                  </a:moveTo>
                  <a:cubicBezTo>
                    <a:pt x="2428" y="0"/>
                    <a:pt x="2124" y="59"/>
                    <a:pt x="1923" y="74"/>
                  </a:cubicBezTo>
                  <a:cubicBezTo>
                    <a:pt x="1559" y="86"/>
                    <a:pt x="1630" y="645"/>
                    <a:pt x="1987" y="645"/>
                  </a:cubicBezTo>
                  <a:cubicBezTo>
                    <a:pt x="1991" y="645"/>
                    <a:pt x="1995" y="644"/>
                    <a:pt x="1999" y="644"/>
                  </a:cubicBezTo>
                  <a:cubicBezTo>
                    <a:pt x="2075" y="632"/>
                    <a:pt x="2265" y="606"/>
                    <a:pt x="2443" y="594"/>
                  </a:cubicBezTo>
                  <a:lnTo>
                    <a:pt x="2443" y="594"/>
                  </a:lnTo>
                  <a:cubicBezTo>
                    <a:pt x="1708" y="1177"/>
                    <a:pt x="972" y="1773"/>
                    <a:pt x="237" y="2369"/>
                  </a:cubicBezTo>
                  <a:cubicBezTo>
                    <a:pt x="1" y="2553"/>
                    <a:pt x="180" y="2888"/>
                    <a:pt x="411" y="2888"/>
                  </a:cubicBezTo>
                  <a:cubicBezTo>
                    <a:pt x="466" y="2888"/>
                    <a:pt x="523" y="2869"/>
                    <a:pt x="579" y="2825"/>
                  </a:cubicBezTo>
                  <a:cubicBezTo>
                    <a:pt x="1352" y="2204"/>
                    <a:pt x="2113" y="1583"/>
                    <a:pt x="2887" y="974"/>
                  </a:cubicBezTo>
                  <a:cubicBezTo>
                    <a:pt x="2887" y="1037"/>
                    <a:pt x="2887" y="1101"/>
                    <a:pt x="2887" y="1126"/>
                  </a:cubicBezTo>
                  <a:cubicBezTo>
                    <a:pt x="2899" y="1304"/>
                    <a:pt x="2912" y="1469"/>
                    <a:pt x="2925" y="1646"/>
                  </a:cubicBezTo>
                  <a:cubicBezTo>
                    <a:pt x="2936" y="1812"/>
                    <a:pt x="3059" y="1888"/>
                    <a:pt x="3188" y="1888"/>
                  </a:cubicBezTo>
                  <a:cubicBezTo>
                    <a:pt x="3344" y="1888"/>
                    <a:pt x="3509" y="1777"/>
                    <a:pt x="3495" y="1583"/>
                  </a:cubicBezTo>
                  <a:cubicBezTo>
                    <a:pt x="3470" y="1304"/>
                    <a:pt x="3445" y="1012"/>
                    <a:pt x="3432" y="733"/>
                  </a:cubicBezTo>
                  <a:cubicBezTo>
                    <a:pt x="3407" y="530"/>
                    <a:pt x="3407" y="302"/>
                    <a:pt x="3242" y="150"/>
                  </a:cubicBezTo>
                  <a:cubicBezTo>
                    <a:pt x="3116" y="35"/>
                    <a:pt x="2918" y="0"/>
                    <a:pt x="270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26"/>
            <p:cNvSpPr/>
            <p:nvPr/>
          </p:nvSpPr>
          <p:spPr>
            <a:xfrm>
              <a:off x="2360202" y="4031226"/>
              <a:ext cx="59207" cy="55169"/>
            </a:xfrm>
            <a:custGeom>
              <a:avLst/>
              <a:gdLst/>
              <a:ahLst/>
              <a:cxnLst/>
              <a:rect l="l" t="t" r="r" b="b"/>
              <a:pathLst>
                <a:path w="1789" h="1667" extrusionOk="0">
                  <a:moveTo>
                    <a:pt x="918" y="571"/>
                  </a:moveTo>
                  <a:cubicBezTo>
                    <a:pt x="1052" y="571"/>
                    <a:pt x="1171" y="656"/>
                    <a:pt x="1155" y="851"/>
                  </a:cubicBezTo>
                  <a:cubicBezTo>
                    <a:pt x="1140" y="1018"/>
                    <a:pt x="1048" y="1082"/>
                    <a:pt x="949" y="1082"/>
                  </a:cubicBezTo>
                  <a:cubicBezTo>
                    <a:pt x="799" y="1082"/>
                    <a:pt x="632" y="935"/>
                    <a:pt x="686" y="775"/>
                  </a:cubicBezTo>
                  <a:cubicBezTo>
                    <a:pt x="698" y="737"/>
                    <a:pt x="698" y="686"/>
                    <a:pt x="698" y="648"/>
                  </a:cubicBezTo>
                  <a:cubicBezTo>
                    <a:pt x="762" y="598"/>
                    <a:pt x="843" y="571"/>
                    <a:pt x="918" y="571"/>
                  </a:cubicBezTo>
                  <a:close/>
                  <a:moveTo>
                    <a:pt x="915" y="0"/>
                  </a:moveTo>
                  <a:cubicBezTo>
                    <a:pt x="477" y="0"/>
                    <a:pt x="75" y="322"/>
                    <a:pt x="13" y="762"/>
                  </a:cubicBezTo>
                  <a:cubicBezTo>
                    <a:pt x="1" y="902"/>
                    <a:pt x="64" y="991"/>
                    <a:pt x="140" y="1041"/>
                  </a:cubicBezTo>
                  <a:cubicBezTo>
                    <a:pt x="216" y="1295"/>
                    <a:pt x="407" y="1510"/>
                    <a:pt x="673" y="1612"/>
                  </a:cubicBezTo>
                  <a:cubicBezTo>
                    <a:pt x="765" y="1649"/>
                    <a:pt x="857" y="1666"/>
                    <a:pt x="947" y="1666"/>
                  </a:cubicBezTo>
                  <a:cubicBezTo>
                    <a:pt x="1316" y="1666"/>
                    <a:pt x="1641" y="1375"/>
                    <a:pt x="1713" y="978"/>
                  </a:cubicBezTo>
                  <a:cubicBezTo>
                    <a:pt x="1789" y="496"/>
                    <a:pt x="1472" y="14"/>
                    <a:pt x="964" y="1"/>
                  </a:cubicBezTo>
                  <a:cubicBezTo>
                    <a:pt x="948" y="1"/>
                    <a:pt x="932" y="0"/>
                    <a:pt x="91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26"/>
            <p:cNvSpPr/>
            <p:nvPr/>
          </p:nvSpPr>
          <p:spPr>
            <a:xfrm>
              <a:off x="2337962" y="4256203"/>
              <a:ext cx="104117" cy="86014"/>
            </a:xfrm>
            <a:custGeom>
              <a:avLst/>
              <a:gdLst/>
              <a:ahLst/>
              <a:cxnLst/>
              <a:rect l="l" t="t" r="r" b="b"/>
              <a:pathLst>
                <a:path w="3146" h="2599" extrusionOk="0">
                  <a:moveTo>
                    <a:pt x="1159" y="1059"/>
                  </a:moveTo>
                  <a:cubicBezTo>
                    <a:pt x="1199" y="1059"/>
                    <a:pt x="1237" y="1065"/>
                    <a:pt x="1269" y="1078"/>
                  </a:cubicBezTo>
                  <a:cubicBezTo>
                    <a:pt x="1396" y="1230"/>
                    <a:pt x="1535" y="1382"/>
                    <a:pt x="1675" y="1496"/>
                  </a:cubicBezTo>
                  <a:cubicBezTo>
                    <a:pt x="1713" y="1661"/>
                    <a:pt x="1662" y="1826"/>
                    <a:pt x="1472" y="1940"/>
                  </a:cubicBezTo>
                  <a:cubicBezTo>
                    <a:pt x="1378" y="2002"/>
                    <a:pt x="1261" y="2040"/>
                    <a:pt x="1147" y="2040"/>
                  </a:cubicBezTo>
                  <a:cubicBezTo>
                    <a:pt x="1029" y="2040"/>
                    <a:pt x="915" y="1999"/>
                    <a:pt x="838" y="1902"/>
                  </a:cubicBezTo>
                  <a:cubicBezTo>
                    <a:pt x="660" y="1674"/>
                    <a:pt x="711" y="1255"/>
                    <a:pt x="977" y="1116"/>
                  </a:cubicBezTo>
                  <a:lnTo>
                    <a:pt x="1002" y="1091"/>
                  </a:lnTo>
                  <a:lnTo>
                    <a:pt x="1041" y="1078"/>
                  </a:lnTo>
                  <a:cubicBezTo>
                    <a:pt x="1079" y="1065"/>
                    <a:pt x="1120" y="1059"/>
                    <a:pt x="1159" y="1059"/>
                  </a:cubicBezTo>
                  <a:close/>
                  <a:moveTo>
                    <a:pt x="1141" y="1"/>
                  </a:moveTo>
                  <a:cubicBezTo>
                    <a:pt x="954" y="1"/>
                    <a:pt x="764" y="167"/>
                    <a:pt x="863" y="380"/>
                  </a:cubicBezTo>
                  <a:cubicBezTo>
                    <a:pt x="888" y="431"/>
                    <a:pt x="914" y="469"/>
                    <a:pt x="939" y="520"/>
                  </a:cubicBezTo>
                  <a:cubicBezTo>
                    <a:pt x="901" y="533"/>
                    <a:pt x="863" y="545"/>
                    <a:pt x="838" y="545"/>
                  </a:cubicBezTo>
                  <a:lnTo>
                    <a:pt x="825" y="558"/>
                  </a:lnTo>
                  <a:cubicBezTo>
                    <a:pt x="800" y="558"/>
                    <a:pt x="787" y="571"/>
                    <a:pt x="762" y="583"/>
                  </a:cubicBezTo>
                  <a:cubicBezTo>
                    <a:pt x="229" y="862"/>
                    <a:pt x="1" y="1534"/>
                    <a:pt x="280" y="2092"/>
                  </a:cubicBezTo>
                  <a:cubicBezTo>
                    <a:pt x="462" y="2432"/>
                    <a:pt x="802" y="2599"/>
                    <a:pt x="1157" y="2599"/>
                  </a:cubicBezTo>
                  <a:cubicBezTo>
                    <a:pt x="1345" y="2599"/>
                    <a:pt x="1537" y="2552"/>
                    <a:pt x="1713" y="2460"/>
                  </a:cubicBezTo>
                  <a:cubicBezTo>
                    <a:pt x="1992" y="2308"/>
                    <a:pt x="2194" y="2042"/>
                    <a:pt x="2245" y="1750"/>
                  </a:cubicBezTo>
                  <a:cubicBezTo>
                    <a:pt x="2300" y="1757"/>
                    <a:pt x="2357" y="1761"/>
                    <a:pt x="2414" y="1761"/>
                  </a:cubicBezTo>
                  <a:cubicBezTo>
                    <a:pt x="2554" y="1761"/>
                    <a:pt x="2701" y="1737"/>
                    <a:pt x="2854" y="1674"/>
                  </a:cubicBezTo>
                  <a:cubicBezTo>
                    <a:pt x="3146" y="1550"/>
                    <a:pt x="3020" y="1118"/>
                    <a:pt x="2749" y="1118"/>
                  </a:cubicBezTo>
                  <a:cubicBezTo>
                    <a:pt x="2715" y="1118"/>
                    <a:pt x="2677" y="1125"/>
                    <a:pt x="2638" y="1141"/>
                  </a:cubicBezTo>
                  <a:cubicBezTo>
                    <a:pt x="2549" y="1179"/>
                    <a:pt x="2467" y="1195"/>
                    <a:pt x="2389" y="1195"/>
                  </a:cubicBezTo>
                  <a:cubicBezTo>
                    <a:pt x="2312" y="1195"/>
                    <a:pt x="2239" y="1179"/>
                    <a:pt x="2169" y="1154"/>
                  </a:cubicBezTo>
                  <a:lnTo>
                    <a:pt x="2169" y="1141"/>
                  </a:lnTo>
                  <a:cubicBezTo>
                    <a:pt x="2055" y="900"/>
                    <a:pt x="1865" y="723"/>
                    <a:pt x="1636" y="609"/>
                  </a:cubicBezTo>
                  <a:cubicBezTo>
                    <a:pt x="1535" y="457"/>
                    <a:pt x="1459" y="304"/>
                    <a:pt x="1396" y="165"/>
                  </a:cubicBezTo>
                  <a:cubicBezTo>
                    <a:pt x="1342" y="49"/>
                    <a:pt x="1242" y="1"/>
                    <a:pt x="114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26"/>
            <p:cNvSpPr/>
            <p:nvPr/>
          </p:nvSpPr>
          <p:spPr>
            <a:xfrm>
              <a:off x="2128573" y="4366938"/>
              <a:ext cx="177952" cy="153958"/>
            </a:xfrm>
            <a:custGeom>
              <a:avLst/>
              <a:gdLst/>
              <a:ahLst/>
              <a:cxnLst/>
              <a:rect l="l" t="t" r="r" b="b"/>
              <a:pathLst>
                <a:path w="5377" h="4652" extrusionOk="0">
                  <a:moveTo>
                    <a:pt x="950" y="3458"/>
                  </a:moveTo>
                  <a:cubicBezTo>
                    <a:pt x="1141" y="3458"/>
                    <a:pt x="1320" y="3602"/>
                    <a:pt x="1230" y="3856"/>
                  </a:cubicBezTo>
                  <a:cubicBezTo>
                    <a:pt x="1181" y="3993"/>
                    <a:pt x="1080" y="4085"/>
                    <a:pt x="955" y="4085"/>
                  </a:cubicBezTo>
                  <a:cubicBezTo>
                    <a:pt x="917" y="4085"/>
                    <a:pt x="878" y="4077"/>
                    <a:pt x="837" y="4059"/>
                  </a:cubicBezTo>
                  <a:cubicBezTo>
                    <a:pt x="710" y="3996"/>
                    <a:pt x="584" y="3818"/>
                    <a:pt x="622" y="3679"/>
                  </a:cubicBezTo>
                  <a:cubicBezTo>
                    <a:pt x="679" y="3528"/>
                    <a:pt x="817" y="3458"/>
                    <a:pt x="950" y="3458"/>
                  </a:cubicBezTo>
                  <a:close/>
                  <a:moveTo>
                    <a:pt x="5060" y="1"/>
                  </a:moveTo>
                  <a:cubicBezTo>
                    <a:pt x="5051" y="1"/>
                    <a:pt x="5043" y="1"/>
                    <a:pt x="5034" y="2"/>
                  </a:cubicBezTo>
                  <a:cubicBezTo>
                    <a:pt x="4540" y="40"/>
                    <a:pt x="4058" y="166"/>
                    <a:pt x="3589" y="344"/>
                  </a:cubicBezTo>
                  <a:cubicBezTo>
                    <a:pt x="3282" y="457"/>
                    <a:pt x="3423" y="896"/>
                    <a:pt x="3701" y="896"/>
                  </a:cubicBezTo>
                  <a:cubicBezTo>
                    <a:pt x="3734" y="896"/>
                    <a:pt x="3768" y="890"/>
                    <a:pt x="3804" y="877"/>
                  </a:cubicBezTo>
                  <a:cubicBezTo>
                    <a:pt x="3957" y="813"/>
                    <a:pt x="4121" y="762"/>
                    <a:pt x="4274" y="724"/>
                  </a:cubicBezTo>
                  <a:lnTo>
                    <a:pt x="4274" y="724"/>
                  </a:lnTo>
                  <a:cubicBezTo>
                    <a:pt x="3284" y="1434"/>
                    <a:pt x="2333" y="2195"/>
                    <a:pt x="1408" y="2994"/>
                  </a:cubicBezTo>
                  <a:cubicBezTo>
                    <a:pt x="1357" y="2969"/>
                    <a:pt x="1294" y="2943"/>
                    <a:pt x="1243" y="2918"/>
                  </a:cubicBezTo>
                  <a:cubicBezTo>
                    <a:pt x="1157" y="2893"/>
                    <a:pt x="1067" y="2881"/>
                    <a:pt x="978" y="2881"/>
                  </a:cubicBezTo>
                  <a:cubicBezTo>
                    <a:pt x="622" y="2881"/>
                    <a:pt x="267" y="3075"/>
                    <a:pt x="114" y="3400"/>
                  </a:cubicBezTo>
                  <a:lnTo>
                    <a:pt x="89" y="3451"/>
                  </a:lnTo>
                  <a:cubicBezTo>
                    <a:pt x="89" y="3476"/>
                    <a:pt x="76" y="3514"/>
                    <a:pt x="76" y="3539"/>
                  </a:cubicBezTo>
                  <a:cubicBezTo>
                    <a:pt x="0" y="3958"/>
                    <a:pt x="203" y="4376"/>
                    <a:pt x="596" y="4566"/>
                  </a:cubicBezTo>
                  <a:cubicBezTo>
                    <a:pt x="716" y="4625"/>
                    <a:pt x="838" y="4652"/>
                    <a:pt x="956" y="4652"/>
                  </a:cubicBezTo>
                  <a:cubicBezTo>
                    <a:pt x="1303" y="4652"/>
                    <a:pt x="1621" y="4422"/>
                    <a:pt x="1763" y="4072"/>
                  </a:cubicBezTo>
                  <a:cubicBezTo>
                    <a:pt x="1839" y="3869"/>
                    <a:pt x="1839" y="3641"/>
                    <a:pt x="1776" y="3438"/>
                  </a:cubicBezTo>
                  <a:cubicBezTo>
                    <a:pt x="2739" y="2588"/>
                    <a:pt x="3741" y="1802"/>
                    <a:pt x="4781" y="1067"/>
                  </a:cubicBezTo>
                  <a:lnTo>
                    <a:pt x="4781" y="1067"/>
                  </a:lnTo>
                  <a:cubicBezTo>
                    <a:pt x="4768" y="1143"/>
                    <a:pt x="4768" y="1219"/>
                    <a:pt x="4755" y="1295"/>
                  </a:cubicBezTo>
                  <a:cubicBezTo>
                    <a:pt x="4727" y="1498"/>
                    <a:pt x="4884" y="1612"/>
                    <a:pt x="5039" y="1612"/>
                  </a:cubicBezTo>
                  <a:cubicBezTo>
                    <a:pt x="5166" y="1612"/>
                    <a:pt x="5291" y="1536"/>
                    <a:pt x="5313" y="1371"/>
                  </a:cubicBezTo>
                  <a:cubicBezTo>
                    <a:pt x="5364" y="1003"/>
                    <a:pt x="5377" y="623"/>
                    <a:pt x="5351" y="255"/>
                  </a:cubicBezTo>
                  <a:cubicBezTo>
                    <a:pt x="5339" y="100"/>
                    <a:pt x="5203" y="1"/>
                    <a:pt x="5060"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26"/>
            <p:cNvSpPr/>
            <p:nvPr/>
          </p:nvSpPr>
          <p:spPr>
            <a:xfrm>
              <a:off x="2407031" y="4091822"/>
              <a:ext cx="179838" cy="150185"/>
            </a:xfrm>
            <a:custGeom>
              <a:avLst/>
              <a:gdLst/>
              <a:ahLst/>
              <a:cxnLst/>
              <a:rect l="l" t="t" r="r" b="b"/>
              <a:pathLst>
                <a:path w="5434" h="4538" extrusionOk="0">
                  <a:moveTo>
                    <a:pt x="4426" y="2899"/>
                  </a:moveTo>
                  <a:cubicBezTo>
                    <a:pt x="4513" y="2899"/>
                    <a:pt x="4601" y="2927"/>
                    <a:pt x="4672" y="2989"/>
                  </a:cubicBezTo>
                  <a:cubicBezTo>
                    <a:pt x="4837" y="3116"/>
                    <a:pt x="4774" y="3344"/>
                    <a:pt x="4647" y="3483"/>
                  </a:cubicBezTo>
                  <a:cubicBezTo>
                    <a:pt x="4565" y="3585"/>
                    <a:pt x="4472" y="3627"/>
                    <a:pt x="4383" y="3627"/>
                  </a:cubicBezTo>
                  <a:cubicBezTo>
                    <a:pt x="4237" y="3627"/>
                    <a:pt x="4101" y="3514"/>
                    <a:pt x="4038" y="3357"/>
                  </a:cubicBezTo>
                  <a:lnTo>
                    <a:pt x="4026" y="3331"/>
                  </a:lnTo>
                  <a:cubicBezTo>
                    <a:pt x="4013" y="3281"/>
                    <a:pt x="4000" y="3230"/>
                    <a:pt x="4000" y="3166"/>
                  </a:cubicBezTo>
                  <a:cubicBezTo>
                    <a:pt x="4026" y="3154"/>
                    <a:pt x="4038" y="3128"/>
                    <a:pt x="4064" y="3103"/>
                  </a:cubicBezTo>
                  <a:cubicBezTo>
                    <a:pt x="4135" y="2976"/>
                    <a:pt x="4280" y="2899"/>
                    <a:pt x="4426" y="2899"/>
                  </a:cubicBezTo>
                  <a:close/>
                  <a:moveTo>
                    <a:pt x="1032" y="3242"/>
                  </a:moveTo>
                  <a:cubicBezTo>
                    <a:pt x="1320" y="3242"/>
                    <a:pt x="1580" y="3469"/>
                    <a:pt x="1375" y="3800"/>
                  </a:cubicBezTo>
                  <a:cubicBezTo>
                    <a:pt x="1305" y="3917"/>
                    <a:pt x="1203" y="3965"/>
                    <a:pt x="1103" y="3965"/>
                  </a:cubicBezTo>
                  <a:cubicBezTo>
                    <a:pt x="896" y="3965"/>
                    <a:pt x="694" y="3760"/>
                    <a:pt x="779" y="3522"/>
                  </a:cubicBezTo>
                  <a:cubicBezTo>
                    <a:pt x="805" y="3433"/>
                    <a:pt x="805" y="3369"/>
                    <a:pt x="779" y="3306"/>
                  </a:cubicBezTo>
                  <a:cubicBezTo>
                    <a:pt x="858" y="3262"/>
                    <a:pt x="946" y="3242"/>
                    <a:pt x="1032" y="3242"/>
                  </a:cubicBezTo>
                  <a:close/>
                  <a:moveTo>
                    <a:pt x="1934" y="1"/>
                  </a:moveTo>
                  <a:cubicBezTo>
                    <a:pt x="1834" y="1"/>
                    <a:pt x="1738" y="52"/>
                    <a:pt x="1692" y="174"/>
                  </a:cubicBezTo>
                  <a:cubicBezTo>
                    <a:pt x="1388" y="985"/>
                    <a:pt x="1147" y="1810"/>
                    <a:pt x="970" y="2659"/>
                  </a:cubicBezTo>
                  <a:cubicBezTo>
                    <a:pt x="729" y="2672"/>
                    <a:pt x="501" y="2761"/>
                    <a:pt x="323" y="2926"/>
                  </a:cubicBezTo>
                  <a:cubicBezTo>
                    <a:pt x="222" y="3027"/>
                    <a:pt x="209" y="3166"/>
                    <a:pt x="260" y="3281"/>
                  </a:cubicBezTo>
                  <a:lnTo>
                    <a:pt x="247" y="3293"/>
                  </a:lnTo>
                  <a:cubicBezTo>
                    <a:pt x="1" y="3961"/>
                    <a:pt x="571" y="4537"/>
                    <a:pt x="1142" y="4537"/>
                  </a:cubicBezTo>
                  <a:cubicBezTo>
                    <a:pt x="1395" y="4537"/>
                    <a:pt x="1649" y="4424"/>
                    <a:pt x="1832" y="4156"/>
                  </a:cubicBezTo>
                  <a:cubicBezTo>
                    <a:pt x="1895" y="4054"/>
                    <a:pt x="1946" y="3940"/>
                    <a:pt x="1971" y="3839"/>
                  </a:cubicBezTo>
                  <a:cubicBezTo>
                    <a:pt x="2517" y="3800"/>
                    <a:pt x="3049" y="3775"/>
                    <a:pt x="3594" y="3750"/>
                  </a:cubicBezTo>
                  <a:cubicBezTo>
                    <a:pt x="3658" y="3864"/>
                    <a:pt x="3759" y="3965"/>
                    <a:pt x="3861" y="4041"/>
                  </a:cubicBezTo>
                  <a:cubicBezTo>
                    <a:pt x="4021" y="4150"/>
                    <a:pt x="4199" y="4200"/>
                    <a:pt x="4374" y="4200"/>
                  </a:cubicBezTo>
                  <a:cubicBezTo>
                    <a:pt x="4670" y="4200"/>
                    <a:pt x="4958" y="4056"/>
                    <a:pt x="5141" y="3800"/>
                  </a:cubicBezTo>
                  <a:cubicBezTo>
                    <a:pt x="5433" y="3395"/>
                    <a:pt x="5408" y="2799"/>
                    <a:pt x="4977" y="2507"/>
                  </a:cubicBezTo>
                  <a:cubicBezTo>
                    <a:pt x="4813" y="2388"/>
                    <a:pt x="4611" y="2330"/>
                    <a:pt x="4410" y="2330"/>
                  </a:cubicBezTo>
                  <a:cubicBezTo>
                    <a:pt x="4159" y="2330"/>
                    <a:pt x="3910" y="2420"/>
                    <a:pt x="3734" y="2596"/>
                  </a:cubicBezTo>
                  <a:cubicBezTo>
                    <a:pt x="3645" y="2609"/>
                    <a:pt x="3569" y="2659"/>
                    <a:pt x="3531" y="2748"/>
                  </a:cubicBezTo>
                  <a:cubicBezTo>
                    <a:pt x="3455" y="2888"/>
                    <a:pt x="3417" y="3040"/>
                    <a:pt x="3417" y="3179"/>
                  </a:cubicBezTo>
                  <a:cubicBezTo>
                    <a:pt x="2935" y="3217"/>
                    <a:pt x="2441" y="3243"/>
                    <a:pt x="1959" y="3268"/>
                  </a:cubicBezTo>
                  <a:cubicBezTo>
                    <a:pt x="1908" y="3128"/>
                    <a:pt x="1819" y="2989"/>
                    <a:pt x="1692" y="2888"/>
                  </a:cubicBezTo>
                  <a:cubicBezTo>
                    <a:pt x="1642" y="2837"/>
                    <a:pt x="1591" y="2799"/>
                    <a:pt x="1528" y="2773"/>
                  </a:cubicBezTo>
                  <a:cubicBezTo>
                    <a:pt x="1692" y="1962"/>
                    <a:pt x="1921" y="1163"/>
                    <a:pt x="2225" y="390"/>
                  </a:cubicBezTo>
                  <a:cubicBezTo>
                    <a:pt x="2307" y="169"/>
                    <a:pt x="2115" y="1"/>
                    <a:pt x="1934"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26"/>
            <p:cNvSpPr/>
            <p:nvPr/>
          </p:nvSpPr>
          <p:spPr>
            <a:xfrm>
              <a:off x="1810469" y="4574507"/>
              <a:ext cx="256685" cy="218195"/>
            </a:xfrm>
            <a:custGeom>
              <a:avLst/>
              <a:gdLst/>
              <a:ahLst/>
              <a:cxnLst/>
              <a:rect l="l" t="t" r="r" b="b"/>
              <a:pathLst>
                <a:path w="7756" h="6593" extrusionOk="0">
                  <a:moveTo>
                    <a:pt x="1004" y="4497"/>
                  </a:moveTo>
                  <a:cubicBezTo>
                    <a:pt x="1226" y="4497"/>
                    <a:pt x="1440" y="4672"/>
                    <a:pt x="1332" y="4964"/>
                  </a:cubicBezTo>
                  <a:cubicBezTo>
                    <a:pt x="1271" y="5137"/>
                    <a:pt x="1153" y="5209"/>
                    <a:pt x="1032" y="5209"/>
                  </a:cubicBezTo>
                  <a:cubicBezTo>
                    <a:pt x="825" y="5209"/>
                    <a:pt x="607" y="5000"/>
                    <a:pt x="647" y="4736"/>
                  </a:cubicBezTo>
                  <a:cubicBezTo>
                    <a:pt x="712" y="4571"/>
                    <a:pt x="860" y="4497"/>
                    <a:pt x="1004" y="4497"/>
                  </a:cubicBezTo>
                  <a:close/>
                  <a:moveTo>
                    <a:pt x="7332" y="1"/>
                  </a:moveTo>
                  <a:cubicBezTo>
                    <a:pt x="7278" y="1"/>
                    <a:pt x="7221" y="18"/>
                    <a:pt x="7165" y="57"/>
                  </a:cubicBezTo>
                  <a:cubicBezTo>
                    <a:pt x="5897" y="970"/>
                    <a:pt x="4667" y="1921"/>
                    <a:pt x="3450" y="2910"/>
                  </a:cubicBezTo>
                  <a:cubicBezTo>
                    <a:pt x="3348" y="2923"/>
                    <a:pt x="3247" y="3012"/>
                    <a:pt x="3209" y="3113"/>
                  </a:cubicBezTo>
                  <a:cubicBezTo>
                    <a:pt x="2727" y="3506"/>
                    <a:pt x="2245" y="3912"/>
                    <a:pt x="1776" y="4305"/>
                  </a:cubicBezTo>
                  <a:cubicBezTo>
                    <a:pt x="1712" y="4203"/>
                    <a:pt x="1611" y="4115"/>
                    <a:pt x="1497" y="4051"/>
                  </a:cubicBezTo>
                  <a:cubicBezTo>
                    <a:pt x="1712" y="3202"/>
                    <a:pt x="1928" y="2365"/>
                    <a:pt x="2144" y="1515"/>
                  </a:cubicBezTo>
                  <a:cubicBezTo>
                    <a:pt x="2193" y="1319"/>
                    <a:pt x="2040" y="1208"/>
                    <a:pt x="1879" y="1208"/>
                  </a:cubicBezTo>
                  <a:cubicBezTo>
                    <a:pt x="1749" y="1208"/>
                    <a:pt x="1613" y="1280"/>
                    <a:pt x="1573" y="1439"/>
                  </a:cubicBezTo>
                  <a:cubicBezTo>
                    <a:pt x="1370" y="2263"/>
                    <a:pt x="1155" y="3100"/>
                    <a:pt x="939" y="3937"/>
                  </a:cubicBezTo>
                  <a:cubicBezTo>
                    <a:pt x="584" y="3963"/>
                    <a:pt x="254" y="4178"/>
                    <a:pt x="115" y="4520"/>
                  </a:cubicBezTo>
                  <a:cubicBezTo>
                    <a:pt x="115" y="4546"/>
                    <a:pt x="102" y="4571"/>
                    <a:pt x="102" y="4597"/>
                  </a:cubicBezTo>
                  <a:cubicBezTo>
                    <a:pt x="89" y="4609"/>
                    <a:pt x="89" y="4635"/>
                    <a:pt x="89" y="4647"/>
                  </a:cubicBezTo>
                  <a:cubicBezTo>
                    <a:pt x="1" y="5104"/>
                    <a:pt x="292" y="5560"/>
                    <a:pt x="711" y="5725"/>
                  </a:cubicBezTo>
                  <a:cubicBezTo>
                    <a:pt x="815" y="5765"/>
                    <a:pt x="920" y="5784"/>
                    <a:pt x="1022" y="5784"/>
                  </a:cubicBezTo>
                  <a:cubicBezTo>
                    <a:pt x="1408" y="5784"/>
                    <a:pt x="1757" y="5520"/>
                    <a:pt x="1877" y="5129"/>
                  </a:cubicBezTo>
                  <a:cubicBezTo>
                    <a:pt x="1903" y="5066"/>
                    <a:pt x="1915" y="5002"/>
                    <a:pt x="1928" y="4939"/>
                  </a:cubicBezTo>
                  <a:cubicBezTo>
                    <a:pt x="2410" y="4508"/>
                    <a:pt x="2917" y="4089"/>
                    <a:pt x="3412" y="3684"/>
                  </a:cubicBezTo>
                  <a:cubicBezTo>
                    <a:pt x="3906" y="4470"/>
                    <a:pt x="4451" y="5218"/>
                    <a:pt x="5035" y="5941"/>
                  </a:cubicBezTo>
                  <a:cubicBezTo>
                    <a:pt x="4781" y="5877"/>
                    <a:pt x="4515" y="5801"/>
                    <a:pt x="4261" y="5725"/>
                  </a:cubicBezTo>
                  <a:cubicBezTo>
                    <a:pt x="4225" y="5716"/>
                    <a:pt x="4189" y="5711"/>
                    <a:pt x="4154" y="5711"/>
                  </a:cubicBezTo>
                  <a:cubicBezTo>
                    <a:pt x="4041" y="5711"/>
                    <a:pt x="3939" y="5761"/>
                    <a:pt x="3881" y="5877"/>
                  </a:cubicBezTo>
                  <a:cubicBezTo>
                    <a:pt x="3830" y="6017"/>
                    <a:pt x="3893" y="6207"/>
                    <a:pt x="4046" y="6258"/>
                  </a:cubicBezTo>
                  <a:cubicBezTo>
                    <a:pt x="4464" y="6384"/>
                    <a:pt x="4883" y="6486"/>
                    <a:pt x="5314" y="6587"/>
                  </a:cubicBezTo>
                  <a:cubicBezTo>
                    <a:pt x="5333" y="6591"/>
                    <a:pt x="5351" y="6593"/>
                    <a:pt x="5369" y="6593"/>
                  </a:cubicBezTo>
                  <a:cubicBezTo>
                    <a:pt x="5470" y="6593"/>
                    <a:pt x="5548" y="6536"/>
                    <a:pt x="5580" y="6461"/>
                  </a:cubicBezTo>
                  <a:cubicBezTo>
                    <a:pt x="5745" y="6461"/>
                    <a:pt x="5897" y="6346"/>
                    <a:pt x="5897" y="6144"/>
                  </a:cubicBezTo>
                  <a:cubicBezTo>
                    <a:pt x="5872" y="5662"/>
                    <a:pt x="5846" y="5167"/>
                    <a:pt x="5821" y="4673"/>
                  </a:cubicBezTo>
                  <a:cubicBezTo>
                    <a:pt x="5809" y="4505"/>
                    <a:pt x="5686" y="4426"/>
                    <a:pt x="5558" y="4426"/>
                  </a:cubicBezTo>
                  <a:cubicBezTo>
                    <a:pt x="5405" y="4426"/>
                    <a:pt x="5243" y="4536"/>
                    <a:pt x="5250" y="4736"/>
                  </a:cubicBezTo>
                  <a:cubicBezTo>
                    <a:pt x="5263" y="4939"/>
                    <a:pt x="5276" y="5129"/>
                    <a:pt x="5276" y="5332"/>
                  </a:cubicBezTo>
                  <a:cubicBezTo>
                    <a:pt x="4768" y="4685"/>
                    <a:pt x="4299" y="4013"/>
                    <a:pt x="3855" y="3316"/>
                  </a:cubicBezTo>
                  <a:cubicBezTo>
                    <a:pt x="5047" y="2352"/>
                    <a:pt x="6265" y="1414"/>
                    <a:pt x="7507" y="514"/>
                  </a:cubicBezTo>
                  <a:cubicBezTo>
                    <a:pt x="7756" y="337"/>
                    <a:pt x="7573" y="1"/>
                    <a:pt x="733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26"/>
            <p:cNvSpPr/>
            <p:nvPr/>
          </p:nvSpPr>
          <p:spPr>
            <a:xfrm>
              <a:off x="2278392" y="4539394"/>
              <a:ext cx="73041" cy="64668"/>
            </a:xfrm>
            <a:custGeom>
              <a:avLst/>
              <a:gdLst/>
              <a:ahLst/>
              <a:cxnLst/>
              <a:rect l="l" t="t" r="r" b="b"/>
              <a:pathLst>
                <a:path w="2207" h="1954" extrusionOk="0">
                  <a:moveTo>
                    <a:pt x="1078" y="547"/>
                  </a:moveTo>
                  <a:cubicBezTo>
                    <a:pt x="1420" y="560"/>
                    <a:pt x="1661" y="1029"/>
                    <a:pt x="1319" y="1308"/>
                  </a:cubicBezTo>
                  <a:cubicBezTo>
                    <a:pt x="1242" y="1368"/>
                    <a:pt x="1166" y="1393"/>
                    <a:pt x="1094" y="1393"/>
                  </a:cubicBezTo>
                  <a:cubicBezTo>
                    <a:pt x="735" y="1393"/>
                    <a:pt x="480" y="778"/>
                    <a:pt x="850" y="725"/>
                  </a:cubicBezTo>
                  <a:cubicBezTo>
                    <a:pt x="964" y="700"/>
                    <a:pt x="1040" y="636"/>
                    <a:pt x="1078" y="547"/>
                  </a:cubicBezTo>
                  <a:close/>
                  <a:moveTo>
                    <a:pt x="1084" y="0"/>
                  </a:moveTo>
                  <a:cubicBezTo>
                    <a:pt x="885" y="0"/>
                    <a:pt x="684" y="56"/>
                    <a:pt x="507" y="167"/>
                  </a:cubicBezTo>
                  <a:cubicBezTo>
                    <a:pt x="431" y="205"/>
                    <a:pt x="393" y="281"/>
                    <a:pt x="381" y="345"/>
                  </a:cubicBezTo>
                  <a:cubicBezTo>
                    <a:pt x="102" y="598"/>
                    <a:pt x="0" y="1055"/>
                    <a:pt x="203" y="1410"/>
                  </a:cubicBezTo>
                  <a:cubicBezTo>
                    <a:pt x="383" y="1742"/>
                    <a:pt x="748" y="1954"/>
                    <a:pt x="1112" y="1954"/>
                  </a:cubicBezTo>
                  <a:cubicBezTo>
                    <a:pt x="1261" y="1954"/>
                    <a:pt x="1411" y="1918"/>
                    <a:pt x="1547" y="1841"/>
                  </a:cubicBezTo>
                  <a:cubicBezTo>
                    <a:pt x="2004" y="1575"/>
                    <a:pt x="2207" y="953"/>
                    <a:pt x="1940" y="497"/>
                  </a:cubicBezTo>
                  <a:cubicBezTo>
                    <a:pt x="1763" y="167"/>
                    <a:pt x="1428" y="0"/>
                    <a:pt x="108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26"/>
            <p:cNvSpPr/>
            <p:nvPr/>
          </p:nvSpPr>
          <p:spPr>
            <a:xfrm>
              <a:off x="2222132" y="4437926"/>
              <a:ext cx="242189" cy="279553"/>
            </a:xfrm>
            <a:custGeom>
              <a:avLst/>
              <a:gdLst/>
              <a:ahLst/>
              <a:cxnLst/>
              <a:rect l="l" t="t" r="r" b="b"/>
              <a:pathLst>
                <a:path w="7318" h="8447" extrusionOk="0">
                  <a:moveTo>
                    <a:pt x="2737" y="1938"/>
                  </a:moveTo>
                  <a:cubicBezTo>
                    <a:pt x="3167" y="1938"/>
                    <a:pt x="3596" y="2071"/>
                    <a:pt x="3945" y="2358"/>
                  </a:cubicBezTo>
                  <a:cubicBezTo>
                    <a:pt x="4819" y="3094"/>
                    <a:pt x="4870" y="4324"/>
                    <a:pt x="4224" y="5224"/>
                  </a:cubicBezTo>
                  <a:cubicBezTo>
                    <a:pt x="3907" y="5680"/>
                    <a:pt x="3425" y="6188"/>
                    <a:pt x="2841" y="6238"/>
                  </a:cubicBezTo>
                  <a:cubicBezTo>
                    <a:pt x="2804" y="6241"/>
                    <a:pt x="2767" y="6243"/>
                    <a:pt x="2730" y="6243"/>
                  </a:cubicBezTo>
                  <a:cubicBezTo>
                    <a:pt x="2155" y="6243"/>
                    <a:pt x="1654" y="5880"/>
                    <a:pt x="1332" y="5427"/>
                  </a:cubicBezTo>
                  <a:cubicBezTo>
                    <a:pt x="698" y="4539"/>
                    <a:pt x="660" y="3258"/>
                    <a:pt x="1421" y="2447"/>
                  </a:cubicBezTo>
                  <a:cubicBezTo>
                    <a:pt x="1459" y="2409"/>
                    <a:pt x="1472" y="2371"/>
                    <a:pt x="1485" y="2345"/>
                  </a:cubicBezTo>
                  <a:cubicBezTo>
                    <a:pt x="1846" y="2081"/>
                    <a:pt x="2292" y="1938"/>
                    <a:pt x="2737" y="1938"/>
                  </a:cubicBezTo>
                  <a:close/>
                  <a:moveTo>
                    <a:pt x="3844" y="0"/>
                  </a:moveTo>
                  <a:cubicBezTo>
                    <a:pt x="3743" y="0"/>
                    <a:pt x="3643" y="49"/>
                    <a:pt x="3589" y="164"/>
                  </a:cubicBezTo>
                  <a:cubicBezTo>
                    <a:pt x="3412" y="570"/>
                    <a:pt x="3260" y="976"/>
                    <a:pt x="3133" y="1394"/>
                  </a:cubicBezTo>
                  <a:cubicBezTo>
                    <a:pt x="3009" y="1376"/>
                    <a:pt x="2884" y="1367"/>
                    <a:pt x="2759" y="1367"/>
                  </a:cubicBezTo>
                  <a:cubicBezTo>
                    <a:pt x="2024" y="1367"/>
                    <a:pt x="1280" y="1679"/>
                    <a:pt x="749" y="2231"/>
                  </a:cubicBezTo>
                  <a:cubicBezTo>
                    <a:pt x="686" y="2307"/>
                    <a:pt x="673" y="2383"/>
                    <a:pt x="686" y="2460"/>
                  </a:cubicBezTo>
                  <a:cubicBezTo>
                    <a:pt x="1" y="3563"/>
                    <a:pt x="229" y="5110"/>
                    <a:pt x="1104" y="6061"/>
                  </a:cubicBezTo>
                  <a:cubicBezTo>
                    <a:pt x="1383" y="6365"/>
                    <a:pt x="1738" y="6593"/>
                    <a:pt x="2119" y="6720"/>
                  </a:cubicBezTo>
                  <a:cubicBezTo>
                    <a:pt x="2144" y="7189"/>
                    <a:pt x="2106" y="7658"/>
                    <a:pt x="2030" y="8128"/>
                  </a:cubicBezTo>
                  <a:cubicBezTo>
                    <a:pt x="1995" y="8332"/>
                    <a:pt x="2156" y="8446"/>
                    <a:pt x="2316" y="8446"/>
                  </a:cubicBezTo>
                  <a:cubicBezTo>
                    <a:pt x="2444" y="8446"/>
                    <a:pt x="2572" y="8374"/>
                    <a:pt x="2600" y="8216"/>
                  </a:cubicBezTo>
                  <a:cubicBezTo>
                    <a:pt x="2677" y="7747"/>
                    <a:pt x="2702" y="7278"/>
                    <a:pt x="2689" y="6809"/>
                  </a:cubicBezTo>
                  <a:lnTo>
                    <a:pt x="2905" y="6809"/>
                  </a:lnTo>
                  <a:cubicBezTo>
                    <a:pt x="3653" y="6733"/>
                    <a:pt x="4262" y="6149"/>
                    <a:pt x="4680" y="5579"/>
                  </a:cubicBezTo>
                  <a:cubicBezTo>
                    <a:pt x="4959" y="5186"/>
                    <a:pt x="5136" y="4755"/>
                    <a:pt x="5200" y="4298"/>
                  </a:cubicBezTo>
                  <a:cubicBezTo>
                    <a:pt x="5771" y="4476"/>
                    <a:pt x="6354" y="4564"/>
                    <a:pt x="6962" y="4577"/>
                  </a:cubicBezTo>
                  <a:cubicBezTo>
                    <a:pt x="7317" y="4577"/>
                    <a:pt x="7254" y="4007"/>
                    <a:pt x="6886" y="4007"/>
                  </a:cubicBezTo>
                  <a:cubicBezTo>
                    <a:pt x="6316" y="3994"/>
                    <a:pt x="5758" y="3892"/>
                    <a:pt x="5225" y="3715"/>
                  </a:cubicBezTo>
                  <a:cubicBezTo>
                    <a:pt x="5175" y="3056"/>
                    <a:pt x="4896" y="2434"/>
                    <a:pt x="4350" y="1952"/>
                  </a:cubicBezTo>
                  <a:cubicBezTo>
                    <a:pt x="4147" y="1775"/>
                    <a:pt x="3919" y="1648"/>
                    <a:pt x="3678" y="1547"/>
                  </a:cubicBezTo>
                  <a:cubicBezTo>
                    <a:pt x="3805" y="1153"/>
                    <a:pt x="3957" y="760"/>
                    <a:pt x="4122" y="380"/>
                  </a:cubicBezTo>
                  <a:cubicBezTo>
                    <a:pt x="4221" y="166"/>
                    <a:pt x="4031" y="0"/>
                    <a:pt x="384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26"/>
            <p:cNvSpPr/>
            <p:nvPr/>
          </p:nvSpPr>
          <p:spPr>
            <a:xfrm>
              <a:off x="2390583" y="4332751"/>
              <a:ext cx="208035" cy="205388"/>
            </a:xfrm>
            <a:custGeom>
              <a:avLst/>
              <a:gdLst/>
              <a:ahLst/>
              <a:cxnLst/>
              <a:rect l="l" t="t" r="r" b="b"/>
              <a:pathLst>
                <a:path w="6286" h="6206" extrusionOk="0">
                  <a:moveTo>
                    <a:pt x="5785" y="0"/>
                  </a:moveTo>
                  <a:cubicBezTo>
                    <a:pt x="5750" y="0"/>
                    <a:pt x="5714" y="7"/>
                    <a:pt x="5677" y="20"/>
                  </a:cubicBezTo>
                  <a:cubicBezTo>
                    <a:pt x="5271" y="160"/>
                    <a:pt x="4852" y="236"/>
                    <a:pt x="4409" y="236"/>
                  </a:cubicBezTo>
                  <a:cubicBezTo>
                    <a:pt x="4041" y="236"/>
                    <a:pt x="4117" y="806"/>
                    <a:pt x="4485" y="806"/>
                  </a:cubicBezTo>
                  <a:cubicBezTo>
                    <a:pt x="4687" y="794"/>
                    <a:pt x="4890" y="781"/>
                    <a:pt x="5093" y="756"/>
                  </a:cubicBezTo>
                  <a:lnTo>
                    <a:pt x="5093" y="756"/>
                  </a:lnTo>
                  <a:cubicBezTo>
                    <a:pt x="4320" y="1415"/>
                    <a:pt x="3559" y="2074"/>
                    <a:pt x="2798" y="2734"/>
                  </a:cubicBezTo>
                  <a:cubicBezTo>
                    <a:pt x="2227" y="2049"/>
                    <a:pt x="1657" y="1377"/>
                    <a:pt x="1061" y="718"/>
                  </a:cubicBezTo>
                  <a:cubicBezTo>
                    <a:pt x="999" y="650"/>
                    <a:pt x="923" y="621"/>
                    <a:pt x="847" y="621"/>
                  </a:cubicBezTo>
                  <a:cubicBezTo>
                    <a:pt x="627" y="621"/>
                    <a:pt x="416" y="862"/>
                    <a:pt x="604" y="1060"/>
                  </a:cubicBezTo>
                  <a:cubicBezTo>
                    <a:pt x="1200" y="1732"/>
                    <a:pt x="1796" y="2417"/>
                    <a:pt x="2367" y="3114"/>
                  </a:cubicBezTo>
                  <a:cubicBezTo>
                    <a:pt x="1644" y="3736"/>
                    <a:pt x="934" y="4344"/>
                    <a:pt x="224" y="4965"/>
                  </a:cubicBezTo>
                  <a:cubicBezTo>
                    <a:pt x="0" y="5159"/>
                    <a:pt x="176" y="5490"/>
                    <a:pt x="398" y="5490"/>
                  </a:cubicBezTo>
                  <a:cubicBezTo>
                    <a:pt x="453" y="5490"/>
                    <a:pt x="511" y="5470"/>
                    <a:pt x="566" y="5422"/>
                  </a:cubicBezTo>
                  <a:cubicBezTo>
                    <a:pt x="1289" y="4801"/>
                    <a:pt x="1999" y="4179"/>
                    <a:pt x="2722" y="3545"/>
                  </a:cubicBezTo>
                  <a:cubicBezTo>
                    <a:pt x="3407" y="4382"/>
                    <a:pt x="4053" y="5232"/>
                    <a:pt x="4687" y="6094"/>
                  </a:cubicBezTo>
                  <a:cubicBezTo>
                    <a:pt x="4745" y="6173"/>
                    <a:pt x="4821" y="6205"/>
                    <a:pt x="4896" y="6205"/>
                  </a:cubicBezTo>
                  <a:cubicBezTo>
                    <a:pt x="5100" y="6205"/>
                    <a:pt x="5302" y="5965"/>
                    <a:pt x="5144" y="5752"/>
                  </a:cubicBezTo>
                  <a:cubicBezTo>
                    <a:pt x="4510" y="4877"/>
                    <a:pt x="3838" y="4014"/>
                    <a:pt x="3153" y="3178"/>
                  </a:cubicBezTo>
                  <a:cubicBezTo>
                    <a:pt x="3901" y="2544"/>
                    <a:pt x="4637" y="1897"/>
                    <a:pt x="5372" y="1263"/>
                  </a:cubicBezTo>
                  <a:lnTo>
                    <a:pt x="5372" y="1263"/>
                  </a:lnTo>
                  <a:cubicBezTo>
                    <a:pt x="5334" y="1453"/>
                    <a:pt x="5296" y="1631"/>
                    <a:pt x="5245" y="1821"/>
                  </a:cubicBezTo>
                  <a:cubicBezTo>
                    <a:pt x="5180" y="2050"/>
                    <a:pt x="5379" y="2221"/>
                    <a:pt x="5552" y="2221"/>
                  </a:cubicBezTo>
                  <a:cubicBezTo>
                    <a:pt x="5647" y="2221"/>
                    <a:pt x="5734" y="2170"/>
                    <a:pt x="5765" y="2049"/>
                  </a:cubicBezTo>
                  <a:cubicBezTo>
                    <a:pt x="5892" y="1593"/>
                    <a:pt x="5981" y="1149"/>
                    <a:pt x="6032" y="680"/>
                  </a:cubicBezTo>
                  <a:cubicBezTo>
                    <a:pt x="6057" y="667"/>
                    <a:pt x="6082" y="654"/>
                    <a:pt x="6095" y="629"/>
                  </a:cubicBezTo>
                  <a:cubicBezTo>
                    <a:pt x="6285" y="464"/>
                    <a:pt x="6184" y="198"/>
                    <a:pt x="6019" y="122"/>
                  </a:cubicBezTo>
                  <a:cubicBezTo>
                    <a:pt x="5963" y="47"/>
                    <a:pt x="5880" y="0"/>
                    <a:pt x="578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26"/>
            <p:cNvSpPr/>
            <p:nvPr/>
          </p:nvSpPr>
          <p:spPr>
            <a:xfrm>
              <a:off x="2043322" y="4688948"/>
              <a:ext cx="67679" cy="69665"/>
            </a:xfrm>
            <a:custGeom>
              <a:avLst/>
              <a:gdLst/>
              <a:ahLst/>
              <a:cxnLst/>
              <a:rect l="l" t="t" r="r" b="b"/>
              <a:pathLst>
                <a:path w="2045" h="2105" extrusionOk="0">
                  <a:moveTo>
                    <a:pt x="407" y="0"/>
                  </a:moveTo>
                  <a:cubicBezTo>
                    <a:pt x="199" y="0"/>
                    <a:pt x="0" y="241"/>
                    <a:pt x="167" y="454"/>
                  </a:cubicBezTo>
                  <a:cubicBezTo>
                    <a:pt x="585" y="961"/>
                    <a:pt x="1004" y="1481"/>
                    <a:pt x="1410" y="2001"/>
                  </a:cubicBezTo>
                  <a:cubicBezTo>
                    <a:pt x="1473" y="2074"/>
                    <a:pt x="1550" y="2104"/>
                    <a:pt x="1627" y="2104"/>
                  </a:cubicBezTo>
                  <a:cubicBezTo>
                    <a:pt x="1842" y="2104"/>
                    <a:pt x="2044" y="1861"/>
                    <a:pt x="1866" y="1646"/>
                  </a:cubicBezTo>
                  <a:cubicBezTo>
                    <a:pt x="1460" y="1139"/>
                    <a:pt x="1042" y="619"/>
                    <a:pt x="624" y="111"/>
                  </a:cubicBezTo>
                  <a:cubicBezTo>
                    <a:pt x="562" y="33"/>
                    <a:pt x="484" y="0"/>
                    <a:pt x="40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26"/>
            <p:cNvSpPr/>
            <p:nvPr/>
          </p:nvSpPr>
          <p:spPr>
            <a:xfrm>
              <a:off x="2084988" y="4644204"/>
              <a:ext cx="111497" cy="86808"/>
            </a:xfrm>
            <a:custGeom>
              <a:avLst/>
              <a:gdLst/>
              <a:ahLst/>
              <a:cxnLst/>
              <a:rect l="l" t="t" r="r" b="b"/>
              <a:pathLst>
                <a:path w="3369" h="2623" extrusionOk="0">
                  <a:moveTo>
                    <a:pt x="927" y="0"/>
                  </a:moveTo>
                  <a:cubicBezTo>
                    <a:pt x="521" y="0"/>
                    <a:pt x="168" y="443"/>
                    <a:pt x="49" y="880"/>
                  </a:cubicBezTo>
                  <a:cubicBezTo>
                    <a:pt x="0" y="1076"/>
                    <a:pt x="149" y="1188"/>
                    <a:pt x="309" y="1188"/>
                  </a:cubicBezTo>
                  <a:cubicBezTo>
                    <a:pt x="438" y="1188"/>
                    <a:pt x="575" y="1115"/>
                    <a:pt x="620" y="956"/>
                  </a:cubicBezTo>
                  <a:cubicBezTo>
                    <a:pt x="669" y="784"/>
                    <a:pt x="804" y="611"/>
                    <a:pt x="934" y="611"/>
                  </a:cubicBezTo>
                  <a:cubicBezTo>
                    <a:pt x="1004" y="611"/>
                    <a:pt x="1074" y="662"/>
                    <a:pt x="1127" y="791"/>
                  </a:cubicBezTo>
                  <a:cubicBezTo>
                    <a:pt x="1203" y="982"/>
                    <a:pt x="1178" y="1159"/>
                    <a:pt x="1140" y="1349"/>
                  </a:cubicBezTo>
                  <a:cubicBezTo>
                    <a:pt x="1076" y="1704"/>
                    <a:pt x="1000" y="2034"/>
                    <a:pt x="1076" y="2376"/>
                  </a:cubicBezTo>
                  <a:cubicBezTo>
                    <a:pt x="1116" y="2533"/>
                    <a:pt x="1232" y="2622"/>
                    <a:pt x="1358" y="2622"/>
                  </a:cubicBezTo>
                  <a:cubicBezTo>
                    <a:pt x="1435" y="2622"/>
                    <a:pt x="1516" y="2588"/>
                    <a:pt x="1584" y="2516"/>
                  </a:cubicBezTo>
                  <a:cubicBezTo>
                    <a:pt x="2078" y="2021"/>
                    <a:pt x="2598" y="1540"/>
                    <a:pt x="3143" y="1083"/>
                  </a:cubicBezTo>
                  <a:cubicBezTo>
                    <a:pt x="3369" y="898"/>
                    <a:pt x="3188" y="564"/>
                    <a:pt x="2963" y="564"/>
                  </a:cubicBezTo>
                  <a:cubicBezTo>
                    <a:pt x="2910" y="564"/>
                    <a:pt x="2854" y="583"/>
                    <a:pt x="2801" y="627"/>
                  </a:cubicBezTo>
                  <a:cubicBezTo>
                    <a:pt x="2395" y="956"/>
                    <a:pt x="2015" y="1311"/>
                    <a:pt x="1647" y="1666"/>
                  </a:cubicBezTo>
                  <a:cubicBezTo>
                    <a:pt x="1710" y="1159"/>
                    <a:pt x="1863" y="665"/>
                    <a:pt x="1419" y="233"/>
                  </a:cubicBezTo>
                  <a:cubicBezTo>
                    <a:pt x="1254" y="69"/>
                    <a:pt x="1086" y="0"/>
                    <a:pt x="92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26"/>
            <p:cNvSpPr/>
            <p:nvPr/>
          </p:nvSpPr>
          <p:spPr>
            <a:xfrm>
              <a:off x="2147867" y="4558125"/>
              <a:ext cx="68440" cy="60928"/>
            </a:xfrm>
            <a:custGeom>
              <a:avLst/>
              <a:gdLst/>
              <a:ahLst/>
              <a:cxnLst/>
              <a:rect l="l" t="t" r="r" b="b"/>
              <a:pathLst>
                <a:path w="2068" h="1841" extrusionOk="0">
                  <a:moveTo>
                    <a:pt x="995" y="567"/>
                  </a:moveTo>
                  <a:cubicBezTo>
                    <a:pt x="1278" y="567"/>
                    <a:pt x="1521" y="905"/>
                    <a:pt x="1243" y="1173"/>
                  </a:cubicBezTo>
                  <a:cubicBezTo>
                    <a:pt x="1173" y="1238"/>
                    <a:pt x="1096" y="1265"/>
                    <a:pt x="1022" y="1265"/>
                  </a:cubicBezTo>
                  <a:cubicBezTo>
                    <a:pt x="774" y="1265"/>
                    <a:pt x="555" y="961"/>
                    <a:pt x="711" y="717"/>
                  </a:cubicBezTo>
                  <a:lnTo>
                    <a:pt x="736" y="666"/>
                  </a:lnTo>
                  <a:lnTo>
                    <a:pt x="761" y="653"/>
                  </a:lnTo>
                  <a:cubicBezTo>
                    <a:pt x="836" y="593"/>
                    <a:pt x="917" y="567"/>
                    <a:pt x="995" y="567"/>
                  </a:cubicBezTo>
                  <a:close/>
                  <a:moveTo>
                    <a:pt x="994" y="1"/>
                  </a:moveTo>
                  <a:cubicBezTo>
                    <a:pt x="785" y="1"/>
                    <a:pt x="576" y="65"/>
                    <a:pt x="406" y="197"/>
                  </a:cubicBezTo>
                  <a:cubicBezTo>
                    <a:pt x="381" y="222"/>
                    <a:pt x="356" y="248"/>
                    <a:pt x="343" y="273"/>
                  </a:cubicBezTo>
                  <a:cubicBezTo>
                    <a:pt x="305" y="298"/>
                    <a:pt x="280" y="324"/>
                    <a:pt x="254" y="362"/>
                  </a:cubicBezTo>
                  <a:cubicBezTo>
                    <a:pt x="1" y="755"/>
                    <a:pt x="64" y="1275"/>
                    <a:pt x="406" y="1604"/>
                  </a:cubicBezTo>
                  <a:cubicBezTo>
                    <a:pt x="572" y="1764"/>
                    <a:pt x="780" y="1841"/>
                    <a:pt x="991" y="1841"/>
                  </a:cubicBezTo>
                  <a:cubicBezTo>
                    <a:pt x="1215" y="1841"/>
                    <a:pt x="1441" y="1755"/>
                    <a:pt x="1624" y="1592"/>
                  </a:cubicBezTo>
                  <a:cubicBezTo>
                    <a:pt x="1966" y="1275"/>
                    <a:pt x="2067" y="742"/>
                    <a:pt x="1763" y="362"/>
                  </a:cubicBezTo>
                  <a:cubicBezTo>
                    <a:pt x="1578" y="125"/>
                    <a:pt x="1286" y="1"/>
                    <a:pt x="994"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26"/>
            <p:cNvSpPr/>
            <p:nvPr/>
          </p:nvSpPr>
          <p:spPr>
            <a:xfrm>
              <a:off x="2171365" y="4743852"/>
              <a:ext cx="84822" cy="76913"/>
            </a:xfrm>
            <a:custGeom>
              <a:avLst/>
              <a:gdLst/>
              <a:ahLst/>
              <a:cxnLst/>
              <a:rect l="l" t="t" r="r" b="b"/>
              <a:pathLst>
                <a:path w="2563" h="2324" extrusionOk="0">
                  <a:moveTo>
                    <a:pt x="1218" y="566"/>
                  </a:moveTo>
                  <a:cubicBezTo>
                    <a:pt x="1720" y="566"/>
                    <a:pt x="2129" y="1186"/>
                    <a:pt x="1662" y="1610"/>
                  </a:cubicBezTo>
                  <a:cubicBezTo>
                    <a:pt x="1543" y="1721"/>
                    <a:pt x="1413" y="1768"/>
                    <a:pt x="1289" y="1768"/>
                  </a:cubicBezTo>
                  <a:cubicBezTo>
                    <a:pt x="830" y="1768"/>
                    <a:pt x="439" y="1131"/>
                    <a:pt x="888" y="722"/>
                  </a:cubicBezTo>
                  <a:cubicBezTo>
                    <a:pt x="926" y="697"/>
                    <a:pt x="952" y="659"/>
                    <a:pt x="964" y="621"/>
                  </a:cubicBezTo>
                  <a:cubicBezTo>
                    <a:pt x="1049" y="583"/>
                    <a:pt x="1135" y="566"/>
                    <a:pt x="1218" y="566"/>
                  </a:cubicBezTo>
                  <a:close/>
                  <a:moveTo>
                    <a:pt x="1266" y="1"/>
                  </a:moveTo>
                  <a:cubicBezTo>
                    <a:pt x="1007" y="1"/>
                    <a:pt x="745" y="78"/>
                    <a:pt x="521" y="228"/>
                  </a:cubicBezTo>
                  <a:cubicBezTo>
                    <a:pt x="444" y="278"/>
                    <a:pt x="406" y="354"/>
                    <a:pt x="406" y="418"/>
                  </a:cubicBezTo>
                  <a:cubicBezTo>
                    <a:pt x="64" y="849"/>
                    <a:pt x="1" y="1458"/>
                    <a:pt x="368" y="1914"/>
                  </a:cubicBezTo>
                  <a:cubicBezTo>
                    <a:pt x="582" y="2185"/>
                    <a:pt x="923" y="2323"/>
                    <a:pt x="1267" y="2323"/>
                  </a:cubicBezTo>
                  <a:cubicBezTo>
                    <a:pt x="1536" y="2323"/>
                    <a:pt x="1806" y="2239"/>
                    <a:pt x="2017" y="2066"/>
                  </a:cubicBezTo>
                  <a:cubicBezTo>
                    <a:pt x="2473" y="1686"/>
                    <a:pt x="2562" y="938"/>
                    <a:pt x="2207" y="456"/>
                  </a:cubicBezTo>
                  <a:cubicBezTo>
                    <a:pt x="1972" y="148"/>
                    <a:pt x="1622" y="1"/>
                    <a:pt x="1266"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26"/>
            <p:cNvSpPr/>
            <p:nvPr/>
          </p:nvSpPr>
          <p:spPr>
            <a:xfrm>
              <a:off x="2640480" y="4354295"/>
              <a:ext cx="113979" cy="150682"/>
            </a:xfrm>
            <a:custGeom>
              <a:avLst/>
              <a:gdLst/>
              <a:ahLst/>
              <a:cxnLst/>
              <a:rect l="l" t="t" r="r" b="b"/>
              <a:pathLst>
                <a:path w="3444" h="4553" extrusionOk="0">
                  <a:moveTo>
                    <a:pt x="1317" y="1"/>
                  </a:moveTo>
                  <a:cubicBezTo>
                    <a:pt x="627" y="1"/>
                    <a:pt x="1" y="580"/>
                    <a:pt x="281" y="1373"/>
                  </a:cubicBezTo>
                  <a:cubicBezTo>
                    <a:pt x="323" y="1497"/>
                    <a:pt x="419" y="1549"/>
                    <a:pt x="520" y="1549"/>
                  </a:cubicBezTo>
                  <a:cubicBezTo>
                    <a:pt x="697" y="1549"/>
                    <a:pt x="886" y="1388"/>
                    <a:pt x="814" y="1170"/>
                  </a:cubicBezTo>
                  <a:cubicBezTo>
                    <a:pt x="673" y="783"/>
                    <a:pt x="988" y="570"/>
                    <a:pt x="1306" y="570"/>
                  </a:cubicBezTo>
                  <a:cubicBezTo>
                    <a:pt x="1332" y="570"/>
                    <a:pt x="1358" y="571"/>
                    <a:pt x="1384" y="574"/>
                  </a:cubicBezTo>
                  <a:cubicBezTo>
                    <a:pt x="1663" y="612"/>
                    <a:pt x="1841" y="777"/>
                    <a:pt x="1993" y="992"/>
                  </a:cubicBezTo>
                  <a:cubicBezTo>
                    <a:pt x="2247" y="1385"/>
                    <a:pt x="2272" y="1867"/>
                    <a:pt x="2297" y="2324"/>
                  </a:cubicBezTo>
                  <a:cubicBezTo>
                    <a:pt x="2335" y="3085"/>
                    <a:pt x="2348" y="3807"/>
                    <a:pt x="2830" y="4441"/>
                  </a:cubicBezTo>
                  <a:cubicBezTo>
                    <a:pt x="2888" y="4520"/>
                    <a:pt x="2963" y="4552"/>
                    <a:pt x="3038" y="4552"/>
                  </a:cubicBezTo>
                  <a:cubicBezTo>
                    <a:pt x="3242" y="4552"/>
                    <a:pt x="3444" y="4312"/>
                    <a:pt x="3286" y="4099"/>
                  </a:cubicBezTo>
                  <a:cubicBezTo>
                    <a:pt x="2424" y="2958"/>
                    <a:pt x="3375" y="1030"/>
                    <a:pt x="1955" y="181"/>
                  </a:cubicBezTo>
                  <a:cubicBezTo>
                    <a:pt x="1753" y="57"/>
                    <a:pt x="1532" y="1"/>
                    <a:pt x="1317"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26"/>
            <p:cNvSpPr/>
            <p:nvPr/>
          </p:nvSpPr>
          <p:spPr>
            <a:xfrm>
              <a:off x="2746713" y="4507689"/>
              <a:ext cx="63410" cy="59869"/>
            </a:xfrm>
            <a:custGeom>
              <a:avLst/>
              <a:gdLst/>
              <a:ahLst/>
              <a:cxnLst/>
              <a:rect l="l" t="t" r="r" b="b"/>
              <a:pathLst>
                <a:path w="1916" h="1809" extrusionOk="0">
                  <a:moveTo>
                    <a:pt x="876" y="575"/>
                  </a:moveTo>
                  <a:cubicBezTo>
                    <a:pt x="1121" y="575"/>
                    <a:pt x="1345" y="771"/>
                    <a:pt x="1205" y="1062"/>
                  </a:cubicBezTo>
                  <a:cubicBezTo>
                    <a:pt x="1146" y="1179"/>
                    <a:pt x="1054" y="1227"/>
                    <a:pt x="961" y="1227"/>
                  </a:cubicBezTo>
                  <a:cubicBezTo>
                    <a:pt x="775" y="1227"/>
                    <a:pt x="588" y="1033"/>
                    <a:pt x="672" y="821"/>
                  </a:cubicBezTo>
                  <a:cubicBezTo>
                    <a:pt x="710" y="745"/>
                    <a:pt x="710" y="681"/>
                    <a:pt x="685" y="618"/>
                  </a:cubicBezTo>
                  <a:cubicBezTo>
                    <a:pt x="746" y="589"/>
                    <a:pt x="812" y="575"/>
                    <a:pt x="876" y="575"/>
                  </a:cubicBezTo>
                  <a:close/>
                  <a:moveTo>
                    <a:pt x="905" y="1"/>
                  </a:moveTo>
                  <a:cubicBezTo>
                    <a:pt x="595" y="1"/>
                    <a:pt x="288" y="141"/>
                    <a:pt x="89" y="390"/>
                  </a:cubicBezTo>
                  <a:cubicBezTo>
                    <a:pt x="0" y="516"/>
                    <a:pt x="26" y="643"/>
                    <a:pt x="102" y="732"/>
                  </a:cubicBezTo>
                  <a:cubicBezTo>
                    <a:pt x="26" y="1100"/>
                    <a:pt x="203" y="1480"/>
                    <a:pt x="533" y="1683"/>
                  </a:cubicBezTo>
                  <a:cubicBezTo>
                    <a:pt x="668" y="1769"/>
                    <a:pt x="813" y="1808"/>
                    <a:pt x="956" y="1808"/>
                  </a:cubicBezTo>
                  <a:cubicBezTo>
                    <a:pt x="1256" y="1808"/>
                    <a:pt x="1545" y="1633"/>
                    <a:pt x="1699" y="1341"/>
                  </a:cubicBezTo>
                  <a:cubicBezTo>
                    <a:pt x="1915" y="909"/>
                    <a:pt x="1814" y="364"/>
                    <a:pt x="1382" y="123"/>
                  </a:cubicBezTo>
                  <a:cubicBezTo>
                    <a:pt x="1233" y="40"/>
                    <a:pt x="1069" y="1"/>
                    <a:pt x="90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26"/>
            <p:cNvSpPr/>
            <p:nvPr/>
          </p:nvSpPr>
          <p:spPr>
            <a:xfrm>
              <a:off x="2397996" y="4531319"/>
              <a:ext cx="270121" cy="229812"/>
            </a:xfrm>
            <a:custGeom>
              <a:avLst/>
              <a:gdLst/>
              <a:ahLst/>
              <a:cxnLst/>
              <a:rect l="l" t="t" r="r" b="b"/>
              <a:pathLst>
                <a:path w="8162" h="6944" extrusionOk="0">
                  <a:moveTo>
                    <a:pt x="7764" y="0"/>
                  </a:moveTo>
                  <a:cubicBezTo>
                    <a:pt x="7709" y="0"/>
                    <a:pt x="7651" y="21"/>
                    <a:pt x="7595" y="69"/>
                  </a:cubicBezTo>
                  <a:cubicBezTo>
                    <a:pt x="5313" y="1971"/>
                    <a:pt x="3031" y="3885"/>
                    <a:pt x="748" y="5787"/>
                  </a:cubicBezTo>
                  <a:cubicBezTo>
                    <a:pt x="774" y="5699"/>
                    <a:pt x="799" y="5623"/>
                    <a:pt x="799" y="5585"/>
                  </a:cubicBezTo>
                  <a:cubicBezTo>
                    <a:pt x="862" y="5255"/>
                    <a:pt x="913" y="4925"/>
                    <a:pt x="976" y="4595"/>
                  </a:cubicBezTo>
                  <a:cubicBezTo>
                    <a:pt x="1004" y="4399"/>
                    <a:pt x="846" y="4288"/>
                    <a:pt x="689" y="4288"/>
                  </a:cubicBezTo>
                  <a:cubicBezTo>
                    <a:pt x="561" y="4288"/>
                    <a:pt x="434" y="4361"/>
                    <a:pt x="406" y="4519"/>
                  </a:cubicBezTo>
                  <a:cubicBezTo>
                    <a:pt x="330" y="5001"/>
                    <a:pt x="241" y="5483"/>
                    <a:pt x="165" y="5952"/>
                  </a:cubicBezTo>
                  <a:cubicBezTo>
                    <a:pt x="114" y="6219"/>
                    <a:pt x="0" y="6561"/>
                    <a:pt x="203" y="6789"/>
                  </a:cubicBezTo>
                  <a:cubicBezTo>
                    <a:pt x="306" y="6916"/>
                    <a:pt x="443" y="6944"/>
                    <a:pt x="587" y="6944"/>
                  </a:cubicBezTo>
                  <a:cubicBezTo>
                    <a:pt x="674" y="6944"/>
                    <a:pt x="764" y="6933"/>
                    <a:pt x="850" y="6929"/>
                  </a:cubicBezTo>
                  <a:cubicBezTo>
                    <a:pt x="1281" y="6878"/>
                    <a:pt x="1712" y="6789"/>
                    <a:pt x="2143" y="6713"/>
                  </a:cubicBezTo>
                  <a:cubicBezTo>
                    <a:pt x="2476" y="6642"/>
                    <a:pt x="2441" y="6136"/>
                    <a:pt x="2132" y="6136"/>
                  </a:cubicBezTo>
                  <a:cubicBezTo>
                    <a:pt x="2111" y="6136"/>
                    <a:pt x="2090" y="6138"/>
                    <a:pt x="2067" y="6142"/>
                  </a:cubicBezTo>
                  <a:cubicBezTo>
                    <a:pt x="1801" y="6193"/>
                    <a:pt x="1534" y="6244"/>
                    <a:pt x="1268" y="6282"/>
                  </a:cubicBezTo>
                  <a:cubicBezTo>
                    <a:pt x="1179" y="6295"/>
                    <a:pt x="1091" y="6307"/>
                    <a:pt x="1002" y="6320"/>
                  </a:cubicBezTo>
                  <a:cubicBezTo>
                    <a:pt x="3322" y="4393"/>
                    <a:pt x="5630" y="2453"/>
                    <a:pt x="7938" y="525"/>
                  </a:cubicBezTo>
                  <a:cubicBezTo>
                    <a:pt x="8161" y="332"/>
                    <a:pt x="7986" y="0"/>
                    <a:pt x="776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26"/>
            <p:cNvSpPr/>
            <p:nvPr/>
          </p:nvSpPr>
          <p:spPr>
            <a:xfrm>
              <a:off x="2343423" y="4758811"/>
              <a:ext cx="79759" cy="136881"/>
            </a:xfrm>
            <a:custGeom>
              <a:avLst/>
              <a:gdLst/>
              <a:ahLst/>
              <a:cxnLst/>
              <a:rect l="l" t="t" r="r" b="b"/>
              <a:pathLst>
                <a:path w="2410" h="4136" extrusionOk="0">
                  <a:moveTo>
                    <a:pt x="1042" y="0"/>
                  </a:moveTo>
                  <a:cubicBezTo>
                    <a:pt x="986" y="0"/>
                    <a:pt x="931" y="17"/>
                    <a:pt x="888" y="55"/>
                  </a:cubicBezTo>
                  <a:cubicBezTo>
                    <a:pt x="698" y="245"/>
                    <a:pt x="508" y="397"/>
                    <a:pt x="292" y="536"/>
                  </a:cubicBezTo>
                  <a:cubicBezTo>
                    <a:pt x="242" y="562"/>
                    <a:pt x="216" y="613"/>
                    <a:pt x="191" y="663"/>
                  </a:cubicBezTo>
                  <a:cubicBezTo>
                    <a:pt x="115" y="739"/>
                    <a:pt x="77" y="841"/>
                    <a:pt x="140" y="968"/>
                  </a:cubicBezTo>
                  <a:cubicBezTo>
                    <a:pt x="546" y="1703"/>
                    <a:pt x="964" y="2426"/>
                    <a:pt x="1370" y="3161"/>
                  </a:cubicBezTo>
                  <a:cubicBezTo>
                    <a:pt x="1116" y="3022"/>
                    <a:pt x="863" y="2870"/>
                    <a:pt x="609" y="2705"/>
                  </a:cubicBezTo>
                  <a:cubicBezTo>
                    <a:pt x="556" y="2673"/>
                    <a:pt x="503" y="2659"/>
                    <a:pt x="452" y="2659"/>
                  </a:cubicBezTo>
                  <a:cubicBezTo>
                    <a:pt x="196" y="2659"/>
                    <a:pt x="1" y="3003"/>
                    <a:pt x="254" y="3161"/>
                  </a:cubicBezTo>
                  <a:cubicBezTo>
                    <a:pt x="787" y="3491"/>
                    <a:pt x="1319" y="3795"/>
                    <a:pt x="1877" y="4100"/>
                  </a:cubicBezTo>
                  <a:cubicBezTo>
                    <a:pt x="1922" y="4124"/>
                    <a:pt x="1964" y="4136"/>
                    <a:pt x="2003" y="4136"/>
                  </a:cubicBezTo>
                  <a:cubicBezTo>
                    <a:pt x="2065" y="4136"/>
                    <a:pt x="2118" y="4108"/>
                    <a:pt x="2156" y="4062"/>
                  </a:cubicBezTo>
                  <a:cubicBezTo>
                    <a:pt x="2308" y="4011"/>
                    <a:pt x="2410" y="3871"/>
                    <a:pt x="2321" y="3707"/>
                  </a:cubicBezTo>
                  <a:cubicBezTo>
                    <a:pt x="1801" y="2768"/>
                    <a:pt x="1281" y="1843"/>
                    <a:pt x="761" y="904"/>
                  </a:cubicBezTo>
                  <a:cubicBezTo>
                    <a:pt x="926" y="790"/>
                    <a:pt x="1078" y="663"/>
                    <a:pt x="1231" y="511"/>
                  </a:cubicBezTo>
                  <a:cubicBezTo>
                    <a:pt x="1345" y="410"/>
                    <a:pt x="1383" y="245"/>
                    <a:pt x="1281" y="118"/>
                  </a:cubicBezTo>
                  <a:cubicBezTo>
                    <a:pt x="1234" y="47"/>
                    <a:pt x="1136" y="0"/>
                    <a:pt x="104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26"/>
            <p:cNvSpPr/>
            <p:nvPr/>
          </p:nvSpPr>
          <p:spPr>
            <a:xfrm>
              <a:off x="2777855" y="4348041"/>
              <a:ext cx="138966" cy="174808"/>
            </a:xfrm>
            <a:custGeom>
              <a:avLst/>
              <a:gdLst/>
              <a:ahLst/>
              <a:cxnLst/>
              <a:rect l="l" t="t" r="r" b="b"/>
              <a:pathLst>
                <a:path w="4199" h="5282" extrusionOk="0">
                  <a:moveTo>
                    <a:pt x="388" y="1"/>
                  </a:moveTo>
                  <a:cubicBezTo>
                    <a:pt x="148" y="1"/>
                    <a:pt x="0" y="300"/>
                    <a:pt x="124" y="459"/>
                  </a:cubicBezTo>
                  <a:cubicBezTo>
                    <a:pt x="175" y="978"/>
                    <a:pt x="239" y="1498"/>
                    <a:pt x="340" y="2005"/>
                  </a:cubicBezTo>
                  <a:cubicBezTo>
                    <a:pt x="369" y="2167"/>
                    <a:pt x="503" y="2242"/>
                    <a:pt x="635" y="2242"/>
                  </a:cubicBezTo>
                  <a:cubicBezTo>
                    <a:pt x="792" y="2242"/>
                    <a:pt x="945" y="2135"/>
                    <a:pt x="911" y="1942"/>
                  </a:cubicBezTo>
                  <a:cubicBezTo>
                    <a:pt x="860" y="1701"/>
                    <a:pt x="822" y="1460"/>
                    <a:pt x="784" y="1219"/>
                  </a:cubicBezTo>
                  <a:lnTo>
                    <a:pt x="784" y="1219"/>
                  </a:lnTo>
                  <a:cubicBezTo>
                    <a:pt x="1722" y="2538"/>
                    <a:pt x="2661" y="3844"/>
                    <a:pt x="3586" y="5163"/>
                  </a:cubicBezTo>
                  <a:cubicBezTo>
                    <a:pt x="3646" y="5247"/>
                    <a:pt x="3723" y="5281"/>
                    <a:pt x="3800" y="5281"/>
                  </a:cubicBezTo>
                  <a:cubicBezTo>
                    <a:pt x="4002" y="5281"/>
                    <a:pt x="4199" y="5041"/>
                    <a:pt x="4043" y="4820"/>
                  </a:cubicBezTo>
                  <a:cubicBezTo>
                    <a:pt x="3104" y="3502"/>
                    <a:pt x="2179" y="2183"/>
                    <a:pt x="1240" y="877"/>
                  </a:cubicBezTo>
                  <a:lnTo>
                    <a:pt x="1240" y="877"/>
                  </a:lnTo>
                  <a:cubicBezTo>
                    <a:pt x="1532" y="966"/>
                    <a:pt x="1836" y="1067"/>
                    <a:pt x="2141" y="1169"/>
                  </a:cubicBezTo>
                  <a:cubicBezTo>
                    <a:pt x="2174" y="1180"/>
                    <a:pt x="2206" y="1185"/>
                    <a:pt x="2237" y="1185"/>
                  </a:cubicBezTo>
                  <a:cubicBezTo>
                    <a:pt x="2522" y="1185"/>
                    <a:pt x="2677" y="750"/>
                    <a:pt x="2356" y="636"/>
                  </a:cubicBezTo>
                  <a:cubicBezTo>
                    <a:pt x="1735" y="433"/>
                    <a:pt x="1101" y="230"/>
                    <a:pt x="480" y="15"/>
                  </a:cubicBezTo>
                  <a:cubicBezTo>
                    <a:pt x="448" y="5"/>
                    <a:pt x="417" y="1"/>
                    <a:pt x="38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26"/>
            <p:cNvSpPr/>
            <p:nvPr/>
          </p:nvSpPr>
          <p:spPr>
            <a:xfrm>
              <a:off x="2601097" y="4243594"/>
              <a:ext cx="68010" cy="64237"/>
            </a:xfrm>
            <a:custGeom>
              <a:avLst/>
              <a:gdLst/>
              <a:ahLst/>
              <a:cxnLst/>
              <a:rect l="l" t="t" r="r" b="b"/>
              <a:pathLst>
                <a:path w="2055" h="1941" extrusionOk="0">
                  <a:moveTo>
                    <a:pt x="977" y="559"/>
                  </a:moveTo>
                  <a:cubicBezTo>
                    <a:pt x="1040" y="559"/>
                    <a:pt x="1091" y="571"/>
                    <a:pt x="1141" y="597"/>
                  </a:cubicBezTo>
                  <a:cubicBezTo>
                    <a:pt x="1395" y="685"/>
                    <a:pt x="1408" y="977"/>
                    <a:pt x="1281" y="1167"/>
                  </a:cubicBezTo>
                  <a:cubicBezTo>
                    <a:pt x="1192" y="1319"/>
                    <a:pt x="1091" y="1370"/>
                    <a:pt x="977" y="1370"/>
                  </a:cubicBezTo>
                  <a:cubicBezTo>
                    <a:pt x="723" y="1370"/>
                    <a:pt x="469" y="1040"/>
                    <a:pt x="596" y="749"/>
                  </a:cubicBezTo>
                  <a:cubicBezTo>
                    <a:pt x="685" y="635"/>
                    <a:pt x="824" y="559"/>
                    <a:pt x="977" y="559"/>
                  </a:cubicBezTo>
                  <a:close/>
                  <a:moveTo>
                    <a:pt x="989" y="1"/>
                  </a:moveTo>
                  <a:cubicBezTo>
                    <a:pt x="634" y="1"/>
                    <a:pt x="279" y="178"/>
                    <a:pt x="89" y="483"/>
                  </a:cubicBezTo>
                  <a:cubicBezTo>
                    <a:pt x="64" y="521"/>
                    <a:pt x="38" y="559"/>
                    <a:pt x="26" y="609"/>
                  </a:cubicBezTo>
                  <a:cubicBezTo>
                    <a:pt x="0" y="647"/>
                    <a:pt x="0" y="698"/>
                    <a:pt x="0" y="736"/>
                  </a:cubicBezTo>
                  <a:cubicBezTo>
                    <a:pt x="0" y="736"/>
                    <a:pt x="0" y="749"/>
                    <a:pt x="0" y="761"/>
                  </a:cubicBezTo>
                  <a:lnTo>
                    <a:pt x="951" y="1941"/>
                  </a:lnTo>
                  <a:cubicBezTo>
                    <a:pt x="1294" y="1941"/>
                    <a:pt x="1623" y="1738"/>
                    <a:pt x="1801" y="1408"/>
                  </a:cubicBezTo>
                  <a:cubicBezTo>
                    <a:pt x="2054" y="914"/>
                    <a:pt x="1902" y="280"/>
                    <a:pt x="1370" y="64"/>
                  </a:cubicBezTo>
                  <a:cubicBezTo>
                    <a:pt x="1243" y="13"/>
                    <a:pt x="1116" y="1"/>
                    <a:pt x="989"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5" name="Google Shape;3765;p26"/>
          <p:cNvGrpSpPr/>
          <p:nvPr/>
        </p:nvGrpSpPr>
        <p:grpSpPr>
          <a:xfrm flipH="1">
            <a:off x="86616" y="1439073"/>
            <a:ext cx="1900632" cy="774325"/>
            <a:chOff x="9444163" y="2544500"/>
            <a:chExt cx="2097134" cy="854381"/>
          </a:xfrm>
        </p:grpSpPr>
        <p:sp>
          <p:nvSpPr>
            <p:cNvPr id="3766" name="Google Shape;3766;p26"/>
            <p:cNvSpPr/>
            <p:nvPr/>
          </p:nvSpPr>
          <p:spPr>
            <a:xfrm>
              <a:off x="11315221" y="2544500"/>
              <a:ext cx="226076" cy="154152"/>
            </a:xfrm>
            <a:custGeom>
              <a:avLst/>
              <a:gdLst/>
              <a:ahLst/>
              <a:cxnLst/>
              <a:rect l="l" t="t" r="r" b="b"/>
              <a:pathLst>
                <a:path w="7481" h="5101" extrusionOk="0">
                  <a:moveTo>
                    <a:pt x="5558" y="1"/>
                  </a:moveTo>
                  <a:cubicBezTo>
                    <a:pt x="5348" y="1"/>
                    <a:pt x="5133" y="40"/>
                    <a:pt x="4924" y="124"/>
                  </a:cubicBezTo>
                  <a:lnTo>
                    <a:pt x="535" y="1917"/>
                  </a:lnTo>
                  <a:cubicBezTo>
                    <a:pt x="174" y="2064"/>
                    <a:pt x="0" y="2465"/>
                    <a:pt x="147" y="2827"/>
                  </a:cubicBezTo>
                  <a:lnTo>
                    <a:pt x="897" y="4660"/>
                  </a:lnTo>
                  <a:cubicBezTo>
                    <a:pt x="1008" y="4934"/>
                    <a:pt x="1274" y="5100"/>
                    <a:pt x="1554" y="5100"/>
                  </a:cubicBezTo>
                  <a:cubicBezTo>
                    <a:pt x="1642" y="5100"/>
                    <a:pt x="1733" y="5084"/>
                    <a:pt x="1820" y="5048"/>
                  </a:cubicBezTo>
                  <a:lnTo>
                    <a:pt x="6196" y="3268"/>
                  </a:lnTo>
                  <a:cubicBezTo>
                    <a:pt x="7066" y="2907"/>
                    <a:pt x="7480" y="1917"/>
                    <a:pt x="7132" y="1060"/>
                  </a:cubicBezTo>
                  <a:cubicBezTo>
                    <a:pt x="6858" y="399"/>
                    <a:pt x="6227" y="1"/>
                    <a:pt x="55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26"/>
            <p:cNvSpPr/>
            <p:nvPr/>
          </p:nvSpPr>
          <p:spPr>
            <a:xfrm>
              <a:off x="9542011" y="2544560"/>
              <a:ext cx="1920088" cy="852476"/>
            </a:xfrm>
            <a:custGeom>
              <a:avLst/>
              <a:gdLst/>
              <a:ahLst/>
              <a:cxnLst/>
              <a:rect l="l" t="t" r="r" b="b"/>
              <a:pathLst>
                <a:path w="63537" h="28209" extrusionOk="0">
                  <a:moveTo>
                    <a:pt x="60746" y="1"/>
                  </a:moveTo>
                  <a:cubicBezTo>
                    <a:pt x="60647" y="1"/>
                    <a:pt x="60546" y="10"/>
                    <a:pt x="60445" y="28"/>
                  </a:cubicBezTo>
                  <a:cubicBezTo>
                    <a:pt x="60419" y="28"/>
                    <a:pt x="60405" y="28"/>
                    <a:pt x="60378" y="41"/>
                  </a:cubicBezTo>
                  <a:cubicBezTo>
                    <a:pt x="59870" y="122"/>
                    <a:pt x="59375" y="215"/>
                    <a:pt x="58853" y="322"/>
                  </a:cubicBezTo>
                  <a:cubicBezTo>
                    <a:pt x="58666" y="349"/>
                    <a:pt x="58478" y="389"/>
                    <a:pt x="58278" y="429"/>
                  </a:cubicBezTo>
                  <a:cubicBezTo>
                    <a:pt x="57796" y="523"/>
                    <a:pt x="57328" y="630"/>
                    <a:pt x="56859" y="737"/>
                  </a:cubicBezTo>
                  <a:lnTo>
                    <a:pt x="56859" y="724"/>
                  </a:lnTo>
                  <a:cubicBezTo>
                    <a:pt x="55628" y="991"/>
                    <a:pt x="35930" y="7963"/>
                    <a:pt x="30738" y="10051"/>
                  </a:cubicBezTo>
                  <a:cubicBezTo>
                    <a:pt x="25546" y="12111"/>
                    <a:pt x="9582" y="18481"/>
                    <a:pt x="7307" y="19739"/>
                  </a:cubicBezTo>
                  <a:lnTo>
                    <a:pt x="6933" y="19940"/>
                  </a:lnTo>
                  <a:cubicBezTo>
                    <a:pt x="6478" y="20194"/>
                    <a:pt x="6023" y="20448"/>
                    <a:pt x="5581" y="20716"/>
                  </a:cubicBezTo>
                  <a:cubicBezTo>
                    <a:pt x="5447" y="20783"/>
                    <a:pt x="5313" y="20863"/>
                    <a:pt x="5180" y="20943"/>
                  </a:cubicBezTo>
                  <a:cubicBezTo>
                    <a:pt x="3882" y="21679"/>
                    <a:pt x="2597" y="22442"/>
                    <a:pt x="1326" y="23258"/>
                  </a:cubicBezTo>
                  <a:cubicBezTo>
                    <a:pt x="831" y="23566"/>
                    <a:pt x="469" y="24021"/>
                    <a:pt x="255" y="24543"/>
                  </a:cubicBezTo>
                  <a:cubicBezTo>
                    <a:pt x="28" y="25145"/>
                    <a:pt x="1" y="25841"/>
                    <a:pt x="255" y="26497"/>
                  </a:cubicBezTo>
                  <a:cubicBezTo>
                    <a:pt x="654" y="27553"/>
                    <a:pt x="1672" y="28208"/>
                    <a:pt x="2774" y="28208"/>
                  </a:cubicBezTo>
                  <a:cubicBezTo>
                    <a:pt x="2928" y="28208"/>
                    <a:pt x="3083" y="28196"/>
                    <a:pt x="3239" y="28169"/>
                  </a:cubicBezTo>
                  <a:cubicBezTo>
                    <a:pt x="4939" y="27875"/>
                    <a:pt x="6611" y="27527"/>
                    <a:pt x="8284" y="27152"/>
                  </a:cubicBezTo>
                  <a:cubicBezTo>
                    <a:pt x="8311" y="27139"/>
                    <a:pt x="8338" y="27139"/>
                    <a:pt x="8351" y="27139"/>
                  </a:cubicBezTo>
                  <a:cubicBezTo>
                    <a:pt x="8859" y="27018"/>
                    <a:pt x="9355" y="26911"/>
                    <a:pt x="9863" y="26778"/>
                  </a:cubicBezTo>
                  <a:cubicBezTo>
                    <a:pt x="10064" y="26737"/>
                    <a:pt x="10265" y="26684"/>
                    <a:pt x="10465" y="26630"/>
                  </a:cubicBezTo>
                  <a:cubicBezTo>
                    <a:pt x="12861" y="26055"/>
                    <a:pt x="28397" y="19605"/>
                    <a:pt x="33629" y="17638"/>
                  </a:cubicBezTo>
                  <a:cubicBezTo>
                    <a:pt x="38861" y="15671"/>
                    <a:pt x="58505" y="7950"/>
                    <a:pt x="59482" y="7361"/>
                  </a:cubicBezTo>
                  <a:cubicBezTo>
                    <a:pt x="59990" y="7093"/>
                    <a:pt x="60472" y="6799"/>
                    <a:pt x="60954" y="6505"/>
                  </a:cubicBezTo>
                  <a:cubicBezTo>
                    <a:pt x="61074" y="6438"/>
                    <a:pt x="61181" y="6357"/>
                    <a:pt x="61302" y="6291"/>
                  </a:cubicBezTo>
                  <a:cubicBezTo>
                    <a:pt x="61717" y="6036"/>
                    <a:pt x="62145" y="5769"/>
                    <a:pt x="62573" y="5501"/>
                  </a:cubicBezTo>
                  <a:cubicBezTo>
                    <a:pt x="62600" y="5474"/>
                    <a:pt x="62640" y="5461"/>
                    <a:pt x="62680" y="5421"/>
                  </a:cubicBezTo>
                  <a:cubicBezTo>
                    <a:pt x="63296" y="4966"/>
                    <a:pt x="63537" y="4123"/>
                    <a:pt x="63242" y="3400"/>
                  </a:cubicBezTo>
                  <a:lnTo>
                    <a:pt x="62372" y="1125"/>
                  </a:lnTo>
                  <a:cubicBezTo>
                    <a:pt x="62103" y="445"/>
                    <a:pt x="61452" y="1"/>
                    <a:pt x="60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26"/>
            <p:cNvSpPr/>
            <p:nvPr/>
          </p:nvSpPr>
          <p:spPr>
            <a:xfrm>
              <a:off x="9453047" y="3255638"/>
              <a:ext cx="243090" cy="143243"/>
            </a:xfrm>
            <a:custGeom>
              <a:avLst/>
              <a:gdLst/>
              <a:ahLst/>
              <a:cxnLst/>
              <a:rect l="l" t="t" r="r" b="b"/>
              <a:pathLst>
                <a:path w="8044" h="4740" extrusionOk="0">
                  <a:moveTo>
                    <a:pt x="5712" y="0"/>
                  </a:moveTo>
                  <a:cubicBezTo>
                    <a:pt x="5325" y="0"/>
                    <a:pt x="4945" y="110"/>
                    <a:pt x="4618" y="316"/>
                  </a:cubicBezTo>
                  <a:lnTo>
                    <a:pt x="844" y="2578"/>
                  </a:lnTo>
                  <a:cubicBezTo>
                    <a:pt x="844" y="2578"/>
                    <a:pt x="389" y="2885"/>
                    <a:pt x="269" y="3153"/>
                  </a:cubicBezTo>
                  <a:cubicBezTo>
                    <a:pt x="1" y="3715"/>
                    <a:pt x="242" y="4397"/>
                    <a:pt x="804" y="4665"/>
                  </a:cubicBezTo>
                  <a:cubicBezTo>
                    <a:pt x="941" y="4726"/>
                    <a:pt x="1166" y="4739"/>
                    <a:pt x="1334" y="4739"/>
                  </a:cubicBezTo>
                  <a:cubicBezTo>
                    <a:pt x="1460" y="4739"/>
                    <a:pt x="1553" y="4732"/>
                    <a:pt x="1553" y="4732"/>
                  </a:cubicBezTo>
                  <a:lnTo>
                    <a:pt x="5996" y="4076"/>
                  </a:lnTo>
                  <a:cubicBezTo>
                    <a:pt x="6009" y="4063"/>
                    <a:pt x="6023" y="4063"/>
                    <a:pt x="6049" y="4063"/>
                  </a:cubicBezTo>
                  <a:lnTo>
                    <a:pt x="6076" y="4063"/>
                  </a:lnTo>
                  <a:lnTo>
                    <a:pt x="6076" y="4050"/>
                  </a:lnTo>
                  <a:cubicBezTo>
                    <a:pt x="6705" y="3942"/>
                    <a:pt x="7267" y="3541"/>
                    <a:pt x="7561" y="2912"/>
                  </a:cubicBezTo>
                  <a:cubicBezTo>
                    <a:pt x="8043" y="1895"/>
                    <a:pt x="7602" y="677"/>
                    <a:pt x="6585" y="196"/>
                  </a:cubicBezTo>
                  <a:cubicBezTo>
                    <a:pt x="6302" y="63"/>
                    <a:pt x="6005" y="0"/>
                    <a:pt x="5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26"/>
            <p:cNvSpPr/>
            <p:nvPr/>
          </p:nvSpPr>
          <p:spPr>
            <a:xfrm>
              <a:off x="9444163" y="3357808"/>
              <a:ext cx="48956" cy="28800"/>
            </a:xfrm>
            <a:custGeom>
              <a:avLst/>
              <a:gdLst/>
              <a:ahLst/>
              <a:cxnLst/>
              <a:rect l="l" t="t" r="r" b="b"/>
              <a:pathLst>
                <a:path w="1620" h="953" extrusionOk="0">
                  <a:moveTo>
                    <a:pt x="1160" y="1"/>
                  </a:moveTo>
                  <a:cubicBezTo>
                    <a:pt x="1079" y="1"/>
                    <a:pt x="1001" y="26"/>
                    <a:pt x="937" y="66"/>
                  </a:cubicBezTo>
                  <a:lnTo>
                    <a:pt x="924" y="66"/>
                  </a:lnTo>
                  <a:lnTo>
                    <a:pt x="174" y="521"/>
                  </a:lnTo>
                  <a:cubicBezTo>
                    <a:pt x="174" y="521"/>
                    <a:pt x="81" y="575"/>
                    <a:pt x="54" y="628"/>
                  </a:cubicBezTo>
                  <a:cubicBezTo>
                    <a:pt x="1" y="749"/>
                    <a:pt x="41" y="883"/>
                    <a:pt x="161" y="936"/>
                  </a:cubicBezTo>
                  <a:cubicBezTo>
                    <a:pt x="188" y="950"/>
                    <a:pt x="225" y="953"/>
                    <a:pt x="255" y="953"/>
                  </a:cubicBezTo>
                  <a:cubicBezTo>
                    <a:pt x="285" y="953"/>
                    <a:pt x="308" y="950"/>
                    <a:pt x="308" y="950"/>
                  </a:cubicBezTo>
                  <a:lnTo>
                    <a:pt x="1218" y="816"/>
                  </a:lnTo>
                  <a:lnTo>
                    <a:pt x="1218" y="802"/>
                  </a:lnTo>
                  <a:cubicBezTo>
                    <a:pt x="1352" y="789"/>
                    <a:pt x="1459" y="709"/>
                    <a:pt x="1526" y="588"/>
                  </a:cubicBezTo>
                  <a:cubicBezTo>
                    <a:pt x="1620" y="374"/>
                    <a:pt x="1526" y="133"/>
                    <a:pt x="1325" y="40"/>
                  </a:cubicBezTo>
                  <a:cubicBezTo>
                    <a:pt x="1271" y="13"/>
                    <a:pt x="1215" y="1"/>
                    <a:pt x="1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26"/>
            <p:cNvSpPr/>
            <p:nvPr/>
          </p:nvSpPr>
          <p:spPr>
            <a:xfrm>
              <a:off x="9698514" y="3141018"/>
              <a:ext cx="180383" cy="223658"/>
            </a:xfrm>
            <a:custGeom>
              <a:avLst/>
              <a:gdLst/>
              <a:ahLst/>
              <a:cxnLst/>
              <a:rect l="l" t="t" r="r" b="b"/>
              <a:pathLst>
                <a:path w="5969" h="7401" extrusionOk="0">
                  <a:moveTo>
                    <a:pt x="2128" y="1"/>
                  </a:moveTo>
                  <a:lnTo>
                    <a:pt x="1754" y="202"/>
                  </a:lnTo>
                  <a:cubicBezTo>
                    <a:pt x="1299" y="456"/>
                    <a:pt x="844" y="710"/>
                    <a:pt x="402" y="978"/>
                  </a:cubicBezTo>
                  <a:cubicBezTo>
                    <a:pt x="268" y="1045"/>
                    <a:pt x="134" y="1125"/>
                    <a:pt x="1" y="1205"/>
                  </a:cubicBezTo>
                  <a:cubicBezTo>
                    <a:pt x="429" y="1259"/>
                    <a:pt x="844" y="1379"/>
                    <a:pt x="1232" y="1567"/>
                  </a:cubicBezTo>
                  <a:cubicBezTo>
                    <a:pt x="2262" y="2048"/>
                    <a:pt x="3038" y="2905"/>
                    <a:pt x="3426" y="3962"/>
                  </a:cubicBezTo>
                  <a:cubicBezTo>
                    <a:pt x="3814" y="5046"/>
                    <a:pt x="3761" y="6197"/>
                    <a:pt x="3266" y="7227"/>
                  </a:cubicBezTo>
                  <a:cubicBezTo>
                    <a:pt x="3252" y="7280"/>
                    <a:pt x="3212" y="7347"/>
                    <a:pt x="3172" y="7401"/>
                  </a:cubicBezTo>
                  <a:cubicBezTo>
                    <a:pt x="3680" y="7280"/>
                    <a:pt x="4176" y="7173"/>
                    <a:pt x="4684" y="7040"/>
                  </a:cubicBezTo>
                  <a:cubicBezTo>
                    <a:pt x="4885" y="6999"/>
                    <a:pt x="5086" y="6946"/>
                    <a:pt x="5286" y="6892"/>
                  </a:cubicBezTo>
                  <a:cubicBezTo>
                    <a:pt x="5969" y="4189"/>
                    <a:pt x="4697" y="1272"/>
                    <a:pt x="2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26"/>
            <p:cNvSpPr/>
            <p:nvPr/>
          </p:nvSpPr>
          <p:spPr>
            <a:xfrm>
              <a:off x="11069753" y="2597564"/>
              <a:ext cx="156932" cy="269351"/>
            </a:xfrm>
            <a:custGeom>
              <a:avLst/>
              <a:gdLst/>
              <a:ahLst/>
              <a:cxnLst/>
              <a:rect l="l" t="t" r="r" b="b"/>
              <a:pathLst>
                <a:path w="5193" h="8913" extrusionOk="0">
                  <a:moveTo>
                    <a:pt x="1981" y="0"/>
                  </a:moveTo>
                  <a:cubicBezTo>
                    <a:pt x="1620" y="80"/>
                    <a:pt x="1258" y="188"/>
                    <a:pt x="897" y="281"/>
                  </a:cubicBezTo>
                  <a:cubicBezTo>
                    <a:pt x="603" y="361"/>
                    <a:pt x="295" y="442"/>
                    <a:pt x="0" y="535"/>
                  </a:cubicBezTo>
                  <a:cubicBezTo>
                    <a:pt x="1673" y="2021"/>
                    <a:pt x="3814" y="4818"/>
                    <a:pt x="2891" y="8912"/>
                  </a:cubicBezTo>
                  <a:cubicBezTo>
                    <a:pt x="3386" y="8645"/>
                    <a:pt x="3881" y="8390"/>
                    <a:pt x="4376" y="8136"/>
                  </a:cubicBezTo>
                  <a:cubicBezTo>
                    <a:pt x="4550" y="8042"/>
                    <a:pt x="4711" y="7949"/>
                    <a:pt x="4871" y="7869"/>
                  </a:cubicBezTo>
                  <a:cubicBezTo>
                    <a:pt x="5192" y="4349"/>
                    <a:pt x="3573" y="1713"/>
                    <a:pt x="19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26"/>
            <p:cNvSpPr/>
            <p:nvPr/>
          </p:nvSpPr>
          <p:spPr>
            <a:xfrm>
              <a:off x="11260222" y="2554291"/>
              <a:ext cx="134267" cy="212749"/>
            </a:xfrm>
            <a:custGeom>
              <a:avLst/>
              <a:gdLst/>
              <a:ahLst/>
              <a:cxnLst/>
              <a:rect l="l" t="t" r="r" b="b"/>
              <a:pathLst>
                <a:path w="4443" h="7040" extrusionOk="0">
                  <a:moveTo>
                    <a:pt x="1994" y="0"/>
                  </a:moveTo>
                  <a:cubicBezTo>
                    <a:pt x="1807" y="27"/>
                    <a:pt x="1619" y="67"/>
                    <a:pt x="1419" y="107"/>
                  </a:cubicBezTo>
                  <a:cubicBezTo>
                    <a:pt x="937" y="201"/>
                    <a:pt x="469" y="308"/>
                    <a:pt x="0" y="415"/>
                  </a:cubicBezTo>
                  <a:cubicBezTo>
                    <a:pt x="1378" y="1793"/>
                    <a:pt x="2864" y="4001"/>
                    <a:pt x="2623" y="7039"/>
                  </a:cubicBezTo>
                  <a:cubicBezTo>
                    <a:pt x="3131" y="6771"/>
                    <a:pt x="3613" y="6477"/>
                    <a:pt x="4095" y="6183"/>
                  </a:cubicBezTo>
                  <a:cubicBezTo>
                    <a:pt x="4215" y="6116"/>
                    <a:pt x="4322" y="6035"/>
                    <a:pt x="4443" y="5969"/>
                  </a:cubicBezTo>
                  <a:cubicBezTo>
                    <a:pt x="4322" y="3439"/>
                    <a:pt x="3212" y="1446"/>
                    <a:pt x="1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26"/>
            <p:cNvSpPr/>
            <p:nvPr/>
          </p:nvSpPr>
          <p:spPr>
            <a:xfrm>
              <a:off x="10711872" y="2620984"/>
              <a:ext cx="696390" cy="533020"/>
            </a:xfrm>
            <a:custGeom>
              <a:avLst/>
              <a:gdLst/>
              <a:ahLst/>
              <a:cxnLst/>
              <a:rect l="l" t="t" r="r" b="b"/>
              <a:pathLst>
                <a:path w="23044" h="17638" extrusionOk="0">
                  <a:moveTo>
                    <a:pt x="19743" y="1"/>
                  </a:moveTo>
                  <a:cubicBezTo>
                    <a:pt x="19148" y="1"/>
                    <a:pt x="18562" y="290"/>
                    <a:pt x="18213" y="818"/>
                  </a:cubicBezTo>
                  <a:cubicBezTo>
                    <a:pt x="17664" y="1661"/>
                    <a:pt x="17905" y="2785"/>
                    <a:pt x="18735" y="3333"/>
                  </a:cubicBezTo>
                  <a:lnTo>
                    <a:pt x="18775" y="3360"/>
                  </a:lnTo>
                  <a:cubicBezTo>
                    <a:pt x="19056" y="3547"/>
                    <a:pt x="19364" y="4002"/>
                    <a:pt x="19257" y="4538"/>
                  </a:cubicBezTo>
                  <a:cubicBezTo>
                    <a:pt x="19203" y="4805"/>
                    <a:pt x="19096" y="5060"/>
                    <a:pt x="18922" y="5260"/>
                  </a:cubicBezTo>
                  <a:cubicBezTo>
                    <a:pt x="18842" y="5354"/>
                    <a:pt x="18735" y="5448"/>
                    <a:pt x="18628" y="5514"/>
                  </a:cubicBezTo>
                  <a:cubicBezTo>
                    <a:pt x="18507" y="5595"/>
                    <a:pt x="18387" y="5648"/>
                    <a:pt x="18079" y="5769"/>
                  </a:cubicBezTo>
                  <a:lnTo>
                    <a:pt x="11683" y="8405"/>
                  </a:lnTo>
                  <a:lnTo>
                    <a:pt x="5286" y="11041"/>
                  </a:lnTo>
                  <a:lnTo>
                    <a:pt x="3694" y="11697"/>
                  </a:lnTo>
                  <a:lnTo>
                    <a:pt x="2878" y="12031"/>
                  </a:lnTo>
                  <a:cubicBezTo>
                    <a:pt x="2503" y="12178"/>
                    <a:pt x="2195" y="12339"/>
                    <a:pt x="1874" y="12553"/>
                  </a:cubicBezTo>
                  <a:cubicBezTo>
                    <a:pt x="1259" y="12968"/>
                    <a:pt x="630" y="13584"/>
                    <a:pt x="322" y="14467"/>
                  </a:cubicBezTo>
                  <a:cubicBezTo>
                    <a:pt x="1" y="15350"/>
                    <a:pt x="175" y="16300"/>
                    <a:pt x="482" y="16969"/>
                  </a:cubicBezTo>
                  <a:cubicBezTo>
                    <a:pt x="669" y="17384"/>
                    <a:pt x="1081" y="17638"/>
                    <a:pt x="1518" y="17638"/>
                  </a:cubicBezTo>
                  <a:cubicBezTo>
                    <a:pt x="1645" y="17638"/>
                    <a:pt x="1774" y="17616"/>
                    <a:pt x="1901" y="17571"/>
                  </a:cubicBezTo>
                  <a:cubicBezTo>
                    <a:pt x="2476" y="17357"/>
                    <a:pt x="2784" y="16715"/>
                    <a:pt x="2570" y="16126"/>
                  </a:cubicBezTo>
                  <a:lnTo>
                    <a:pt x="2570" y="16113"/>
                  </a:lnTo>
                  <a:cubicBezTo>
                    <a:pt x="2423" y="15738"/>
                    <a:pt x="2423" y="15457"/>
                    <a:pt x="2516" y="15256"/>
                  </a:cubicBezTo>
                  <a:cubicBezTo>
                    <a:pt x="2610" y="15042"/>
                    <a:pt x="2824" y="14788"/>
                    <a:pt x="3186" y="14587"/>
                  </a:cubicBezTo>
                  <a:cubicBezTo>
                    <a:pt x="3346" y="14480"/>
                    <a:pt x="3560" y="14386"/>
                    <a:pt x="3721" y="14333"/>
                  </a:cubicBezTo>
                  <a:lnTo>
                    <a:pt x="4524" y="14052"/>
                  </a:lnTo>
                  <a:lnTo>
                    <a:pt x="6156" y="13463"/>
                  </a:lnTo>
                  <a:lnTo>
                    <a:pt x="12660" y="11135"/>
                  </a:lnTo>
                  <a:lnTo>
                    <a:pt x="19177" y="8793"/>
                  </a:lnTo>
                  <a:cubicBezTo>
                    <a:pt x="19404" y="8713"/>
                    <a:pt x="19846" y="8565"/>
                    <a:pt x="20220" y="8365"/>
                  </a:cubicBezTo>
                  <a:cubicBezTo>
                    <a:pt x="20608" y="8151"/>
                    <a:pt x="20970" y="7896"/>
                    <a:pt x="21291" y="7575"/>
                  </a:cubicBezTo>
                  <a:cubicBezTo>
                    <a:pt x="21920" y="6946"/>
                    <a:pt x="22375" y="6157"/>
                    <a:pt x="22589" y="5287"/>
                  </a:cubicBezTo>
                  <a:cubicBezTo>
                    <a:pt x="23044" y="3561"/>
                    <a:pt x="22415" y="1527"/>
                    <a:pt x="20809" y="349"/>
                  </a:cubicBezTo>
                  <a:cubicBezTo>
                    <a:pt x="20782" y="336"/>
                    <a:pt x="20756" y="309"/>
                    <a:pt x="20729" y="296"/>
                  </a:cubicBezTo>
                  <a:cubicBezTo>
                    <a:pt x="20427" y="96"/>
                    <a:pt x="20083" y="1"/>
                    <a:pt x="19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4" name="Google Shape;3774;p26"/>
          <p:cNvGrpSpPr/>
          <p:nvPr/>
        </p:nvGrpSpPr>
        <p:grpSpPr>
          <a:xfrm rot="1651330" flipH="1">
            <a:off x="7675781" y="4319048"/>
            <a:ext cx="1011260" cy="753228"/>
            <a:chOff x="-120352" y="3567051"/>
            <a:chExt cx="2158407" cy="1607669"/>
          </a:xfrm>
        </p:grpSpPr>
        <p:sp>
          <p:nvSpPr>
            <p:cNvPr id="3775" name="Google Shape;3775;p26"/>
            <p:cNvSpPr/>
            <p:nvPr/>
          </p:nvSpPr>
          <p:spPr>
            <a:xfrm>
              <a:off x="-120352" y="3567051"/>
              <a:ext cx="2158407" cy="1607669"/>
            </a:xfrm>
            <a:custGeom>
              <a:avLst/>
              <a:gdLst/>
              <a:ahLst/>
              <a:cxnLst/>
              <a:rect l="l" t="t" r="r" b="b"/>
              <a:pathLst>
                <a:path w="47292" h="35225" extrusionOk="0">
                  <a:moveTo>
                    <a:pt x="25026" y="8381"/>
                  </a:moveTo>
                  <a:cubicBezTo>
                    <a:pt x="25652" y="8381"/>
                    <a:pt x="26287" y="8438"/>
                    <a:pt x="26925" y="8555"/>
                  </a:cubicBezTo>
                  <a:cubicBezTo>
                    <a:pt x="32598" y="9599"/>
                    <a:pt x="36359" y="15045"/>
                    <a:pt x="35315" y="20719"/>
                  </a:cubicBezTo>
                  <a:lnTo>
                    <a:pt x="34753" y="23743"/>
                  </a:lnTo>
                  <a:lnTo>
                    <a:pt x="14212" y="19969"/>
                  </a:lnTo>
                  <a:lnTo>
                    <a:pt x="14774" y="16945"/>
                  </a:lnTo>
                  <a:cubicBezTo>
                    <a:pt x="15700" y="11909"/>
                    <a:pt x="20085" y="8381"/>
                    <a:pt x="25026" y="8381"/>
                  </a:cubicBezTo>
                  <a:close/>
                  <a:moveTo>
                    <a:pt x="24873" y="0"/>
                  </a:moveTo>
                  <a:cubicBezTo>
                    <a:pt x="15578" y="0"/>
                    <a:pt x="7315" y="6622"/>
                    <a:pt x="5581" y="16102"/>
                  </a:cubicBezTo>
                  <a:lnTo>
                    <a:pt x="5166" y="18310"/>
                  </a:lnTo>
                  <a:lnTo>
                    <a:pt x="1687" y="17668"/>
                  </a:lnTo>
                  <a:lnTo>
                    <a:pt x="1" y="26861"/>
                  </a:lnTo>
                  <a:lnTo>
                    <a:pt x="45605" y="35224"/>
                  </a:lnTo>
                  <a:lnTo>
                    <a:pt x="47291" y="26045"/>
                  </a:lnTo>
                  <a:lnTo>
                    <a:pt x="43799" y="25402"/>
                  </a:lnTo>
                  <a:lnTo>
                    <a:pt x="44214" y="23194"/>
                  </a:lnTo>
                  <a:cubicBezTo>
                    <a:pt x="46167" y="12516"/>
                    <a:pt x="39115" y="2279"/>
                    <a:pt x="28437" y="325"/>
                  </a:cubicBezTo>
                  <a:cubicBezTo>
                    <a:pt x="27240" y="106"/>
                    <a:pt x="26048" y="0"/>
                    <a:pt x="24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26"/>
            <p:cNvSpPr/>
            <p:nvPr/>
          </p:nvSpPr>
          <p:spPr>
            <a:xfrm>
              <a:off x="1843266" y="5064205"/>
              <a:ext cx="12277" cy="65995"/>
            </a:xfrm>
            <a:custGeom>
              <a:avLst/>
              <a:gdLst/>
              <a:ahLst/>
              <a:cxnLst/>
              <a:rect l="l" t="t" r="r" b="b"/>
              <a:pathLst>
                <a:path w="269" h="1446" fill="none" extrusionOk="0">
                  <a:moveTo>
                    <a:pt x="1" y="1445"/>
                  </a:moveTo>
                  <a:lnTo>
                    <a:pt x="268"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26"/>
            <p:cNvSpPr/>
            <p:nvPr/>
          </p:nvSpPr>
          <p:spPr>
            <a:xfrm>
              <a:off x="1765081" y="4979311"/>
              <a:ext cx="25695" cy="136235"/>
            </a:xfrm>
            <a:custGeom>
              <a:avLst/>
              <a:gdLst/>
              <a:ahLst/>
              <a:cxnLst/>
              <a:rect l="l" t="t" r="r" b="b"/>
              <a:pathLst>
                <a:path w="563" h="2985" fill="none" extrusionOk="0">
                  <a:moveTo>
                    <a:pt x="1" y="2984"/>
                  </a:moveTo>
                  <a:lnTo>
                    <a:pt x="563"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26"/>
            <p:cNvSpPr/>
            <p:nvPr/>
          </p:nvSpPr>
          <p:spPr>
            <a:xfrm>
              <a:off x="1691186" y="5035496"/>
              <a:ext cx="12277" cy="65995"/>
            </a:xfrm>
            <a:custGeom>
              <a:avLst/>
              <a:gdLst/>
              <a:ahLst/>
              <a:cxnLst/>
              <a:rect l="l" t="t" r="r" b="b"/>
              <a:pathLst>
                <a:path w="269" h="1446" fill="none" extrusionOk="0">
                  <a:moveTo>
                    <a:pt x="1" y="1446"/>
                  </a:moveTo>
                  <a:lnTo>
                    <a:pt x="268"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26"/>
            <p:cNvSpPr/>
            <p:nvPr/>
          </p:nvSpPr>
          <p:spPr>
            <a:xfrm>
              <a:off x="1613001" y="4951195"/>
              <a:ext cx="25695" cy="136235"/>
            </a:xfrm>
            <a:custGeom>
              <a:avLst/>
              <a:gdLst/>
              <a:ahLst/>
              <a:cxnLst/>
              <a:rect l="l" t="t" r="r" b="b"/>
              <a:pathLst>
                <a:path w="563" h="2985" fill="none" extrusionOk="0">
                  <a:moveTo>
                    <a:pt x="1" y="2985"/>
                  </a:moveTo>
                  <a:lnTo>
                    <a:pt x="563" y="1"/>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26"/>
            <p:cNvSpPr/>
            <p:nvPr/>
          </p:nvSpPr>
          <p:spPr>
            <a:xfrm>
              <a:off x="1539106" y="5007381"/>
              <a:ext cx="12277" cy="66041"/>
            </a:xfrm>
            <a:custGeom>
              <a:avLst/>
              <a:gdLst/>
              <a:ahLst/>
              <a:cxnLst/>
              <a:rect l="l" t="t" r="r" b="b"/>
              <a:pathLst>
                <a:path w="269" h="1447" fill="none" extrusionOk="0">
                  <a:moveTo>
                    <a:pt x="1" y="1446"/>
                  </a:moveTo>
                  <a:lnTo>
                    <a:pt x="268" y="1"/>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26"/>
            <p:cNvSpPr/>
            <p:nvPr/>
          </p:nvSpPr>
          <p:spPr>
            <a:xfrm>
              <a:off x="1460921" y="4923125"/>
              <a:ext cx="25102" cy="136235"/>
            </a:xfrm>
            <a:custGeom>
              <a:avLst/>
              <a:gdLst/>
              <a:ahLst/>
              <a:cxnLst/>
              <a:rect l="l" t="t" r="r" b="b"/>
              <a:pathLst>
                <a:path w="550" h="2985" fill="none" extrusionOk="0">
                  <a:moveTo>
                    <a:pt x="1" y="2984"/>
                  </a:moveTo>
                  <a:lnTo>
                    <a:pt x="549"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26"/>
            <p:cNvSpPr/>
            <p:nvPr/>
          </p:nvSpPr>
          <p:spPr>
            <a:xfrm>
              <a:off x="1387027" y="4979311"/>
              <a:ext cx="12277" cy="65995"/>
            </a:xfrm>
            <a:custGeom>
              <a:avLst/>
              <a:gdLst/>
              <a:ahLst/>
              <a:cxnLst/>
              <a:rect l="l" t="t" r="r" b="b"/>
              <a:pathLst>
                <a:path w="269" h="1446" fill="none" extrusionOk="0">
                  <a:moveTo>
                    <a:pt x="1" y="1445"/>
                  </a:moveTo>
                  <a:lnTo>
                    <a:pt x="268"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26"/>
            <p:cNvSpPr/>
            <p:nvPr/>
          </p:nvSpPr>
          <p:spPr>
            <a:xfrm>
              <a:off x="1308842" y="4894416"/>
              <a:ext cx="25102" cy="136235"/>
            </a:xfrm>
            <a:custGeom>
              <a:avLst/>
              <a:gdLst/>
              <a:ahLst/>
              <a:cxnLst/>
              <a:rect l="l" t="t" r="r" b="b"/>
              <a:pathLst>
                <a:path w="550" h="2985" fill="none" extrusionOk="0">
                  <a:moveTo>
                    <a:pt x="1" y="2984"/>
                  </a:moveTo>
                  <a:lnTo>
                    <a:pt x="549"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26"/>
            <p:cNvSpPr/>
            <p:nvPr/>
          </p:nvSpPr>
          <p:spPr>
            <a:xfrm>
              <a:off x="872776" y="4858062"/>
              <a:ext cx="12870" cy="65995"/>
            </a:xfrm>
            <a:custGeom>
              <a:avLst/>
              <a:gdLst/>
              <a:ahLst/>
              <a:cxnLst/>
              <a:rect l="l" t="t" r="r" b="b"/>
              <a:pathLst>
                <a:path w="282" h="1446" fill="none" extrusionOk="0">
                  <a:moveTo>
                    <a:pt x="0" y="1446"/>
                  </a:moveTo>
                  <a:lnTo>
                    <a:pt x="281" y="1"/>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26"/>
            <p:cNvSpPr/>
            <p:nvPr/>
          </p:nvSpPr>
          <p:spPr>
            <a:xfrm>
              <a:off x="1156762" y="4866301"/>
              <a:ext cx="25102" cy="136235"/>
            </a:xfrm>
            <a:custGeom>
              <a:avLst/>
              <a:gdLst/>
              <a:ahLst/>
              <a:cxnLst/>
              <a:rect l="l" t="t" r="r" b="b"/>
              <a:pathLst>
                <a:path w="550" h="2985" fill="none" extrusionOk="0">
                  <a:moveTo>
                    <a:pt x="1" y="2985"/>
                  </a:moveTo>
                  <a:lnTo>
                    <a:pt x="549" y="1"/>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26"/>
            <p:cNvSpPr/>
            <p:nvPr/>
          </p:nvSpPr>
          <p:spPr>
            <a:xfrm>
              <a:off x="1082274" y="4923125"/>
              <a:ext cx="12232" cy="65995"/>
            </a:xfrm>
            <a:custGeom>
              <a:avLst/>
              <a:gdLst/>
              <a:ahLst/>
              <a:cxnLst/>
              <a:rect l="l" t="t" r="r" b="b"/>
              <a:pathLst>
                <a:path w="268" h="1446" fill="none" extrusionOk="0">
                  <a:moveTo>
                    <a:pt x="0" y="1445"/>
                  </a:moveTo>
                  <a:lnTo>
                    <a:pt x="268"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26"/>
            <p:cNvSpPr/>
            <p:nvPr/>
          </p:nvSpPr>
          <p:spPr>
            <a:xfrm>
              <a:off x="1004089" y="4838231"/>
              <a:ext cx="25695" cy="136235"/>
            </a:xfrm>
            <a:custGeom>
              <a:avLst/>
              <a:gdLst/>
              <a:ahLst/>
              <a:cxnLst/>
              <a:rect l="l" t="t" r="r" b="b"/>
              <a:pathLst>
                <a:path w="563" h="2985" fill="none" extrusionOk="0">
                  <a:moveTo>
                    <a:pt x="0" y="2984"/>
                  </a:moveTo>
                  <a:lnTo>
                    <a:pt x="562" y="0"/>
                  </a:lnTo>
                </a:path>
              </a:pathLst>
            </a:custGeom>
            <a:noFill/>
            <a:ln w="22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3933"/>
        <p:cNvGrpSpPr/>
        <p:nvPr/>
      </p:nvGrpSpPr>
      <p:grpSpPr>
        <a:xfrm>
          <a:off x="0" y="0"/>
          <a:ext cx="0" cy="0"/>
          <a:chOff x="0" y="0"/>
          <a:chExt cx="0" cy="0"/>
        </a:xfrm>
      </p:grpSpPr>
      <p:grpSp>
        <p:nvGrpSpPr>
          <p:cNvPr id="3934" name="Google Shape;3934;p28"/>
          <p:cNvGrpSpPr/>
          <p:nvPr/>
        </p:nvGrpSpPr>
        <p:grpSpPr>
          <a:xfrm>
            <a:off x="-493" y="954"/>
            <a:ext cx="9143997" cy="5143304"/>
            <a:chOff x="244750" y="678075"/>
            <a:chExt cx="7171200" cy="4479450"/>
          </a:xfrm>
        </p:grpSpPr>
        <p:grpSp>
          <p:nvGrpSpPr>
            <p:cNvPr id="3935" name="Google Shape;3935;p28"/>
            <p:cNvGrpSpPr/>
            <p:nvPr/>
          </p:nvGrpSpPr>
          <p:grpSpPr>
            <a:xfrm>
              <a:off x="244750" y="678075"/>
              <a:ext cx="7171200" cy="4372100"/>
              <a:chOff x="244750" y="678075"/>
              <a:chExt cx="7171200" cy="4372100"/>
            </a:xfrm>
          </p:grpSpPr>
          <p:sp>
            <p:nvSpPr>
              <p:cNvPr id="3936" name="Google Shape;3936;p28"/>
              <p:cNvSpPr/>
              <p:nvPr/>
            </p:nvSpPr>
            <p:spPr>
              <a:xfrm>
                <a:off x="244750" y="50438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8"/>
              <p:cNvSpPr/>
              <p:nvPr/>
            </p:nvSpPr>
            <p:spPr>
              <a:xfrm>
                <a:off x="244750" y="48983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8"/>
              <p:cNvSpPr/>
              <p:nvPr/>
            </p:nvSpPr>
            <p:spPr>
              <a:xfrm>
                <a:off x="244750" y="47529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8"/>
              <p:cNvSpPr/>
              <p:nvPr/>
            </p:nvSpPr>
            <p:spPr>
              <a:xfrm>
                <a:off x="244750" y="46072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8"/>
              <p:cNvSpPr/>
              <p:nvPr/>
            </p:nvSpPr>
            <p:spPr>
              <a:xfrm>
                <a:off x="244750" y="44617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8"/>
              <p:cNvSpPr/>
              <p:nvPr/>
            </p:nvSpPr>
            <p:spPr>
              <a:xfrm>
                <a:off x="244750" y="43163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8"/>
              <p:cNvSpPr/>
              <p:nvPr/>
            </p:nvSpPr>
            <p:spPr>
              <a:xfrm>
                <a:off x="244750" y="41706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8"/>
              <p:cNvSpPr/>
              <p:nvPr/>
            </p:nvSpPr>
            <p:spPr>
              <a:xfrm>
                <a:off x="244750" y="40251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8"/>
              <p:cNvSpPr/>
              <p:nvPr/>
            </p:nvSpPr>
            <p:spPr>
              <a:xfrm>
                <a:off x="244750" y="38797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8"/>
              <p:cNvSpPr/>
              <p:nvPr/>
            </p:nvSpPr>
            <p:spPr>
              <a:xfrm>
                <a:off x="244750" y="37340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8"/>
              <p:cNvSpPr/>
              <p:nvPr/>
            </p:nvSpPr>
            <p:spPr>
              <a:xfrm>
                <a:off x="244750" y="35885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8"/>
              <p:cNvSpPr/>
              <p:nvPr/>
            </p:nvSpPr>
            <p:spPr>
              <a:xfrm>
                <a:off x="244750" y="34431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8"/>
              <p:cNvSpPr/>
              <p:nvPr/>
            </p:nvSpPr>
            <p:spPr>
              <a:xfrm>
                <a:off x="244750" y="32974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8"/>
              <p:cNvSpPr/>
              <p:nvPr/>
            </p:nvSpPr>
            <p:spPr>
              <a:xfrm>
                <a:off x="244750" y="31519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8"/>
              <p:cNvSpPr/>
              <p:nvPr/>
            </p:nvSpPr>
            <p:spPr>
              <a:xfrm>
                <a:off x="244750" y="30065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8"/>
              <p:cNvSpPr/>
              <p:nvPr/>
            </p:nvSpPr>
            <p:spPr>
              <a:xfrm>
                <a:off x="244750" y="28608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8"/>
              <p:cNvSpPr/>
              <p:nvPr/>
            </p:nvSpPr>
            <p:spPr>
              <a:xfrm>
                <a:off x="244750" y="27153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8"/>
              <p:cNvSpPr/>
              <p:nvPr/>
            </p:nvSpPr>
            <p:spPr>
              <a:xfrm>
                <a:off x="244750" y="25699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8"/>
              <p:cNvSpPr/>
              <p:nvPr/>
            </p:nvSpPr>
            <p:spPr>
              <a:xfrm>
                <a:off x="244750" y="2424200"/>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8"/>
              <p:cNvSpPr/>
              <p:nvPr/>
            </p:nvSpPr>
            <p:spPr>
              <a:xfrm>
                <a:off x="244750" y="22787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8"/>
              <p:cNvSpPr/>
              <p:nvPr/>
            </p:nvSpPr>
            <p:spPr>
              <a:xfrm>
                <a:off x="244750" y="21333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8"/>
              <p:cNvSpPr/>
              <p:nvPr/>
            </p:nvSpPr>
            <p:spPr>
              <a:xfrm>
                <a:off x="244750" y="1987600"/>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8"/>
              <p:cNvSpPr/>
              <p:nvPr/>
            </p:nvSpPr>
            <p:spPr>
              <a:xfrm>
                <a:off x="244750" y="18421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8"/>
              <p:cNvSpPr/>
              <p:nvPr/>
            </p:nvSpPr>
            <p:spPr>
              <a:xfrm>
                <a:off x="244750" y="16967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8"/>
              <p:cNvSpPr/>
              <p:nvPr/>
            </p:nvSpPr>
            <p:spPr>
              <a:xfrm>
                <a:off x="244750" y="1551275"/>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8"/>
              <p:cNvSpPr/>
              <p:nvPr/>
            </p:nvSpPr>
            <p:spPr>
              <a:xfrm>
                <a:off x="244750" y="14055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8"/>
              <p:cNvSpPr/>
              <p:nvPr/>
            </p:nvSpPr>
            <p:spPr>
              <a:xfrm>
                <a:off x="244750" y="12601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8"/>
              <p:cNvSpPr/>
              <p:nvPr/>
            </p:nvSpPr>
            <p:spPr>
              <a:xfrm>
                <a:off x="244750" y="1114675"/>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8"/>
              <p:cNvSpPr/>
              <p:nvPr/>
            </p:nvSpPr>
            <p:spPr>
              <a:xfrm>
                <a:off x="244750" y="9689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8"/>
              <p:cNvSpPr/>
              <p:nvPr/>
            </p:nvSpPr>
            <p:spPr>
              <a:xfrm>
                <a:off x="244750" y="8235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8"/>
              <p:cNvSpPr/>
              <p:nvPr/>
            </p:nvSpPr>
            <p:spPr>
              <a:xfrm>
                <a:off x="244750" y="678075"/>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7" name="Google Shape;3967;p28"/>
            <p:cNvGrpSpPr/>
            <p:nvPr/>
          </p:nvGrpSpPr>
          <p:grpSpPr>
            <a:xfrm>
              <a:off x="404050" y="680675"/>
              <a:ext cx="6852600" cy="4476850"/>
              <a:chOff x="404050" y="680675"/>
              <a:chExt cx="6852600" cy="4476850"/>
            </a:xfrm>
          </p:grpSpPr>
          <p:sp>
            <p:nvSpPr>
              <p:cNvPr id="3968" name="Google Shape;3968;p28"/>
              <p:cNvSpPr/>
              <p:nvPr/>
            </p:nvSpPr>
            <p:spPr>
              <a:xfrm>
                <a:off x="72502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8"/>
              <p:cNvSpPr/>
              <p:nvPr/>
            </p:nvSpPr>
            <p:spPr>
              <a:xfrm>
                <a:off x="709100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8"/>
              <p:cNvSpPr/>
              <p:nvPr/>
            </p:nvSpPr>
            <p:spPr>
              <a:xfrm>
                <a:off x="6931700"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8"/>
              <p:cNvSpPr/>
              <p:nvPr/>
            </p:nvSpPr>
            <p:spPr>
              <a:xfrm>
                <a:off x="67727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8"/>
              <p:cNvSpPr/>
              <p:nvPr/>
            </p:nvSpPr>
            <p:spPr>
              <a:xfrm>
                <a:off x="66134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8"/>
              <p:cNvSpPr/>
              <p:nvPr/>
            </p:nvSpPr>
            <p:spPr>
              <a:xfrm>
                <a:off x="64541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8"/>
              <p:cNvSpPr/>
              <p:nvPr/>
            </p:nvSpPr>
            <p:spPr>
              <a:xfrm>
                <a:off x="62948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8"/>
              <p:cNvSpPr/>
              <p:nvPr/>
            </p:nvSpPr>
            <p:spPr>
              <a:xfrm>
                <a:off x="61358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8"/>
              <p:cNvSpPr/>
              <p:nvPr/>
            </p:nvSpPr>
            <p:spPr>
              <a:xfrm>
                <a:off x="59765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8"/>
              <p:cNvSpPr/>
              <p:nvPr/>
            </p:nvSpPr>
            <p:spPr>
              <a:xfrm>
                <a:off x="581725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8"/>
              <p:cNvSpPr/>
              <p:nvPr/>
            </p:nvSpPr>
            <p:spPr>
              <a:xfrm>
                <a:off x="56579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8"/>
              <p:cNvSpPr/>
              <p:nvPr/>
            </p:nvSpPr>
            <p:spPr>
              <a:xfrm>
                <a:off x="54989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8"/>
              <p:cNvSpPr/>
              <p:nvPr/>
            </p:nvSpPr>
            <p:spPr>
              <a:xfrm>
                <a:off x="53396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8"/>
              <p:cNvSpPr/>
              <p:nvPr/>
            </p:nvSpPr>
            <p:spPr>
              <a:xfrm>
                <a:off x="51804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8"/>
              <p:cNvSpPr/>
              <p:nvPr/>
            </p:nvSpPr>
            <p:spPr>
              <a:xfrm>
                <a:off x="5021100" y="680675"/>
                <a:ext cx="6675" cy="4476850"/>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8"/>
              <p:cNvSpPr/>
              <p:nvPr/>
            </p:nvSpPr>
            <p:spPr>
              <a:xfrm>
                <a:off x="48621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8"/>
              <p:cNvSpPr/>
              <p:nvPr/>
            </p:nvSpPr>
            <p:spPr>
              <a:xfrm>
                <a:off x="47028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8"/>
              <p:cNvSpPr/>
              <p:nvPr/>
            </p:nvSpPr>
            <p:spPr>
              <a:xfrm>
                <a:off x="45435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8"/>
              <p:cNvSpPr/>
              <p:nvPr/>
            </p:nvSpPr>
            <p:spPr>
              <a:xfrm>
                <a:off x="43842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8"/>
              <p:cNvSpPr/>
              <p:nvPr/>
            </p:nvSpPr>
            <p:spPr>
              <a:xfrm>
                <a:off x="42252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8"/>
              <p:cNvSpPr/>
              <p:nvPr/>
            </p:nvSpPr>
            <p:spPr>
              <a:xfrm>
                <a:off x="40659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8"/>
              <p:cNvSpPr/>
              <p:nvPr/>
            </p:nvSpPr>
            <p:spPr>
              <a:xfrm>
                <a:off x="39066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8"/>
              <p:cNvSpPr/>
              <p:nvPr/>
            </p:nvSpPr>
            <p:spPr>
              <a:xfrm>
                <a:off x="37473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8"/>
              <p:cNvSpPr/>
              <p:nvPr/>
            </p:nvSpPr>
            <p:spPr>
              <a:xfrm>
                <a:off x="35883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8"/>
              <p:cNvSpPr/>
              <p:nvPr/>
            </p:nvSpPr>
            <p:spPr>
              <a:xfrm>
                <a:off x="34290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8"/>
              <p:cNvSpPr/>
              <p:nvPr/>
            </p:nvSpPr>
            <p:spPr>
              <a:xfrm>
                <a:off x="32698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8"/>
              <p:cNvSpPr/>
              <p:nvPr/>
            </p:nvSpPr>
            <p:spPr>
              <a:xfrm>
                <a:off x="31105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8"/>
              <p:cNvSpPr/>
              <p:nvPr/>
            </p:nvSpPr>
            <p:spPr>
              <a:xfrm>
                <a:off x="29515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8"/>
              <p:cNvSpPr/>
              <p:nvPr/>
            </p:nvSpPr>
            <p:spPr>
              <a:xfrm>
                <a:off x="2792225"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8"/>
              <p:cNvSpPr/>
              <p:nvPr/>
            </p:nvSpPr>
            <p:spPr>
              <a:xfrm>
                <a:off x="2632925" y="680675"/>
                <a:ext cx="6375" cy="4476850"/>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8"/>
              <p:cNvSpPr/>
              <p:nvPr/>
            </p:nvSpPr>
            <p:spPr>
              <a:xfrm>
                <a:off x="24736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8"/>
              <p:cNvSpPr/>
              <p:nvPr/>
            </p:nvSpPr>
            <p:spPr>
              <a:xfrm>
                <a:off x="23146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8"/>
              <p:cNvSpPr/>
              <p:nvPr/>
            </p:nvSpPr>
            <p:spPr>
              <a:xfrm>
                <a:off x="21553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8"/>
              <p:cNvSpPr/>
              <p:nvPr/>
            </p:nvSpPr>
            <p:spPr>
              <a:xfrm>
                <a:off x="19960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8"/>
              <p:cNvSpPr/>
              <p:nvPr/>
            </p:nvSpPr>
            <p:spPr>
              <a:xfrm>
                <a:off x="18367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8"/>
              <p:cNvSpPr/>
              <p:nvPr/>
            </p:nvSpPr>
            <p:spPr>
              <a:xfrm>
                <a:off x="16777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8"/>
              <p:cNvSpPr/>
              <p:nvPr/>
            </p:nvSpPr>
            <p:spPr>
              <a:xfrm>
                <a:off x="15184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8"/>
              <p:cNvSpPr/>
              <p:nvPr/>
            </p:nvSpPr>
            <p:spPr>
              <a:xfrm>
                <a:off x="13592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8"/>
              <p:cNvSpPr/>
              <p:nvPr/>
            </p:nvSpPr>
            <p:spPr>
              <a:xfrm>
                <a:off x="11999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8"/>
              <p:cNvSpPr/>
              <p:nvPr/>
            </p:nvSpPr>
            <p:spPr>
              <a:xfrm>
                <a:off x="10409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8"/>
              <p:cNvSpPr/>
              <p:nvPr/>
            </p:nvSpPr>
            <p:spPr>
              <a:xfrm>
                <a:off x="8816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8"/>
              <p:cNvSpPr/>
              <p:nvPr/>
            </p:nvSpPr>
            <p:spPr>
              <a:xfrm>
                <a:off x="72232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8"/>
              <p:cNvSpPr/>
              <p:nvPr/>
            </p:nvSpPr>
            <p:spPr>
              <a:xfrm>
                <a:off x="563050" y="680675"/>
                <a:ext cx="6650" cy="4476850"/>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8"/>
              <p:cNvSpPr/>
              <p:nvPr/>
            </p:nvSpPr>
            <p:spPr>
              <a:xfrm>
                <a:off x="40405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2" name="Google Shape;4012;p28"/>
          <p:cNvGrpSpPr/>
          <p:nvPr/>
        </p:nvGrpSpPr>
        <p:grpSpPr>
          <a:xfrm>
            <a:off x="217699" y="-198137"/>
            <a:ext cx="9043350" cy="5024355"/>
            <a:chOff x="217699" y="-198137"/>
            <a:chExt cx="9043350" cy="5024355"/>
          </a:xfrm>
        </p:grpSpPr>
        <p:sp>
          <p:nvSpPr>
            <p:cNvPr id="4013" name="Google Shape;4013;p28"/>
            <p:cNvSpPr/>
            <p:nvPr/>
          </p:nvSpPr>
          <p:spPr>
            <a:xfrm>
              <a:off x="217700" y="-198137"/>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8"/>
            <p:cNvSpPr/>
            <p:nvPr/>
          </p:nvSpPr>
          <p:spPr>
            <a:xfrm>
              <a:off x="2500800" y="1713090"/>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8"/>
            <p:cNvSpPr/>
            <p:nvPr/>
          </p:nvSpPr>
          <p:spPr>
            <a:xfrm flipH="1">
              <a:off x="217699" y="1711252"/>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8"/>
            <p:cNvSpPr/>
            <p:nvPr/>
          </p:nvSpPr>
          <p:spPr>
            <a:xfrm>
              <a:off x="2764174" y="174074"/>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7" name="Google Shape;4017;p28"/>
          <p:cNvGrpSpPr/>
          <p:nvPr/>
        </p:nvGrpSpPr>
        <p:grpSpPr>
          <a:xfrm rot="-2850514">
            <a:off x="7678981" y="-290216"/>
            <a:ext cx="2015643" cy="2357460"/>
            <a:chOff x="7723432" y="3235687"/>
            <a:chExt cx="2015584" cy="2357390"/>
          </a:xfrm>
        </p:grpSpPr>
        <p:sp>
          <p:nvSpPr>
            <p:cNvPr id="4018" name="Google Shape;4018;p28"/>
            <p:cNvSpPr/>
            <p:nvPr/>
          </p:nvSpPr>
          <p:spPr>
            <a:xfrm>
              <a:off x="7766610" y="4761672"/>
              <a:ext cx="932862" cy="831405"/>
            </a:xfrm>
            <a:custGeom>
              <a:avLst/>
              <a:gdLst/>
              <a:ahLst/>
              <a:cxnLst/>
              <a:rect l="l" t="t" r="r" b="b"/>
              <a:pathLst>
                <a:path w="16247" h="14480" extrusionOk="0">
                  <a:moveTo>
                    <a:pt x="9921" y="1"/>
                  </a:moveTo>
                  <a:cubicBezTo>
                    <a:pt x="9324" y="1"/>
                    <a:pt x="8926" y="73"/>
                    <a:pt x="8926" y="73"/>
                  </a:cubicBezTo>
                  <a:cubicBezTo>
                    <a:pt x="7080" y="301"/>
                    <a:pt x="7240" y="2214"/>
                    <a:pt x="8070" y="2937"/>
                  </a:cubicBezTo>
                  <a:cubicBezTo>
                    <a:pt x="9033" y="3780"/>
                    <a:pt x="11589" y="2883"/>
                    <a:pt x="11723" y="4650"/>
                  </a:cubicBezTo>
                  <a:cubicBezTo>
                    <a:pt x="11835" y="6198"/>
                    <a:pt x="10211" y="6767"/>
                    <a:pt x="8255" y="6767"/>
                  </a:cubicBezTo>
                  <a:cubicBezTo>
                    <a:pt x="7168" y="6767"/>
                    <a:pt x="5977" y="6591"/>
                    <a:pt x="4925" y="6309"/>
                  </a:cubicBezTo>
                  <a:cubicBezTo>
                    <a:pt x="3896" y="6033"/>
                    <a:pt x="3055" y="5917"/>
                    <a:pt x="2383" y="5917"/>
                  </a:cubicBezTo>
                  <a:cubicBezTo>
                    <a:pt x="1134" y="5917"/>
                    <a:pt x="473" y="6317"/>
                    <a:pt x="282" y="6831"/>
                  </a:cubicBezTo>
                  <a:cubicBezTo>
                    <a:pt x="1" y="7620"/>
                    <a:pt x="2543" y="10738"/>
                    <a:pt x="4002" y="12665"/>
                  </a:cubicBezTo>
                  <a:cubicBezTo>
                    <a:pt x="4887" y="13826"/>
                    <a:pt x="5678" y="14480"/>
                    <a:pt x="6340" y="14480"/>
                  </a:cubicBezTo>
                  <a:cubicBezTo>
                    <a:pt x="6769" y="14480"/>
                    <a:pt x="7144" y="14205"/>
                    <a:pt x="7454" y="13615"/>
                  </a:cubicBezTo>
                  <a:cubicBezTo>
                    <a:pt x="8244" y="12117"/>
                    <a:pt x="5608" y="10203"/>
                    <a:pt x="5420" y="9454"/>
                  </a:cubicBezTo>
                  <a:cubicBezTo>
                    <a:pt x="5381" y="9298"/>
                    <a:pt x="5478" y="9240"/>
                    <a:pt x="5683" y="9240"/>
                  </a:cubicBezTo>
                  <a:cubicBezTo>
                    <a:pt x="6263" y="9240"/>
                    <a:pt x="7710" y="9700"/>
                    <a:pt x="9405" y="9700"/>
                  </a:cubicBezTo>
                  <a:cubicBezTo>
                    <a:pt x="9996" y="9700"/>
                    <a:pt x="10617" y="9645"/>
                    <a:pt x="11241" y="9494"/>
                  </a:cubicBezTo>
                  <a:cubicBezTo>
                    <a:pt x="13369" y="8972"/>
                    <a:pt x="16246" y="7179"/>
                    <a:pt x="15002" y="3392"/>
                  </a:cubicBezTo>
                  <a:cubicBezTo>
                    <a:pt x="14024" y="431"/>
                    <a:pt x="11378" y="1"/>
                    <a:pt x="9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8"/>
            <p:cNvSpPr/>
            <p:nvPr/>
          </p:nvSpPr>
          <p:spPr>
            <a:xfrm>
              <a:off x="8376556" y="4889943"/>
              <a:ext cx="279853" cy="379243"/>
            </a:xfrm>
            <a:custGeom>
              <a:avLst/>
              <a:gdLst/>
              <a:ahLst/>
              <a:cxnLst/>
              <a:rect l="l" t="t" r="r" b="b"/>
              <a:pathLst>
                <a:path w="4874" h="6605" extrusionOk="0">
                  <a:moveTo>
                    <a:pt x="3091" y="0"/>
                  </a:moveTo>
                  <a:cubicBezTo>
                    <a:pt x="2987" y="0"/>
                    <a:pt x="3006" y="214"/>
                    <a:pt x="3201" y="623"/>
                  </a:cubicBezTo>
                  <a:cubicBezTo>
                    <a:pt x="3295" y="837"/>
                    <a:pt x="4379" y="2135"/>
                    <a:pt x="3562" y="4021"/>
                  </a:cubicBezTo>
                  <a:cubicBezTo>
                    <a:pt x="2754" y="5891"/>
                    <a:pt x="1" y="6604"/>
                    <a:pt x="588" y="6604"/>
                  </a:cubicBezTo>
                  <a:cubicBezTo>
                    <a:pt x="593" y="6604"/>
                    <a:pt x="599" y="6604"/>
                    <a:pt x="605" y="6604"/>
                  </a:cubicBezTo>
                  <a:cubicBezTo>
                    <a:pt x="1261" y="6604"/>
                    <a:pt x="2907" y="6377"/>
                    <a:pt x="3990" y="4021"/>
                  </a:cubicBezTo>
                  <a:cubicBezTo>
                    <a:pt x="4874" y="2095"/>
                    <a:pt x="3335" y="168"/>
                    <a:pt x="3335" y="168"/>
                  </a:cubicBezTo>
                  <a:cubicBezTo>
                    <a:pt x="3227" y="55"/>
                    <a:pt x="3143" y="0"/>
                    <a:pt x="3091"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8"/>
            <p:cNvSpPr/>
            <p:nvPr/>
          </p:nvSpPr>
          <p:spPr>
            <a:xfrm>
              <a:off x="8504539" y="4853597"/>
              <a:ext cx="51216" cy="39159"/>
            </a:xfrm>
            <a:custGeom>
              <a:avLst/>
              <a:gdLst/>
              <a:ahLst/>
              <a:cxnLst/>
              <a:rect l="l" t="t" r="r" b="b"/>
              <a:pathLst>
                <a:path w="892" h="682" extrusionOk="0">
                  <a:moveTo>
                    <a:pt x="140" y="0"/>
                  </a:moveTo>
                  <a:cubicBezTo>
                    <a:pt x="0" y="0"/>
                    <a:pt x="374" y="682"/>
                    <a:pt x="597" y="682"/>
                  </a:cubicBezTo>
                  <a:cubicBezTo>
                    <a:pt x="627" y="682"/>
                    <a:pt x="655" y="669"/>
                    <a:pt x="678" y="640"/>
                  </a:cubicBezTo>
                  <a:cubicBezTo>
                    <a:pt x="892" y="372"/>
                    <a:pt x="223" y="38"/>
                    <a:pt x="223" y="38"/>
                  </a:cubicBezTo>
                  <a:cubicBezTo>
                    <a:pt x="185" y="12"/>
                    <a:pt x="158" y="0"/>
                    <a:pt x="14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8"/>
            <p:cNvSpPr/>
            <p:nvPr/>
          </p:nvSpPr>
          <p:spPr>
            <a:xfrm>
              <a:off x="7723432" y="4621286"/>
              <a:ext cx="497350" cy="171621"/>
            </a:xfrm>
            <a:custGeom>
              <a:avLst/>
              <a:gdLst/>
              <a:ahLst/>
              <a:cxnLst/>
              <a:rect l="l" t="t" r="r" b="b"/>
              <a:pathLst>
                <a:path w="8662" h="2989" extrusionOk="0">
                  <a:moveTo>
                    <a:pt x="7368" y="1"/>
                  </a:moveTo>
                  <a:cubicBezTo>
                    <a:pt x="6549" y="1"/>
                    <a:pt x="1194" y="618"/>
                    <a:pt x="1194" y="618"/>
                  </a:cubicBezTo>
                  <a:cubicBezTo>
                    <a:pt x="0" y="1012"/>
                    <a:pt x="775" y="2989"/>
                    <a:pt x="1348" y="2989"/>
                  </a:cubicBezTo>
                  <a:cubicBezTo>
                    <a:pt x="1360" y="2989"/>
                    <a:pt x="1371" y="2988"/>
                    <a:pt x="1382" y="2987"/>
                  </a:cubicBezTo>
                  <a:cubicBezTo>
                    <a:pt x="1904" y="2920"/>
                    <a:pt x="5530" y="2491"/>
                    <a:pt x="7176" y="2331"/>
                  </a:cubicBezTo>
                  <a:cubicBezTo>
                    <a:pt x="8661" y="2197"/>
                    <a:pt x="7992" y="56"/>
                    <a:pt x="7430" y="2"/>
                  </a:cubicBezTo>
                  <a:cubicBezTo>
                    <a:pt x="7414" y="1"/>
                    <a:pt x="7393" y="1"/>
                    <a:pt x="7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8"/>
            <p:cNvSpPr/>
            <p:nvPr/>
          </p:nvSpPr>
          <p:spPr>
            <a:xfrm>
              <a:off x="7950116" y="4634664"/>
              <a:ext cx="204693" cy="22450"/>
            </a:xfrm>
            <a:custGeom>
              <a:avLst/>
              <a:gdLst/>
              <a:ahLst/>
              <a:cxnLst/>
              <a:rect l="l" t="t" r="r" b="b"/>
              <a:pathLst>
                <a:path w="3565" h="391" extrusionOk="0">
                  <a:moveTo>
                    <a:pt x="2957" y="0"/>
                  </a:moveTo>
                  <a:cubicBezTo>
                    <a:pt x="2121" y="0"/>
                    <a:pt x="177" y="291"/>
                    <a:pt x="177" y="291"/>
                  </a:cubicBezTo>
                  <a:cubicBezTo>
                    <a:pt x="0" y="363"/>
                    <a:pt x="138" y="391"/>
                    <a:pt x="435" y="391"/>
                  </a:cubicBezTo>
                  <a:cubicBezTo>
                    <a:pt x="1308" y="391"/>
                    <a:pt x="3564" y="147"/>
                    <a:pt x="3295" y="37"/>
                  </a:cubicBezTo>
                  <a:cubicBezTo>
                    <a:pt x="3238" y="11"/>
                    <a:pt x="3118" y="0"/>
                    <a:pt x="295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8"/>
            <p:cNvSpPr/>
            <p:nvPr/>
          </p:nvSpPr>
          <p:spPr>
            <a:xfrm>
              <a:off x="7918709" y="4653210"/>
              <a:ext cx="36116" cy="8842"/>
            </a:xfrm>
            <a:custGeom>
              <a:avLst/>
              <a:gdLst/>
              <a:ahLst/>
              <a:cxnLst/>
              <a:rect l="l" t="t" r="r" b="b"/>
              <a:pathLst>
                <a:path w="629" h="154" extrusionOk="0">
                  <a:moveTo>
                    <a:pt x="325" y="1"/>
                  </a:moveTo>
                  <a:cubicBezTo>
                    <a:pt x="220" y="1"/>
                    <a:pt x="108" y="22"/>
                    <a:pt x="55" y="75"/>
                  </a:cubicBezTo>
                  <a:cubicBezTo>
                    <a:pt x="0" y="135"/>
                    <a:pt x="68" y="153"/>
                    <a:pt x="167" y="153"/>
                  </a:cubicBezTo>
                  <a:cubicBezTo>
                    <a:pt x="312" y="153"/>
                    <a:pt x="523" y="116"/>
                    <a:pt x="523" y="116"/>
                  </a:cubicBezTo>
                  <a:cubicBezTo>
                    <a:pt x="628" y="51"/>
                    <a:pt x="484" y="1"/>
                    <a:pt x="325"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8"/>
            <p:cNvSpPr/>
            <p:nvPr/>
          </p:nvSpPr>
          <p:spPr>
            <a:xfrm>
              <a:off x="8873791" y="4551122"/>
              <a:ext cx="723862" cy="787826"/>
            </a:xfrm>
            <a:custGeom>
              <a:avLst/>
              <a:gdLst/>
              <a:ahLst/>
              <a:cxnLst/>
              <a:rect l="l" t="t" r="r" b="b"/>
              <a:pathLst>
                <a:path w="12607" h="13721" extrusionOk="0">
                  <a:moveTo>
                    <a:pt x="3008" y="0"/>
                  </a:moveTo>
                  <a:cubicBezTo>
                    <a:pt x="2766" y="0"/>
                    <a:pt x="2475" y="57"/>
                    <a:pt x="2128" y="167"/>
                  </a:cubicBezTo>
                  <a:cubicBezTo>
                    <a:pt x="442" y="703"/>
                    <a:pt x="456" y="8290"/>
                    <a:pt x="429" y="8558"/>
                  </a:cubicBezTo>
                  <a:cubicBezTo>
                    <a:pt x="429" y="8558"/>
                    <a:pt x="1" y="13268"/>
                    <a:pt x="549" y="13709"/>
                  </a:cubicBezTo>
                  <a:cubicBezTo>
                    <a:pt x="559" y="13717"/>
                    <a:pt x="577" y="13721"/>
                    <a:pt x="602" y="13721"/>
                  </a:cubicBezTo>
                  <a:cubicBezTo>
                    <a:pt x="1272" y="13721"/>
                    <a:pt x="7253" y="11060"/>
                    <a:pt x="7253" y="11060"/>
                  </a:cubicBezTo>
                  <a:cubicBezTo>
                    <a:pt x="7253" y="11060"/>
                    <a:pt x="7548" y="11970"/>
                    <a:pt x="8003" y="12920"/>
                  </a:cubicBezTo>
                  <a:cubicBezTo>
                    <a:pt x="8070" y="13053"/>
                    <a:pt x="8217" y="13109"/>
                    <a:pt x="8413" y="13109"/>
                  </a:cubicBezTo>
                  <a:cubicBezTo>
                    <a:pt x="9240" y="13109"/>
                    <a:pt x="10929" y="12130"/>
                    <a:pt x="11081" y="11903"/>
                  </a:cubicBezTo>
                  <a:cubicBezTo>
                    <a:pt x="11201" y="11742"/>
                    <a:pt x="10238" y="9842"/>
                    <a:pt x="10238" y="9842"/>
                  </a:cubicBezTo>
                  <a:cubicBezTo>
                    <a:pt x="10238" y="9842"/>
                    <a:pt x="10759" y="9628"/>
                    <a:pt x="11148" y="9468"/>
                  </a:cubicBezTo>
                  <a:cubicBezTo>
                    <a:pt x="12512" y="8905"/>
                    <a:pt x="12606" y="6898"/>
                    <a:pt x="11081" y="6631"/>
                  </a:cubicBezTo>
                  <a:cubicBezTo>
                    <a:pt x="11021" y="6619"/>
                    <a:pt x="10956" y="6614"/>
                    <a:pt x="10886" y="6614"/>
                  </a:cubicBezTo>
                  <a:cubicBezTo>
                    <a:pt x="10206" y="6614"/>
                    <a:pt x="9127" y="7099"/>
                    <a:pt x="9127" y="7099"/>
                  </a:cubicBezTo>
                  <a:cubicBezTo>
                    <a:pt x="9127" y="7099"/>
                    <a:pt x="8551" y="5694"/>
                    <a:pt x="8257" y="4971"/>
                  </a:cubicBezTo>
                  <a:cubicBezTo>
                    <a:pt x="8144" y="4700"/>
                    <a:pt x="7886" y="4593"/>
                    <a:pt x="7560" y="4593"/>
                  </a:cubicBezTo>
                  <a:cubicBezTo>
                    <a:pt x="7002" y="4593"/>
                    <a:pt x="6246" y="4911"/>
                    <a:pt x="5688" y="5266"/>
                  </a:cubicBezTo>
                  <a:cubicBezTo>
                    <a:pt x="4818" y="5828"/>
                    <a:pt x="6210" y="7888"/>
                    <a:pt x="6036" y="8076"/>
                  </a:cubicBezTo>
                  <a:cubicBezTo>
                    <a:pt x="5808" y="8317"/>
                    <a:pt x="3640" y="9160"/>
                    <a:pt x="3373" y="9267"/>
                  </a:cubicBezTo>
                  <a:cubicBezTo>
                    <a:pt x="3369" y="9268"/>
                    <a:pt x="3366" y="9269"/>
                    <a:pt x="3363" y="9269"/>
                  </a:cubicBezTo>
                  <a:cubicBezTo>
                    <a:pt x="3109" y="9269"/>
                    <a:pt x="3777" y="5129"/>
                    <a:pt x="3975" y="2750"/>
                  </a:cubicBezTo>
                  <a:cubicBezTo>
                    <a:pt x="4134" y="848"/>
                    <a:pt x="3939" y="0"/>
                    <a:pt x="30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8"/>
            <p:cNvSpPr/>
            <p:nvPr/>
          </p:nvSpPr>
          <p:spPr>
            <a:xfrm>
              <a:off x="9065795" y="4649708"/>
              <a:ext cx="22450" cy="44211"/>
            </a:xfrm>
            <a:custGeom>
              <a:avLst/>
              <a:gdLst/>
              <a:ahLst/>
              <a:cxnLst/>
              <a:rect l="l" t="t" r="r" b="b"/>
              <a:pathLst>
                <a:path w="391" h="770" extrusionOk="0">
                  <a:moveTo>
                    <a:pt x="266" y="0"/>
                  </a:moveTo>
                  <a:cubicBezTo>
                    <a:pt x="63" y="0"/>
                    <a:pt x="1" y="770"/>
                    <a:pt x="167" y="770"/>
                  </a:cubicBezTo>
                  <a:cubicBezTo>
                    <a:pt x="174" y="770"/>
                    <a:pt x="181" y="768"/>
                    <a:pt x="189" y="765"/>
                  </a:cubicBezTo>
                  <a:cubicBezTo>
                    <a:pt x="390" y="672"/>
                    <a:pt x="337" y="29"/>
                    <a:pt x="337" y="29"/>
                  </a:cubicBezTo>
                  <a:cubicBezTo>
                    <a:pt x="311" y="9"/>
                    <a:pt x="288" y="0"/>
                    <a:pt x="26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8"/>
            <p:cNvSpPr/>
            <p:nvPr/>
          </p:nvSpPr>
          <p:spPr>
            <a:xfrm>
              <a:off x="9035134" y="4704254"/>
              <a:ext cx="46164" cy="291394"/>
            </a:xfrm>
            <a:custGeom>
              <a:avLst/>
              <a:gdLst/>
              <a:ahLst/>
              <a:cxnLst/>
              <a:rect l="l" t="t" r="r" b="b"/>
              <a:pathLst>
                <a:path w="804" h="5075" extrusionOk="0">
                  <a:moveTo>
                    <a:pt x="690" y="0"/>
                  </a:moveTo>
                  <a:cubicBezTo>
                    <a:pt x="578" y="0"/>
                    <a:pt x="494" y="529"/>
                    <a:pt x="402" y="1314"/>
                  </a:cubicBezTo>
                  <a:cubicBezTo>
                    <a:pt x="295" y="2344"/>
                    <a:pt x="1" y="5074"/>
                    <a:pt x="282" y="5074"/>
                  </a:cubicBezTo>
                  <a:cubicBezTo>
                    <a:pt x="549" y="5061"/>
                    <a:pt x="804" y="163"/>
                    <a:pt x="804" y="163"/>
                  </a:cubicBezTo>
                  <a:cubicBezTo>
                    <a:pt x="762" y="52"/>
                    <a:pt x="725" y="0"/>
                    <a:pt x="69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8"/>
            <p:cNvSpPr/>
            <p:nvPr/>
          </p:nvSpPr>
          <p:spPr>
            <a:xfrm>
              <a:off x="9334739" y="4878689"/>
              <a:ext cx="190109" cy="127754"/>
            </a:xfrm>
            <a:custGeom>
              <a:avLst/>
              <a:gdLst/>
              <a:ahLst/>
              <a:cxnLst/>
              <a:rect l="l" t="t" r="r" b="b"/>
              <a:pathLst>
                <a:path w="3311" h="2225" extrusionOk="0">
                  <a:moveTo>
                    <a:pt x="106" y="1"/>
                  </a:moveTo>
                  <a:cubicBezTo>
                    <a:pt x="0" y="1"/>
                    <a:pt x="657" y="2201"/>
                    <a:pt x="858" y="2224"/>
                  </a:cubicBezTo>
                  <a:cubicBezTo>
                    <a:pt x="863" y="2225"/>
                    <a:pt x="870" y="2225"/>
                    <a:pt x="876" y="2225"/>
                  </a:cubicBezTo>
                  <a:cubicBezTo>
                    <a:pt x="1184" y="2225"/>
                    <a:pt x="3032" y="1376"/>
                    <a:pt x="3293" y="1193"/>
                  </a:cubicBezTo>
                  <a:cubicBezTo>
                    <a:pt x="3309" y="1182"/>
                    <a:pt x="3311" y="1177"/>
                    <a:pt x="3301" y="1177"/>
                  </a:cubicBezTo>
                  <a:cubicBezTo>
                    <a:pt x="3191" y="1177"/>
                    <a:pt x="1614" y="1811"/>
                    <a:pt x="1086" y="1836"/>
                  </a:cubicBezTo>
                  <a:cubicBezTo>
                    <a:pt x="1085" y="1836"/>
                    <a:pt x="1084" y="1836"/>
                    <a:pt x="1083" y="1836"/>
                  </a:cubicBezTo>
                  <a:cubicBezTo>
                    <a:pt x="893" y="1836"/>
                    <a:pt x="269" y="297"/>
                    <a:pt x="269" y="297"/>
                  </a:cubicBezTo>
                  <a:cubicBezTo>
                    <a:pt x="178" y="88"/>
                    <a:pt x="127" y="1"/>
                    <a:pt x="10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8"/>
            <p:cNvSpPr/>
            <p:nvPr/>
          </p:nvSpPr>
          <p:spPr>
            <a:xfrm>
              <a:off x="8906864" y="3568249"/>
              <a:ext cx="686139" cy="833817"/>
            </a:xfrm>
            <a:custGeom>
              <a:avLst/>
              <a:gdLst/>
              <a:ahLst/>
              <a:cxnLst/>
              <a:rect l="l" t="t" r="r" b="b"/>
              <a:pathLst>
                <a:path w="11950" h="14522" extrusionOk="0">
                  <a:moveTo>
                    <a:pt x="4854" y="1"/>
                  </a:moveTo>
                  <a:cubicBezTo>
                    <a:pt x="4224" y="1"/>
                    <a:pt x="3912" y="199"/>
                    <a:pt x="3841" y="398"/>
                  </a:cubicBezTo>
                  <a:cubicBezTo>
                    <a:pt x="3720" y="719"/>
                    <a:pt x="1646" y="6366"/>
                    <a:pt x="1472" y="6848"/>
                  </a:cubicBezTo>
                  <a:cubicBezTo>
                    <a:pt x="1298" y="7329"/>
                    <a:pt x="3948" y="7918"/>
                    <a:pt x="5553" y="8373"/>
                  </a:cubicBezTo>
                  <a:cubicBezTo>
                    <a:pt x="7159" y="8842"/>
                    <a:pt x="7186" y="9912"/>
                    <a:pt x="6410" y="10862"/>
                  </a:cubicBezTo>
                  <a:cubicBezTo>
                    <a:pt x="6158" y="11171"/>
                    <a:pt x="5785" y="11303"/>
                    <a:pt x="5369" y="11303"/>
                  </a:cubicBezTo>
                  <a:cubicBezTo>
                    <a:pt x="4506" y="11303"/>
                    <a:pt x="3455" y="10733"/>
                    <a:pt x="2904" y="9992"/>
                  </a:cubicBezTo>
                  <a:cubicBezTo>
                    <a:pt x="2515" y="9470"/>
                    <a:pt x="2008" y="9181"/>
                    <a:pt x="1542" y="9181"/>
                  </a:cubicBezTo>
                  <a:cubicBezTo>
                    <a:pt x="1031" y="9181"/>
                    <a:pt x="571" y="9530"/>
                    <a:pt x="375" y="10300"/>
                  </a:cubicBezTo>
                  <a:cubicBezTo>
                    <a:pt x="0" y="11786"/>
                    <a:pt x="1646" y="13739"/>
                    <a:pt x="3359" y="14234"/>
                  </a:cubicBezTo>
                  <a:cubicBezTo>
                    <a:pt x="3912" y="14392"/>
                    <a:pt x="4564" y="14522"/>
                    <a:pt x="5253" y="14522"/>
                  </a:cubicBezTo>
                  <a:cubicBezTo>
                    <a:pt x="6498" y="14522"/>
                    <a:pt x="7864" y="14097"/>
                    <a:pt x="8992" y="12642"/>
                  </a:cubicBezTo>
                  <a:cubicBezTo>
                    <a:pt x="10745" y="10380"/>
                    <a:pt x="9943" y="7570"/>
                    <a:pt x="8752" y="6593"/>
                  </a:cubicBezTo>
                  <a:cubicBezTo>
                    <a:pt x="7561" y="5617"/>
                    <a:pt x="5513" y="5122"/>
                    <a:pt x="5513" y="5122"/>
                  </a:cubicBezTo>
                  <a:cubicBezTo>
                    <a:pt x="5513" y="5122"/>
                    <a:pt x="5781" y="3435"/>
                    <a:pt x="6182" y="3328"/>
                  </a:cubicBezTo>
                  <a:cubicBezTo>
                    <a:pt x="6199" y="3323"/>
                    <a:pt x="6220" y="3321"/>
                    <a:pt x="6245" y="3321"/>
                  </a:cubicBezTo>
                  <a:cubicBezTo>
                    <a:pt x="6815" y="3321"/>
                    <a:pt x="9559" y="4547"/>
                    <a:pt x="10373" y="4547"/>
                  </a:cubicBezTo>
                  <a:cubicBezTo>
                    <a:pt x="10381" y="4547"/>
                    <a:pt x="10390" y="4546"/>
                    <a:pt x="10398" y="4546"/>
                  </a:cubicBezTo>
                  <a:cubicBezTo>
                    <a:pt x="11227" y="4506"/>
                    <a:pt x="11950" y="3261"/>
                    <a:pt x="11762" y="2298"/>
                  </a:cubicBezTo>
                  <a:cubicBezTo>
                    <a:pt x="11589" y="1348"/>
                    <a:pt x="6624" y="344"/>
                    <a:pt x="6624" y="344"/>
                  </a:cubicBezTo>
                  <a:cubicBezTo>
                    <a:pt x="5868" y="94"/>
                    <a:pt x="5286" y="1"/>
                    <a:pt x="4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8"/>
            <p:cNvSpPr/>
            <p:nvPr/>
          </p:nvSpPr>
          <p:spPr>
            <a:xfrm>
              <a:off x="9355237" y="3960468"/>
              <a:ext cx="107141" cy="319184"/>
            </a:xfrm>
            <a:custGeom>
              <a:avLst/>
              <a:gdLst/>
              <a:ahLst/>
              <a:cxnLst/>
              <a:rect l="l" t="t" r="r" b="b"/>
              <a:pathLst>
                <a:path w="1866" h="5559" extrusionOk="0">
                  <a:moveTo>
                    <a:pt x="137" y="1"/>
                  </a:moveTo>
                  <a:cubicBezTo>
                    <a:pt x="0" y="1"/>
                    <a:pt x="29" y="121"/>
                    <a:pt x="327" y="351"/>
                  </a:cubicBezTo>
                  <a:cubicBezTo>
                    <a:pt x="474" y="458"/>
                    <a:pt x="1250" y="980"/>
                    <a:pt x="1398" y="2532"/>
                  </a:cubicBezTo>
                  <a:cubicBezTo>
                    <a:pt x="1569" y="4454"/>
                    <a:pt x="408" y="5559"/>
                    <a:pt x="547" y="5559"/>
                  </a:cubicBezTo>
                  <a:cubicBezTo>
                    <a:pt x="560" y="5559"/>
                    <a:pt x="584" y="5549"/>
                    <a:pt x="621" y="5530"/>
                  </a:cubicBezTo>
                  <a:cubicBezTo>
                    <a:pt x="1063" y="5316"/>
                    <a:pt x="1866" y="4419"/>
                    <a:pt x="1746" y="2466"/>
                  </a:cubicBezTo>
                  <a:cubicBezTo>
                    <a:pt x="1665" y="860"/>
                    <a:pt x="367" y="57"/>
                    <a:pt x="367" y="57"/>
                  </a:cubicBezTo>
                  <a:cubicBezTo>
                    <a:pt x="269" y="19"/>
                    <a:pt x="190" y="1"/>
                    <a:pt x="137"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8"/>
            <p:cNvSpPr/>
            <p:nvPr/>
          </p:nvSpPr>
          <p:spPr>
            <a:xfrm>
              <a:off x="9322509" y="3621820"/>
              <a:ext cx="244369" cy="115524"/>
            </a:xfrm>
            <a:custGeom>
              <a:avLst/>
              <a:gdLst/>
              <a:ahLst/>
              <a:cxnLst/>
              <a:rect l="l" t="t" r="r" b="b"/>
              <a:pathLst>
                <a:path w="4256" h="2012" extrusionOk="0">
                  <a:moveTo>
                    <a:pt x="656" y="0"/>
                  </a:moveTo>
                  <a:lnTo>
                    <a:pt x="656" y="0"/>
                  </a:lnTo>
                  <a:cubicBezTo>
                    <a:pt x="0" y="134"/>
                    <a:pt x="2356" y="883"/>
                    <a:pt x="3051" y="1017"/>
                  </a:cubicBezTo>
                  <a:cubicBezTo>
                    <a:pt x="3695" y="1153"/>
                    <a:pt x="4099" y="2012"/>
                    <a:pt x="4187" y="2012"/>
                  </a:cubicBezTo>
                  <a:cubicBezTo>
                    <a:pt x="4194" y="2012"/>
                    <a:pt x="4199" y="2006"/>
                    <a:pt x="4202" y="1994"/>
                  </a:cubicBezTo>
                  <a:cubicBezTo>
                    <a:pt x="4256" y="1833"/>
                    <a:pt x="4149" y="1311"/>
                    <a:pt x="3627" y="1030"/>
                  </a:cubicBezTo>
                  <a:cubicBezTo>
                    <a:pt x="3105" y="749"/>
                    <a:pt x="656" y="0"/>
                    <a:pt x="65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8"/>
            <p:cNvSpPr/>
            <p:nvPr/>
          </p:nvSpPr>
          <p:spPr>
            <a:xfrm>
              <a:off x="9547356" y="3744176"/>
              <a:ext cx="18029" cy="30776"/>
            </a:xfrm>
            <a:custGeom>
              <a:avLst/>
              <a:gdLst/>
              <a:ahLst/>
              <a:cxnLst/>
              <a:rect l="l" t="t" r="r" b="b"/>
              <a:pathLst>
                <a:path w="314" h="536" extrusionOk="0">
                  <a:moveTo>
                    <a:pt x="206" y="0"/>
                  </a:moveTo>
                  <a:cubicBezTo>
                    <a:pt x="90" y="0"/>
                    <a:pt x="0" y="536"/>
                    <a:pt x="120" y="536"/>
                  </a:cubicBezTo>
                  <a:cubicBezTo>
                    <a:pt x="126" y="536"/>
                    <a:pt x="132" y="535"/>
                    <a:pt x="139" y="532"/>
                  </a:cubicBezTo>
                  <a:cubicBezTo>
                    <a:pt x="313" y="465"/>
                    <a:pt x="273" y="64"/>
                    <a:pt x="273" y="64"/>
                  </a:cubicBezTo>
                  <a:cubicBezTo>
                    <a:pt x="251" y="19"/>
                    <a:pt x="228" y="0"/>
                    <a:pt x="20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8"/>
            <p:cNvSpPr/>
            <p:nvPr/>
          </p:nvSpPr>
          <p:spPr>
            <a:xfrm>
              <a:off x="8343426" y="4160051"/>
              <a:ext cx="539954" cy="462441"/>
            </a:xfrm>
            <a:custGeom>
              <a:avLst/>
              <a:gdLst/>
              <a:ahLst/>
              <a:cxnLst/>
              <a:rect l="l" t="t" r="r" b="b"/>
              <a:pathLst>
                <a:path w="9404" h="8054" extrusionOk="0">
                  <a:moveTo>
                    <a:pt x="4766" y="1"/>
                  </a:moveTo>
                  <a:cubicBezTo>
                    <a:pt x="4131" y="1"/>
                    <a:pt x="3436" y="335"/>
                    <a:pt x="3510" y="890"/>
                  </a:cubicBezTo>
                  <a:cubicBezTo>
                    <a:pt x="3537" y="1090"/>
                    <a:pt x="3510" y="1907"/>
                    <a:pt x="3484" y="2910"/>
                  </a:cubicBezTo>
                  <a:lnTo>
                    <a:pt x="1396" y="2910"/>
                  </a:lnTo>
                  <a:cubicBezTo>
                    <a:pt x="0" y="3176"/>
                    <a:pt x="414" y="5145"/>
                    <a:pt x="1049" y="5145"/>
                  </a:cubicBezTo>
                  <a:cubicBezTo>
                    <a:pt x="1053" y="5145"/>
                    <a:pt x="1057" y="5145"/>
                    <a:pt x="1062" y="5145"/>
                  </a:cubicBezTo>
                  <a:cubicBezTo>
                    <a:pt x="1316" y="5145"/>
                    <a:pt x="2266" y="5158"/>
                    <a:pt x="3417" y="5185"/>
                  </a:cubicBezTo>
                  <a:cubicBezTo>
                    <a:pt x="3390" y="5894"/>
                    <a:pt x="3377" y="6564"/>
                    <a:pt x="3377" y="7085"/>
                  </a:cubicBezTo>
                  <a:cubicBezTo>
                    <a:pt x="3377" y="7777"/>
                    <a:pt x="4031" y="8054"/>
                    <a:pt x="4630" y="8054"/>
                  </a:cubicBezTo>
                  <a:cubicBezTo>
                    <a:pt x="5062" y="8054"/>
                    <a:pt x="5465" y="7910"/>
                    <a:pt x="5571" y="7674"/>
                  </a:cubicBezTo>
                  <a:cubicBezTo>
                    <a:pt x="5678" y="7460"/>
                    <a:pt x="5718" y="6443"/>
                    <a:pt x="5745" y="5239"/>
                  </a:cubicBezTo>
                  <a:cubicBezTo>
                    <a:pt x="6521" y="5252"/>
                    <a:pt x="7230" y="5279"/>
                    <a:pt x="7752" y="5279"/>
                  </a:cubicBezTo>
                  <a:cubicBezTo>
                    <a:pt x="7767" y="5279"/>
                    <a:pt x="7782" y="5279"/>
                    <a:pt x="7797" y="5279"/>
                  </a:cubicBezTo>
                  <a:cubicBezTo>
                    <a:pt x="9403" y="5279"/>
                    <a:pt x="8938" y="3110"/>
                    <a:pt x="8328" y="2991"/>
                  </a:cubicBezTo>
                  <a:cubicBezTo>
                    <a:pt x="8100" y="2950"/>
                    <a:pt x="7003" y="2937"/>
                    <a:pt x="5758" y="2924"/>
                  </a:cubicBezTo>
                  <a:cubicBezTo>
                    <a:pt x="5758" y="1693"/>
                    <a:pt x="5745" y="716"/>
                    <a:pt x="5745" y="716"/>
                  </a:cubicBezTo>
                  <a:cubicBezTo>
                    <a:pt x="5751" y="219"/>
                    <a:pt x="5278" y="1"/>
                    <a:pt x="47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8"/>
            <p:cNvSpPr/>
            <p:nvPr/>
          </p:nvSpPr>
          <p:spPr>
            <a:xfrm>
              <a:off x="8641824" y="4189966"/>
              <a:ext cx="23828" cy="115926"/>
            </a:xfrm>
            <a:custGeom>
              <a:avLst/>
              <a:gdLst/>
              <a:ahLst/>
              <a:cxnLst/>
              <a:rect l="l" t="t" r="r" b="b"/>
              <a:pathLst>
                <a:path w="415" h="2019" extrusionOk="0">
                  <a:moveTo>
                    <a:pt x="183" y="0"/>
                  </a:moveTo>
                  <a:cubicBezTo>
                    <a:pt x="95" y="0"/>
                    <a:pt x="71" y="281"/>
                    <a:pt x="40" y="663"/>
                  </a:cubicBezTo>
                  <a:cubicBezTo>
                    <a:pt x="1" y="1141"/>
                    <a:pt x="99" y="2018"/>
                    <a:pt x="251" y="2018"/>
                  </a:cubicBezTo>
                  <a:cubicBezTo>
                    <a:pt x="256" y="2018"/>
                    <a:pt x="261" y="2017"/>
                    <a:pt x="267" y="2015"/>
                  </a:cubicBezTo>
                  <a:cubicBezTo>
                    <a:pt x="414" y="1961"/>
                    <a:pt x="267" y="61"/>
                    <a:pt x="267" y="61"/>
                  </a:cubicBezTo>
                  <a:cubicBezTo>
                    <a:pt x="234" y="19"/>
                    <a:pt x="206" y="0"/>
                    <a:pt x="18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8"/>
            <p:cNvSpPr/>
            <p:nvPr/>
          </p:nvSpPr>
          <p:spPr>
            <a:xfrm>
              <a:off x="8635279" y="4174808"/>
              <a:ext cx="17283" cy="14871"/>
            </a:xfrm>
            <a:custGeom>
              <a:avLst/>
              <a:gdLst/>
              <a:ahLst/>
              <a:cxnLst/>
              <a:rect l="l" t="t" r="r" b="b"/>
              <a:pathLst>
                <a:path w="301" h="259" extrusionOk="0">
                  <a:moveTo>
                    <a:pt x="187" y="0"/>
                  </a:moveTo>
                  <a:cubicBezTo>
                    <a:pt x="40" y="0"/>
                    <a:pt x="0" y="258"/>
                    <a:pt x="82" y="258"/>
                  </a:cubicBezTo>
                  <a:cubicBezTo>
                    <a:pt x="83" y="258"/>
                    <a:pt x="85" y="258"/>
                    <a:pt x="87" y="258"/>
                  </a:cubicBezTo>
                  <a:cubicBezTo>
                    <a:pt x="180" y="245"/>
                    <a:pt x="301" y="44"/>
                    <a:pt x="301" y="44"/>
                  </a:cubicBezTo>
                  <a:cubicBezTo>
                    <a:pt x="258" y="13"/>
                    <a:pt x="220" y="0"/>
                    <a:pt x="18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8"/>
            <p:cNvSpPr/>
            <p:nvPr/>
          </p:nvSpPr>
          <p:spPr>
            <a:xfrm>
              <a:off x="8340785" y="3235687"/>
              <a:ext cx="1398231" cy="733164"/>
            </a:xfrm>
            <a:custGeom>
              <a:avLst/>
              <a:gdLst/>
              <a:ahLst/>
              <a:cxnLst/>
              <a:rect l="l" t="t" r="r" b="b"/>
              <a:pathLst>
                <a:path w="24352" h="12769" extrusionOk="0">
                  <a:moveTo>
                    <a:pt x="10598" y="0"/>
                  </a:moveTo>
                  <a:cubicBezTo>
                    <a:pt x="9930" y="0"/>
                    <a:pt x="9137" y="2434"/>
                    <a:pt x="7049" y="7582"/>
                  </a:cubicBezTo>
                  <a:cubicBezTo>
                    <a:pt x="7044" y="7594"/>
                    <a:pt x="7037" y="7600"/>
                    <a:pt x="7030" y="7600"/>
                  </a:cubicBezTo>
                  <a:cubicBezTo>
                    <a:pt x="6865" y="7600"/>
                    <a:pt x="6280" y="4239"/>
                    <a:pt x="5804" y="3995"/>
                  </a:cubicBezTo>
                  <a:cubicBezTo>
                    <a:pt x="5769" y="3976"/>
                    <a:pt x="5715" y="3968"/>
                    <a:pt x="5647" y="3968"/>
                  </a:cubicBezTo>
                  <a:cubicBezTo>
                    <a:pt x="4795" y="3968"/>
                    <a:pt x="1638" y="5324"/>
                    <a:pt x="1576" y="5374"/>
                  </a:cubicBezTo>
                  <a:cubicBezTo>
                    <a:pt x="1" y="6410"/>
                    <a:pt x="1116" y="7409"/>
                    <a:pt x="1438" y="7409"/>
                  </a:cubicBezTo>
                  <a:cubicBezTo>
                    <a:pt x="1444" y="7409"/>
                    <a:pt x="1450" y="7408"/>
                    <a:pt x="1455" y="7408"/>
                  </a:cubicBezTo>
                  <a:cubicBezTo>
                    <a:pt x="1750" y="7367"/>
                    <a:pt x="4667" y="6551"/>
                    <a:pt x="4667" y="6551"/>
                  </a:cubicBezTo>
                  <a:cubicBezTo>
                    <a:pt x="4667" y="6551"/>
                    <a:pt x="5590" y="12118"/>
                    <a:pt x="6179" y="12573"/>
                  </a:cubicBezTo>
                  <a:cubicBezTo>
                    <a:pt x="6351" y="12704"/>
                    <a:pt x="6519" y="12768"/>
                    <a:pt x="6679" y="12768"/>
                  </a:cubicBezTo>
                  <a:cubicBezTo>
                    <a:pt x="7056" y="12768"/>
                    <a:pt x="7390" y="12414"/>
                    <a:pt x="7624" y="11757"/>
                  </a:cubicBezTo>
                  <a:cubicBezTo>
                    <a:pt x="7745" y="11409"/>
                    <a:pt x="11425" y="2523"/>
                    <a:pt x="11425" y="2523"/>
                  </a:cubicBezTo>
                  <a:cubicBezTo>
                    <a:pt x="11425" y="2523"/>
                    <a:pt x="21434" y="5895"/>
                    <a:pt x="22224" y="6163"/>
                  </a:cubicBezTo>
                  <a:cubicBezTo>
                    <a:pt x="22538" y="6270"/>
                    <a:pt x="22854" y="6349"/>
                    <a:pt x="23138" y="6349"/>
                  </a:cubicBezTo>
                  <a:cubicBezTo>
                    <a:pt x="23567" y="6349"/>
                    <a:pt x="23923" y="6168"/>
                    <a:pt x="24084" y="5628"/>
                  </a:cubicBezTo>
                  <a:cubicBezTo>
                    <a:pt x="24351" y="4745"/>
                    <a:pt x="23843" y="4517"/>
                    <a:pt x="23388" y="4236"/>
                  </a:cubicBezTo>
                  <a:cubicBezTo>
                    <a:pt x="22933" y="3942"/>
                    <a:pt x="11117" y="115"/>
                    <a:pt x="10662" y="8"/>
                  </a:cubicBezTo>
                  <a:cubicBezTo>
                    <a:pt x="10641" y="3"/>
                    <a:pt x="10620" y="0"/>
                    <a:pt x="10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8"/>
            <p:cNvSpPr/>
            <p:nvPr/>
          </p:nvSpPr>
          <p:spPr>
            <a:xfrm>
              <a:off x="9159558" y="3334273"/>
              <a:ext cx="446593" cy="141477"/>
            </a:xfrm>
            <a:custGeom>
              <a:avLst/>
              <a:gdLst/>
              <a:ahLst/>
              <a:cxnLst/>
              <a:rect l="l" t="t" r="r" b="b"/>
              <a:pathLst>
                <a:path w="7778" h="2464" extrusionOk="0">
                  <a:moveTo>
                    <a:pt x="952" y="0"/>
                  </a:moveTo>
                  <a:cubicBezTo>
                    <a:pt x="1" y="0"/>
                    <a:pt x="7189" y="2464"/>
                    <a:pt x="7737" y="2464"/>
                  </a:cubicBezTo>
                  <a:cubicBezTo>
                    <a:pt x="7768" y="2464"/>
                    <a:pt x="7778" y="2456"/>
                    <a:pt x="7763" y="2439"/>
                  </a:cubicBezTo>
                  <a:cubicBezTo>
                    <a:pt x="7482" y="2118"/>
                    <a:pt x="1019" y="3"/>
                    <a:pt x="1019" y="3"/>
                  </a:cubicBezTo>
                  <a:cubicBezTo>
                    <a:pt x="993" y="1"/>
                    <a:pt x="971" y="0"/>
                    <a:pt x="952"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7" name="Google Shape;4037;p28"/>
          <p:cNvGrpSpPr/>
          <p:nvPr/>
        </p:nvGrpSpPr>
        <p:grpSpPr>
          <a:xfrm rot="-4076658">
            <a:off x="-381147" y="3360319"/>
            <a:ext cx="1920875" cy="2106502"/>
            <a:chOff x="-504056" y="-527878"/>
            <a:chExt cx="1920915" cy="2106546"/>
          </a:xfrm>
        </p:grpSpPr>
        <p:sp>
          <p:nvSpPr>
            <p:cNvPr id="4038" name="Google Shape;4038;p28"/>
            <p:cNvSpPr/>
            <p:nvPr/>
          </p:nvSpPr>
          <p:spPr>
            <a:xfrm rot="7363217">
              <a:off x="523958" y="-398243"/>
              <a:ext cx="733693" cy="779150"/>
            </a:xfrm>
            <a:custGeom>
              <a:avLst/>
              <a:gdLst/>
              <a:ahLst/>
              <a:cxnLst/>
              <a:rect l="l" t="t" r="r" b="b"/>
              <a:pathLst>
                <a:path w="14316" h="15204" extrusionOk="0">
                  <a:moveTo>
                    <a:pt x="5349" y="0"/>
                  </a:moveTo>
                  <a:cubicBezTo>
                    <a:pt x="5132" y="0"/>
                    <a:pt x="4905" y="12"/>
                    <a:pt x="4668" y="37"/>
                  </a:cubicBezTo>
                  <a:cubicBezTo>
                    <a:pt x="292" y="478"/>
                    <a:pt x="118" y="5242"/>
                    <a:pt x="118" y="5242"/>
                  </a:cubicBezTo>
                  <a:cubicBezTo>
                    <a:pt x="0" y="6500"/>
                    <a:pt x="832" y="7018"/>
                    <a:pt x="1660" y="7018"/>
                  </a:cubicBezTo>
                  <a:cubicBezTo>
                    <a:pt x="2056" y="7018"/>
                    <a:pt x="2451" y="6899"/>
                    <a:pt x="2741" y="6687"/>
                  </a:cubicBezTo>
                  <a:cubicBezTo>
                    <a:pt x="3712" y="5972"/>
                    <a:pt x="3463" y="3486"/>
                    <a:pt x="4966" y="3486"/>
                  </a:cubicBezTo>
                  <a:cubicBezTo>
                    <a:pt x="5037" y="3486"/>
                    <a:pt x="5111" y="3491"/>
                    <a:pt x="5190" y="3503"/>
                  </a:cubicBezTo>
                  <a:cubicBezTo>
                    <a:pt x="7585" y="3837"/>
                    <a:pt x="6755" y="7798"/>
                    <a:pt x="5350" y="10501"/>
                  </a:cubicBezTo>
                  <a:cubicBezTo>
                    <a:pt x="3945" y="13204"/>
                    <a:pt x="4146" y="14676"/>
                    <a:pt x="4855" y="15131"/>
                  </a:cubicBezTo>
                  <a:cubicBezTo>
                    <a:pt x="4932" y="15181"/>
                    <a:pt x="5043" y="15203"/>
                    <a:pt x="5183" y="15203"/>
                  </a:cubicBezTo>
                  <a:cubicBezTo>
                    <a:pt x="6329" y="15203"/>
                    <a:pt x="9401" y="13669"/>
                    <a:pt x="11345" y="12763"/>
                  </a:cubicBezTo>
                  <a:cubicBezTo>
                    <a:pt x="13540" y="11746"/>
                    <a:pt x="14316" y="10688"/>
                    <a:pt x="13018" y="9591"/>
                  </a:cubicBezTo>
                  <a:cubicBezTo>
                    <a:pt x="12760" y="9374"/>
                    <a:pt x="12455" y="9287"/>
                    <a:pt x="12126" y="9287"/>
                  </a:cubicBezTo>
                  <a:cubicBezTo>
                    <a:pt x="10818" y="9287"/>
                    <a:pt x="9131" y="10667"/>
                    <a:pt x="8522" y="10688"/>
                  </a:cubicBezTo>
                  <a:cubicBezTo>
                    <a:pt x="8518" y="10689"/>
                    <a:pt x="8514" y="10689"/>
                    <a:pt x="8510" y="10689"/>
                  </a:cubicBezTo>
                  <a:cubicBezTo>
                    <a:pt x="7768" y="10689"/>
                    <a:pt x="9873" y="8143"/>
                    <a:pt x="9806" y="5015"/>
                  </a:cubicBezTo>
                  <a:cubicBezTo>
                    <a:pt x="9768" y="2951"/>
                    <a:pt x="8772" y="0"/>
                    <a:pt x="5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8"/>
            <p:cNvSpPr/>
            <p:nvPr/>
          </p:nvSpPr>
          <p:spPr>
            <a:xfrm rot="7363217">
              <a:off x="964845" y="-26357"/>
              <a:ext cx="321644" cy="235170"/>
            </a:xfrm>
            <a:custGeom>
              <a:avLst/>
              <a:gdLst/>
              <a:ahLst/>
              <a:cxnLst/>
              <a:rect l="l" t="t" r="r" b="b"/>
              <a:pathLst>
                <a:path w="6276" h="4589" extrusionOk="0">
                  <a:moveTo>
                    <a:pt x="2233" y="1"/>
                  </a:moveTo>
                  <a:cubicBezTo>
                    <a:pt x="1164" y="1"/>
                    <a:pt x="294" y="428"/>
                    <a:pt x="294" y="428"/>
                  </a:cubicBezTo>
                  <a:cubicBezTo>
                    <a:pt x="3" y="603"/>
                    <a:pt x="0" y="728"/>
                    <a:pt x="274" y="728"/>
                  </a:cubicBezTo>
                  <a:cubicBezTo>
                    <a:pt x="379" y="728"/>
                    <a:pt x="524" y="710"/>
                    <a:pt x="709" y="669"/>
                  </a:cubicBezTo>
                  <a:cubicBezTo>
                    <a:pt x="838" y="639"/>
                    <a:pt x="1380" y="374"/>
                    <a:pt x="2131" y="374"/>
                  </a:cubicBezTo>
                  <a:cubicBezTo>
                    <a:pt x="2699" y="374"/>
                    <a:pt x="3387" y="525"/>
                    <a:pt x="4108" y="1044"/>
                  </a:cubicBezTo>
                  <a:cubicBezTo>
                    <a:pt x="5616" y="2130"/>
                    <a:pt x="5829" y="4588"/>
                    <a:pt x="5955" y="4588"/>
                  </a:cubicBezTo>
                  <a:cubicBezTo>
                    <a:pt x="5969" y="4588"/>
                    <a:pt x="5981" y="4559"/>
                    <a:pt x="5994" y="4496"/>
                  </a:cubicBezTo>
                  <a:cubicBezTo>
                    <a:pt x="6128" y="3854"/>
                    <a:pt x="6275" y="2195"/>
                    <a:pt x="4201" y="629"/>
                  </a:cubicBezTo>
                  <a:cubicBezTo>
                    <a:pt x="3569" y="151"/>
                    <a:pt x="2866" y="1"/>
                    <a:pt x="2233"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8"/>
            <p:cNvSpPr/>
            <p:nvPr/>
          </p:nvSpPr>
          <p:spPr>
            <a:xfrm rot="1581854">
              <a:off x="-196652" y="701978"/>
              <a:ext cx="463183" cy="816297"/>
            </a:xfrm>
            <a:custGeom>
              <a:avLst/>
              <a:gdLst/>
              <a:ahLst/>
              <a:cxnLst/>
              <a:rect l="l" t="t" r="r" b="b"/>
              <a:pathLst>
                <a:path w="8067" h="14217" extrusionOk="0">
                  <a:moveTo>
                    <a:pt x="5133" y="0"/>
                  </a:moveTo>
                  <a:cubicBezTo>
                    <a:pt x="4980" y="0"/>
                    <a:pt x="4828" y="13"/>
                    <a:pt x="4681" y="39"/>
                  </a:cubicBezTo>
                  <a:cubicBezTo>
                    <a:pt x="4681" y="39"/>
                    <a:pt x="961" y="535"/>
                    <a:pt x="934" y="1712"/>
                  </a:cubicBezTo>
                  <a:cubicBezTo>
                    <a:pt x="900" y="2715"/>
                    <a:pt x="2622" y="3149"/>
                    <a:pt x="3374" y="3149"/>
                  </a:cubicBezTo>
                  <a:cubicBezTo>
                    <a:pt x="3515" y="3149"/>
                    <a:pt x="3622" y="3133"/>
                    <a:pt x="3677" y="3104"/>
                  </a:cubicBezTo>
                  <a:cubicBezTo>
                    <a:pt x="3681" y="3102"/>
                    <a:pt x="3684" y="3101"/>
                    <a:pt x="3687" y="3101"/>
                  </a:cubicBezTo>
                  <a:cubicBezTo>
                    <a:pt x="3944" y="3101"/>
                    <a:pt x="0" y="12689"/>
                    <a:pt x="265" y="13127"/>
                  </a:cubicBezTo>
                  <a:cubicBezTo>
                    <a:pt x="485" y="13500"/>
                    <a:pt x="2031" y="14216"/>
                    <a:pt x="2769" y="14216"/>
                  </a:cubicBezTo>
                  <a:cubicBezTo>
                    <a:pt x="2930" y="14216"/>
                    <a:pt x="3053" y="14182"/>
                    <a:pt x="3115" y="14103"/>
                  </a:cubicBezTo>
                  <a:cubicBezTo>
                    <a:pt x="3463" y="13648"/>
                    <a:pt x="8066" y="1217"/>
                    <a:pt x="7785" y="936"/>
                  </a:cubicBezTo>
                  <a:cubicBezTo>
                    <a:pt x="7538" y="676"/>
                    <a:pt x="6280" y="0"/>
                    <a:pt x="51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8"/>
            <p:cNvSpPr/>
            <p:nvPr/>
          </p:nvSpPr>
          <p:spPr>
            <a:xfrm rot="1581854">
              <a:off x="117418" y="848817"/>
              <a:ext cx="152155" cy="385900"/>
            </a:xfrm>
            <a:custGeom>
              <a:avLst/>
              <a:gdLst/>
              <a:ahLst/>
              <a:cxnLst/>
              <a:rect l="l" t="t" r="r" b="b"/>
              <a:pathLst>
                <a:path w="2650" h="6721" extrusionOk="0">
                  <a:moveTo>
                    <a:pt x="2559" y="1"/>
                  </a:moveTo>
                  <a:cubicBezTo>
                    <a:pt x="2331" y="1"/>
                    <a:pt x="1717" y="1756"/>
                    <a:pt x="1004" y="3710"/>
                  </a:cubicBezTo>
                  <a:cubicBezTo>
                    <a:pt x="134" y="6091"/>
                    <a:pt x="0" y="6667"/>
                    <a:pt x="214" y="6720"/>
                  </a:cubicBezTo>
                  <a:cubicBezTo>
                    <a:pt x="215" y="6720"/>
                    <a:pt x="216" y="6721"/>
                    <a:pt x="216" y="6721"/>
                  </a:cubicBezTo>
                  <a:cubicBezTo>
                    <a:pt x="455" y="6721"/>
                    <a:pt x="2650" y="270"/>
                    <a:pt x="2650" y="270"/>
                  </a:cubicBezTo>
                  <a:cubicBezTo>
                    <a:pt x="2640" y="85"/>
                    <a:pt x="2609" y="1"/>
                    <a:pt x="255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8"/>
            <p:cNvSpPr/>
            <p:nvPr/>
          </p:nvSpPr>
          <p:spPr>
            <a:xfrm rot="398445">
              <a:off x="-79891" y="1266696"/>
              <a:ext cx="30776" cy="36058"/>
            </a:xfrm>
            <a:custGeom>
              <a:avLst/>
              <a:gdLst/>
              <a:ahLst/>
              <a:cxnLst/>
              <a:rect l="l" t="t" r="r" b="b"/>
              <a:pathLst>
                <a:path w="536" h="628" extrusionOk="0">
                  <a:moveTo>
                    <a:pt x="344" y="1"/>
                  </a:moveTo>
                  <a:cubicBezTo>
                    <a:pt x="160" y="1"/>
                    <a:pt x="130" y="155"/>
                    <a:pt x="67" y="333"/>
                  </a:cubicBezTo>
                  <a:cubicBezTo>
                    <a:pt x="0" y="547"/>
                    <a:pt x="54" y="601"/>
                    <a:pt x="268" y="627"/>
                  </a:cubicBezTo>
                  <a:cubicBezTo>
                    <a:pt x="270" y="627"/>
                    <a:pt x="272" y="628"/>
                    <a:pt x="275" y="628"/>
                  </a:cubicBezTo>
                  <a:cubicBezTo>
                    <a:pt x="483" y="628"/>
                    <a:pt x="535" y="39"/>
                    <a:pt x="535" y="39"/>
                  </a:cubicBezTo>
                  <a:cubicBezTo>
                    <a:pt x="457" y="13"/>
                    <a:pt x="395" y="1"/>
                    <a:pt x="344"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8"/>
            <p:cNvSpPr/>
            <p:nvPr/>
          </p:nvSpPr>
          <p:spPr>
            <a:xfrm rot="-1551663">
              <a:off x="-414458" y="39110"/>
              <a:ext cx="900825" cy="617641"/>
            </a:xfrm>
            <a:custGeom>
              <a:avLst/>
              <a:gdLst/>
              <a:ahLst/>
              <a:cxnLst/>
              <a:rect l="l" t="t" r="r" b="b"/>
              <a:pathLst>
                <a:path w="15689" h="10757" extrusionOk="0">
                  <a:moveTo>
                    <a:pt x="11331" y="3061"/>
                  </a:moveTo>
                  <a:cubicBezTo>
                    <a:pt x="12129" y="3061"/>
                    <a:pt x="12823" y="3641"/>
                    <a:pt x="12932" y="4431"/>
                  </a:cubicBezTo>
                  <a:cubicBezTo>
                    <a:pt x="13066" y="5314"/>
                    <a:pt x="12437" y="6130"/>
                    <a:pt x="11540" y="6264"/>
                  </a:cubicBezTo>
                  <a:cubicBezTo>
                    <a:pt x="11464" y="6274"/>
                    <a:pt x="11387" y="6279"/>
                    <a:pt x="11312" y="6279"/>
                  </a:cubicBezTo>
                  <a:cubicBezTo>
                    <a:pt x="10507" y="6279"/>
                    <a:pt x="9803" y="5706"/>
                    <a:pt x="9680" y="4899"/>
                  </a:cubicBezTo>
                  <a:cubicBezTo>
                    <a:pt x="9560" y="4016"/>
                    <a:pt x="10189" y="3199"/>
                    <a:pt x="11085" y="3079"/>
                  </a:cubicBezTo>
                  <a:cubicBezTo>
                    <a:pt x="11168" y="3067"/>
                    <a:pt x="11250" y="3061"/>
                    <a:pt x="11331" y="3061"/>
                  </a:cubicBezTo>
                  <a:close/>
                  <a:moveTo>
                    <a:pt x="4800" y="3987"/>
                  </a:moveTo>
                  <a:cubicBezTo>
                    <a:pt x="5615" y="3987"/>
                    <a:pt x="6318" y="4560"/>
                    <a:pt x="6429" y="5367"/>
                  </a:cubicBezTo>
                  <a:cubicBezTo>
                    <a:pt x="6562" y="6250"/>
                    <a:pt x="5933" y="7067"/>
                    <a:pt x="5037" y="7187"/>
                  </a:cubicBezTo>
                  <a:cubicBezTo>
                    <a:pt x="4953" y="7199"/>
                    <a:pt x="4870" y="7205"/>
                    <a:pt x="4788" y="7205"/>
                  </a:cubicBezTo>
                  <a:cubicBezTo>
                    <a:pt x="3980" y="7205"/>
                    <a:pt x="3286" y="6625"/>
                    <a:pt x="3177" y="5836"/>
                  </a:cubicBezTo>
                  <a:cubicBezTo>
                    <a:pt x="3056" y="4952"/>
                    <a:pt x="3672" y="4136"/>
                    <a:pt x="4569" y="4002"/>
                  </a:cubicBezTo>
                  <a:cubicBezTo>
                    <a:pt x="4646" y="3992"/>
                    <a:pt x="4724" y="3987"/>
                    <a:pt x="4800" y="3987"/>
                  </a:cubicBezTo>
                  <a:close/>
                  <a:moveTo>
                    <a:pt x="11006" y="0"/>
                  </a:moveTo>
                  <a:cubicBezTo>
                    <a:pt x="8642" y="0"/>
                    <a:pt x="7887" y="2089"/>
                    <a:pt x="7887" y="2089"/>
                  </a:cubicBezTo>
                  <a:cubicBezTo>
                    <a:pt x="6951" y="934"/>
                    <a:pt x="5851" y="449"/>
                    <a:pt x="4792" y="449"/>
                  </a:cubicBezTo>
                  <a:cubicBezTo>
                    <a:pt x="2280" y="449"/>
                    <a:pt x="1" y="3180"/>
                    <a:pt x="688" y="6184"/>
                  </a:cubicBezTo>
                  <a:cubicBezTo>
                    <a:pt x="1354" y="9128"/>
                    <a:pt x="2724" y="10757"/>
                    <a:pt x="4745" y="10757"/>
                  </a:cubicBezTo>
                  <a:cubicBezTo>
                    <a:pt x="5038" y="10757"/>
                    <a:pt x="5345" y="10722"/>
                    <a:pt x="5666" y="10653"/>
                  </a:cubicBezTo>
                  <a:cubicBezTo>
                    <a:pt x="8195" y="10091"/>
                    <a:pt x="8583" y="8057"/>
                    <a:pt x="8583" y="8057"/>
                  </a:cubicBezTo>
                  <a:cubicBezTo>
                    <a:pt x="8583" y="8057"/>
                    <a:pt x="9319" y="9231"/>
                    <a:pt x="11646" y="9231"/>
                  </a:cubicBezTo>
                  <a:cubicBezTo>
                    <a:pt x="11828" y="9231"/>
                    <a:pt x="12020" y="9223"/>
                    <a:pt x="12223" y="9208"/>
                  </a:cubicBezTo>
                  <a:cubicBezTo>
                    <a:pt x="15020" y="8994"/>
                    <a:pt x="15689" y="6384"/>
                    <a:pt x="15394" y="4310"/>
                  </a:cubicBezTo>
                  <a:cubicBezTo>
                    <a:pt x="15100" y="2236"/>
                    <a:pt x="14230" y="349"/>
                    <a:pt x="11487" y="28"/>
                  </a:cubicBezTo>
                  <a:cubicBezTo>
                    <a:pt x="11319" y="9"/>
                    <a:pt x="11159" y="0"/>
                    <a:pt x="11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8"/>
            <p:cNvSpPr/>
            <p:nvPr/>
          </p:nvSpPr>
          <p:spPr>
            <a:xfrm rot="-1551663">
              <a:off x="221632" y="202459"/>
              <a:ext cx="250111" cy="208081"/>
            </a:xfrm>
            <a:custGeom>
              <a:avLst/>
              <a:gdLst/>
              <a:ahLst/>
              <a:cxnLst/>
              <a:rect l="l" t="t" r="r" b="b"/>
              <a:pathLst>
                <a:path w="4356" h="3624" extrusionOk="0">
                  <a:moveTo>
                    <a:pt x="4208" y="1"/>
                  </a:moveTo>
                  <a:cubicBezTo>
                    <a:pt x="4148" y="1"/>
                    <a:pt x="4067" y="184"/>
                    <a:pt x="3995" y="544"/>
                  </a:cubicBezTo>
                  <a:cubicBezTo>
                    <a:pt x="3954" y="745"/>
                    <a:pt x="3780" y="1668"/>
                    <a:pt x="2590" y="2565"/>
                  </a:cubicBezTo>
                  <a:cubicBezTo>
                    <a:pt x="1888" y="3091"/>
                    <a:pt x="1302" y="3203"/>
                    <a:pt x="866" y="3203"/>
                  </a:cubicBezTo>
                  <a:cubicBezTo>
                    <a:pt x="540" y="3203"/>
                    <a:pt x="298" y="3140"/>
                    <a:pt x="155" y="3140"/>
                  </a:cubicBezTo>
                  <a:cubicBezTo>
                    <a:pt x="52" y="3140"/>
                    <a:pt x="1" y="3173"/>
                    <a:pt x="7" y="3287"/>
                  </a:cubicBezTo>
                  <a:cubicBezTo>
                    <a:pt x="13" y="3478"/>
                    <a:pt x="299" y="3624"/>
                    <a:pt x="750" y="3624"/>
                  </a:cubicBezTo>
                  <a:cubicBezTo>
                    <a:pt x="1279" y="3624"/>
                    <a:pt x="2035" y="3423"/>
                    <a:pt x="2830" y="2859"/>
                  </a:cubicBezTo>
                  <a:cubicBezTo>
                    <a:pt x="4356" y="1789"/>
                    <a:pt x="4289" y="250"/>
                    <a:pt x="4289" y="250"/>
                  </a:cubicBezTo>
                  <a:cubicBezTo>
                    <a:pt x="4278" y="83"/>
                    <a:pt x="4248" y="1"/>
                    <a:pt x="4208"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8"/>
            <p:cNvSpPr/>
            <p:nvPr/>
          </p:nvSpPr>
          <p:spPr>
            <a:xfrm rot="-1551663">
              <a:off x="-132180" y="524572"/>
              <a:ext cx="294610" cy="147563"/>
            </a:xfrm>
            <a:custGeom>
              <a:avLst/>
              <a:gdLst/>
              <a:ahLst/>
              <a:cxnLst/>
              <a:rect l="l" t="t" r="r" b="b"/>
              <a:pathLst>
                <a:path w="5131" h="2570" extrusionOk="0">
                  <a:moveTo>
                    <a:pt x="5077" y="0"/>
                  </a:moveTo>
                  <a:cubicBezTo>
                    <a:pt x="5015" y="0"/>
                    <a:pt x="4883" y="149"/>
                    <a:pt x="4717" y="451"/>
                  </a:cubicBezTo>
                  <a:cubicBezTo>
                    <a:pt x="4623" y="639"/>
                    <a:pt x="4168" y="1455"/>
                    <a:pt x="2763" y="1950"/>
                  </a:cubicBezTo>
                  <a:cubicBezTo>
                    <a:pt x="2362" y="2091"/>
                    <a:pt x="2001" y="2144"/>
                    <a:pt x="1681" y="2144"/>
                  </a:cubicBezTo>
                  <a:cubicBezTo>
                    <a:pt x="711" y="2144"/>
                    <a:pt x="127" y="1656"/>
                    <a:pt x="25" y="1656"/>
                  </a:cubicBezTo>
                  <a:cubicBezTo>
                    <a:pt x="1" y="1656"/>
                    <a:pt x="3" y="1683"/>
                    <a:pt x="33" y="1749"/>
                  </a:cubicBezTo>
                  <a:cubicBezTo>
                    <a:pt x="179" y="2071"/>
                    <a:pt x="666" y="2569"/>
                    <a:pt x="1600" y="2569"/>
                  </a:cubicBezTo>
                  <a:cubicBezTo>
                    <a:pt x="1950" y="2569"/>
                    <a:pt x="2363" y="2499"/>
                    <a:pt x="2843" y="2325"/>
                  </a:cubicBezTo>
                  <a:cubicBezTo>
                    <a:pt x="4596" y="1709"/>
                    <a:pt x="5078" y="264"/>
                    <a:pt x="5078" y="264"/>
                  </a:cubicBezTo>
                  <a:cubicBezTo>
                    <a:pt x="5131" y="89"/>
                    <a:pt x="5125" y="0"/>
                    <a:pt x="507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8"/>
            <p:cNvSpPr/>
            <p:nvPr/>
          </p:nvSpPr>
          <p:spPr>
            <a:xfrm rot="-1551663">
              <a:off x="226609" y="430555"/>
              <a:ext cx="45245" cy="28479"/>
            </a:xfrm>
            <a:custGeom>
              <a:avLst/>
              <a:gdLst/>
              <a:ahLst/>
              <a:cxnLst/>
              <a:rect l="l" t="t" r="r" b="b"/>
              <a:pathLst>
                <a:path w="788" h="496" extrusionOk="0">
                  <a:moveTo>
                    <a:pt x="204" y="0"/>
                  </a:moveTo>
                  <a:cubicBezTo>
                    <a:pt x="108" y="0"/>
                    <a:pt x="23" y="39"/>
                    <a:pt x="11" y="163"/>
                  </a:cubicBezTo>
                  <a:cubicBezTo>
                    <a:pt x="0" y="413"/>
                    <a:pt x="354" y="495"/>
                    <a:pt x="558" y="495"/>
                  </a:cubicBezTo>
                  <a:cubicBezTo>
                    <a:pt x="604" y="495"/>
                    <a:pt x="642" y="491"/>
                    <a:pt x="667" y="484"/>
                  </a:cubicBezTo>
                  <a:cubicBezTo>
                    <a:pt x="788" y="457"/>
                    <a:pt x="506" y="96"/>
                    <a:pt x="506" y="96"/>
                  </a:cubicBezTo>
                  <a:cubicBezTo>
                    <a:pt x="491" y="72"/>
                    <a:pt x="337" y="0"/>
                    <a:pt x="204"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8"/>
            <p:cNvSpPr/>
            <p:nvPr/>
          </p:nvSpPr>
          <p:spPr>
            <a:xfrm rot="3654803">
              <a:off x="623796" y="353140"/>
              <a:ext cx="246590" cy="240351"/>
            </a:xfrm>
            <a:custGeom>
              <a:avLst/>
              <a:gdLst/>
              <a:ahLst/>
              <a:cxnLst/>
              <a:rect l="l" t="t" r="r" b="b"/>
              <a:pathLst>
                <a:path w="5849" h="5701" extrusionOk="0">
                  <a:moveTo>
                    <a:pt x="2811" y="1646"/>
                  </a:moveTo>
                  <a:cubicBezTo>
                    <a:pt x="3453" y="1646"/>
                    <a:pt x="3975" y="2181"/>
                    <a:pt x="3975" y="2824"/>
                  </a:cubicBezTo>
                  <a:cubicBezTo>
                    <a:pt x="3975" y="3479"/>
                    <a:pt x="3453" y="4001"/>
                    <a:pt x="2811" y="4001"/>
                  </a:cubicBezTo>
                  <a:cubicBezTo>
                    <a:pt x="2169" y="4001"/>
                    <a:pt x="1647" y="3479"/>
                    <a:pt x="1647" y="2824"/>
                  </a:cubicBezTo>
                  <a:cubicBezTo>
                    <a:pt x="1647" y="2181"/>
                    <a:pt x="2169" y="1646"/>
                    <a:pt x="2811" y="1646"/>
                  </a:cubicBezTo>
                  <a:close/>
                  <a:moveTo>
                    <a:pt x="2918" y="0"/>
                  </a:moveTo>
                  <a:cubicBezTo>
                    <a:pt x="1312" y="0"/>
                    <a:pt x="1" y="1271"/>
                    <a:pt x="1" y="2850"/>
                  </a:cubicBezTo>
                  <a:cubicBezTo>
                    <a:pt x="1" y="4429"/>
                    <a:pt x="1312" y="5701"/>
                    <a:pt x="2918" y="5701"/>
                  </a:cubicBezTo>
                  <a:cubicBezTo>
                    <a:pt x="4537" y="5701"/>
                    <a:pt x="5848" y="4429"/>
                    <a:pt x="5848" y="2850"/>
                  </a:cubicBezTo>
                  <a:cubicBezTo>
                    <a:pt x="5848" y="1271"/>
                    <a:pt x="4537"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8"/>
            <p:cNvSpPr/>
            <p:nvPr/>
          </p:nvSpPr>
          <p:spPr>
            <a:xfrm rot="3654803">
              <a:off x="516624" y="694589"/>
              <a:ext cx="246590" cy="240941"/>
            </a:xfrm>
            <a:custGeom>
              <a:avLst/>
              <a:gdLst/>
              <a:ahLst/>
              <a:cxnLst/>
              <a:rect l="l" t="t" r="r" b="b"/>
              <a:pathLst>
                <a:path w="5849" h="5715" extrusionOk="0">
                  <a:moveTo>
                    <a:pt x="2811" y="1660"/>
                  </a:moveTo>
                  <a:cubicBezTo>
                    <a:pt x="3453" y="1660"/>
                    <a:pt x="3975" y="2182"/>
                    <a:pt x="3975" y="2824"/>
                  </a:cubicBezTo>
                  <a:cubicBezTo>
                    <a:pt x="3975" y="3480"/>
                    <a:pt x="3453" y="4002"/>
                    <a:pt x="2811" y="4002"/>
                  </a:cubicBezTo>
                  <a:cubicBezTo>
                    <a:pt x="2168" y="4002"/>
                    <a:pt x="1646" y="3480"/>
                    <a:pt x="1646" y="2824"/>
                  </a:cubicBezTo>
                  <a:cubicBezTo>
                    <a:pt x="1646" y="2182"/>
                    <a:pt x="2168" y="1660"/>
                    <a:pt x="2811" y="1660"/>
                  </a:cubicBezTo>
                  <a:close/>
                  <a:moveTo>
                    <a:pt x="2918" y="1"/>
                  </a:moveTo>
                  <a:cubicBezTo>
                    <a:pt x="1312" y="1"/>
                    <a:pt x="0" y="1272"/>
                    <a:pt x="0" y="2851"/>
                  </a:cubicBezTo>
                  <a:cubicBezTo>
                    <a:pt x="0" y="4430"/>
                    <a:pt x="1312" y="5715"/>
                    <a:pt x="2918" y="5715"/>
                  </a:cubicBezTo>
                  <a:cubicBezTo>
                    <a:pt x="4537" y="5715"/>
                    <a:pt x="5848" y="4430"/>
                    <a:pt x="5848" y="2851"/>
                  </a:cubicBezTo>
                  <a:cubicBezTo>
                    <a:pt x="5848" y="1272"/>
                    <a:pt x="4537"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8"/>
            <p:cNvSpPr/>
            <p:nvPr/>
          </p:nvSpPr>
          <p:spPr>
            <a:xfrm rot="3654803">
              <a:off x="489823" y="435185"/>
              <a:ext cx="402622" cy="404098"/>
            </a:xfrm>
            <a:custGeom>
              <a:avLst/>
              <a:gdLst/>
              <a:ahLst/>
              <a:cxnLst/>
              <a:rect l="l" t="t" r="r" b="b"/>
              <a:pathLst>
                <a:path w="9550" h="9585" extrusionOk="0">
                  <a:moveTo>
                    <a:pt x="8502" y="1"/>
                  </a:moveTo>
                  <a:cubicBezTo>
                    <a:pt x="8429" y="1"/>
                    <a:pt x="8358" y="14"/>
                    <a:pt x="8292" y="43"/>
                  </a:cubicBezTo>
                  <a:cubicBezTo>
                    <a:pt x="7837" y="230"/>
                    <a:pt x="504" y="8246"/>
                    <a:pt x="450" y="8340"/>
                  </a:cubicBezTo>
                  <a:cubicBezTo>
                    <a:pt x="0" y="9067"/>
                    <a:pt x="804" y="9585"/>
                    <a:pt x="1240" y="9585"/>
                  </a:cubicBezTo>
                  <a:cubicBezTo>
                    <a:pt x="1309" y="9585"/>
                    <a:pt x="1370" y="9571"/>
                    <a:pt x="1414" y="9544"/>
                  </a:cubicBezTo>
                  <a:cubicBezTo>
                    <a:pt x="1735" y="9357"/>
                    <a:pt x="9550" y="1020"/>
                    <a:pt x="9483" y="712"/>
                  </a:cubicBezTo>
                  <a:cubicBezTo>
                    <a:pt x="9426" y="449"/>
                    <a:pt x="8929" y="1"/>
                    <a:pt x="8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8"/>
            <p:cNvSpPr/>
            <p:nvPr/>
          </p:nvSpPr>
          <p:spPr>
            <a:xfrm rot="3654803">
              <a:off x="762042" y="453406"/>
              <a:ext cx="60077" cy="170872"/>
            </a:xfrm>
            <a:custGeom>
              <a:avLst/>
              <a:gdLst/>
              <a:ahLst/>
              <a:cxnLst/>
              <a:rect l="l" t="t" r="r" b="b"/>
              <a:pathLst>
                <a:path w="1425" h="4053" extrusionOk="0">
                  <a:moveTo>
                    <a:pt x="103" y="0"/>
                  </a:moveTo>
                  <a:cubicBezTo>
                    <a:pt x="1" y="0"/>
                    <a:pt x="62" y="133"/>
                    <a:pt x="301" y="330"/>
                  </a:cubicBezTo>
                  <a:cubicBezTo>
                    <a:pt x="408" y="410"/>
                    <a:pt x="890" y="798"/>
                    <a:pt x="1010" y="1922"/>
                  </a:cubicBezTo>
                  <a:cubicBezTo>
                    <a:pt x="1146" y="3318"/>
                    <a:pt x="256" y="4052"/>
                    <a:pt x="381" y="4052"/>
                  </a:cubicBezTo>
                  <a:cubicBezTo>
                    <a:pt x="391" y="4052"/>
                    <a:pt x="409" y="4047"/>
                    <a:pt x="435" y="4037"/>
                  </a:cubicBezTo>
                  <a:cubicBezTo>
                    <a:pt x="769" y="3903"/>
                    <a:pt x="1425" y="3287"/>
                    <a:pt x="1278" y="1882"/>
                  </a:cubicBezTo>
                  <a:cubicBezTo>
                    <a:pt x="1131" y="491"/>
                    <a:pt x="234" y="36"/>
                    <a:pt x="234" y="36"/>
                  </a:cubicBezTo>
                  <a:cubicBezTo>
                    <a:pt x="177" y="12"/>
                    <a:pt x="133" y="0"/>
                    <a:pt x="10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28"/>
            <p:cNvSpPr/>
            <p:nvPr/>
          </p:nvSpPr>
          <p:spPr>
            <a:xfrm rot="3654803">
              <a:off x="664066" y="797162"/>
              <a:ext cx="60035" cy="170872"/>
            </a:xfrm>
            <a:custGeom>
              <a:avLst/>
              <a:gdLst/>
              <a:ahLst/>
              <a:cxnLst/>
              <a:rect l="l" t="t" r="r" b="b"/>
              <a:pathLst>
                <a:path w="1424" h="4053" extrusionOk="0">
                  <a:moveTo>
                    <a:pt x="109" y="0"/>
                  </a:moveTo>
                  <a:cubicBezTo>
                    <a:pt x="0" y="0"/>
                    <a:pt x="64" y="133"/>
                    <a:pt x="313" y="330"/>
                  </a:cubicBezTo>
                  <a:cubicBezTo>
                    <a:pt x="420" y="410"/>
                    <a:pt x="902" y="812"/>
                    <a:pt x="1009" y="1922"/>
                  </a:cubicBezTo>
                  <a:cubicBezTo>
                    <a:pt x="1145" y="3318"/>
                    <a:pt x="267" y="4052"/>
                    <a:pt x="393" y="4052"/>
                  </a:cubicBezTo>
                  <a:cubicBezTo>
                    <a:pt x="404" y="4052"/>
                    <a:pt x="421" y="4047"/>
                    <a:pt x="447" y="4037"/>
                  </a:cubicBezTo>
                  <a:cubicBezTo>
                    <a:pt x="782" y="3903"/>
                    <a:pt x="1424" y="3287"/>
                    <a:pt x="1277" y="1882"/>
                  </a:cubicBezTo>
                  <a:cubicBezTo>
                    <a:pt x="1143" y="491"/>
                    <a:pt x="246" y="36"/>
                    <a:pt x="246" y="36"/>
                  </a:cubicBezTo>
                  <a:cubicBezTo>
                    <a:pt x="186" y="11"/>
                    <a:pt x="140" y="0"/>
                    <a:pt x="10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8"/>
            <p:cNvSpPr/>
            <p:nvPr/>
          </p:nvSpPr>
          <p:spPr>
            <a:xfrm rot="3654803">
              <a:off x="696148" y="560346"/>
              <a:ext cx="194144" cy="190476"/>
            </a:xfrm>
            <a:custGeom>
              <a:avLst/>
              <a:gdLst/>
              <a:ahLst/>
              <a:cxnLst/>
              <a:rect l="l" t="t" r="r" b="b"/>
              <a:pathLst>
                <a:path w="4605" h="4518" extrusionOk="0">
                  <a:moveTo>
                    <a:pt x="4301" y="1"/>
                  </a:moveTo>
                  <a:cubicBezTo>
                    <a:pt x="3888" y="1"/>
                    <a:pt x="194" y="4164"/>
                    <a:pt x="194" y="4164"/>
                  </a:cubicBezTo>
                  <a:cubicBezTo>
                    <a:pt x="35" y="4411"/>
                    <a:pt x="0" y="4518"/>
                    <a:pt x="57" y="4518"/>
                  </a:cubicBezTo>
                  <a:cubicBezTo>
                    <a:pt x="424" y="4518"/>
                    <a:pt x="4605" y="95"/>
                    <a:pt x="4315" y="3"/>
                  </a:cubicBezTo>
                  <a:cubicBezTo>
                    <a:pt x="4311" y="1"/>
                    <a:pt x="4307" y="1"/>
                    <a:pt x="4301"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8">
    <p:spTree>
      <p:nvGrpSpPr>
        <p:cNvPr id="1" name="Shape 4053"/>
        <p:cNvGrpSpPr/>
        <p:nvPr/>
      </p:nvGrpSpPr>
      <p:grpSpPr>
        <a:xfrm>
          <a:off x="0" y="0"/>
          <a:ext cx="0" cy="0"/>
          <a:chOff x="0" y="0"/>
          <a:chExt cx="0" cy="0"/>
        </a:xfrm>
      </p:grpSpPr>
      <p:grpSp>
        <p:nvGrpSpPr>
          <p:cNvPr id="4054" name="Google Shape;4054;p29"/>
          <p:cNvGrpSpPr/>
          <p:nvPr/>
        </p:nvGrpSpPr>
        <p:grpSpPr>
          <a:xfrm flipH="1">
            <a:off x="193055" y="3940"/>
            <a:ext cx="8737750" cy="5140319"/>
            <a:chOff x="202630" y="3940"/>
            <a:chExt cx="8737750" cy="5140319"/>
          </a:xfrm>
        </p:grpSpPr>
        <p:sp>
          <p:nvSpPr>
            <p:cNvPr id="4055" name="Google Shape;4055;p29"/>
            <p:cNvSpPr/>
            <p:nvPr/>
          </p:nvSpPr>
          <p:spPr>
            <a:xfrm>
              <a:off x="8932252"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29"/>
            <p:cNvSpPr/>
            <p:nvPr/>
          </p:nvSpPr>
          <p:spPr>
            <a:xfrm>
              <a:off x="872916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29"/>
            <p:cNvSpPr/>
            <p:nvPr/>
          </p:nvSpPr>
          <p:spPr>
            <a:xfrm>
              <a:off x="8526037"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9"/>
            <p:cNvSpPr/>
            <p:nvPr/>
          </p:nvSpPr>
          <p:spPr>
            <a:xfrm>
              <a:off x="832329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9"/>
            <p:cNvSpPr/>
            <p:nvPr/>
          </p:nvSpPr>
          <p:spPr>
            <a:xfrm>
              <a:off x="8120172"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9"/>
            <p:cNvSpPr/>
            <p:nvPr/>
          </p:nvSpPr>
          <p:spPr>
            <a:xfrm>
              <a:off x="7917081"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9"/>
            <p:cNvSpPr/>
            <p:nvPr/>
          </p:nvSpPr>
          <p:spPr>
            <a:xfrm>
              <a:off x="7713957"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9"/>
            <p:cNvSpPr/>
            <p:nvPr/>
          </p:nvSpPr>
          <p:spPr>
            <a:xfrm>
              <a:off x="751121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9"/>
            <p:cNvSpPr/>
            <p:nvPr/>
          </p:nvSpPr>
          <p:spPr>
            <a:xfrm>
              <a:off x="730812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9"/>
            <p:cNvSpPr/>
            <p:nvPr/>
          </p:nvSpPr>
          <p:spPr>
            <a:xfrm>
              <a:off x="7105001"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9"/>
            <p:cNvSpPr/>
            <p:nvPr/>
          </p:nvSpPr>
          <p:spPr>
            <a:xfrm>
              <a:off x="6901910"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9"/>
            <p:cNvSpPr/>
            <p:nvPr/>
          </p:nvSpPr>
          <p:spPr>
            <a:xfrm>
              <a:off x="669916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9"/>
            <p:cNvSpPr/>
            <p:nvPr/>
          </p:nvSpPr>
          <p:spPr>
            <a:xfrm>
              <a:off x="6496046"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9"/>
            <p:cNvSpPr/>
            <p:nvPr/>
          </p:nvSpPr>
          <p:spPr>
            <a:xfrm>
              <a:off x="6292954"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9"/>
            <p:cNvSpPr/>
            <p:nvPr/>
          </p:nvSpPr>
          <p:spPr>
            <a:xfrm>
              <a:off x="6089831" y="3940"/>
              <a:ext cx="8511" cy="5140319"/>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9"/>
            <p:cNvSpPr/>
            <p:nvPr/>
          </p:nvSpPr>
          <p:spPr>
            <a:xfrm>
              <a:off x="588709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9"/>
            <p:cNvSpPr/>
            <p:nvPr/>
          </p:nvSpPr>
          <p:spPr>
            <a:xfrm>
              <a:off x="568396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9"/>
            <p:cNvSpPr/>
            <p:nvPr/>
          </p:nvSpPr>
          <p:spPr>
            <a:xfrm>
              <a:off x="548087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9"/>
            <p:cNvSpPr/>
            <p:nvPr/>
          </p:nvSpPr>
          <p:spPr>
            <a:xfrm>
              <a:off x="5277751"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9"/>
            <p:cNvSpPr/>
            <p:nvPr/>
          </p:nvSpPr>
          <p:spPr>
            <a:xfrm>
              <a:off x="5075010"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9"/>
            <p:cNvSpPr/>
            <p:nvPr/>
          </p:nvSpPr>
          <p:spPr>
            <a:xfrm>
              <a:off x="487191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9"/>
            <p:cNvSpPr/>
            <p:nvPr/>
          </p:nvSpPr>
          <p:spPr>
            <a:xfrm>
              <a:off x="4668795"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9"/>
            <p:cNvSpPr/>
            <p:nvPr/>
          </p:nvSpPr>
          <p:spPr>
            <a:xfrm>
              <a:off x="4465704"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9"/>
            <p:cNvSpPr/>
            <p:nvPr/>
          </p:nvSpPr>
          <p:spPr>
            <a:xfrm>
              <a:off x="426296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9"/>
            <p:cNvSpPr/>
            <p:nvPr/>
          </p:nvSpPr>
          <p:spPr>
            <a:xfrm>
              <a:off x="405984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9"/>
            <p:cNvSpPr/>
            <p:nvPr/>
          </p:nvSpPr>
          <p:spPr>
            <a:xfrm>
              <a:off x="3856748"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9"/>
            <p:cNvSpPr/>
            <p:nvPr/>
          </p:nvSpPr>
          <p:spPr>
            <a:xfrm>
              <a:off x="3653625"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9"/>
            <p:cNvSpPr/>
            <p:nvPr/>
          </p:nvSpPr>
          <p:spPr>
            <a:xfrm>
              <a:off x="3450884"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9"/>
            <p:cNvSpPr/>
            <p:nvPr/>
          </p:nvSpPr>
          <p:spPr>
            <a:xfrm>
              <a:off x="3247792"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9"/>
            <p:cNvSpPr/>
            <p:nvPr/>
          </p:nvSpPr>
          <p:spPr>
            <a:xfrm>
              <a:off x="3044669" y="3940"/>
              <a:ext cx="8129" cy="5140319"/>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9"/>
            <p:cNvSpPr/>
            <p:nvPr/>
          </p:nvSpPr>
          <p:spPr>
            <a:xfrm>
              <a:off x="2841545"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9"/>
            <p:cNvSpPr/>
            <p:nvPr/>
          </p:nvSpPr>
          <p:spPr>
            <a:xfrm>
              <a:off x="2638804"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9"/>
            <p:cNvSpPr/>
            <p:nvPr/>
          </p:nvSpPr>
          <p:spPr>
            <a:xfrm>
              <a:off x="243571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9"/>
            <p:cNvSpPr/>
            <p:nvPr/>
          </p:nvSpPr>
          <p:spPr>
            <a:xfrm>
              <a:off x="2232589"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9"/>
            <p:cNvSpPr/>
            <p:nvPr/>
          </p:nvSpPr>
          <p:spPr>
            <a:xfrm>
              <a:off x="2029498"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9"/>
            <p:cNvSpPr/>
            <p:nvPr/>
          </p:nvSpPr>
          <p:spPr>
            <a:xfrm>
              <a:off x="1826757"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9"/>
            <p:cNvSpPr/>
            <p:nvPr/>
          </p:nvSpPr>
          <p:spPr>
            <a:xfrm>
              <a:off x="162363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9"/>
            <p:cNvSpPr/>
            <p:nvPr/>
          </p:nvSpPr>
          <p:spPr>
            <a:xfrm>
              <a:off x="1420542"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9"/>
            <p:cNvSpPr/>
            <p:nvPr/>
          </p:nvSpPr>
          <p:spPr>
            <a:xfrm>
              <a:off x="1217418"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9"/>
            <p:cNvSpPr/>
            <p:nvPr/>
          </p:nvSpPr>
          <p:spPr>
            <a:xfrm>
              <a:off x="1014678"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9"/>
            <p:cNvSpPr/>
            <p:nvPr/>
          </p:nvSpPr>
          <p:spPr>
            <a:xfrm>
              <a:off x="81158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9"/>
            <p:cNvSpPr/>
            <p:nvPr/>
          </p:nvSpPr>
          <p:spPr>
            <a:xfrm>
              <a:off x="60846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9"/>
            <p:cNvSpPr/>
            <p:nvPr/>
          </p:nvSpPr>
          <p:spPr>
            <a:xfrm>
              <a:off x="405371" y="3940"/>
              <a:ext cx="8479" cy="5140319"/>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9"/>
            <p:cNvSpPr/>
            <p:nvPr/>
          </p:nvSpPr>
          <p:spPr>
            <a:xfrm>
              <a:off x="20263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9" name="Google Shape;4099;p29"/>
          <p:cNvGrpSpPr/>
          <p:nvPr/>
        </p:nvGrpSpPr>
        <p:grpSpPr>
          <a:xfrm flipH="1">
            <a:off x="-10068" y="954"/>
            <a:ext cx="9143997" cy="5020045"/>
            <a:chOff x="-493" y="954"/>
            <a:chExt cx="9143997" cy="5020045"/>
          </a:xfrm>
        </p:grpSpPr>
        <p:sp>
          <p:nvSpPr>
            <p:cNvPr id="4100" name="Google Shape;4100;p29"/>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9"/>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9"/>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9"/>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9"/>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9"/>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9"/>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9"/>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9"/>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9"/>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9"/>
            <p:cNvSpPr/>
            <p:nvPr/>
          </p:nvSpPr>
          <p:spPr>
            <a:xfrm>
              <a:off x="-493" y="3342762"/>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9"/>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9"/>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9"/>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9"/>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9"/>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9"/>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9"/>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9"/>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9"/>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9"/>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9"/>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9"/>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9"/>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9"/>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9"/>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9"/>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9"/>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9"/>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9"/>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9"/>
            <p:cNvSpPr/>
            <p:nvPr/>
          </p:nvSpPr>
          <p:spPr>
            <a:xfrm>
              <a:off x="-493" y="95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1" name="Google Shape;4131;p29"/>
          <p:cNvGrpSpPr/>
          <p:nvPr/>
        </p:nvGrpSpPr>
        <p:grpSpPr>
          <a:xfrm flipH="1">
            <a:off x="-455274" y="-198137"/>
            <a:ext cx="9043350" cy="5024355"/>
            <a:chOff x="217699" y="-198137"/>
            <a:chExt cx="9043350" cy="5024355"/>
          </a:xfrm>
        </p:grpSpPr>
        <p:sp>
          <p:nvSpPr>
            <p:cNvPr id="4132" name="Google Shape;4132;p29"/>
            <p:cNvSpPr/>
            <p:nvPr/>
          </p:nvSpPr>
          <p:spPr>
            <a:xfrm>
              <a:off x="217700" y="-198137"/>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9"/>
            <p:cNvSpPr/>
            <p:nvPr/>
          </p:nvSpPr>
          <p:spPr>
            <a:xfrm>
              <a:off x="2500800" y="1713090"/>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9"/>
            <p:cNvSpPr/>
            <p:nvPr/>
          </p:nvSpPr>
          <p:spPr>
            <a:xfrm flipH="1">
              <a:off x="217699" y="1711252"/>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9"/>
            <p:cNvSpPr/>
            <p:nvPr/>
          </p:nvSpPr>
          <p:spPr>
            <a:xfrm>
              <a:off x="2764174" y="174074"/>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6" name="Google Shape;4136;p29"/>
          <p:cNvSpPr/>
          <p:nvPr/>
        </p:nvSpPr>
        <p:spPr>
          <a:xfrm flipH="1">
            <a:off x="-334450" y="3968775"/>
            <a:ext cx="1830025" cy="2230050"/>
          </a:xfrm>
          <a:custGeom>
            <a:avLst/>
            <a:gdLst/>
            <a:ahLst/>
            <a:cxnLst/>
            <a:rect l="l" t="t" r="r" b="b"/>
            <a:pathLst>
              <a:path w="73201" h="89202" extrusionOk="0">
                <a:moveTo>
                  <a:pt x="58296" y="0"/>
                </a:moveTo>
                <a:lnTo>
                  <a:pt x="0" y="11139"/>
                </a:lnTo>
                <a:lnTo>
                  <a:pt x="14905" y="89201"/>
                </a:lnTo>
                <a:lnTo>
                  <a:pt x="73201" y="78063"/>
                </a:lnTo>
                <a:lnTo>
                  <a:pt x="582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9"/>
          <p:cNvSpPr/>
          <p:nvPr/>
        </p:nvSpPr>
        <p:spPr>
          <a:xfrm flipH="1">
            <a:off x="197375" y="4202150"/>
            <a:ext cx="861100" cy="579800"/>
          </a:xfrm>
          <a:custGeom>
            <a:avLst/>
            <a:gdLst/>
            <a:ahLst/>
            <a:cxnLst/>
            <a:rect l="l" t="t" r="r" b="b"/>
            <a:pathLst>
              <a:path w="34444" h="23192" extrusionOk="0">
                <a:moveTo>
                  <a:pt x="31134" y="1"/>
                </a:moveTo>
                <a:lnTo>
                  <a:pt x="0" y="5958"/>
                </a:lnTo>
                <a:lnTo>
                  <a:pt x="3310" y="23191"/>
                </a:lnTo>
                <a:lnTo>
                  <a:pt x="34444" y="17234"/>
                </a:lnTo>
                <a:lnTo>
                  <a:pt x="31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9"/>
          <p:cNvSpPr/>
          <p:nvPr/>
        </p:nvSpPr>
        <p:spPr>
          <a:xfrm flipH="1">
            <a:off x="366275" y="4441975"/>
            <a:ext cx="514175" cy="150925"/>
          </a:xfrm>
          <a:custGeom>
            <a:avLst/>
            <a:gdLst/>
            <a:ahLst/>
            <a:cxnLst/>
            <a:rect l="l" t="t" r="r" b="b"/>
            <a:pathLst>
              <a:path w="20567" h="6037" extrusionOk="0">
                <a:moveTo>
                  <a:pt x="19461" y="1"/>
                </a:moveTo>
                <a:cubicBezTo>
                  <a:pt x="19404" y="1"/>
                  <a:pt x="19347" y="6"/>
                  <a:pt x="19288" y="17"/>
                </a:cubicBezTo>
                <a:lnTo>
                  <a:pt x="800" y="3532"/>
                </a:lnTo>
                <a:cubicBezTo>
                  <a:pt x="320" y="3623"/>
                  <a:pt x="1" y="4103"/>
                  <a:pt x="92" y="4582"/>
                </a:cubicBezTo>
                <a:lnTo>
                  <a:pt x="229" y="5313"/>
                </a:lnTo>
                <a:cubicBezTo>
                  <a:pt x="309" y="5754"/>
                  <a:pt x="689" y="6037"/>
                  <a:pt x="1106" y="6037"/>
                </a:cubicBezTo>
                <a:cubicBezTo>
                  <a:pt x="1163" y="6037"/>
                  <a:pt x="1221" y="6031"/>
                  <a:pt x="1279" y="6020"/>
                </a:cubicBezTo>
                <a:lnTo>
                  <a:pt x="19768" y="2505"/>
                </a:lnTo>
                <a:cubicBezTo>
                  <a:pt x="20247" y="2414"/>
                  <a:pt x="20567" y="1934"/>
                  <a:pt x="20475" y="1455"/>
                </a:cubicBezTo>
                <a:lnTo>
                  <a:pt x="20315" y="702"/>
                </a:lnTo>
                <a:cubicBezTo>
                  <a:pt x="20235" y="281"/>
                  <a:pt x="19873" y="1"/>
                  <a:pt x="19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9"/>
          <p:cNvSpPr/>
          <p:nvPr/>
        </p:nvSpPr>
        <p:spPr>
          <a:xfrm flipH="1">
            <a:off x="975150" y="4219275"/>
            <a:ext cx="520425" cy="1979550"/>
          </a:xfrm>
          <a:custGeom>
            <a:avLst/>
            <a:gdLst/>
            <a:ahLst/>
            <a:cxnLst/>
            <a:rect l="l" t="t" r="r" b="b"/>
            <a:pathLst>
              <a:path w="20817" h="79182" extrusionOk="0">
                <a:moveTo>
                  <a:pt x="5889" y="0"/>
                </a:moveTo>
                <a:lnTo>
                  <a:pt x="0" y="1119"/>
                </a:lnTo>
                <a:lnTo>
                  <a:pt x="14905" y="79181"/>
                </a:lnTo>
                <a:lnTo>
                  <a:pt x="20817" y="78040"/>
                </a:lnTo>
                <a:lnTo>
                  <a:pt x="58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9"/>
          <p:cNvSpPr/>
          <p:nvPr/>
        </p:nvSpPr>
        <p:spPr>
          <a:xfrm flipH="1">
            <a:off x="1574875" y="4464825"/>
            <a:ext cx="713875" cy="566550"/>
          </a:xfrm>
          <a:custGeom>
            <a:avLst/>
            <a:gdLst/>
            <a:ahLst/>
            <a:cxnLst/>
            <a:rect l="l" t="t" r="r" b="b"/>
            <a:pathLst>
              <a:path w="28555" h="22662" extrusionOk="0">
                <a:moveTo>
                  <a:pt x="6136" y="1"/>
                </a:moveTo>
                <a:cubicBezTo>
                  <a:pt x="5552" y="1"/>
                  <a:pt x="5128" y="113"/>
                  <a:pt x="4907" y="358"/>
                </a:cubicBezTo>
                <a:cubicBezTo>
                  <a:pt x="3994" y="1363"/>
                  <a:pt x="2808" y="3440"/>
                  <a:pt x="1849" y="5585"/>
                </a:cubicBezTo>
                <a:cubicBezTo>
                  <a:pt x="776" y="7982"/>
                  <a:pt x="0" y="10470"/>
                  <a:pt x="251" y="11611"/>
                </a:cubicBezTo>
                <a:cubicBezTo>
                  <a:pt x="411" y="12433"/>
                  <a:pt x="3378" y="14487"/>
                  <a:pt x="7122" y="16610"/>
                </a:cubicBezTo>
                <a:cubicBezTo>
                  <a:pt x="12390" y="19571"/>
                  <a:pt x="19246" y="22662"/>
                  <a:pt x="22177" y="22662"/>
                </a:cubicBezTo>
                <a:cubicBezTo>
                  <a:pt x="22725" y="22662"/>
                  <a:pt x="23136" y="22554"/>
                  <a:pt x="23373" y="22316"/>
                </a:cubicBezTo>
                <a:cubicBezTo>
                  <a:pt x="24172" y="21540"/>
                  <a:pt x="24994" y="20445"/>
                  <a:pt x="25724" y="19212"/>
                </a:cubicBezTo>
                <a:cubicBezTo>
                  <a:pt x="27322" y="16610"/>
                  <a:pt x="28555" y="13437"/>
                  <a:pt x="28486" y="11246"/>
                </a:cubicBezTo>
                <a:cubicBezTo>
                  <a:pt x="28440" y="9238"/>
                  <a:pt x="20018" y="4558"/>
                  <a:pt x="13239" y="1911"/>
                </a:cubicBezTo>
                <a:cubicBezTo>
                  <a:pt x="10297" y="770"/>
                  <a:pt x="7667" y="1"/>
                  <a:pt x="6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9"/>
          <p:cNvSpPr/>
          <p:nvPr/>
        </p:nvSpPr>
        <p:spPr>
          <a:xfrm flipH="1">
            <a:off x="1574875" y="4512575"/>
            <a:ext cx="535850" cy="518800"/>
          </a:xfrm>
          <a:custGeom>
            <a:avLst/>
            <a:gdLst/>
            <a:ahLst/>
            <a:cxnLst/>
            <a:rect l="l" t="t" r="r" b="b"/>
            <a:pathLst>
              <a:path w="21434" h="20752" extrusionOk="0">
                <a:moveTo>
                  <a:pt x="6118" y="1"/>
                </a:moveTo>
                <a:lnTo>
                  <a:pt x="1" y="14700"/>
                </a:lnTo>
                <a:cubicBezTo>
                  <a:pt x="5269" y="17661"/>
                  <a:pt x="12125" y="20752"/>
                  <a:pt x="15056" y="20752"/>
                </a:cubicBezTo>
                <a:cubicBezTo>
                  <a:pt x="15604" y="20752"/>
                  <a:pt x="16015" y="20644"/>
                  <a:pt x="16252" y="20406"/>
                </a:cubicBezTo>
                <a:cubicBezTo>
                  <a:pt x="17051" y="19630"/>
                  <a:pt x="17873" y="18535"/>
                  <a:pt x="18603" y="17302"/>
                </a:cubicBezTo>
                <a:cubicBezTo>
                  <a:pt x="20201" y="14700"/>
                  <a:pt x="21434" y="11527"/>
                  <a:pt x="21365" y="9336"/>
                </a:cubicBezTo>
                <a:cubicBezTo>
                  <a:pt x="21319" y="7328"/>
                  <a:pt x="12897" y="2648"/>
                  <a:pt x="6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9"/>
          <p:cNvSpPr/>
          <p:nvPr/>
        </p:nvSpPr>
        <p:spPr>
          <a:xfrm flipH="1">
            <a:off x="-107925" y="3197775"/>
            <a:ext cx="796150" cy="698825"/>
          </a:xfrm>
          <a:custGeom>
            <a:avLst/>
            <a:gdLst/>
            <a:ahLst/>
            <a:cxnLst/>
            <a:rect l="l" t="t" r="r" b="b"/>
            <a:pathLst>
              <a:path w="31846" h="27953" extrusionOk="0">
                <a:moveTo>
                  <a:pt x="20201" y="1"/>
                </a:moveTo>
                <a:cubicBezTo>
                  <a:pt x="16155" y="1"/>
                  <a:pt x="12587" y="3641"/>
                  <a:pt x="11211" y="4135"/>
                </a:cubicBezTo>
                <a:cubicBezTo>
                  <a:pt x="9317" y="4819"/>
                  <a:pt x="1214" y="5207"/>
                  <a:pt x="278" y="12671"/>
                </a:cubicBezTo>
                <a:cubicBezTo>
                  <a:pt x="255" y="12991"/>
                  <a:pt x="209" y="13310"/>
                  <a:pt x="209" y="13653"/>
                </a:cubicBezTo>
                <a:cubicBezTo>
                  <a:pt x="0" y="19455"/>
                  <a:pt x="4833" y="27953"/>
                  <a:pt x="13638" y="27953"/>
                </a:cubicBezTo>
                <a:cubicBezTo>
                  <a:pt x="15397" y="27953"/>
                  <a:pt x="17315" y="27614"/>
                  <a:pt x="19383" y="26846"/>
                </a:cubicBezTo>
                <a:cubicBezTo>
                  <a:pt x="31845" y="22212"/>
                  <a:pt x="31412" y="8768"/>
                  <a:pt x="25500" y="2537"/>
                </a:cubicBezTo>
                <a:cubicBezTo>
                  <a:pt x="24952" y="1966"/>
                  <a:pt x="24404" y="1487"/>
                  <a:pt x="23856" y="1122"/>
                </a:cubicBezTo>
                <a:cubicBezTo>
                  <a:pt x="22626" y="317"/>
                  <a:pt x="21392" y="1"/>
                  <a:pt x="20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9"/>
          <p:cNvSpPr/>
          <p:nvPr/>
        </p:nvSpPr>
        <p:spPr>
          <a:xfrm flipH="1">
            <a:off x="418775" y="3435700"/>
            <a:ext cx="166075" cy="219275"/>
          </a:xfrm>
          <a:custGeom>
            <a:avLst/>
            <a:gdLst/>
            <a:ahLst/>
            <a:cxnLst/>
            <a:rect l="l" t="t" r="r" b="b"/>
            <a:pathLst>
              <a:path w="6643" h="8771" extrusionOk="0">
                <a:moveTo>
                  <a:pt x="3168" y="1"/>
                </a:moveTo>
                <a:cubicBezTo>
                  <a:pt x="2559" y="1"/>
                  <a:pt x="1958" y="310"/>
                  <a:pt x="1461" y="1077"/>
                </a:cubicBezTo>
                <a:cubicBezTo>
                  <a:pt x="0" y="3314"/>
                  <a:pt x="640" y="6806"/>
                  <a:pt x="2785" y="8336"/>
                </a:cubicBezTo>
                <a:cubicBezTo>
                  <a:pt x="3110" y="8574"/>
                  <a:pt x="3497" y="8771"/>
                  <a:pt x="3886" y="8771"/>
                </a:cubicBezTo>
                <a:cubicBezTo>
                  <a:pt x="3907" y="8771"/>
                  <a:pt x="3928" y="8770"/>
                  <a:pt x="3949" y="8769"/>
                </a:cubicBezTo>
                <a:cubicBezTo>
                  <a:pt x="4223" y="8746"/>
                  <a:pt x="4474" y="8632"/>
                  <a:pt x="4680" y="8495"/>
                </a:cubicBezTo>
                <a:cubicBezTo>
                  <a:pt x="5570" y="7948"/>
                  <a:pt x="6163" y="7012"/>
                  <a:pt x="6392" y="6007"/>
                </a:cubicBezTo>
                <a:cubicBezTo>
                  <a:pt x="6643" y="5003"/>
                  <a:pt x="6551" y="3930"/>
                  <a:pt x="6277" y="2949"/>
                </a:cubicBezTo>
                <a:cubicBezTo>
                  <a:pt x="5900" y="1518"/>
                  <a:pt x="4515" y="1"/>
                  <a:pt x="3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9"/>
          <p:cNvSpPr/>
          <p:nvPr/>
        </p:nvSpPr>
        <p:spPr>
          <a:xfrm flipH="1">
            <a:off x="370275" y="3079725"/>
            <a:ext cx="193475" cy="280775"/>
          </a:xfrm>
          <a:custGeom>
            <a:avLst/>
            <a:gdLst/>
            <a:ahLst/>
            <a:cxnLst/>
            <a:rect l="l" t="t" r="r" b="b"/>
            <a:pathLst>
              <a:path w="7739" h="11231" extrusionOk="0">
                <a:moveTo>
                  <a:pt x="5137" y="0"/>
                </a:moveTo>
                <a:lnTo>
                  <a:pt x="5137" y="0"/>
                </a:lnTo>
                <a:cubicBezTo>
                  <a:pt x="1" y="5341"/>
                  <a:pt x="6780" y="11230"/>
                  <a:pt x="6780" y="11230"/>
                </a:cubicBezTo>
                <a:lnTo>
                  <a:pt x="6780" y="11230"/>
                </a:lnTo>
                <a:cubicBezTo>
                  <a:pt x="5228" y="4839"/>
                  <a:pt x="7739" y="1735"/>
                  <a:pt x="7739" y="1735"/>
                </a:cubicBezTo>
                <a:cubicBezTo>
                  <a:pt x="7739" y="1735"/>
                  <a:pt x="7122" y="936"/>
                  <a:pt x="51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9"/>
          <p:cNvSpPr/>
          <p:nvPr/>
        </p:nvSpPr>
        <p:spPr>
          <a:xfrm flipH="1">
            <a:off x="492375" y="3059750"/>
            <a:ext cx="166650" cy="146875"/>
          </a:xfrm>
          <a:custGeom>
            <a:avLst/>
            <a:gdLst/>
            <a:ahLst/>
            <a:cxnLst/>
            <a:rect l="l" t="t" r="r" b="b"/>
            <a:pathLst>
              <a:path w="6666" h="5875" extrusionOk="0">
                <a:moveTo>
                  <a:pt x="0" y="0"/>
                </a:moveTo>
                <a:lnTo>
                  <a:pt x="0" y="0"/>
                </a:lnTo>
                <a:cubicBezTo>
                  <a:pt x="1233" y="5053"/>
                  <a:pt x="3577" y="5875"/>
                  <a:pt x="4972" y="5875"/>
                </a:cubicBezTo>
                <a:cubicBezTo>
                  <a:pt x="5643" y="5875"/>
                  <a:pt x="6094" y="5684"/>
                  <a:pt x="6094" y="5684"/>
                </a:cubicBezTo>
                <a:cubicBezTo>
                  <a:pt x="6094" y="5684"/>
                  <a:pt x="6665" y="5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9"/>
          <p:cNvSpPr/>
          <p:nvPr/>
        </p:nvSpPr>
        <p:spPr>
          <a:xfrm flipH="1">
            <a:off x="-107925" y="3225800"/>
            <a:ext cx="796150" cy="670800"/>
          </a:xfrm>
          <a:custGeom>
            <a:avLst/>
            <a:gdLst/>
            <a:ahLst/>
            <a:cxnLst/>
            <a:rect l="l" t="t" r="r" b="b"/>
            <a:pathLst>
              <a:path w="31846" h="26832" extrusionOk="0">
                <a:moveTo>
                  <a:pt x="23856" y="1"/>
                </a:moveTo>
                <a:cubicBezTo>
                  <a:pt x="23263" y="2580"/>
                  <a:pt x="23697" y="5502"/>
                  <a:pt x="23514" y="8218"/>
                </a:cubicBezTo>
                <a:cubicBezTo>
                  <a:pt x="23309" y="11345"/>
                  <a:pt x="22213" y="14403"/>
                  <a:pt x="20410" y="16960"/>
                </a:cubicBezTo>
                <a:cubicBezTo>
                  <a:pt x="19771" y="17896"/>
                  <a:pt x="18926" y="18809"/>
                  <a:pt x="17831" y="19060"/>
                </a:cubicBezTo>
                <a:cubicBezTo>
                  <a:pt x="17620" y="19105"/>
                  <a:pt x="17410" y="19125"/>
                  <a:pt x="17200" y="19125"/>
                </a:cubicBezTo>
                <a:cubicBezTo>
                  <a:pt x="15698" y="19125"/>
                  <a:pt x="14206" y="18100"/>
                  <a:pt x="12688" y="18100"/>
                </a:cubicBezTo>
                <a:cubicBezTo>
                  <a:pt x="12508" y="18100"/>
                  <a:pt x="12328" y="18114"/>
                  <a:pt x="12147" y="18147"/>
                </a:cubicBezTo>
                <a:cubicBezTo>
                  <a:pt x="11303" y="18284"/>
                  <a:pt x="10572" y="18831"/>
                  <a:pt x="9728" y="19083"/>
                </a:cubicBezTo>
                <a:cubicBezTo>
                  <a:pt x="9367" y="19188"/>
                  <a:pt x="9006" y="19236"/>
                  <a:pt x="8647" y="19236"/>
                </a:cubicBezTo>
                <a:cubicBezTo>
                  <a:pt x="6819" y="19236"/>
                  <a:pt x="5041" y="17987"/>
                  <a:pt x="3725" y="16595"/>
                </a:cubicBezTo>
                <a:cubicBezTo>
                  <a:pt x="2309" y="15111"/>
                  <a:pt x="1145" y="13399"/>
                  <a:pt x="278" y="11550"/>
                </a:cubicBezTo>
                <a:cubicBezTo>
                  <a:pt x="255" y="11870"/>
                  <a:pt x="209" y="12189"/>
                  <a:pt x="209" y="12532"/>
                </a:cubicBezTo>
                <a:cubicBezTo>
                  <a:pt x="0" y="18334"/>
                  <a:pt x="4833" y="26832"/>
                  <a:pt x="13638" y="26832"/>
                </a:cubicBezTo>
                <a:cubicBezTo>
                  <a:pt x="15397" y="26832"/>
                  <a:pt x="17315" y="26493"/>
                  <a:pt x="19383" y="25725"/>
                </a:cubicBezTo>
                <a:cubicBezTo>
                  <a:pt x="31845" y="21091"/>
                  <a:pt x="31412" y="7647"/>
                  <a:pt x="25500" y="1416"/>
                </a:cubicBezTo>
                <a:cubicBezTo>
                  <a:pt x="24952" y="845"/>
                  <a:pt x="24404" y="366"/>
                  <a:pt x="23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9"/>
          <p:cNvSpPr/>
          <p:nvPr/>
        </p:nvSpPr>
        <p:spPr>
          <a:xfrm>
            <a:off x="-86250" y="790925"/>
            <a:ext cx="434850" cy="555825"/>
          </a:xfrm>
          <a:custGeom>
            <a:avLst/>
            <a:gdLst/>
            <a:ahLst/>
            <a:cxnLst/>
            <a:rect l="l" t="t" r="r" b="b"/>
            <a:pathLst>
              <a:path w="17394" h="22233" extrusionOk="0">
                <a:moveTo>
                  <a:pt x="17394" y="0"/>
                </a:moveTo>
                <a:lnTo>
                  <a:pt x="1" y="15042"/>
                </a:lnTo>
                <a:lnTo>
                  <a:pt x="457" y="22232"/>
                </a:lnTo>
                <a:lnTo>
                  <a:pt x="17394" y="0"/>
                </a:lnTo>
                <a:close/>
              </a:path>
            </a:pathLst>
          </a:custGeom>
          <a:solidFill>
            <a:srgbClr val="D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9"/>
          <p:cNvSpPr/>
          <p:nvPr/>
        </p:nvSpPr>
        <p:spPr>
          <a:xfrm>
            <a:off x="-74825" y="790925"/>
            <a:ext cx="423425" cy="555825"/>
          </a:xfrm>
          <a:custGeom>
            <a:avLst/>
            <a:gdLst/>
            <a:ahLst/>
            <a:cxnLst/>
            <a:rect l="l" t="t" r="r" b="b"/>
            <a:pathLst>
              <a:path w="16937" h="22233" extrusionOk="0">
                <a:moveTo>
                  <a:pt x="16937" y="0"/>
                </a:moveTo>
                <a:lnTo>
                  <a:pt x="2557" y="16138"/>
                </a:lnTo>
                <a:lnTo>
                  <a:pt x="0" y="22232"/>
                </a:lnTo>
                <a:lnTo>
                  <a:pt x="16937" y="0"/>
                </a:lnTo>
                <a:close/>
              </a:path>
            </a:pathLst>
          </a:custGeom>
          <a:solidFill>
            <a:srgbClr val="D0D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9"/>
          <p:cNvSpPr/>
          <p:nvPr/>
        </p:nvSpPr>
        <p:spPr>
          <a:xfrm>
            <a:off x="-299075" y="790925"/>
            <a:ext cx="647675" cy="482775"/>
          </a:xfrm>
          <a:custGeom>
            <a:avLst/>
            <a:gdLst/>
            <a:ahLst/>
            <a:cxnLst/>
            <a:rect l="l" t="t" r="r" b="b"/>
            <a:pathLst>
              <a:path w="25907" h="19311" extrusionOk="0">
                <a:moveTo>
                  <a:pt x="25907" y="0"/>
                </a:moveTo>
                <a:lnTo>
                  <a:pt x="0" y="11938"/>
                </a:lnTo>
                <a:lnTo>
                  <a:pt x="20315" y="19310"/>
                </a:lnTo>
                <a:lnTo>
                  <a:pt x="259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9"/>
          <p:cNvSpPr/>
          <p:nvPr/>
        </p:nvSpPr>
        <p:spPr>
          <a:xfrm>
            <a:off x="-86250" y="790925"/>
            <a:ext cx="434850" cy="403450"/>
          </a:xfrm>
          <a:custGeom>
            <a:avLst/>
            <a:gdLst/>
            <a:ahLst/>
            <a:cxnLst/>
            <a:rect l="l" t="t" r="r" b="b"/>
            <a:pathLst>
              <a:path w="17394" h="16138" extrusionOk="0">
                <a:moveTo>
                  <a:pt x="17394" y="0"/>
                </a:moveTo>
                <a:lnTo>
                  <a:pt x="1" y="15042"/>
                </a:lnTo>
                <a:lnTo>
                  <a:pt x="3014" y="16138"/>
                </a:lnTo>
                <a:lnTo>
                  <a:pt x="17394" y="0"/>
                </a:lnTo>
                <a:close/>
              </a:path>
            </a:pathLst>
          </a:custGeom>
          <a:solidFill>
            <a:srgbClr val="D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9"/>
          <p:cNvSpPr/>
          <p:nvPr/>
        </p:nvSpPr>
        <p:spPr>
          <a:xfrm>
            <a:off x="-246575" y="1357775"/>
            <a:ext cx="363500" cy="1464625"/>
          </a:xfrm>
          <a:custGeom>
            <a:avLst/>
            <a:gdLst/>
            <a:ahLst/>
            <a:cxnLst/>
            <a:rect l="l" t="t" r="r" b="b"/>
            <a:pathLst>
              <a:path w="14540" h="58585" extrusionOk="0">
                <a:moveTo>
                  <a:pt x="2400" y="0"/>
                </a:moveTo>
                <a:cubicBezTo>
                  <a:pt x="2134" y="0"/>
                  <a:pt x="1904" y="171"/>
                  <a:pt x="1826" y="425"/>
                </a:cubicBezTo>
                <a:cubicBezTo>
                  <a:pt x="1643" y="1065"/>
                  <a:pt x="1506" y="1726"/>
                  <a:pt x="1415" y="2366"/>
                </a:cubicBezTo>
                <a:cubicBezTo>
                  <a:pt x="1370" y="2662"/>
                  <a:pt x="1575" y="2959"/>
                  <a:pt x="1895" y="3005"/>
                </a:cubicBezTo>
                <a:lnTo>
                  <a:pt x="1986" y="3005"/>
                </a:lnTo>
                <a:cubicBezTo>
                  <a:pt x="2260" y="3005"/>
                  <a:pt x="2511" y="2799"/>
                  <a:pt x="2534" y="2525"/>
                </a:cubicBezTo>
                <a:cubicBezTo>
                  <a:pt x="2625" y="1932"/>
                  <a:pt x="2762" y="1338"/>
                  <a:pt x="2922" y="722"/>
                </a:cubicBezTo>
                <a:cubicBezTo>
                  <a:pt x="3013" y="425"/>
                  <a:pt x="2830" y="106"/>
                  <a:pt x="2534" y="15"/>
                </a:cubicBezTo>
                <a:cubicBezTo>
                  <a:pt x="2488" y="5"/>
                  <a:pt x="2443" y="0"/>
                  <a:pt x="2400" y="0"/>
                </a:cubicBezTo>
                <a:close/>
                <a:moveTo>
                  <a:pt x="1890" y="5286"/>
                </a:moveTo>
                <a:cubicBezTo>
                  <a:pt x="1876" y="5286"/>
                  <a:pt x="1863" y="5286"/>
                  <a:pt x="1849" y="5287"/>
                </a:cubicBezTo>
                <a:cubicBezTo>
                  <a:pt x="1529" y="5333"/>
                  <a:pt x="1301" y="5607"/>
                  <a:pt x="1347" y="5926"/>
                </a:cubicBezTo>
                <a:cubicBezTo>
                  <a:pt x="1415" y="6588"/>
                  <a:pt x="1552" y="7250"/>
                  <a:pt x="1735" y="7889"/>
                </a:cubicBezTo>
                <a:cubicBezTo>
                  <a:pt x="1803" y="8140"/>
                  <a:pt x="2031" y="8300"/>
                  <a:pt x="2283" y="8300"/>
                </a:cubicBezTo>
                <a:cubicBezTo>
                  <a:pt x="2328" y="8300"/>
                  <a:pt x="2397" y="8300"/>
                  <a:pt x="2442" y="8277"/>
                </a:cubicBezTo>
                <a:cubicBezTo>
                  <a:pt x="2739" y="8186"/>
                  <a:pt x="2922" y="7866"/>
                  <a:pt x="2830" y="7570"/>
                </a:cubicBezTo>
                <a:cubicBezTo>
                  <a:pt x="2671" y="6999"/>
                  <a:pt x="2534" y="6406"/>
                  <a:pt x="2465" y="5789"/>
                </a:cubicBezTo>
                <a:cubicBezTo>
                  <a:pt x="2443" y="5506"/>
                  <a:pt x="2172" y="5286"/>
                  <a:pt x="1890" y="5286"/>
                </a:cubicBezTo>
                <a:close/>
                <a:moveTo>
                  <a:pt x="3739" y="10252"/>
                </a:moveTo>
                <a:cubicBezTo>
                  <a:pt x="3629" y="10252"/>
                  <a:pt x="3518" y="10286"/>
                  <a:pt x="3424" y="10354"/>
                </a:cubicBezTo>
                <a:cubicBezTo>
                  <a:pt x="3150" y="10537"/>
                  <a:pt x="3081" y="10879"/>
                  <a:pt x="3264" y="11153"/>
                </a:cubicBezTo>
                <a:cubicBezTo>
                  <a:pt x="3469" y="11450"/>
                  <a:pt x="3675" y="11747"/>
                  <a:pt x="3926" y="12043"/>
                </a:cubicBezTo>
                <a:cubicBezTo>
                  <a:pt x="4086" y="12249"/>
                  <a:pt x="4268" y="12477"/>
                  <a:pt x="4428" y="12705"/>
                </a:cubicBezTo>
                <a:cubicBezTo>
                  <a:pt x="4542" y="12842"/>
                  <a:pt x="4725" y="12911"/>
                  <a:pt x="4885" y="12911"/>
                </a:cubicBezTo>
                <a:cubicBezTo>
                  <a:pt x="4999" y="12911"/>
                  <a:pt x="5136" y="12888"/>
                  <a:pt x="5227" y="12797"/>
                </a:cubicBezTo>
                <a:cubicBezTo>
                  <a:pt x="5478" y="12614"/>
                  <a:pt x="5524" y="12249"/>
                  <a:pt x="5341" y="11998"/>
                </a:cubicBezTo>
                <a:cubicBezTo>
                  <a:pt x="5159" y="11770"/>
                  <a:pt x="4976" y="11541"/>
                  <a:pt x="4816" y="11336"/>
                </a:cubicBezTo>
                <a:cubicBezTo>
                  <a:pt x="4588" y="11062"/>
                  <a:pt x="4405" y="10788"/>
                  <a:pt x="4200" y="10514"/>
                </a:cubicBezTo>
                <a:cubicBezTo>
                  <a:pt x="4100" y="10343"/>
                  <a:pt x="3921" y="10252"/>
                  <a:pt x="3739" y="10252"/>
                </a:cubicBezTo>
                <a:close/>
                <a:moveTo>
                  <a:pt x="6890" y="14566"/>
                </a:moveTo>
                <a:cubicBezTo>
                  <a:pt x="6779" y="14566"/>
                  <a:pt x="6668" y="14600"/>
                  <a:pt x="6574" y="14668"/>
                </a:cubicBezTo>
                <a:cubicBezTo>
                  <a:pt x="6300" y="14828"/>
                  <a:pt x="6231" y="15193"/>
                  <a:pt x="6414" y="15444"/>
                </a:cubicBezTo>
                <a:cubicBezTo>
                  <a:pt x="6756" y="15969"/>
                  <a:pt x="7099" y="16517"/>
                  <a:pt x="7418" y="17042"/>
                </a:cubicBezTo>
                <a:cubicBezTo>
                  <a:pt x="7532" y="17225"/>
                  <a:pt x="7715" y="17316"/>
                  <a:pt x="7920" y="17316"/>
                </a:cubicBezTo>
                <a:cubicBezTo>
                  <a:pt x="8012" y="17316"/>
                  <a:pt x="8103" y="17293"/>
                  <a:pt x="8217" y="17225"/>
                </a:cubicBezTo>
                <a:cubicBezTo>
                  <a:pt x="8468" y="17065"/>
                  <a:pt x="8560" y="16723"/>
                  <a:pt x="8400" y="16449"/>
                </a:cubicBezTo>
                <a:cubicBezTo>
                  <a:pt x="8057" y="15901"/>
                  <a:pt x="7715" y="15353"/>
                  <a:pt x="7373" y="14828"/>
                </a:cubicBezTo>
                <a:cubicBezTo>
                  <a:pt x="7259" y="14657"/>
                  <a:pt x="7074" y="14566"/>
                  <a:pt x="6890" y="14566"/>
                </a:cubicBezTo>
                <a:close/>
                <a:moveTo>
                  <a:pt x="9574" y="19175"/>
                </a:moveTo>
                <a:cubicBezTo>
                  <a:pt x="9487" y="19175"/>
                  <a:pt x="9398" y="19194"/>
                  <a:pt x="9313" y="19233"/>
                </a:cubicBezTo>
                <a:cubicBezTo>
                  <a:pt x="9039" y="19393"/>
                  <a:pt x="8925" y="19736"/>
                  <a:pt x="9062" y="20009"/>
                </a:cubicBezTo>
                <a:cubicBezTo>
                  <a:pt x="9358" y="20557"/>
                  <a:pt x="9632" y="21128"/>
                  <a:pt x="9883" y="21699"/>
                </a:cubicBezTo>
                <a:cubicBezTo>
                  <a:pt x="9975" y="21904"/>
                  <a:pt x="10180" y="22041"/>
                  <a:pt x="10408" y="22041"/>
                </a:cubicBezTo>
                <a:cubicBezTo>
                  <a:pt x="10477" y="22041"/>
                  <a:pt x="10568" y="22018"/>
                  <a:pt x="10637" y="21995"/>
                </a:cubicBezTo>
                <a:cubicBezTo>
                  <a:pt x="10933" y="21858"/>
                  <a:pt x="11047" y="21516"/>
                  <a:pt x="10933" y="21242"/>
                </a:cubicBezTo>
                <a:cubicBezTo>
                  <a:pt x="10659" y="20649"/>
                  <a:pt x="10386" y="20055"/>
                  <a:pt x="10089" y="19485"/>
                </a:cubicBezTo>
                <a:cubicBezTo>
                  <a:pt x="9991" y="19289"/>
                  <a:pt x="9790" y="19175"/>
                  <a:pt x="9574" y="19175"/>
                </a:cubicBezTo>
                <a:close/>
                <a:moveTo>
                  <a:pt x="11704" y="24081"/>
                </a:moveTo>
                <a:cubicBezTo>
                  <a:pt x="11637" y="24081"/>
                  <a:pt x="11569" y="24093"/>
                  <a:pt x="11504" y="24118"/>
                </a:cubicBezTo>
                <a:cubicBezTo>
                  <a:pt x="11207" y="24209"/>
                  <a:pt x="11047" y="24552"/>
                  <a:pt x="11162" y="24848"/>
                </a:cubicBezTo>
                <a:cubicBezTo>
                  <a:pt x="11390" y="25442"/>
                  <a:pt x="11572" y="26035"/>
                  <a:pt x="11755" y="26629"/>
                </a:cubicBezTo>
                <a:cubicBezTo>
                  <a:pt x="11846" y="26880"/>
                  <a:pt x="12052" y="27017"/>
                  <a:pt x="12303" y="27017"/>
                </a:cubicBezTo>
                <a:cubicBezTo>
                  <a:pt x="12371" y="27017"/>
                  <a:pt x="12417" y="27017"/>
                  <a:pt x="12485" y="26994"/>
                </a:cubicBezTo>
                <a:cubicBezTo>
                  <a:pt x="12782" y="26903"/>
                  <a:pt x="12942" y="26583"/>
                  <a:pt x="12851" y="26286"/>
                </a:cubicBezTo>
                <a:cubicBezTo>
                  <a:pt x="12668" y="25670"/>
                  <a:pt x="12463" y="25054"/>
                  <a:pt x="12234" y="24460"/>
                </a:cubicBezTo>
                <a:cubicBezTo>
                  <a:pt x="12163" y="24229"/>
                  <a:pt x="11939" y="24081"/>
                  <a:pt x="11704" y="24081"/>
                </a:cubicBezTo>
                <a:close/>
                <a:moveTo>
                  <a:pt x="13189" y="29217"/>
                </a:moveTo>
                <a:cubicBezTo>
                  <a:pt x="13146" y="29217"/>
                  <a:pt x="13101" y="29221"/>
                  <a:pt x="13056" y="29231"/>
                </a:cubicBezTo>
                <a:cubicBezTo>
                  <a:pt x="12737" y="29277"/>
                  <a:pt x="12554" y="29596"/>
                  <a:pt x="12622" y="29893"/>
                </a:cubicBezTo>
                <a:cubicBezTo>
                  <a:pt x="12759" y="30509"/>
                  <a:pt x="12874" y="31125"/>
                  <a:pt x="12965" y="31742"/>
                </a:cubicBezTo>
                <a:cubicBezTo>
                  <a:pt x="13010" y="32016"/>
                  <a:pt x="13262" y="32221"/>
                  <a:pt x="13535" y="32221"/>
                </a:cubicBezTo>
                <a:lnTo>
                  <a:pt x="13627" y="32221"/>
                </a:lnTo>
                <a:cubicBezTo>
                  <a:pt x="13923" y="32175"/>
                  <a:pt x="14152" y="31879"/>
                  <a:pt x="14083" y="31559"/>
                </a:cubicBezTo>
                <a:cubicBezTo>
                  <a:pt x="13992" y="30943"/>
                  <a:pt x="13878" y="30304"/>
                  <a:pt x="13741" y="29665"/>
                </a:cubicBezTo>
                <a:cubicBezTo>
                  <a:pt x="13682" y="29390"/>
                  <a:pt x="13455" y="29217"/>
                  <a:pt x="13189" y="29217"/>
                </a:cubicBezTo>
                <a:close/>
                <a:moveTo>
                  <a:pt x="13922" y="34502"/>
                </a:moveTo>
                <a:cubicBezTo>
                  <a:pt x="13907" y="34502"/>
                  <a:pt x="13893" y="34502"/>
                  <a:pt x="13878" y="34504"/>
                </a:cubicBezTo>
                <a:cubicBezTo>
                  <a:pt x="13558" y="34504"/>
                  <a:pt x="13330" y="34777"/>
                  <a:pt x="13330" y="35097"/>
                </a:cubicBezTo>
                <a:cubicBezTo>
                  <a:pt x="13376" y="35736"/>
                  <a:pt x="13398" y="36352"/>
                  <a:pt x="13398" y="36969"/>
                </a:cubicBezTo>
                <a:cubicBezTo>
                  <a:pt x="13398" y="37288"/>
                  <a:pt x="13650" y="37539"/>
                  <a:pt x="13969" y="37539"/>
                </a:cubicBezTo>
                <a:cubicBezTo>
                  <a:pt x="14289" y="37539"/>
                  <a:pt x="14540" y="37288"/>
                  <a:pt x="14540" y="36969"/>
                </a:cubicBezTo>
                <a:cubicBezTo>
                  <a:pt x="14540" y="36330"/>
                  <a:pt x="14517" y="35690"/>
                  <a:pt x="14471" y="35029"/>
                </a:cubicBezTo>
                <a:cubicBezTo>
                  <a:pt x="14449" y="34724"/>
                  <a:pt x="14220" y="34502"/>
                  <a:pt x="13922" y="34502"/>
                </a:cubicBezTo>
                <a:close/>
                <a:moveTo>
                  <a:pt x="13811" y="39820"/>
                </a:moveTo>
                <a:cubicBezTo>
                  <a:pt x="13509" y="39820"/>
                  <a:pt x="13238" y="40041"/>
                  <a:pt x="13216" y="40324"/>
                </a:cubicBezTo>
                <a:cubicBezTo>
                  <a:pt x="13147" y="40963"/>
                  <a:pt x="13056" y="41579"/>
                  <a:pt x="12942" y="42173"/>
                </a:cubicBezTo>
                <a:cubicBezTo>
                  <a:pt x="12874" y="42492"/>
                  <a:pt x="13079" y="42789"/>
                  <a:pt x="13398" y="42858"/>
                </a:cubicBezTo>
                <a:lnTo>
                  <a:pt x="13490" y="42858"/>
                </a:lnTo>
                <a:cubicBezTo>
                  <a:pt x="13764" y="42858"/>
                  <a:pt x="14015" y="42675"/>
                  <a:pt x="14060" y="42378"/>
                </a:cubicBezTo>
                <a:cubicBezTo>
                  <a:pt x="14175" y="41762"/>
                  <a:pt x="14266" y="41100"/>
                  <a:pt x="14357" y="40461"/>
                </a:cubicBezTo>
                <a:cubicBezTo>
                  <a:pt x="14380" y="40141"/>
                  <a:pt x="14152" y="39867"/>
                  <a:pt x="13855" y="39822"/>
                </a:cubicBezTo>
                <a:cubicBezTo>
                  <a:pt x="13840" y="39821"/>
                  <a:pt x="13825" y="39820"/>
                  <a:pt x="13811" y="39820"/>
                </a:cubicBezTo>
                <a:close/>
                <a:moveTo>
                  <a:pt x="12658" y="45046"/>
                </a:moveTo>
                <a:cubicBezTo>
                  <a:pt x="12417" y="45046"/>
                  <a:pt x="12190" y="45196"/>
                  <a:pt x="12097" y="45437"/>
                </a:cubicBezTo>
                <a:cubicBezTo>
                  <a:pt x="11915" y="46030"/>
                  <a:pt x="11687" y="46601"/>
                  <a:pt x="11458" y="47172"/>
                </a:cubicBezTo>
                <a:cubicBezTo>
                  <a:pt x="11321" y="47468"/>
                  <a:pt x="11458" y="47788"/>
                  <a:pt x="11755" y="47925"/>
                </a:cubicBezTo>
                <a:cubicBezTo>
                  <a:pt x="11824" y="47948"/>
                  <a:pt x="11892" y="47970"/>
                  <a:pt x="11983" y="47970"/>
                </a:cubicBezTo>
                <a:cubicBezTo>
                  <a:pt x="12189" y="47970"/>
                  <a:pt x="12417" y="47833"/>
                  <a:pt x="12508" y="47628"/>
                </a:cubicBezTo>
                <a:cubicBezTo>
                  <a:pt x="12759" y="47035"/>
                  <a:pt x="12988" y="46418"/>
                  <a:pt x="13193" y="45779"/>
                </a:cubicBezTo>
                <a:cubicBezTo>
                  <a:pt x="13284" y="45482"/>
                  <a:pt x="13125" y="45163"/>
                  <a:pt x="12828" y="45072"/>
                </a:cubicBezTo>
                <a:cubicBezTo>
                  <a:pt x="12771" y="45054"/>
                  <a:pt x="12714" y="45046"/>
                  <a:pt x="12658" y="45046"/>
                </a:cubicBezTo>
                <a:close/>
                <a:moveTo>
                  <a:pt x="10356" y="49854"/>
                </a:moveTo>
                <a:cubicBezTo>
                  <a:pt x="10173" y="49854"/>
                  <a:pt x="9997" y="49945"/>
                  <a:pt x="9883" y="50116"/>
                </a:cubicBezTo>
                <a:cubicBezTo>
                  <a:pt x="9564" y="50641"/>
                  <a:pt x="9199" y="51143"/>
                  <a:pt x="8811" y="51622"/>
                </a:cubicBezTo>
                <a:cubicBezTo>
                  <a:pt x="8628" y="51874"/>
                  <a:pt x="8674" y="52239"/>
                  <a:pt x="8925" y="52421"/>
                </a:cubicBezTo>
                <a:cubicBezTo>
                  <a:pt x="9016" y="52513"/>
                  <a:pt x="9153" y="52558"/>
                  <a:pt x="9267" y="52558"/>
                </a:cubicBezTo>
                <a:cubicBezTo>
                  <a:pt x="9427" y="52558"/>
                  <a:pt x="9609" y="52467"/>
                  <a:pt x="9724" y="52330"/>
                </a:cubicBezTo>
                <a:cubicBezTo>
                  <a:pt x="10112" y="51828"/>
                  <a:pt x="10500" y="51280"/>
                  <a:pt x="10865" y="50732"/>
                </a:cubicBezTo>
                <a:cubicBezTo>
                  <a:pt x="11025" y="50458"/>
                  <a:pt x="10956" y="50116"/>
                  <a:pt x="10682" y="49956"/>
                </a:cubicBezTo>
                <a:cubicBezTo>
                  <a:pt x="10579" y="49887"/>
                  <a:pt x="10466" y="49854"/>
                  <a:pt x="10356" y="49854"/>
                </a:cubicBezTo>
                <a:close/>
                <a:moveTo>
                  <a:pt x="6893" y="53892"/>
                </a:moveTo>
                <a:cubicBezTo>
                  <a:pt x="6762" y="53892"/>
                  <a:pt x="6631" y="53939"/>
                  <a:pt x="6528" y="54042"/>
                </a:cubicBezTo>
                <a:cubicBezTo>
                  <a:pt x="6072" y="54430"/>
                  <a:pt x="5569" y="54818"/>
                  <a:pt x="5067" y="55160"/>
                </a:cubicBezTo>
                <a:cubicBezTo>
                  <a:pt x="4816" y="55343"/>
                  <a:pt x="4748" y="55708"/>
                  <a:pt x="4930" y="55959"/>
                </a:cubicBezTo>
                <a:cubicBezTo>
                  <a:pt x="5044" y="56119"/>
                  <a:pt x="5227" y="56210"/>
                  <a:pt x="5410" y="56210"/>
                </a:cubicBezTo>
                <a:cubicBezTo>
                  <a:pt x="5524" y="56210"/>
                  <a:pt x="5638" y="56165"/>
                  <a:pt x="5729" y="56096"/>
                </a:cubicBezTo>
                <a:cubicBezTo>
                  <a:pt x="6254" y="55731"/>
                  <a:pt x="6779" y="55320"/>
                  <a:pt x="7281" y="54886"/>
                </a:cubicBezTo>
                <a:cubicBezTo>
                  <a:pt x="7510" y="54681"/>
                  <a:pt x="7532" y="54316"/>
                  <a:pt x="7327" y="54088"/>
                </a:cubicBezTo>
                <a:cubicBezTo>
                  <a:pt x="7214" y="53962"/>
                  <a:pt x="7053" y="53892"/>
                  <a:pt x="6893" y="53892"/>
                </a:cubicBezTo>
                <a:close/>
                <a:moveTo>
                  <a:pt x="2418" y="56751"/>
                </a:moveTo>
                <a:cubicBezTo>
                  <a:pt x="2341" y="56751"/>
                  <a:pt x="2264" y="56768"/>
                  <a:pt x="2191" y="56804"/>
                </a:cubicBezTo>
                <a:cubicBezTo>
                  <a:pt x="1621" y="57055"/>
                  <a:pt x="1050" y="57283"/>
                  <a:pt x="457" y="57489"/>
                </a:cubicBezTo>
                <a:cubicBezTo>
                  <a:pt x="160" y="57580"/>
                  <a:pt x="0" y="57899"/>
                  <a:pt x="114" y="58196"/>
                </a:cubicBezTo>
                <a:cubicBezTo>
                  <a:pt x="183" y="58447"/>
                  <a:pt x="411" y="58584"/>
                  <a:pt x="639" y="58584"/>
                </a:cubicBezTo>
                <a:cubicBezTo>
                  <a:pt x="708" y="58584"/>
                  <a:pt x="776" y="58584"/>
                  <a:pt x="822" y="58561"/>
                </a:cubicBezTo>
                <a:cubicBezTo>
                  <a:pt x="1461" y="58356"/>
                  <a:pt x="2077" y="58105"/>
                  <a:pt x="2648" y="57854"/>
                </a:cubicBezTo>
                <a:cubicBezTo>
                  <a:pt x="2944" y="57717"/>
                  <a:pt x="3059" y="57374"/>
                  <a:pt x="2944" y="57101"/>
                </a:cubicBezTo>
                <a:cubicBezTo>
                  <a:pt x="2844" y="56882"/>
                  <a:pt x="2632" y="56751"/>
                  <a:pt x="2418" y="567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9"/>
          <p:cNvSpPr/>
          <p:nvPr/>
        </p:nvSpPr>
        <p:spPr>
          <a:xfrm flipH="1">
            <a:off x="-786400" y="2059625"/>
            <a:ext cx="1430025" cy="1009275"/>
          </a:xfrm>
          <a:custGeom>
            <a:avLst/>
            <a:gdLst/>
            <a:ahLst/>
            <a:cxnLst/>
            <a:rect l="l" t="t" r="r" b="b"/>
            <a:pathLst>
              <a:path w="57201" h="40371" extrusionOk="0">
                <a:moveTo>
                  <a:pt x="6581" y="0"/>
                </a:moveTo>
                <a:cubicBezTo>
                  <a:pt x="3989" y="0"/>
                  <a:pt x="1907" y="228"/>
                  <a:pt x="1438" y="906"/>
                </a:cubicBezTo>
                <a:cubicBezTo>
                  <a:pt x="0" y="2960"/>
                  <a:pt x="8423" y="15742"/>
                  <a:pt x="8423" y="15742"/>
                </a:cubicBezTo>
                <a:lnTo>
                  <a:pt x="47157" y="40097"/>
                </a:lnTo>
                <a:lnTo>
                  <a:pt x="47614" y="40371"/>
                </a:lnTo>
                <a:lnTo>
                  <a:pt x="49919" y="36536"/>
                </a:lnTo>
                <a:lnTo>
                  <a:pt x="57201" y="24279"/>
                </a:lnTo>
                <a:lnTo>
                  <a:pt x="19470" y="974"/>
                </a:lnTo>
                <a:cubicBezTo>
                  <a:pt x="19470" y="974"/>
                  <a:pt x="11936" y="0"/>
                  <a:pt x="6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9"/>
          <p:cNvSpPr/>
          <p:nvPr/>
        </p:nvSpPr>
        <p:spPr>
          <a:xfrm flipH="1">
            <a:off x="-780125" y="2240325"/>
            <a:ext cx="1099050" cy="721300"/>
          </a:xfrm>
          <a:custGeom>
            <a:avLst/>
            <a:gdLst/>
            <a:ahLst/>
            <a:cxnLst/>
            <a:rect l="l" t="t" r="r" b="b"/>
            <a:pathLst>
              <a:path w="43962" h="28852" extrusionOk="0">
                <a:moveTo>
                  <a:pt x="3538" y="0"/>
                </a:moveTo>
                <a:lnTo>
                  <a:pt x="2922" y="503"/>
                </a:lnTo>
                <a:lnTo>
                  <a:pt x="0" y="5113"/>
                </a:lnTo>
                <a:lnTo>
                  <a:pt x="41131" y="28852"/>
                </a:lnTo>
                <a:lnTo>
                  <a:pt x="43962" y="22985"/>
                </a:lnTo>
                <a:lnTo>
                  <a:pt x="3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9"/>
          <p:cNvSpPr/>
          <p:nvPr/>
        </p:nvSpPr>
        <p:spPr>
          <a:xfrm flipH="1">
            <a:off x="80400" y="2059875"/>
            <a:ext cx="542125" cy="423600"/>
          </a:xfrm>
          <a:custGeom>
            <a:avLst/>
            <a:gdLst/>
            <a:ahLst/>
            <a:cxnLst/>
            <a:rect l="l" t="t" r="r" b="b"/>
            <a:pathLst>
              <a:path w="21685" h="16944" extrusionOk="0">
                <a:moveTo>
                  <a:pt x="5499" y="0"/>
                </a:moveTo>
                <a:cubicBezTo>
                  <a:pt x="3022" y="0"/>
                  <a:pt x="1056" y="245"/>
                  <a:pt x="594" y="896"/>
                </a:cubicBezTo>
                <a:cubicBezTo>
                  <a:pt x="1" y="1740"/>
                  <a:pt x="1119" y="4479"/>
                  <a:pt x="2626" y="7378"/>
                </a:cubicBezTo>
                <a:cubicBezTo>
                  <a:pt x="4726" y="11395"/>
                  <a:pt x="7579" y="15732"/>
                  <a:pt x="7579" y="15732"/>
                </a:cubicBezTo>
                <a:cubicBezTo>
                  <a:pt x="9400" y="16601"/>
                  <a:pt x="10651" y="16943"/>
                  <a:pt x="11493" y="16943"/>
                </a:cubicBezTo>
                <a:cubicBezTo>
                  <a:pt x="14584" y="16943"/>
                  <a:pt x="12144" y="12332"/>
                  <a:pt x="12144" y="12331"/>
                </a:cubicBezTo>
                <a:lnTo>
                  <a:pt x="12144" y="12331"/>
                </a:lnTo>
                <a:cubicBezTo>
                  <a:pt x="12144" y="12331"/>
                  <a:pt x="14294" y="13628"/>
                  <a:pt x="16195" y="13628"/>
                </a:cubicBezTo>
                <a:cubicBezTo>
                  <a:pt x="17092" y="13628"/>
                  <a:pt x="17933" y="13339"/>
                  <a:pt x="18467" y="12491"/>
                </a:cubicBezTo>
                <a:cubicBezTo>
                  <a:pt x="20064" y="9957"/>
                  <a:pt x="15956" y="7401"/>
                  <a:pt x="15682" y="7218"/>
                </a:cubicBezTo>
                <a:lnTo>
                  <a:pt x="15682" y="7218"/>
                </a:lnTo>
                <a:cubicBezTo>
                  <a:pt x="15837" y="7270"/>
                  <a:pt x="17150" y="7679"/>
                  <a:pt x="18428" y="7679"/>
                </a:cubicBezTo>
                <a:cubicBezTo>
                  <a:pt x="19412" y="7679"/>
                  <a:pt x="20375" y="7436"/>
                  <a:pt x="20772" y="6602"/>
                </a:cubicBezTo>
                <a:cubicBezTo>
                  <a:pt x="21685" y="4639"/>
                  <a:pt x="18626" y="964"/>
                  <a:pt x="18626" y="964"/>
                </a:cubicBezTo>
                <a:cubicBezTo>
                  <a:pt x="18626" y="964"/>
                  <a:pt x="11482" y="51"/>
                  <a:pt x="6164" y="6"/>
                </a:cubicBezTo>
                <a:cubicBezTo>
                  <a:pt x="5939" y="2"/>
                  <a:pt x="5717" y="0"/>
                  <a:pt x="5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9"/>
          <p:cNvSpPr/>
          <p:nvPr/>
        </p:nvSpPr>
        <p:spPr>
          <a:xfrm flipH="1">
            <a:off x="459300" y="2059875"/>
            <a:ext cx="163225" cy="184475"/>
          </a:xfrm>
          <a:custGeom>
            <a:avLst/>
            <a:gdLst/>
            <a:ahLst/>
            <a:cxnLst/>
            <a:rect l="l" t="t" r="r" b="b"/>
            <a:pathLst>
              <a:path w="6529" h="7379" extrusionOk="0">
                <a:moveTo>
                  <a:pt x="5499" y="0"/>
                </a:moveTo>
                <a:cubicBezTo>
                  <a:pt x="3022" y="0"/>
                  <a:pt x="1056" y="245"/>
                  <a:pt x="594" y="896"/>
                </a:cubicBezTo>
                <a:cubicBezTo>
                  <a:pt x="1" y="1740"/>
                  <a:pt x="1119" y="4479"/>
                  <a:pt x="2626" y="7378"/>
                </a:cubicBezTo>
                <a:cubicBezTo>
                  <a:pt x="3196" y="7059"/>
                  <a:pt x="3744" y="6648"/>
                  <a:pt x="4201" y="6191"/>
                </a:cubicBezTo>
                <a:cubicBezTo>
                  <a:pt x="5799" y="4594"/>
                  <a:pt x="6529" y="2197"/>
                  <a:pt x="6164" y="6"/>
                </a:cubicBezTo>
                <a:cubicBezTo>
                  <a:pt x="5939" y="2"/>
                  <a:pt x="5717" y="0"/>
                  <a:pt x="5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9"/>
          <p:cNvSpPr/>
          <p:nvPr/>
        </p:nvSpPr>
        <p:spPr>
          <a:xfrm flipH="1">
            <a:off x="-335025" y="3715975"/>
            <a:ext cx="253950" cy="253375"/>
          </a:xfrm>
          <a:custGeom>
            <a:avLst/>
            <a:gdLst/>
            <a:ahLst/>
            <a:cxnLst/>
            <a:rect l="l" t="t" r="r" b="b"/>
            <a:pathLst>
              <a:path w="10158" h="10135" extrusionOk="0">
                <a:moveTo>
                  <a:pt x="6141" y="1"/>
                </a:moveTo>
                <a:lnTo>
                  <a:pt x="3995" y="3150"/>
                </a:lnTo>
                <a:lnTo>
                  <a:pt x="1" y="2534"/>
                </a:lnTo>
                <a:lnTo>
                  <a:pt x="2580" y="5296"/>
                </a:lnTo>
                <a:lnTo>
                  <a:pt x="526" y="8514"/>
                </a:lnTo>
                <a:lnTo>
                  <a:pt x="4246" y="7145"/>
                </a:lnTo>
                <a:lnTo>
                  <a:pt x="7054" y="10135"/>
                </a:lnTo>
                <a:lnTo>
                  <a:pt x="6666" y="6346"/>
                </a:lnTo>
                <a:lnTo>
                  <a:pt x="10158" y="4817"/>
                </a:lnTo>
                <a:lnTo>
                  <a:pt x="6711" y="3858"/>
                </a:lnTo>
                <a:lnTo>
                  <a:pt x="61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7" name="Google Shape;4157;p29"/>
          <p:cNvGrpSpPr/>
          <p:nvPr/>
        </p:nvGrpSpPr>
        <p:grpSpPr>
          <a:xfrm flipH="1">
            <a:off x="6665766" y="-638147"/>
            <a:ext cx="2926409" cy="2164683"/>
            <a:chOff x="-786400" y="-333347"/>
            <a:chExt cx="2926409" cy="2164683"/>
          </a:xfrm>
        </p:grpSpPr>
        <p:sp>
          <p:nvSpPr>
            <p:cNvPr id="4158" name="Google Shape;4158;p29"/>
            <p:cNvSpPr/>
            <p:nvPr/>
          </p:nvSpPr>
          <p:spPr>
            <a:xfrm rot="10800000">
              <a:off x="-262098" y="428993"/>
              <a:ext cx="766638" cy="894361"/>
            </a:xfrm>
            <a:custGeom>
              <a:avLst/>
              <a:gdLst/>
              <a:ahLst/>
              <a:cxnLst/>
              <a:rect l="l" t="t" r="r" b="b"/>
              <a:pathLst>
                <a:path w="15258" h="17800" extrusionOk="0">
                  <a:moveTo>
                    <a:pt x="10812" y="0"/>
                  </a:moveTo>
                  <a:cubicBezTo>
                    <a:pt x="10607" y="0"/>
                    <a:pt x="10416" y="25"/>
                    <a:pt x="10246" y="78"/>
                  </a:cubicBezTo>
                  <a:cubicBezTo>
                    <a:pt x="9254" y="392"/>
                    <a:pt x="8795" y="1614"/>
                    <a:pt x="8202" y="2352"/>
                  </a:cubicBezTo>
                  <a:cubicBezTo>
                    <a:pt x="7331" y="3428"/>
                    <a:pt x="6460" y="4493"/>
                    <a:pt x="5601" y="5557"/>
                  </a:cubicBezTo>
                  <a:cubicBezTo>
                    <a:pt x="4730" y="6634"/>
                    <a:pt x="3859" y="7699"/>
                    <a:pt x="2988" y="8763"/>
                  </a:cubicBezTo>
                  <a:cubicBezTo>
                    <a:pt x="2565" y="9295"/>
                    <a:pt x="2129" y="9840"/>
                    <a:pt x="1694" y="10372"/>
                  </a:cubicBezTo>
                  <a:cubicBezTo>
                    <a:pt x="992" y="11231"/>
                    <a:pt x="0" y="11945"/>
                    <a:pt x="97" y="13203"/>
                  </a:cubicBezTo>
                  <a:cubicBezTo>
                    <a:pt x="194" y="14606"/>
                    <a:pt x="290" y="16021"/>
                    <a:pt x="387" y="17436"/>
                  </a:cubicBezTo>
                  <a:cubicBezTo>
                    <a:pt x="399" y="17533"/>
                    <a:pt x="411" y="17630"/>
                    <a:pt x="472" y="17703"/>
                  </a:cubicBezTo>
                  <a:cubicBezTo>
                    <a:pt x="527" y="17773"/>
                    <a:pt x="606" y="17800"/>
                    <a:pt x="692" y="17800"/>
                  </a:cubicBezTo>
                  <a:cubicBezTo>
                    <a:pt x="814" y="17800"/>
                    <a:pt x="952" y="17747"/>
                    <a:pt x="1065" y="17691"/>
                  </a:cubicBezTo>
                  <a:cubicBezTo>
                    <a:pt x="2286" y="17049"/>
                    <a:pt x="3665" y="16517"/>
                    <a:pt x="4790" y="15719"/>
                  </a:cubicBezTo>
                  <a:cubicBezTo>
                    <a:pt x="5625" y="15126"/>
                    <a:pt x="6145" y="14146"/>
                    <a:pt x="6738" y="13336"/>
                  </a:cubicBezTo>
                  <a:cubicBezTo>
                    <a:pt x="7621" y="12102"/>
                    <a:pt x="8540" y="10880"/>
                    <a:pt x="9472" y="9670"/>
                  </a:cubicBezTo>
                  <a:cubicBezTo>
                    <a:pt x="9750" y="9307"/>
                    <a:pt x="10065" y="8981"/>
                    <a:pt x="10379" y="8630"/>
                  </a:cubicBezTo>
                  <a:cubicBezTo>
                    <a:pt x="11165" y="7747"/>
                    <a:pt x="11952" y="6864"/>
                    <a:pt x="12714" y="5957"/>
                  </a:cubicBezTo>
                  <a:cubicBezTo>
                    <a:pt x="13319" y="5243"/>
                    <a:pt x="14238" y="4384"/>
                    <a:pt x="14577" y="3501"/>
                  </a:cubicBezTo>
                  <a:cubicBezTo>
                    <a:pt x="15258" y="1760"/>
                    <a:pt x="12537" y="0"/>
                    <a:pt x="10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9"/>
            <p:cNvSpPr/>
            <p:nvPr/>
          </p:nvSpPr>
          <p:spPr>
            <a:xfrm rot="10800000">
              <a:off x="244371" y="428978"/>
              <a:ext cx="257154" cy="283934"/>
            </a:xfrm>
            <a:custGeom>
              <a:avLst/>
              <a:gdLst/>
              <a:ahLst/>
              <a:cxnLst/>
              <a:rect l="l" t="t" r="r" b="b"/>
              <a:pathLst>
                <a:path w="5118" h="5651" extrusionOk="0">
                  <a:moveTo>
                    <a:pt x="261" y="1"/>
                  </a:moveTo>
                  <a:cubicBezTo>
                    <a:pt x="247" y="1"/>
                    <a:pt x="233" y="1"/>
                    <a:pt x="218" y="1"/>
                  </a:cubicBezTo>
                  <a:cubicBezTo>
                    <a:pt x="158" y="98"/>
                    <a:pt x="110" y="183"/>
                    <a:pt x="73" y="292"/>
                  </a:cubicBezTo>
                  <a:cubicBezTo>
                    <a:pt x="1" y="533"/>
                    <a:pt x="13" y="800"/>
                    <a:pt x="37" y="1054"/>
                  </a:cubicBezTo>
                  <a:cubicBezTo>
                    <a:pt x="134" y="2457"/>
                    <a:pt x="230" y="3872"/>
                    <a:pt x="327" y="5287"/>
                  </a:cubicBezTo>
                  <a:cubicBezTo>
                    <a:pt x="339" y="5384"/>
                    <a:pt x="351" y="5481"/>
                    <a:pt x="412" y="5554"/>
                  </a:cubicBezTo>
                  <a:cubicBezTo>
                    <a:pt x="467" y="5624"/>
                    <a:pt x="546" y="5651"/>
                    <a:pt x="632" y="5651"/>
                  </a:cubicBezTo>
                  <a:cubicBezTo>
                    <a:pt x="754" y="5651"/>
                    <a:pt x="892" y="5598"/>
                    <a:pt x="1005" y="5542"/>
                  </a:cubicBezTo>
                  <a:cubicBezTo>
                    <a:pt x="2226" y="4900"/>
                    <a:pt x="3605" y="4368"/>
                    <a:pt x="4730" y="3570"/>
                  </a:cubicBezTo>
                  <a:cubicBezTo>
                    <a:pt x="4864" y="3485"/>
                    <a:pt x="4985" y="3376"/>
                    <a:pt x="5093" y="3279"/>
                  </a:cubicBezTo>
                  <a:cubicBezTo>
                    <a:pt x="5118" y="2953"/>
                    <a:pt x="5033" y="2614"/>
                    <a:pt x="4839" y="2360"/>
                  </a:cubicBezTo>
                  <a:cubicBezTo>
                    <a:pt x="4581" y="2018"/>
                    <a:pt x="4153" y="1810"/>
                    <a:pt x="3725" y="1810"/>
                  </a:cubicBezTo>
                  <a:cubicBezTo>
                    <a:pt x="3652" y="1810"/>
                    <a:pt x="3580" y="1816"/>
                    <a:pt x="3509" y="1828"/>
                  </a:cubicBezTo>
                  <a:cubicBezTo>
                    <a:pt x="3593" y="1417"/>
                    <a:pt x="3376" y="957"/>
                    <a:pt x="3001" y="751"/>
                  </a:cubicBezTo>
                  <a:cubicBezTo>
                    <a:pt x="2855" y="669"/>
                    <a:pt x="2686" y="629"/>
                    <a:pt x="2516" y="629"/>
                  </a:cubicBezTo>
                  <a:cubicBezTo>
                    <a:pt x="2261" y="629"/>
                    <a:pt x="2004" y="718"/>
                    <a:pt x="1815" y="884"/>
                  </a:cubicBezTo>
                  <a:cubicBezTo>
                    <a:pt x="1578" y="280"/>
                    <a:pt x="935" y="1"/>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9"/>
            <p:cNvSpPr/>
            <p:nvPr/>
          </p:nvSpPr>
          <p:spPr>
            <a:xfrm rot="10800000">
              <a:off x="364105" y="428974"/>
              <a:ext cx="128878" cy="131340"/>
            </a:xfrm>
            <a:custGeom>
              <a:avLst/>
              <a:gdLst/>
              <a:ahLst/>
              <a:cxnLst/>
              <a:rect l="l" t="t" r="r" b="b"/>
              <a:pathLst>
                <a:path w="2565" h="2614" extrusionOk="0">
                  <a:moveTo>
                    <a:pt x="0" y="0"/>
                  </a:moveTo>
                  <a:cubicBezTo>
                    <a:pt x="60" y="750"/>
                    <a:pt x="109" y="1500"/>
                    <a:pt x="157" y="2250"/>
                  </a:cubicBezTo>
                  <a:cubicBezTo>
                    <a:pt x="169" y="2347"/>
                    <a:pt x="181" y="2444"/>
                    <a:pt x="242" y="2517"/>
                  </a:cubicBezTo>
                  <a:cubicBezTo>
                    <a:pt x="297" y="2587"/>
                    <a:pt x="376" y="2614"/>
                    <a:pt x="462" y="2614"/>
                  </a:cubicBezTo>
                  <a:cubicBezTo>
                    <a:pt x="584" y="2614"/>
                    <a:pt x="722" y="2561"/>
                    <a:pt x="835" y="2505"/>
                  </a:cubicBezTo>
                  <a:cubicBezTo>
                    <a:pt x="1391" y="2214"/>
                    <a:pt x="1984" y="1948"/>
                    <a:pt x="2565" y="1658"/>
                  </a:cubicBezTo>
                  <a:cubicBezTo>
                    <a:pt x="2504" y="1549"/>
                    <a:pt x="2431" y="1440"/>
                    <a:pt x="2359" y="1331"/>
                  </a:cubicBezTo>
                  <a:cubicBezTo>
                    <a:pt x="2069" y="932"/>
                    <a:pt x="1718" y="581"/>
                    <a:pt x="1282" y="339"/>
                  </a:cubicBezTo>
                  <a:cubicBezTo>
                    <a:pt x="895" y="121"/>
                    <a:pt x="448"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9"/>
            <p:cNvSpPr/>
            <p:nvPr/>
          </p:nvSpPr>
          <p:spPr>
            <a:xfrm rot="-9036938">
              <a:off x="-311550" y="1507406"/>
              <a:ext cx="644364" cy="177247"/>
            </a:xfrm>
            <a:custGeom>
              <a:avLst/>
              <a:gdLst/>
              <a:ahLst/>
              <a:cxnLst/>
              <a:rect l="l" t="t" r="r" b="b"/>
              <a:pathLst>
                <a:path w="16043" h="4413" extrusionOk="0">
                  <a:moveTo>
                    <a:pt x="13047" y="1"/>
                  </a:moveTo>
                  <a:cubicBezTo>
                    <a:pt x="12265" y="1"/>
                    <a:pt x="11523" y="82"/>
                    <a:pt x="11168" y="116"/>
                  </a:cubicBezTo>
                  <a:cubicBezTo>
                    <a:pt x="7974" y="467"/>
                    <a:pt x="4829" y="1314"/>
                    <a:pt x="1647" y="1749"/>
                  </a:cubicBezTo>
                  <a:cubicBezTo>
                    <a:pt x="1" y="1969"/>
                    <a:pt x="266" y="4412"/>
                    <a:pt x="1803" y="4412"/>
                  </a:cubicBezTo>
                  <a:cubicBezTo>
                    <a:pt x="1870" y="4412"/>
                    <a:pt x="1939" y="4408"/>
                    <a:pt x="2010" y="4398"/>
                  </a:cubicBezTo>
                  <a:cubicBezTo>
                    <a:pt x="2010" y="4398"/>
                    <a:pt x="8107" y="3564"/>
                    <a:pt x="8119" y="3564"/>
                  </a:cubicBezTo>
                  <a:cubicBezTo>
                    <a:pt x="9861" y="3322"/>
                    <a:pt x="11615" y="3309"/>
                    <a:pt x="13333" y="2874"/>
                  </a:cubicBezTo>
                  <a:cubicBezTo>
                    <a:pt x="13986" y="2705"/>
                    <a:pt x="15208" y="2451"/>
                    <a:pt x="15534" y="1749"/>
                  </a:cubicBezTo>
                  <a:cubicBezTo>
                    <a:pt x="16043" y="636"/>
                    <a:pt x="15172" y="201"/>
                    <a:pt x="14047" y="55"/>
                  </a:cubicBezTo>
                  <a:cubicBezTo>
                    <a:pt x="13724" y="16"/>
                    <a:pt x="13382" y="1"/>
                    <a:pt x="13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9"/>
            <p:cNvSpPr/>
            <p:nvPr/>
          </p:nvSpPr>
          <p:spPr>
            <a:xfrm rot="-9036938">
              <a:off x="4613" y="1356115"/>
              <a:ext cx="177368" cy="167327"/>
            </a:xfrm>
            <a:custGeom>
              <a:avLst/>
              <a:gdLst/>
              <a:ahLst/>
              <a:cxnLst/>
              <a:rect l="l" t="t" r="r" b="b"/>
              <a:pathLst>
                <a:path w="4416" h="4166" extrusionOk="0">
                  <a:moveTo>
                    <a:pt x="2246" y="1"/>
                  </a:moveTo>
                  <a:cubicBezTo>
                    <a:pt x="1982" y="1"/>
                    <a:pt x="1719" y="50"/>
                    <a:pt x="1476" y="153"/>
                  </a:cubicBezTo>
                  <a:cubicBezTo>
                    <a:pt x="509" y="577"/>
                    <a:pt x="1" y="1629"/>
                    <a:pt x="279" y="2633"/>
                  </a:cubicBezTo>
                  <a:cubicBezTo>
                    <a:pt x="540" y="3558"/>
                    <a:pt x="1387" y="4166"/>
                    <a:pt x="2294" y="4166"/>
                  </a:cubicBezTo>
                  <a:cubicBezTo>
                    <a:pt x="2561" y="4166"/>
                    <a:pt x="2833" y="4113"/>
                    <a:pt x="3097" y="4000"/>
                  </a:cubicBezTo>
                  <a:cubicBezTo>
                    <a:pt x="3581" y="3795"/>
                    <a:pt x="4005" y="3371"/>
                    <a:pt x="4198" y="2887"/>
                  </a:cubicBezTo>
                  <a:cubicBezTo>
                    <a:pt x="4416" y="2355"/>
                    <a:pt x="4392" y="1786"/>
                    <a:pt x="4198" y="1266"/>
                  </a:cubicBezTo>
                  <a:cubicBezTo>
                    <a:pt x="3897" y="471"/>
                    <a:pt x="3063"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9"/>
            <p:cNvSpPr/>
            <p:nvPr/>
          </p:nvSpPr>
          <p:spPr>
            <a:xfrm rot="10800000">
              <a:off x="1067228" y="-325499"/>
              <a:ext cx="1072781" cy="1011130"/>
            </a:xfrm>
            <a:custGeom>
              <a:avLst/>
              <a:gdLst/>
              <a:ahLst/>
              <a:cxnLst/>
              <a:rect l="l" t="t" r="r" b="b"/>
              <a:pathLst>
                <a:path w="21351" h="20124" extrusionOk="0">
                  <a:moveTo>
                    <a:pt x="10855" y="0"/>
                  </a:moveTo>
                  <a:cubicBezTo>
                    <a:pt x="9563" y="0"/>
                    <a:pt x="8277" y="244"/>
                    <a:pt x="7089" y="756"/>
                  </a:cubicBezTo>
                  <a:cubicBezTo>
                    <a:pt x="2407" y="2764"/>
                    <a:pt x="0" y="7857"/>
                    <a:pt x="1343" y="12720"/>
                  </a:cubicBezTo>
                  <a:cubicBezTo>
                    <a:pt x="2576" y="17187"/>
                    <a:pt x="6684" y="20123"/>
                    <a:pt x="11066" y="20123"/>
                  </a:cubicBezTo>
                  <a:cubicBezTo>
                    <a:pt x="12355" y="20123"/>
                    <a:pt x="13669" y="19869"/>
                    <a:pt x="14940" y="19324"/>
                  </a:cubicBezTo>
                  <a:cubicBezTo>
                    <a:pt x="17274" y="18332"/>
                    <a:pt x="19319" y="16264"/>
                    <a:pt x="20286" y="13917"/>
                  </a:cubicBezTo>
                  <a:cubicBezTo>
                    <a:pt x="21351" y="11365"/>
                    <a:pt x="21206" y="8631"/>
                    <a:pt x="20250" y="6091"/>
                  </a:cubicBezTo>
                  <a:cubicBezTo>
                    <a:pt x="18818" y="2279"/>
                    <a:pt x="14810" y="0"/>
                    <a:pt x="10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9"/>
            <p:cNvSpPr/>
            <p:nvPr/>
          </p:nvSpPr>
          <p:spPr>
            <a:xfrm rot="10800000">
              <a:off x="1139522" y="206997"/>
              <a:ext cx="644342" cy="478584"/>
            </a:xfrm>
            <a:custGeom>
              <a:avLst/>
              <a:gdLst/>
              <a:ahLst/>
              <a:cxnLst/>
              <a:rect l="l" t="t" r="r" b="b"/>
              <a:pathLst>
                <a:path w="12824" h="9525" extrusionOk="0">
                  <a:moveTo>
                    <a:pt x="3768" y="0"/>
                  </a:moveTo>
                  <a:cubicBezTo>
                    <a:pt x="2477" y="0"/>
                    <a:pt x="1191" y="243"/>
                    <a:pt x="1" y="755"/>
                  </a:cubicBezTo>
                  <a:lnTo>
                    <a:pt x="3763" y="9525"/>
                  </a:lnTo>
                  <a:lnTo>
                    <a:pt x="12823" y="5327"/>
                  </a:lnTo>
                  <a:cubicBezTo>
                    <a:pt x="11175" y="1977"/>
                    <a:pt x="7451" y="0"/>
                    <a:pt x="3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9"/>
            <p:cNvSpPr/>
            <p:nvPr/>
          </p:nvSpPr>
          <p:spPr>
            <a:xfrm rot="10800000">
              <a:off x="1148065" y="-325361"/>
              <a:ext cx="706897" cy="532346"/>
            </a:xfrm>
            <a:custGeom>
              <a:avLst/>
              <a:gdLst/>
              <a:ahLst/>
              <a:cxnLst/>
              <a:rect l="l" t="t" r="r" b="b"/>
              <a:pathLst>
                <a:path w="14069" h="10595" extrusionOk="0">
                  <a:moveTo>
                    <a:pt x="5178" y="0"/>
                  </a:moveTo>
                  <a:lnTo>
                    <a:pt x="0" y="9012"/>
                  </a:lnTo>
                  <a:cubicBezTo>
                    <a:pt x="1603" y="10027"/>
                    <a:pt x="3479" y="10595"/>
                    <a:pt x="5405" y="10595"/>
                  </a:cubicBezTo>
                  <a:cubicBezTo>
                    <a:pt x="6692" y="10595"/>
                    <a:pt x="8002" y="10341"/>
                    <a:pt x="9267" y="9798"/>
                  </a:cubicBezTo>
                  <a:cubicBezTo>
                    <a:pt x="11226" y="8964"/>
                    <a:pt x="12980" y="7367"/>
                    <a:pt x="14069" y="5492"/>
                  </a:cubicBezTo>
                  <a:lnTo>
                    <a:pt x="51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9"/>
            <p:cNvSpPr/>
            <p:nvPr/>
          </p:nvSpPr>
          <p:spPr>
            <a:xfrm rot="10800000">
              <a:off x="616957" y="683834"/>
              <a:ext cx="634142" cy="580028"/>
            </a:xfrm>
            <a:custGeom>
              <a:avLst/>
              <a:gdLst/>
              <a:ahLst/>
              <a:cxnLst/>
              <a:rect l="l" t="t" r="r" b="b"/>
              <a:pathLst>
                <a:path w="12621" h="11544" extrusionOk="0">
                  <a:moveTo>
                    <a:pt x="10704" y="0"/>
                  </a:moveTo>
                  <a:cubicBezTo>
                    <a:pt x="10372" y="0"/>
                    <a:pt x="10046" y="131"/>
                    <a:pt x="9741" y="321"/>
                  </a:cubicBezTo>
                  <a:cubicBezTo>
                    <a:pt x="9112" y="732"/>
                    <a:pt x="8568" y="1422"/>
                    <a:pt x="8157" y="1857"/>
                  </a:cubicBezTo>
                  <a:cubicBezTo>
                    <a:pt x="7201" y="2873"/>
                    <a:pt x="6282" y="3914"/>
                    <a:pt x="5302" y="4894"/>
                  </a:cubicBezTo>
                  <a:cubicBezTo>
                    <a:pt x="5302" y="4894"/>
                    <a:pt x="935" y="9261"/>
                    <a:pt x="935" y="9261"/>
                  </a:cubicBezTo>
                  <a:cubicBezTo>
                    <a:pt x="1" y="10204"/>
                    <a:pt x="912" y="11543"/>
                    <a:pt x="1939" y="11543"/>
                  </a:cubicBezTo>
                  <a:cubicBezTo>
                    <a:pt x="2242" y="11543"/>
                    <a:pt x="2555" y="11426"/>
                    <a:pt x="2834" y="11148"/>
                  </a:cubicBezTo>
                  <a:lnTo>
                    <a:pt x="7189" y="6781"/>
                  </a:lnTo>
                  <a:cubicBezTo>
                    <a:pt x="8532" y="5450"/>
                    <a:pt x="9838" y="4095"/>
                    <a:pt x="11181" y="2765"/>
                  </a:cubicBezTo>
                  <a:cubicBezTo>
                    <a:pt x="11979" y="1990"/>
                    <a:pt x="12620" y="406"/>
                    <a:pt x="10975" y="31"/>
                  </a:cubicBezTo>
                  <a:cubicBezTo>
                    <a:pt x="10885" y="10"/>
                    <a:pt x="10794" y="0"/>
                    <a:pt x="10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9"/>
            <p:cNvSpPr/>
            <p:nvPr/>
          </p:nvSpPr>
          <p:spPr>
            <a:xfrm rot="10800000">
              <a:off x="948222" y="1030626"/>
              <a:ext cx="288758" cy="268359"/>
            </a:xfrm>
            <a:custGeom>
              <a:avLst/>
              <a:gdLst/>
              <a:ahLst/>
              <a:cxnLst/>
              <a:rect l="l" t="t" r="r" b="b"/>
              <a:pathLst>
                <a:path w="5747" h="5341" extrusionOk="0">
                  <a:moveTo>
                    <a:pt x="3020" y="1246"/>
                  </a:moveTo>
                  <a:cubicBezTo>
                    <a:pt x="3254" y="1246"/>
                    <a:pt x="3487" y="1305"/>
                    <a:pt x="3690" y="1431"/>
                  </a:cubicBezTo>
                  <a:cubicBezTo>
                    <a:pt x="4017" y="1637"/>
                    <a:pt x="4271" y="1939"/>
                    <a:pt x="4367" y="2314"/>
                  </a:cubicBezTo>
                  <a:cubicBezTo>
                    <a:pt x="4464" y="2665"/>
                    <a:pt x="4416" y="3077"/>
                    <a:pt x="4234" y="3391"/>
                  </a:cubicBezTo>
                  <a:cubicBezTo>
                    <a:pt x="3972" y="3855"/>
                    <a:pt x="3488" y="4102"/>
                    <a:pt x="2996" y="4102"/>
                  </a:cubicBezTo>
                  <a:cubicBezTo>
                    <a:pt x="2693" y="4102"/>
                    <a:pt x="2388" y="4008"/>
                    <a:pt x="2130" y="3814"/>
                  </a:cubicBezTo>
                  <a:cubicBezTo>
                    <a:pt x="1561" y="3379"/>
                    <a:pt x="1392" y="2593"/>
                    <a:pt x="1755" y="1964"/>
                  </a:cubicBezTo>
                  <a:cubicBezTo>
                    <a:pt x="2002" y="1518"/>
                    <a:pt x="2515" y="1246"/>
                    <a:pt x="3020" y="1246"/>
                  </a:cubicBezTo>
                  <a:close/>
                  <a:moveTo>
                    <a:pt x="3040" y="1"/>
                  </a:moveTo>
                  <a:cubicBezTo>
                    <a:pt x="2094" y="1"/>
                    <a:pt x="1136" y="510"/>
                    <a:pt x="666" y="1335"/>
                  </a:cubicBezTo>
                  <a:cubicBezTo>
                    <a:pt x="1" y="2520"/>
                    <a:pt x="315" y="3984"/>
                    <a:pt x="1380" y="4794"/>
                  </a:cubicBezTo>
                  <a:cubicBezTo>
                    <a:pt x="1864" y="5164"/>
                    <a:pt x="2437" y="5341"/>
                    <a:pt x="3004" y="5341"/>
                  </a:cubicBezTo>
                  <a:cubicBezTo>
                    <a:pt x="3922" y="5341"/>
                    <a:pt x="4825" y="4876"/>
                    <a:pt x="5311" y="4008"/>
                  </a:cubicBezTo>
                  <a:cubicBezTo>
                    <a:pt x="5650" y="3415"/>
                    <a:pt x="5747" y="2653"/>
                    <a:pt x="5577" y="2000"/>
                  </a:cubicBezTo>
                  <a:cubicBezTo>
                    <a:pt x="5396" y="1286"/>
                    <a:pt x="4924" y="742"/>
                    <a:pt x="4307" y="355"/>
                  </a:cubicBezTo>
                  <a:cubicBezTo>
                    <a:pt x="3922" y="112"/>
                    <a:pt x="3482" y="1"/>
                    <a:pt x="3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9"/>
            <p:cNvSpPr/>
            <p:nvPr/>
          </p:nvSpPr>
          <p:spPr>
            <a:xfrm rot="10800000">
              <a:off x="592026" y="681917"/>
              <a:ext cx="288758" cy="268660"/>
            </a:xfrm>
            <a:custGeom>
              <a:avLst/>
              <a:gdLst/>
              <a:ahLst/>
              <a:cxnLst/>
              <a:rect l="l" t="t" r="r" b="b"/>
              <a:pathLst>
                <a:path w="5747" h="5347" extrusionOk="0">
                  <a:moveTo>
                    <a:pt x="3013" y="1250"/>
                  </a:moveTo>
                  <a:cubicBezTo>
                    <a:pt x="3248" y="1250"/>
                    <a:pt x="3482" y="1310"/>
                    <a:pt x="3690" y="1441"/>
                  </a:cubicBezTo>
                  <a:cubicBezTo>
                    <a:pt x="4016" y="1647"/>
                    <a:pt x="4270" y="1937"/>
                    <a:pt x="4367" y="2324"/>
                  </a:cubicBezTo>
                  <a:cubicBezTo>
                    <a:pt x="4464" y="2675"/>
                    <a:pt x="4403" y="3074"/>
                    <a:pt x="4234" y="3388"/>
                  </a:cubicBezTo>
                  <a:cubicBezTo>
                    <a:pt x="3964" y="3853"/>
                    <a:pt x="3481" y="4104"/>
                    <a:pt x="2991" y="4104"/>
                  </a:cubicBezTo>
                  <a:cubicBezTo>
                    <a:pt x="2690" y="4104"/>
                    <a:pt x="2387" y="4010"/>
                    <a:pt x="2129" y="3812"/>
                  </a:cubicBezTo>
                  <a:cubicBezTo>
                    <a:pt x="1561" y="3376"/>
                    <a:pt x="1391" y="2602"/>
                    <a:pt x="1742" y="1973"/>
                  </a:cubicBezTo>
                  <a:cubicBezTo>
                    <a:pt x="1998" y="1527"/>
                    <a:pt x="2508" y="1250"/>
                    <a:pt x="3013" y="1250"/>
                  </a:cubicBezTo>
                  <a:close/>
                  <a:moveTo>
                    <a:pt x="3044" y="1"/>
                  </a:moveTo>
                  <a:cubicBezTo>
                    <a:pt x="2095" y="1"/>
                    <a:pt x="1137" y="517"/>
                    <a:pt x="666" y="1344"/>
                  </a:cubicBezTo>
                  <a:cubicBezTo>
                    <a:pt x="0" y="2530"/>
                    <a:pt x="303" y="3981"/>
                    <a:pt x="1379" y="4804"/>
                  </a:cubicBezTo>
                  <a:cubicBezTo>
                    <a:pt x="1857" y="5171"/>
                    <a:pt x="2423" y="5347"/>
                    <a:pt x="2985" y="5347"/>
                  </a:cubicBezTo>
                  <a:cubicBezTo>
                    <a:pt x="3905" y="5347"/>
                    <a:pt x="4815" y="4876"/>
                    <a:pt x="5311" y="4005"/>
                  </a:cubicBezTo>
                  <a:cubicBezTo>
                    <a:pt x="5649" y="3425"/>
                    <a:pt x="5746" y="2663"/>
                    <a:pt x="5577" y="2009"/>
                  </a:cubicBezTo>
                  <a:cubicBezTo>
                    <a:pt x="5383" y="1296"/>
                    <a:pt x="4912" y="739"/>
                    <a:pt x="4307" y="352"/>
                  </a:cubicBezTo>
                  <a:cubicBezTo>
                    <a:pt x="3920" y="111"/>
                    <a:pt x="3483" y="1"/>
                    <a:pt x="30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9"/>
            <p:cNvSpPr/>
            <p:nvPr/>
          </p:nvSpPr>
          <p:spPr>
            <a:xfrm rot="-10162432">
              <a:off x="-713019" y="-239908"/>
              <a:ext cx="888015" cy="878468"/>
            </a:xfrm>
            <a:custGeom>
              <a:avLst/>
              <a:gdLst/>
              <a:ahLst/>
              <a:cxnLst/>
              <a:rect l="l" t="t" r="r" b="b"/>
              <a:pathLst>
                <a:path w="17674" h="17484" extrusionOk="0">
                  <a:moveTo>
                    <a:pt x="5184" y="1"/>
                  </a:moveTo>
                  <a:cubicBezTo>
                    <a:pt x="4994" y="1"/>
                    <a:pt x="4844" y="22"/>
                    <a:pt x="4742" y="68"/>
                  </a:cubicBezTo>
                  <a:cubicBezTo>
                    <a:pt x="4742" y="68"/>
                    <a:pt x="1" y="16641"/>
                    <a:pt x="291" y="17451"/>
                  </a:cubicBezTo>
                  <a:cubicBezTo>
                    <a:pt x="299" y="17473"/>
                    <a:pt x="319" y="17483"/>
                    <a:pt x="350" y="17483"/>
                  </a:cubicBezTo>
                  <a:cubicBezTo>
                    <a:pt x="1492" y="17483"/>
                    <a:pt x="17674" y="3867"/>
                    <a:pt x="17674" y="3867"/>
                  </a:cubicBezTo>
                  <a:cubicBezTo>
                    <a:pt x="17674" y="3867"/>
                    <a:pt x="7742" y="1"/>
                    <a:pt x="51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9"/>
            <p:cNvSpPr/>
            <p:nvPr/>
          </p:nvSpPr>
          <p:spPr>
            <a:xfrm rot="10800000">
              <a:off x="466212" y="-333347"/>
              <a:ext cx="380556" cy="747445"/>
            </a:xfrm>
            <a:custGeom>
              <a:avLst/>
              <a:gdLst/>
              <a:ahLst/>
              <a:cxnLst/>
              <a:rect l="l" t="t" r="r" b="b"/>
              <a:pathLst>
                <a:path w="7574" h="14876" extrusionOk="0">
                  <a:moveTo>
                    <a:pt x="4041" y="1"/>
                  </a:moveTo>
                  <a:cubicBezTo>
                    <a:pt x="2885" y="1"/>
                    <a:pt x="2126" y="1266"/>
                    <a:pt x="1706" y="2389"/>
                  </a:cubicBezTo>
                  <a:cubicBezTo>
                    <a:pt x="1247" y="3635"/>
                    <a:pt x="1114" y="4965"/>
                    <a:pt x="1186" y="6296"/>
                  </a:cubicBezTo>
                  <a:cubicBezTo>
                    <a:pt x="823" y="6357"/>
                    <a:pt x="472" y="6465"/>
                    <a:pt x="194" y="6707"/>
                  </a:cubicBezTo>
                  <a:cubicBezTo>
                    <a:pt x="1" y="6865"/>
                    <a:pt x="85" y="7143"/>
                    <a:pt x="267" y="7264"/>
                  </a:cubicBezTo>
                  <a:cubicBezTo>
                    <a:pt x="279" y="7276"/>
                    <a:pt x="291" y="7276"/>
                    <a:pt x="291" y="7276"/>
                  </a:cubicBezTo>
                  <a:cubicBezTo>
                    <a:pt x="315" y="7288"/>
                    <a:pt x="339" y="7300"/>
                    <a:pt x="364" y="7300"/>
                  </a:cubicBezTo>
                  <a:cubicBezTo>
                    <a:pt x="586" y="7389"/>
                    <a:pt x="815" y="7419"/>
                    <a:pt x="1051" y="7419"/>
                  </a:cubicBezTo>
                  <a:cubicBezTo>
                    <a:pt x="1136" y="7419"/>
                    <a:pt x="1221" y="7415"/>
                    <a:pt x="1307" y="7409"/>
                  </a:cubicBezTo>
                  <a:cubicBezTo>
                    <a:pt x="1331" y="7590"/>
                    <a:pt x="1356" y="7760"/>
                    <a:pt x="1392" y="7929"/>
                  </a:cubicBezTo>
                  <a:cubicBezTo>
                    <a:pt x="1803" y="10215"/>
                    <a:pt x="2940" y="12236"/>
                    <a:pt x="3472" y="14449"/>
                  </a:cubicBezTo>
                  <a:cubicBezTo>
                    <a:pt x="3540" y="14727"/>
                    <a:pt x="3813" y="14876"/>
                    <a:pt x="4077" y="14876"/>
                  </a:cubicBezTo>
                  <a:cubicBezTo>
                    <a:pt x="4330" y="14876"/>
                    <a:pt x="4574" y="14739"/>
                    <a:pt x="4622" y="14449"/>
                  </a:cubicBezTo>
                  <a:cubicBezTo>
                    <a:pt x="4815" y="13288"/>
                    <a:pt x="4440" y="12211"/>
                    <a:pt x="4126" y="11111"/>
                  </a:cubicBezTo>
                  <a:cubicBezTo>
                    <a:pt x="3775" y="9853"/>
                    <a:pt x="3412" y="8607"/>
                    <a:pt x="3243" y="7324"/>
                  </a:cubicBezTo>
                  <a:cubicBezTo>
                    <a:pt x="3702" y="7324"/>
                    <a:pt x="4150" y="7300"/>
                    <a:pt x="4549" y="7058"/>
                  </a:cubicBezTo>
                  <a:cubicBezTo>
                    <a:pt x="5033" y="6756"/>
                    <a:pt x="4900" y="6078"/>
                    <a:pt x="4392" y="5897"/>
                  </a:cubicBezTo>
                  <a:cubicBezTo>
                    <a:pt x="4215" y="5833"/>
                    <a:pt x="4034" y="5806"/>
                    <a:pt x="3850" y="5806"/>
                  </a:cubicBezTo>
                  <a:cubicBezTo>
                    <a:pt x="3618" y="5806"/>
                    <a:pt x="3382" y="5848"/>
                    <a:pt x="3146" y="5909"/>
                  </a:cubicBezTo>
                  <a:cubicBezTo>
                    <a:pt x="3134" y="5014"/>
                    <a:pt x="3231" y="4131"/>
                    <a:pt x="3497" y="3284"/>
                  </a:cubicBezTo>
                  <a:cubicBezTo>
                    <a:pt x="3657" y="2785"/>
                    <a:pt x="3787" y="2125"/>
                    <a:pt x="4191" y="2125"/>
                  </a:cubicBezTo>
                  <a:cubicBezTo>
                    <a:pt x="4306" y="2125"/>
                    <a:pt x="4443" y="2178"/>
                    <a:pt x="4610" y="2304"/>
                  </a:cubicBezTo>
                  <a:cubicBezTo>
                    <a:pt x="5130" y="2703"/>
                    <a:pt x="5190" y="3296"/>
                    <a:pt x="5360" y="3889"/>
                  </a:cubicBezTo>
                  <a:cubicBezTo>
                    <a:pt x="5463" y="4247"/>
                    <a:pt x="5801" y="4448"/>
                    <a:pt x="6134" y="4448"/>
                  </a:cubicBezTo>
                  <a:cubicBezTo>
                    <a:pt x="6386" y="4448"/>
                    <a:pt x="6634" y="4333"/>
                    <a:pt x="6775" y="4082"/>
                  </a:cubicBezTo>
                  <a:cubicBezTo>
                    <a:pt x="7573" y="2631"/>
                    <a:pt x="6231" y="901"/>
                    <a:pt x="4936" y="236"/>
                  </a:cubicBezTo>
                  <a:cubicBezTo>
                    <a:pt x="4615" y="73"/>
                    <a:pt x="4316" y="1"/>
                    <a:pt x="4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9"/>
            <p:cNvSpPr/>
            <p:nvPr/>
          </p:nvSpPr>
          <p:spPr>
            <a:xfrm rot="10800000">
              <a:off x="210648" y="1089614"/>
              <a:ext cx="324583" cy="310966"/>
            </a:xfrm>
            <a:custGeom>
              <a:avLst/>
              <a:gdLst/>
              <a:ahLst/>
              <a:cxnLst/>
              <a:rect l="l" t="t" r="r" b="b"/>
              <a:pathLst>
                <a:path w="6460" h="6189" extrusionOk="0">
                  <a:moveTo>
                    <a:pt x="4505" y="0"/>
                  </a:moveTo>
                  <a:cubicBezTo>
                    <a:pt x="4274" y="0"/>
                    <a:pt x="4035" y="98"/>
                    <a:pt x="3824" y="332"/>
                  </a:cubicBezTo>
                  <a:cubicBezTo>
                    <a:pt x="3461" y="756"/>
                    <a:pt x="3086" y="1179"/>
                    <a:pt x="2735" y="1602"/>
                  </a:cubicBezTo>
                  <a:cubicBezTo>
                    <a:pt x="2566" y="1457"/>
                    <a:pt x="2409" y="1300"/>
                    <a:pt x="2264" y="1143"/>
                  </a:cubicBezTo>
                  <a:cubicBezTo>
                    <a:pt x="2055" y="934"/>
                    <a:pt x="1822" y="846"/>
                    <a:pt x="1597" y="846"/>
                  </a:cubicBezTo>
                  <a:cubicBezTo>
                    <a:pt x="846" y="846"/>
                    <a:pt x="190" y="1829"/>
                    <a:pt x="860" y="2546"/>
                  </a:cubicBezTo>
                  <a:cubicBezTo>
                    <a:pt x="1066" y="2764"/>
                    <a:pt x="1272" y="2969"/>
                    <a:pt x="1489" y="3175"/>
                  </a:cubicBezTo>
                  <a:cubicBezTo>
                    <a:pt x="1151" y="3635"/>
                    <a:pt x="824" y="4106"/>
                    <a:pt x="522" y="4590"/>
                  </a:cubicBezTo>
                  <a:cubicBezTo>
                    <a:pt x="1" y="5430"/>
                    <a:pt x="734" y="6189"/>
                    <a:pt x="1499" y="6189"/>
                  </a:cubicBezTo>
                  <a:cubicBezTo>
                    <a:pt x="1835" y="6189"/>
                    <a:pt x="2177" y="6042"/>
                    <a:pt x="2421" y="5691"/>
                  </a:cubicBezTo>
                  <a:cubicBezTo>
                    <a:pt x="2663" y="5352"/>
                    <a:pt x="2893" y="5014"/>
                    <a:pt x="3135" y="4663"/>
                  </a:cubicBezTo>
                  <a:cubicBezTo>
                    <a:pt x="3558" y="5026"/>
                    <a:pt x="3993" y="5377"/>
                    <a:pt x="4441" y="5703"/>
                  </a:cubicBezTo>
                  <a:cubicBezTo>
                    <a:pt x="4626" y="5842"/>
                    <a:pt x="4813" y="5902"/>
                    <a:pt x="4989" y="5902"/>
                  </a:cubicBezTo>
                  <a:cubicBezTo>
                    <a:pt x="5841" y="5902"/>
                    <a:pt x="6459" y="4508"/>
                    <a:pt x="5518" y="3877"/>
                  </a:cubicBezTo>
                  <a:cubicBezTo>
                    <a:pt x="5106" y="3598"/>
                    <a:pt x="4707" y="3308"/>
                    <a:pt x="4320" y="3006"/>
                  </a:cubicBezTo>
                  <a:cubicBezTo>
                    <a:pt x="4635" y="2594"/>
                    <a:pt x="4949" y="2183"/>
                    <a:pt x="5276" y="1784"/>
                  </a:cubicBezTo>
                  <a:cubicBezTo>
                    <a:pt x="5913" y="1026"/>
                    <a:pt x="5252" y="0"/>
                    <a:pt x="4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9"/>
            <p:cNvSpPr/>
            <p:nvPr/>
          </p:nvSpPr>
          <p:spPr>
            <a:xfrm rot="10800000">
              <a:off x="-334268" y="800293"/>
              <a:ext cx="130537" cy="99535"/>
            </a:xfrm>
            <a:custGeom>
              <a:avLst/>
              <a:gdLst/>
              <a:ahLst/>
              <a:cxnLst/>
              <a:rect l="l" t="t" r="r" b="b"/>
              <a:pathLst>
                <a:path w="2598" h="1981" extrusionOk="0">
                  <a:moveTo>
                    <a:pt x="880" y="1"/>
                  </a:moveTo>
                  <a:cubicBezTo>
                    <a:pt x="772" y="1"/>
                    <a:pt x="661" y="72"/>
                    <a:pt x="674" y="201"/>
                  </a:cubicBezTo>
                  <a:cubicBezTo>
                    <a:pt x="686" y="419"/>
                    <a:pt x="711" y="624"/>
                    <a:pt x="723" y="842"/>
                  </a:cubicBezTo>
                  <a:cubicBezTo>
                    <a:pt x="638" y="848"/>
                    <a:pt x="550" y="851"/>
                    <a:pt x="463" y="851"/>
                  </a:cubicBezTo>
                  <a:cubicBezTo>
                    <a:pt x="375" y="851"/>
                    <a:pt x="287" y="848"/>
                    <a:pt x="203" y="842"/>
                  </a:cubicBezTo>
                  <a:cubicBezTo>
                    <a:pt x="199" y="842"/>
                    <a:pt x="195" y="842"/>
                    <a:pt x="191" y="842"/>
                  </a:cubicBezTo>
                  <a:cubicBezTo>
                    <a:pt x="32" y="842"/>
                    <a:pt x="0" y="1097"/>
                    <a:pt x="154" y="1145"/>
                  </a:cubicBezTo>
                  <a:cubicBezTo>
                    <a:pt x="336" y="1181"/>
                    <a:pt x="541" y="1229"/>
                    <a:pt x="759" y="1253"/>
                  </a:cubicBezTo>
                  <a:cubicBezTo>
                    <a:pt x="771" y="1508"/>
                    <a:pt x="759" y="1749"/>
                    <a:pt x="965" y="1943"/>
                  </a:cubicBezTo>
                  <a:cubicBezTo>
                    <a:pt x="995" y="1968"/>
                    <a:pt x="1029" y="1981"/>
                    <a:pt x="1063" y="1981"/>
                  </a:cubicBezTo>
                  <a:cubicBezTo>
                    <a:pt x="1109" y="1981"/>
                    <a:pt x="1154" y="1956"/>
                    <a:pt x="1182" y="1907"/>
                  </a:cubicBezTo>
                  <a:cubicBezTo>
                    <a:pt x="1328" y="1713"/>
                    <a:pt x="1291" y="1508"/>
                    <a:pt x="1243" y="1290"/>
                  </a:cubicBezTo>
                  <a:cubicBezTo>
                    <a:pt x="1727" y="1290"/>
                    <a:pt x="2211" y="1193"/>
                    <a:pt x="2501" y="878"/>
                  </a:cubicBezTo>
                  <a:cubicBezTo>
                    <a:pt x="2598" y="770"/>
                    <a:pt x="2525" y="612"/>
                    <a:pt x="2380" y="600"/>
                  </a:cubicBezTo>
                  <a:cubicBezTo>
                    <a:pt x="2343" y="596"/>
                    <a:pt x="2307" y="594"/>
                    <a:pt x="2270" y="594"/>
                  </a:cubicBezTo>
                  <a:cubicBezTo>
                    <a:pt x="1970" y="594"/>
                    <a:pt x="1679" y="716"/>
                    <a:pt x="1388" y="770"/>
                  </a:cubicBezTo>
                  <a:cubicBezTo>
                    <a:pt x="1315" y="782"/>
                    <a:pt x="1243" y="794"/>
                    <a:pt x="1158" y="806"/>
                  </a:cubicBezTo>
                  <a:cubicBezTo>
                    <a:pt x="1134" y="588"/>
                    <a:pt x="1098" y="370"/>
                    <a:pt x="1061" y="141"/>
                  </a:cubicBezTo>
                  <a:cubicBezTo>
                    <a:pt x="1045" y="45"/>
                    <a:pt x="964" y="1"/>
                    <a:pt x="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9"/>
            <p:cNvSpPr/>
            <p:nvPr/>
          </p:nvSpPr>
          <p:spPr>
            <a:xfrm rot="10800000">
              <a:off x="716030" y="490525"/>
              <a:ext cx="123854" cy="108881"/>
            </a:xfrm>
            <a:custGeom>
              <a:avLst/>
              <a:gdLst/>
              <a:ahLst/>
              <a:cxnLst/>
              <a:rect l="l" t="t" r="r" b="b"/>
              <a:pathLst>
                <a:path w="2465" h="2167" extrusionOk="0">
                  <a:moveTo>
                    <a:pt x="686" y="1"/>
                  </a:moveTo>
                  <a:cubicBezTo>
                    <a:pt x="546" y="1"/>
                    <a:pt x="409" y="151"/>
                    <a:pt x="493" y="319"/>
                  </a:cubicBezTo>
                  <a:cubicBezTo>
                    <a:pt x="565" y="440"/>
                    <a:pt x="614" y="561"/>
                    <a:pt x="662" y="682"/>
                  </a:cubicBezTo>
                  <a:cubicBezTo>
                    <a:pt x="505" y="730"/>
                    <a:pt x="348" y="803"/>
                    <a:pt x="190" y="875"/>
                  </a:cubicBezTo>
                  <a:cubicBezTo>
                    <a:pt x="1" y="970"/>
                    <a:pt x="123" y="1220"/>
                    <a:pt x="293" y="1220"/>
                  </a:cubicBezTo>
                  <a:cubicBezTo>
                    <a:pt x="318" y="1220"/>
                    <a:pt x="345" y="1215"/>
                    <a:pt x="372" y="1202"/>
                  </a:cubicBezTo>
                  <a:cubicBezTo>
                    <a:pt x="517" y="1141"/>
                    <a:pt x="650" y="1081"/>
                    <a:pt x="795" y="1045"/>
                  </a:cubicBezTo>
                  <a:cubicBezTo>
                    <a:pt x="819" y="1129"/>
                    <a:pt x="844" y="1214"/>
                    <a:pt x="856" y="1311"/>
                  </a:cubicBezTo>
                  <a:cubicBezTo>
                    <a:pt x="904" y="1601"/>
                    <a:pt x="916" y="1879"/>
                    <a:pt x="1110" y="2109"/>
                  </a:cubicBezTo>
                  <a:cubicBezTo>
                    <a:pt x="1139" y="2149"/>
                    <a:pt x="1185" y="2166"/>
                    <a:pt x="1233" y="2166"/>
                  </a:cubicBezTo>
                  <a:cubicBezTo>
                    <a:pt x="1303" y="2166"/>
                    <a:pt x="1376" y="2130"/>
                    <a:pt x="1412" y="2073"/>
                  </a:cubicBezTo>
                  <a:cubicBezTo>
                    <a:pt x="1594" y="1746"/>
                    <a:pt x="1497" y="1311"/>
                    <a:pt x="1315" y="899"/>
                  </a:cubicBezTo>
                  <a:cubicBezTo>
                    <a:pt x="1594" y="851"/>
                    <a:pt x="1884" y="815"/>
                    <a:pt x="2186" y="815"/>
                  </a:cubicBezTo>
                  <a:cubicBezTo>
                    <a:pt x="2464" y="815"/>
                    <a:pt x="2452" y="379"/>
                    <a:pt x="2186" y="379"/>
                  </a:cubicBezTo>
                  <a:cubicBezTo>
                    <a:pt x="1823" y="391"/>
                    <a:pt x="1473" y="452"/>
                    <a:pt x="1122" y="537"/>
                  </a:cubicBezTo>
                  <a:cubicBezTo>
                    <a:pt x="1037" y="367"/>
                    <a:pt x="940" y="222"/>
                    <a:pt x="856" y="101"/>
                  </a:cubicBezTo>
                  <a:cubicBezTo>
                    <a:pt x="811" y="30"/>
                    <a:pt x="748" y="1"/>
                    <a:pt x="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99" name="Google Shape;199;p3"/>
          <p:cNvGrpSpPr/>
          <p:nvPr/>
        </p:nvGrpSpPr>
        <p:grpSpPr>
          <a:xfrm>
            <a:off x="-493" y="954"/>
            <a:ext cx="9143997" cy="5020045"/>
            <a:chOff x="244750" y="678075"/>
            <a:chExt cx="7171200" cy="4372100"/>
          </a:xfrm>
        </p:grpSpPr>
        <p:sp>
          <p:nvSpPr>
            <p:cNvPr id="200" name="Google Shape;200;p3"/>
            <p:cNvSpPr/>
            <p:nvPr/>
          </p:nvSpPr>
          <p:spPr>
            <a:xfrm>
              <a:off x="244750" y="50438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44750" y="48983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44750" y="47529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44750" y="46072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44750" y="44617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44750" y="43163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44750" y="41706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44750" y="40251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44750" y="38797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244750" y="37340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44750" y="35885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44750" y="34431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44750" y="32974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44750" y="31519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44750" y="30065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44750" y="28608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44750" y="27153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44750" y="25699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244750" y="2424200"/>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244750" y="22787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244750" y="21333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244750" y="1987600"/>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244750" y="18421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244750" y="16967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44750" y="1551275"/>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244750" y="14055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244750" y="12601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244750" y="1114675"/>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244750" y="9689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244750" y="8235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244750" y="678075"/>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3"/>
          <p:cNvGrpSpPr/>
          <p:nvPr/>
        </p:nvGrpSpPr>
        <p:grpSpPr>
          <a:xfrm>
            <a:off x="202630" y="3940"/>
            <a:ext cx="8737750" cy="5140319"/>
            <a:chOff x="404050" y="680675"/>
            <a:chExt cx="6852600" cy="4476850"/>
          </a:xfrm>
        </p:grpSpPr>
        <p:sp>
          <p:nvSpPr>
            <p:cNvPr id="232" name="Google Shape;232;p3"/>
            <p:cNvSpPr/>
            <p:nvPr/>
          </p:nvSpPr>
          <p:spPr>
            <a:xfrm>
              <a:off x="72502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709100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931700"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7727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66134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4541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2948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61358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59765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581725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56579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4989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53396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51804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5021100" y="680675"/>
              <a:ext cx="6675" cy="4476850"/>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48621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47028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45435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43842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42252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40659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39066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37473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35883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34290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32698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31105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29515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2792225"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2632925" y="680675"/>
              <a:ext cx="6375" cy="4476850"/>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24736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23146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21553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19960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18367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16777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15184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13592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11999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10409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8816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72232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63050" y="680675"/>
              <a:ext cx="6650" cy="4476850"/>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40405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1194022" y="108173"/>
            <a:ext cx="2490230" cy="1418916"/>
            <a:chOff x="-1194022" y="108173"/>
            <a:chExt cx="2490230" cy="1418916"/>
          </a:xfrm>
        </p:grpSpPr>
        <p:sp>
          <p:nvSpPr>
            <p:cNvPr id="277" name="Google Shape;277;p3"/>
            <p:cNvSpPr/>
            <p:nvPr/>
          </p:nvSpPr>
          <p:spPr>
            <a:xfrm flipH="1">
              <a:off x="-1194022" y="108173"/>
              <a:ext cx="2490230" cy="1411393"/>
            </a:xfrm>
            <a:custGeom>
              <a:avLst/>
              <a:gdLst/>
              <a:ahLst/>
              <a:cxnLst/>
              <a:rect l="l" t="t" r="r" b="b"/>
              <a:pathLst>
                <a:path w="76364" h="43281" extrusionOk="0">
                  <a:moveTo>
                    <a:pt x="46922" y="10894"/>
                  </a:moveTo>
                  <a:cubicBezTo>
                    <a:pt x="47447" y="10894"/>
                    <a:pt x="47696" y="11547"/>
                    <a:pt x="47285" y="11896"/>
                  </a:cubicBezTo>
                  <a:lnTo>
                    <a:pt x="47260" y="11921"/>
                  </a:lnTo>
                  <a:cubicBezTo>
                    <a:pt x="47437" y="12137"/>
                    <a:pt x="47450" y="12492"/>
                    <a:pt x="47184" y="12707"/>
                  </a:cubicBezTo>
                  <a:lnTo>
                    <a:pt x="28315" y="28608"/>
                  </a:lnTo>
                  <a:cubicBezTo>
                    <a:pt x="28210" y="28698"/>
                    <a:pt x="28082" y="28742"/>
                    <a:pt x="27955" y="28742"/>
                  </a:cubicBezTo>
                  <a:cubicBezTo>
                    <a:pt x="27777" y="28742"/>
                    <a:pt x="27602" y="28657"/>
                    <a:pt x="27491" y="28494"/>
                  </a:cubicBezTo>
                  <a:lnTo>
                    <a:pt x="18108" y="14343"/>
                  </a:lnTo>
                  <a:cubicBezTo>
                    <a:pt x="17930" y="14077"/>
                    <a:pt x="18019" y="13747"/>
                    <a:pt x="18247" y="13582"/>
                  </a:cubicBezTo>
                  <a:lnTo>
                    <a:pt x="18209" y="13519"/>
                  </a:lnTo>
                  <a:cubicBezTo>
                    <a:pt x="17968" y="13164"/>
                    <a:pt x="18209" y="12682"/>
                    <a:pt x="18640" y="12657"/>
                  </a:cubicBezTo>
                  <a:lnTo>
                    <a:pt x="46892" y="10894"/>
                  </a:lnTo>
                  <a:cubicBezTo>
                    <a:pt x="46902" y="10894"/>
                    <a:pt x="46912" y="10894"/>
                    <a:pt x="46922" y="10894"/>
                  </a:cubicBezTo>
                  <a:close/>
                  <a:moveTo>
                    <a:pt x="75393" y="1"/>
                  </a:moveTo>
                  <a:cubicBezTo>
                    <a:pt x="75378" y="1"/>
                    <a:pt x="75362" y="1"/>
                    <a:pt x="75346" y="2"/>
                  </a:cubicBezTo>
                  <a:lnTo>
                    <a:pt x="69463" y="370"/>
                  </a:lnTo>
                  <a:lnTo>
                    <a:pt x="64302" y="687"/>
                  </a:lnTo>
                  <a:lnTo>
                    <a:pt x="9155" y="4110"/>
                  </a:lnTo>
                  <a:lnTo>
                    <a:pt x="5681" y="4326"/>
                  </a:lnTo>
                  <a:lnTo>
                    <a:pt x="1116" y="4618"/>
                  </a:lnTo>
                  <a:cubicBezTo>
                    <a:pt x="431" y="4656"/>
                    <a:pt x="0" y="5328"/>
                    <a:pt x="190" y="5936"/>
                  </a:cubicBezTo>
                  <a:cubicBezTo>
                    <a:pt x="216" y="6038"/>
                    <a:pt x="254" y="6126"/>
                    <a:pt x="317" y="6215"/>
                  </a:cubicBezTo>
                  <a:lnTo>
                    <a:pt x="977" y="7204"/>
                  </a:lnTo>
                  <a:lnTo>
                    <a:pt x="1091" y="7382"/>
                  </a:lnTo>
                  <a:lnTo>
                    <a:pt x="1294" y="7686"/>
                  </a:lnTo>
                  <a:lnTo>
                    <a:pt x="1408" y="7864"/>
                  </a:lnTo>
                  <a:lnTo>
                    <a:pt x="1623" y="8181"/>
                  </a:lnTo>
                  <a:lnTo>
                    <a:pt x="1737" y="8358"/>
                  </a:lnTo>
                  <a:lnTo>
                    <a:pt x="1953" y="8675"/>
                  </a:lnTo>
                  <a:lnTo>
                    <a:pt x="2067" y="8840"/>
                  </a:lnTo>
                  <a:lnTo>
                    <a:pt x="2270" y="9157"/>
                  </a:lnTo>
                  <a:lnTo>
                    <a:pt x="2384" y="9335"/>
                  </a:lnTo>
                  <a:lnTo>
                    <a:pt x="2600" y="9652"/>
                  </a:lnTo>
                  <a:lnTo>
                    <a:pt x="2714" y="9816"/>
                  </a:lnTo>
                  <a:lnTo>
                    <a:pt x="2917" y="10133"/>
                  </a:lnTo>
                  <a:lnTo>
                    <a:pt x="3031" y="10311"/>
                  </a:lnTo>
                  <a:lnTo>
                    <a:pt x="3246" y="10628"/>
                  </a:lnTo>
                  <a:lnTo>
                    <a:pt x="3361" y="10805"/>
                  </a:lnTo>
                  <a:lnTo>
                    <a:pt x="3576" y="11122"/>
                  </a:lnTo>
                  <a:lnTo>
                    <a:pt x="3690" y="11287"/>
                  </a:lnTo>
                  <a:lnTo>
                    <a:pt x="3893" y="11604"/>
                  </a:lnTo>
                  <a:lnTo>
                    <a:pt x="4007" y="11782"/>
                  </a:lnTo>
                  <a:lnTo>
                    <a:pt x="4223" y="12099"/>
                  </a:lnTo>
                  <a:lnTo>
                    <a:pt x="4337" y="12264"/>
                  </a:lnTo>
                  <a:lnTo>
                    <a:pt x="4540" y="12581"/>
                  </a:lnTo>
                  <a:lnTo>
                    <a:pt x="4654" y="12758"/>
                  </a:lnTo>
                  <a:lnTo>
                    <a:pt x="4869" y="13075"/>
                  </a:lnTo>
                  <a:lnTo>
                    <a:pt x="4984" y="13253"/>
                  </a:lnTo>
                  <a:lnTo>
                    <a:pt x="5199" y="13570"/>
                  </a:lnTo>
                  <a:lnTo>
                    <a:pt x="5313" y="13735"/>
                  </a:lnTo>
                  <a:lnTo>
                    <a:pt x="5516" y="14052"/>
                  </a:lnTo>
                  <a:lnTo>
                    <a:pt x="5630" y="14229"/>
                  </a:lnTo>
                  <a:lnTo>
                    <a:pt x="5846" y="14546"/>
                  </a:lnTo>
                  <a:lnTo>
                    <a:pt x="5960" y="14711"/>
                  </a:lnTo>
                  <a:lnTo>
                    <a:pt x="6163" y="15028"/>
                  </a:lnTo>
                  <a:lnTo>
                    <a:pt x="6277" y="15205"/>
                  </a:lnTo>
                  <a:lnTo>
                    <a:pt x="6493" y="15522"/>
                  </a:lnTo>
                  <a:lnTo>
                    <a:pt x="6607" y="15687"/>
                  </a:lnTo>
                  <a:lnTo>
                    <a:pt x="6822" y="16017"/>
                  </a:lnTo>
                  <a:lnTo>
                    <a:pt x="6924" y="16182"/>
                  </a:lnTo>
                  <a:lnTo>
                    <a:pt x="7139" y="16499"/>
                  </a:lnTo>
                  <a:lnTo>
                    <a:pt x="7253" y="16676"/>
                  </a:lnTo>
                  <a:lnTo>
                    <a:pt x="7469" y="16993"/>
                  </a:lnTo>
                  <a:lnTo>
                    <a:pt x="7583" y="17158"/>
                  </a:lnTo>
                  <a:lnTo>
                    <a:pt x="7786" y="17475"/>
                  </a:lnTo>
                  <a:lnTo>
                    <a:pt x="7900" y="17653"/>
                  </a:lnTo>
                  <a:lnTo>
                    <a:pt x="8116" y="17970"/>
                  </a:lnTo>
                  <a:lnTo>
                    <a:pt x="8230" y="18135"/>
                  </a:lnTo>
                  <a:lnTo>
                    <a:pt x="8433" y="18464"/>
                  </a:lnTo>
                  <a:lnTo>
                    <a:pt x="8547" y="18629"/>
                  </a:lnTo>
                  <a:lnTo>
                    <a:pt x="8762" y="18946"/>
                  </a:lnTo>
                  <a:lnTo>
                    <a:pt x="8876" y="19124"/>
                  </a:lnTo>
                  <a:lnTo>
                    <a:pt x="9092" y="19441"/>
                  </a:lnTo>
                  <a:lnTo>
                    <a:pt x="9206" y="19605"/>
                  </a:lnTo>
                  <a:lnTo>
                    <a:pt x="9409" y="19923"/>
                  </a:lnTo>
                  <a:lnTo>
                    <a:pt x="9523" y="20100"/>
                  </a:lnTo>
                  <a:lnTo>
                    <a:pt x="9739" y="20417"/>
                  </a:lnTo>
                  <a:lnTo>
                    <a:pt x="9853" y="20582"/>
                  </a:lnTo>
                  <a:lnTo>
                    <a:pt x="10068" y="20912"/>
                  </a:lnTo>
                  <a:lnTo>
                    <a:pt x="10170" y="21076"/>
                  </a:lnTo>
                  <a:lnTo>
                    <a:pt x="10385" y="21393"/>
                  </a:lnTo>
                  <a:lnTo>
                    <a:pt x="10500" y="21571"/>
                  </a:lnTo>
                  <a:lnTo>
                    <a:pt x="10715" y="21888"/>
                  </a:lnTo>
                  <a:lnTo>
                    <a:pt x="10829" y="22053"/>
                  </a:lnTo>
                  <a:lnTo>
                    <a:pt x="11032" y="22370"/>
                  </a:lnTo>
                  <a:lnTo>
                    <a:pt x="11146" y="22547"/>
                  </a:lnTo>
                  <a:lnTo>
                    <a:pt x="11362" y="22864"/>
                  </a:lnTo>
                  <a:lnTo>
                    <a:pt x="11476" y="23029"/>
                  </a:lnTo>
                  <a:lnTo>
                    <a:pt x="11679" y="23346"/>
                  </a:lnTo>
                  <a:lnTo>
                    <a:pt x="11793" y="23524"/>
                  </a:lnTo>
                  <a:lnTo>
                    <a:pt x="12008" y="23841"/>
                  </a:lnTo>
                  <a:lnTo>
                    <a:pt x="12123" y="24018"/>
                  </a:lnTo>
                  <a:lnTo>
                    <a:pt x="12338" y="24335"/>
                  </a:lnTo>
                  <a:lnTo>
                    <a:pt x="12452" y="24500"/>
                  </a:lnTo>
                  <a:lnTo>
                    <a:pt x="12655" y="24817"/>
                  </a:lnTo>
                  <a:lnTo>
                    <a:pt x="12769" y="24995"/>
                  </a:lnTo>
                  <a:lnTo>
                    <a:pt x="12985" y="25312"/>
                  </a:lnTo>
                  <a:lnTo>
                    <a:pt x="13099" y="25476"/>
                  </a:lnTo>
                  <a:lnTo>
                    <a:pt x="13302" y="25793"/>
                  </a:lnTo>
                  <a:lnTo>
                    <a:pt x="13416" y="25971"/>
                  </a:lnTo>
                  <a:lnTo>
                    <a:pt x="13632" y="26288"/>
                  </a:lnTo>
                  <a:lnTo>
                    <a:pt x="13746" y="26465"/>
                  </a:lnTo>
                  <a:lnTo>
                    <a:pt x="13961" y="26782"/>
                  </a:lnTo>
                  <a:lnTo>
                    <a:pt x="14075" y="26947"/>
                  </a:lnTo>
                  <a:lnTo>
                    <a:pt x="14278" y="27264"/>
                  </a:lnTo>
                  <a:lnTo>
                    <a:pt x="14392" y="27442"/>
                  </a:lnTo>
                  <a:lnTo>
                    <a:pt x="14608" y="27759"/>
                  </a:lnTo>
                  <a:lnTo>
                    <a:pt x="14722" y="27924"/>
                  </a:lnTo>
                  <a:lnTo>
                    <a:pt x="14925" y="28241"/>
                  </a:lnTo>
                  <a:lnTo>
                    <a:pt x="15039" y="28418"/>
                  </a:lnTo>
                  <a:lnTo>
                    <a:pt x="15255" y="28735"/>
                  </a:lnTo>
                  <a:lnTo>
                    <a:pt x="15369" y="28900"/>
                  </a:lnTo>
                  <a:lnTo>
                    <a:pt x="15584" y="29230"/>
                  </a:lnTo>
                  <a:lnTo>
                    <a:pt x="15698" y="29395"/>
                  </a:lnTo>
                  <a:lnTo>
                    <a:pt x="15901" y="29712"/>
                  </a:lnTo>
                  <a:lnTo>
                    <a:pt x="16015" y="29889"/>
                  </a:lnTo>
                  <a:lnTo>
                    <a:pt x="16231" y="30206"/>
                  </a:lnTo>
                  <a:lnTo>
                    <a:pt x="16345" y="30371"/>
                  </a:lnTo>
                  <a:lnTo>
                    <a:pt x="16548" y="30688"/>
                  </a:lnTo>
                  <a:lnTo>
                    <a:pt x="16662" y="30865"/>
                  </a:lnTo>
                  <a:lnTo>
                    <a:pt x="16878" y="31183"/>
                  </a:lnTo>
                  <a:lnTo>
                    <a:pt x="16992" y="31347"/>
                  </a:lnTo>
                  <a:lnTo>
                    <a:pt x="17207" y="31677"/>
                  </a:lnTo>
                  <a:lnTo>
                    <a:pt x="17309" y="31842"/>
                  </a:lnTo>
                  <a:lnTo>
                    <a:pt x="17524" y="32159"/>
                  </a:lnTo>
                  <a:lnTo>
                    <a:pt x="17639" y="32336"/>
                  </a:lnTo>
                  <a:lnTo>
                    <a:pt x="17854" y="32653"/>
                  </a:lnTo>
                  <a:lnTo>
                    <a:pt x="17968" y="32818"/>
                  </a:lnTo>
                  <a:lnTo>
                    <a:pt x="18171" y="33135"/>
                  </a:lnTo>
                  <a:lnTo>
                    <a:pt x="18285" y="33313"/>
                  </a:lnTo>
                  <a:lnTo>
                    <a:pt x="18501" y="33630"/>
                  </a:lnTo>
                  <a:lnTo>
                    <a:pt x="18615" y="33795"/>
                  </a:lnTo>
                  <a:lnTo>
                    <a:pt x="18830" y="34124"/>
                  </a:lnTo>
                  <a:lnTo>
                    <a:pt x="18932" y="34289"/>
                  </a:lnTo>
                  <a:lnTo>
                    <a:pt x="19147" y="34606"/>
                  </a:lnTo>
                  <a:lnTo>
                    <a:pt x="19262" y="34771"/>
                  </a:lnTo>
                  <a:lnTo>
                    <a:pt x="19477" y="35101"/>
                  </a:lnTo>
                  <a:lnTo>
                    <a:pt x="19591" y="35266"/>
                  </a:lnTo>
                  <a:lnTo>
                    <a:pt x="19794" y="35583"/>
                  </a:lnTo>
                  <a:lnTo>
                    <a:pt x="19908" y="35760"/>
                  </a:lnTo>
                  <a:lnTo>
                    <a:pt x="20124" y="36077"/>
                  </a:lnTo>
                  <a:lnTo>
                    <a:pt x="20238" y="36242"/>
                  </a:lnTo>
                  <a:lnTo>
                    <a:pt x="20454" y="36559"/>
                  </a:lnTo>
                  <a:lnTo>
                    <a:pt x="20555" y="36736"/>
                  </a:lnTo>
                  <a:lnTo>
                    <a:pt x="20771" y="37053"/>
                  </a:lnTo>
                  <a:lnTo>
                    <a:pt x="20885" y="37218"/>
                  </a:lnTo>
                  <a:lnTo>
                    <a:pt x="21100" y="37548"/>
                  </a:lnTo>
                  <a:lnTo>
                    <a:pt x="21202" y="37713"/>
                  </a:lnTo>
                  <a:lnTo>
                    <a:pt x="21417" y="38030"/>
                  </a:lnTo>
                  <a:lnTo>
                    <a:pt x="21531" y="38195"/>
                  </a:lnTo>
                  <a:lnTo>
                    <a:pt x="21747" y="38524"/>
                  </a:lnTo>
                  <a:lnTo>
                    <a:pt x="21861" y="38689"/>
                  </a:lnTo>
                  <a:lnTo>
                    <a:pt x="22077" y="39019"/>
                  </a:lnTo>
                  <a:lnTo>
                    <a:pt x="22394" y="39501"/>
                  </a:lnTo>
                  <a:lnTo>
                    <a:pt x="22508" y="39666"/>
                  </a:lnTo>
                  <a:lnTo>
                    <a:pt x="22723" y="39995"/>
                  </a:lnTo>
                  <a:lnTo>
                    <a:pt x="22825" y="40160"/>
                  </a:lnTo>
                  <a:lnTo>
                    <a:pt x="23053" y="40490"/>
                  </a:lnTo>
                  <a:lnTo>
                    <a:pt x="23154" y="40642"/>
                  </a:lnTo>
                  <a:lnTo>
                    <a:pt x="23370" y="40972"/>
                  </a:lnTo>
                  <a:lnTo>
                    <a:pt x="23484" y="41136"/>
                  </a:lnTo>
                  <a:lnTo>
                    <a:pt x="24524" y="42709"/>
                  </a:lnTo>
                  <a:cubicBezTo>
                    <a:pt x="24771" y="43083"/>
                    <a:pt x="25181" y="43280"/>
                    <a:pt x="25593" y="43280"/>
                  </a:cubicBezTo>
                  <a:cubicBezTo>
                    <a:pt x="25880" y="43280"/>
                    <a:pt x="26167" y="43185"/>
                    <a:pt x="26401" y="42988"/>
                  </a:cubicBezTo>
                  <a:lnTo>
                    <a:pt x="27022" y="42455"/>
                  </a:lnTo>
                  <a:lnTo>
                    <a:pt x="27187" y="42328"/>
                  </a:lnTo>
                  <a:lnTo>
                    <a:pt x="27478" y="42087"/>
                  </a:lnTo>
                  <a:lnTo>
                    <a:pt x="27631" y="41948"/>
                  </a:lnTo>
                  <a:lnTo>
                    <a:pt x="27922" y="41707"/>
                  </a:lnTo>
                  <a:lnTo>
                    <a:pt x="28087" y="41568"/>
                  </a:lnTo>
                  <a:lnTo>
                    <a:pt x="28379" y="41327"/>
                  </a:lnTo>
                  <a:lnTo>
                    <a:pt x="28531" y="41187"/>
                  </a:lnTo>
                  <a:lnTo>
                    <a:pt x="28823" y="40946"/>
                  </a:lnTo>
                  <a:lnTo>
                    <a:pt x="28975" y="40807"/>
                  </a:lnTo>
                  <a:lnTo>
                    <a:pt x="29266" y="40566"/>
                  </a:lnTo>
                  <a:lnTo>
                    <a:pt x="29431" y="40439"/>
                  </a:lnTo>
                  <a:lnTo>
                    <a:pt x="29723" y="40185"/>
                  </a:lnTo>
                  <a:lnTo>
                    <a:pt x="29875" y="40059"/>
                  </a:lnTo>
                  <a:lnTo>
                    <a:pt x="30167" y="39805"/>
                  </a:lnTo>
                  <a:lnTo>
                    <a:pt x="30331" y="39678"/>
                  </a:lnTo>
                  <a:lnTo>
                    <a:pt x="30623" y="39437"/>
                  </a:lnTo>
                  <a:lnTo>
                    <a:pt x="30775" y="39298"/>
                  </a:lnTo>
                  <a:lnTo>
                    <a:pt x="31067" y="39057"/>
                  </a:lnTo>
                  <a:lnTo>
                    <a:pt x="31219" y="38917"/>
                  </a:lnTo>
                  <a:lnTo>
                    <a:pt x="31511" y="38676"/>
                  </a:lnTo>
                  <a:lnTo>
                    <a:pt x="31676" y="38537"/>
                  </a:lnTo>
                  <a:lnTo>
                    <a:pt x="31967" y="38296"/>
                  </a:lnTo>
                  <a:lnTo>
                    <a:pt x="32119" y="38169"/>
                  </a:lnTo>
                  <a:lnTo>
                    <a:pt x="32411" y="37916"/>
                  </a:lnTo>
                  <a:lnTo>
                    <a:pt x="32576" y="37789"/>
                  </a:lnTo>
                  <a:lnTo>
                    <a:pt x="32868" y="37535"/>
                  </a:lnTo>
                  <a:lnTo>
                    <a:pt x="33020" y="37408"/>
                  </a:lnTo>
                  <a:lnTo>
                    <a:pt x="33311" y="37155"/>
                  </a:lnTo>
                  <a:lnTo>
                    <a:pt x="33476" y="37028"/>
                  </a:lnTo>
                  <a:lnTo>
                    <a:pt x="33768" y="36787"/>
                  </a:lnTo>
                  <a:lnTo>
                    <a:pt x="33920" y="36648"/>
                  </a:lnTo>
                  <a:lnTo>
                    <a:pt x="34212" y="36407"/>
                  </a:lnTo>
                  <a:lnTo>
                    <a:pt x="34364" y="36267"/>
                  </a:lnTo>
                  <a:lnTo>
                    <a:pt x="34655" y="36026"/>
                  </a:lnTo>
                  <a:lnTo>
                    <a:pt x="34820" y="35900"/>
                  </a:lnTo>
                  <a:lnTo>
                    <a:pt x="35112" y="35646"/>
                  </a:lnTo>
                  <a:lnTo>
                    <a:pt x="35264" y="35519"/>
                  </a:lnTo>
                  <a:lnTo>
                    <a:pt x="35556" y="35266"/>
                  </a:lnTo>
                  <a:lnTo>
                    <a:pt x="35721" y="35139"/>
                  </a:lnTo>
                  <a:lnTo>
                    <a:pt x="36012" y="34885"/>
                  </a:lnTo>
                  <a:lnTo>
                    <a:pt x="36164" y="34758"/>
                  </a:lnTo>
                  <a:lnTo>
                    <a:pt x="36456" y="34517"/>
                  </a:lnTo>
                  <a:lnTo>
                    <a:pt x="36608" y="34378"/>
                  </a:lnTo>
                  <a:lnTo>
                    <a:pt x="36900" y="34137"/>
                  </a:lnTo>
                  <a:lnTo>
                    <a:pt x="37065" y="33998"/>
                  </a:lnTo>
                  <a:lnTo>
                    <a:pt x="37356" y="33757"/>
                  </a:lnTo>
                  <a:lnTo>
                    <a:pt x="37509" y="33630"/>
                  </a:lnTo>
                  <a:lnTo>
                    <a:pt x="37800" y="33376"/>
                  </a:lnTo>
                  <a:lnTo>
                    <a:pt x="37965" y="33249"/>
                  </a:lnTo>
                  <a:lnTo>
                    <a:pt x="38257" y="32996"/>
                  </a:lnTo>
                  <a:lnTo>
                    <a:pt x="38409" y="32869"/>
                  </a:lnTo>
                  <a:lnTo>
                    <a:pt x="38700" y="32615"/>
                  </a:lnTo>
                  <a:lnTo>
                    <a:pt x="38853" y="32489"/>
                  </a:lnTo>
                  <a:lnTo>
                    <a:pt x="39144" y="32248"/>
                  </a:lnTo>
                  <a:lnTo>
                    <a:pt x="39309" y="32108"/>
                  </a:lnTo>
                  <a:lnTo>
                    <a:pt x="39601" y="31867"/>
                  </a:lnTo>
                  <a:lnTo>
                    <a:pt x="39753" y="31728"/>
                  </a:lnTo>
                  <a:lnTo>
                    <a:pt x="40045" y="31487"/>
                  </a:lnTo>
                  <a:lnTo>
                    <a:pt x="40209" y="31347"/>
                  </a:lnTo>
                  <a:lnTo>
                    <a:pt x="40501" y="31106"/>
                  </a:lnTo>
                  <a:lnTo>
                    <a:pt x="40653" y="30980"/>
                  </a:lnTo>
                  <a:lnTo>
                    <a:pt x="40945" y="30726"/>
                  </a:lnTo>
                  <a:lnTo>
                    <a:pt x="41097" y="30599"/>
                  </a:lnTo>
                  <a:lnTo>
                    <a:pt x="41389" y="30346"/>
                  </a:lnTo>
                  <a:lnTo>
                    <a:pt x="41554" y="30219"/>
                  </a:lnTo>
                  <a:lnTo>
                    <a:pt x="41845" y="29965"/>
                  </a:lnTo>
                  <a:lnTo>
                    <a:pt x="41997" y="29838"/>
                  </a:lnTo>
                  <a:lnTo>
                    <a:pt x="42289" y="29597"/>
                  </a:lnTo>
                  <a:lnTo>
                    <a:pt x="42454" y="29458"/>
                  </a:lnTo>
                  <a:lnTo>
                    <a:pt x="42745" y="29217"/>
                  </a:lnTo>
                  <a:lnTo>
                    <a:pt x="42898" y="29078"/>
                  </a:lnTo>
                  <a:lnTo>
                    <a:pt x="43189" y="28837"/>
                  </a:lnTo>
                  <a:lnTo>
                    <a:pt x="43354" y="28710"/>
                  </a:lnTo>
                  <a:lnTo>
                    <a:pt x="43646" y="28456"/>
                  </a:lnTo>
                  <a:lnTo>
                    <a:pt x="43798" y="28329"/>
                  </a:lnTo>
                  <a:lnTo>
                    <a:pt x="44090" y="28076"/>
                  </a:lnTo>
                  <a:lnTo>
                    <a:pt x="44242" y="27949"/>
                  </a:lnTo>
                  <a:lnTo>
                    <a:pt x="44533" y="27708"/>
                  </a:lnTo>
                  <a:lnTo>
                    <a:pt x="44698" y="27569"/>
                  </a:lnTo>
                  <a:lnTo>
                    <a:pt x="44990" y="27328"/>
                  </a:lnTo>
                  <a:lnTo>
                    <a:pt x="45142" y="27188"/>
                  </a:lnTo>
                  <a:lnTo>
                    <a:pt x="45434" y="26947"/>
                  </a:lnTo>
                  <a:lnTo>
                    <a:pt x="45599" y="26808"/>
                  </a:lnTo>
                  <a:lnTo>
                    <a:pt x="45890" y="26567"/>
                  </a:lnTo>
                  <a:lnTo>
                    <a:pt x="46042" y="26440"/>
                  </a:lnTo>
                  <a:lnTo>
                    <a:pt x="46334" y="26187"/>
                  </a:lnTo>
                  <a:lnTo>
                    <a:pt x="46486" y="26060"/>
                  </a:lnTo>
                  <a:lnTo>
                    <a:pt x="46778" y="25806"/>
                  </a:lnTo>
                  <a:lnTo>
                    <a:pt x="46943" y="25679"/>
                  </a:lnTo>
                  <a:lnTo>
                    <a:pt x="47234" y="25438"/>
                  </a:lnTo>
                  <a:lnTo>
                    <a:pt x="47386" y="25299"/>
                  </a:lnTo>
                  <a:lnTo>
                    <a:pt x="47678" y="25058"/>
                  </a:lnTo>
                  <a:lnTo>
                    <a:pt x="47843" y="24918"/>
                  </a:lnTo>
                  <a:lnTo>
                    <a:pt x="48135" y="24678"/>
                  </a:lnTo>
                  <a:lnTo>
                    <a:pt x="48287" y="24538"/>
                  </a:lnTo>
                  <a:lnTo>
                    <a:pt x="48578" y="24297"/>
                  </a:lnTo>
                  <a:lnTo>
                    <a:pt x="48731" y="24158"/>
                  </a:lnTo>
                  <a:lnTo>
                    <a:pt x="49022" y="23917"/>
                  </a:lnTo>
                  <a:lnTo>
                    <a:pt x="49187" y="23790"/>
                  </a:lnTo>
                  <a:lnTo>
                    <a:pt x="49479" y="23536"/>
                  </a:lnTo>
                  <a:lnTo>
                    <a:pt x="49631" y="23410"/>
                  </a:lnTo>
                  <a:lnTo>
                    <a:pt x="49922" y="23156"/>
                  </a:lnTo>
                  <a:lnTo>
                    <a:pt x="50087" y="23029"/>
                  </a:lnTo>
                  <a:lnTo>
                    <a:pt x="50379" y="22788"/>
                  </a:lnTo>
                  <a:lnTo>
                    <a:pt x="50531" y="22649"/>
                  </a:lnTo>
                  <a:lnTo>
                    <a:pt x="50823" y="22408"/>
                  </a:lnTo>
                  <a:lnTo>
                    <a:pt x="50975" y="22268"/>
                  </a:lnTo>
                  <a:lnTo>
                    <a:pt x="51279" y="22027"/>
                  </a:lnTo>
                  <a:lnTo>
                    <a:pt x="51431" y="21888"/>
                  </a:lnTo>
                  <a:lnTo>
                    <a:pt x="51723" y="21647"/>
                  </a:lnTo>
                  <a:lnTo>
                    <a:pt x="51875" y="21520"/>
                  </a:lnTo>
                  <a:lnTo>
                    <a:pt x="52167" y="21267"/>
                  </a:lnTo>
                  <a:lnTo>
                    <a:pt x="52332" y="21140"/>
                  </a:lnTo>
                  <a:lnTo>
                    <a:pt x="52623" y="20886"/>
                  </a:lnTo>
                  <a:lnTo>
                    <a:pt x="52776" y="20759"/>
                  </a:lnTo>
                  <a:lnTo>
                    <a:pt x="53067" y="20518"/>
                  </a:lnTo>
                  <a:lnTo>
                    <a:pt x="53232" y="20379"/>
                  </a:lnTo>
                  <a:lnTo>
                    <a:pt x="53524" y="20138"/>
                  </a:lnTo>
                  <a:lnTo>
                    <a:pt x="53676" y="19999"/>
                  </a:lnTo>
                  <a:lnTo>
                    <a:pt x="53968" y="19758"/>
                  </a:lnTo>
                  <a:lnTo>
                    <a:pt x="54120" y="19618"/>
                  </a:lnTo>
                  <a:lnTo>
                    <a:pt x="54411" y="19377"/>
                  </a:lnTo>
                  <a:lnTo>
                    <a:pt x="54576" y="19238"/>
                  </a:lnTo>
                  <a:lnTo>
                    <a:pt x="54868" y="18997"/>
                  </a:lnTo>
                  <a:lnTo>
                    <a:pt x="55020" y="18870"/>
                  </a:lnTo>
                  <a:lnTo>
                    <a:pt x="55312" y="18616"/>
                  </a:lnTo>
                  <a:lnTo>
                    <a:pt x="55476" y="18490"/>
                  </a:lnTo>
                  <a:lnTo>
                    <a:pt x="55768" y="18236"/>
                  </a:lnTo>
                  <a:lnTo>
                    <a:pt x="55920" y="18109"/>
                  </a:lnTo>
                  <a:lnTo>
                    <a:pt x="56212" y="17868"/>
                  </a:lnTo>
                  <a:lnTo>
                    <a:pt x="56364" y="17729"/>
                  </a:lnTo>
                  <a:lnTo>
                    <a:pt x="56668" y="17488"/>
                  </a:lnTo>
                  <a:lnTo>
                    <a:pt x="56821" y="17348"/>
                  </a:lnTo>
                  <a:lnTo>
                    <a:pt x="57112" y="17108"/>
                  </a:lnTo>
                  <a:lnTo>
                    <a:pt x="57264" y="16981"/>
                  </a:lnTo>
                  <a:lnTo>
                    <a:pt x="57556" y="16727"/>
                  </a:lnTo>
                  <a:lnTo>
                    <a:pt x="57721" y="16600"/>
                  </a:lnTo>
                  <a:lnTo>
                    <a:pt x="58013" y="16347"/>
                  </a:lnTo>
                  <a:lnTo>
                    <a:pt x="58165" y="16220"/>
                  </a:lnTo>
                  <a:lnTo>
                    <a:pt x="58456" y="15966"/>
                  </a:lnTo>
                  <a:lnTo>
                    <a:pt x="58608" y="15839"/>
                  </a:lnTo>
                  <a:lnTo>
                    <a:pt x="58913" y="15586"/>
                  </a:lnTo>
                  <a:lnTo>
                    <a:pt x="59065" y="15459"/>
                  </a:lnTo>
                  <a:lnTo>
                    <a:pt x="59357" y="15218"/>
                  </a:lnTo>
                  <a:lnTo>
                    <a:pt x="59509" y="15079"/>
                  </a:lnTo>
                  <a:lnTo>
                    <a:pt x="59800" y="14838"/>
                  </a:lnTo>
                  <a:lnTo>
                    <a:pt x="59965" y="14698"/>
                  </a:lnTo>
                  <a:lnTo>
                    <a:pt x="60257" y="14457"/>
                  </a:lnTo>
                  <a:lnTo>
                    <a:pt x="60409" y="14331"/>
                  </a:lnTo>
                  <a:lnTo>
                    <a:pt x="60701" y="14077"/>
                  </a:lnTo>
                  <a:lnTo>
                    <a:pt x="60866" y="13950"/>
                  </a:lnTo>
                  <a:lnTo>
                    <a:pt x="61157" y="13697"/>
                  </a:lnTo>
                  <a:lnTo>
                    <a:pt x="61309" y="13570"/>
                  </a:lnTo>
                  <a:lnTo>
                    <a:pt x="61601" y="13316"/>
                  </a:lnTo>
                  <a:lnTo>
                    <a:pt x="61753" y="13189"/>
                  </a:lnTo>
                  <a:lnTo>
                    <a:pt x="62045" y="12948"/>
                  </a:lnTo>
                  <a:lnTo>
                    <a:pt x="62210" y="12809"/>
                  </a:lnTo>
                  <a:lnTo>
                    <a:pt x="62501" y="12568"/>
                  </a:lnTo>
                  <a:lnTo>
                    <a:pt x="62653" y="12429"/>
                  </a:lnTo>
                  <a:lnTo>
                    <a:pt x="62945" y="12188"/>
                  </a:lnTo>
                  <a:lnTo>
                    <a:pt x="63110" y="12061"/>
                  </a:lnTo>
                  <a:lnTo>
                    <a:pt x="63402" y="11807"/>
                  </a:lnTo>
                  <a:lnTo>
                    <a:pt x="63554" y="11680"/>
                  </a:lnTo>
                  <a:lnTo>
                    <a:pt x="63845" y="11427"/>
                  </a:lnTo>
                  <a:lnTo>
                    <a:pt x="63998" y="11300"/>
                  </a:lnTo>
                  <a:lnTo>
                    <a:pt x="64289" y="11046"/>
                  </a:lnTo>
                  <a:lnTo>
                    <a:pt x="64454" y="10920"/>
                  </a:lnTo>
                  <a:lnTo>
                    <a:pt x="64746" y="10679"/>
                  </a:lnTo>
                  <a:lnTo>
                    <a:pt x="64898" y="10539"/>
                  </a:lnTo>
                  <a:lnTo>
                    <a:pt x="65190" y="10298"/>
                  </a:lnTo>
                  <a:lnTo>
                    <a:pt x="65354" y="10159"/>
                  </a:lnTo>
                  <a:lnTo>
                    <a:pt x="65646" y="9918"/>
                  </a:lnTo>
                  <a:lnTo>
                    <a:pt x="65798" y="9778"/>
                  </a:lnTo>
                  <a:lnTo>
                    <a:pt x="66090" y="9537"/>
                  </a:lnTo>
                  <a:lnTo>
                    <a:pt x="66242" y="9411"/>
                  </a:lnTo>
                  <a:lnTo>
                    <a:pt x="66546" y="9157"/>
                  </a:lnTo>
                  <a:lnTo>
                    <a:pt x="66699" y="9030"/>
                  </a:lnTo>
                  <a:lnTo>
                    <a:pt x="66990" y="8777"/>
                  </a:lnTo>
                  <a:lnTo>
                    <a:pt x="67142" y="8650"/>
                  </a:lnTo>
                  <a:lnTo>
                    <a:pt x="67434" y="8409"/>
                  </a:lnTo>
                  <a:lnTo>
                    <a:pt x="67599" y="8269"/>
                  </a:lnTo>
                  <a:lnTo>
                    <a:pt x="67890" y="8028"/>
                  </a:lnTo>
                  <a:lnTo>
                    <a:pt x="68043" y="7889"/>
                  </a:lnTo>
                  <a:lnTo>
                    <a:pt x="68334" y="7648"/>
                  </a:lnTo>
                  <a:lnTo>
                    <a:pt x="68486" y="7509"/>
                  </a:lnTo>
                  <a:lnTo>
                    <a:pt x="68791" y="7268"/>
                  </a:lnTo>
                  <a:lnTo>
                    <a:pt x="68943" y="7141"/>
                  </a:lnTo>
                  <a:lnTo>
                    <a:pt x="69235" y="6887"/>
                  </a:lnTo>
                  <a:lnTo>
                    <a:pt x="69387" y="6760"/>
                  </a:lnTo>
                  <a:lnTo>
                    <a:pt x="69678" y="6507"/>
                  </a:lnTo>
                  <a:lnTo>
                    <a:pt x="69843" y="6380"/>
                  </a:lnTo>
                  <a:lnTo>
                    <a:pt x="70135" y="6139"/>
                  </a:lnTo>
                  <a:lnTo>
                    <a:pt x="70287" y="6000"/>
                  </a:lnTo>
                  <a:lnTo>
                    <a:pt x="70579" y="5759"/>
                  </a:lnTo>
                  <a:lnTo>
                    <a:pt x="70744" y="5619"/>
                  </a:lnTo>
                  <a:lnTo>
                    <a:pt x="71035" y="5378"/>
                  </a:lnTo>
                  <a:lnTo>
                    <a:pt x="71187" y="5239"/>
                  </a:lnTo>
                  <a:lnTo>
                    <a:pt x="71479" y="4998"/>
                  </a:lnTo>
                  <a:lnTo>
                    <a:pt x="71631" y="4858"/>
                  </a:lnTo>
                  <a:lnTo>
                    <a:pt x="71923" y="4618"/>
                  </a:lnTo>
                  <a:lnTo>
                    <a:pt x="72088" y="4491"/>
                  </a:lnTo>
                  <a:lnTo>
                    <a:pt x="72379" y="4237"/>
                  </a:lnTo>
                  <a:lnTo>
                    <a:pt x="72531" y="4110"/>
                  </a:lnTo>
                  <a:lnTo>
                    <a:pt x="72823" y="3857"/>
                  </a:lnTo>
                  <a:lnTo>
                    <a:pt x="72988" y="3730"/>
                  </a:lnTo>
                  <a:lnTo>
                    <a:pt x="73280" y="3489"/>
                  </a:lnTo>
                  <a:lnTo>
                    <a:pt x="73432" y="3350"/>
                  </a:lnTo>
                  <a:lnTo>
                    <a:pt x="73723" y="3109"/>
                  </a:lnTo>
                  <a:lnTo>
                    <a:pt x="73876" y="2969"/>
                  </a:lnTo>
                  <a:lnTo>
                    <a:pt x="75866" y="1295"/>
                  </a:lnTo>
                  <a:cubicBezTo>
                    <a:pt x="75892" y="1270"/>
                    <a:pt x="75917" y="1245"/>
                    <a:pt x="75942" y="1219"/>
                  </a:cubicBezTo>
                  <a:cubicBezTo>
                    <a:pt x="76363" y="761"/>
                    <a:pt x="76035" y="1"/>
                    <a:pt x="75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flipH="1">
              <a:off x="-5471" y="377753"/>
              <a:ext cx="1241794" cy="1149336"/>
            </a:xfrm>
            <a:custGeom>
              <a:avLst/>
              <a:gdLst/>
              <a:ahLst/>
              <a:cxnLst/>
              <a:rect l="l" t="t" r="r" b="b"/>
              <a:pathLst>
                <a:path w="41338" h="38257" extrusionOk="0">
                  <a:moveTo>
                    <a:pt x="41338" y="4514"/>
                  </a:moveTo>
                  <a:lnTo>
                    <a:pt x="19046" y="5909"/>
                  </a:lnTo>
                  <a:cubicBezTo>
                    <a:pt x="18932" y="5909"/>
                    <a:pt x="18843" y="5947"/>
                    <a:pt x="18754" y="6010"/>
                  </a:cubicBezTo>
                  <a:cubicBezTo>
                    <a:pt x="18615" y="6112"/>
                    <a:pt x="18526" y="6277"/>
                    <a:pt x="18526" y="6467"/>
                  </a:cubicBezTo>
                  <a:cubicBezTo>
                    <a:pt x="18526" y="6568"/>
                    <a:pt x="18551" y="6670"/>
                    <a:pt x="18615" y="6771"/>
                  </a:cubicBezTo>
                  <a:lnTo>
                    <a:pt x="19160" y="7595"/>
                  </a:lnTo>
                  <a:lnTo>
                    <a:pt x="41338" y="6226"/>
                  </a:lnTo>
                  <a:lnTo>
                    <a:pt x="41338" y="4514"/>
                  </a:lnTo>
                  <a:close/>
                  <a:moveTo>
                    <a:pt x="190" y="0"/>
                  </a:moveTo>
                  <a:cubicBezTo>
                    <a:pt x="190" y="38"/>
                    <a:pt x="203" y="63"/>
                    <a:pt x="216" y="101"/>
                  </a:cubicBezTo>
                  <a:cubicBezTo>
                    <a:pt x="25" y="418"/>
                    <a:pt x="0" y="837"/>
                    <a:pt x="241" y="1192"/>
                  </a:cubicBezTo>
                  <a:lnTo>
                    <a:pt x="24448" y="37698"/>
                  </a:lnTo>
                  <a:cubicBezTo>
                    <a:pt x="24689" y="38066"/>
                    <a:pt x="25094" y="38256"/>
                    <a:pt x="25500" y="38256"/>
                  </a:cubicBezTo>
                  <a:cubicBezTo>
                    <a:pt x="25792" y="38256"/>
                    <a:pt x="26083" y="38167"/>
                    <a:pt x="26324" y="37964"/>
                  </a:cubicBezTo>
                  <a:lnTo>
                    <a:pt x="41338" y="25310"/>
                  </a:lnTo>
                  <a:lnTo>
                    <a:pt x="41338" y="23991"/>
                  </a:lnTo>
                  <a:lnTo>
                    <a:pt x="26806" y="36227"/>
                  </a:lnTo>
                  <a:cubicBezTo>
                    <a:pt x="26565" y="36430"/>
                    <a:pt x="26274" y="36532"/>
                    <a:pt x="25995" y="36532"/>
                  </a:cubicBezTo>
                  <a:cubicBezTo>
                    <a:pt x="25576" y="36532"/>
                    <a:pt x="25170" y="36329"/>
                    <a:pt x="24929" y="35961"/>
                  </a:cubicBezTo>
                  <a:lnTo>
                    <a:pt x="10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flipH="1">
              <a:off x="-1064411" y="175002"/>
              <a:ext cx="2286284" cy="1300239"/>
            </a:xfrm>
            <a:custGeom>
              <a:avLst/>
              <a:gdLst/>
              <a:ahLst/>
              <a:cxnLst/>
              <a:rect l="l" t="t" r="r" b="b"/>
              <a:pathLst>
                <a:path w="76108" h="43280" extrusionOk="0">
                  <a:moveTo>
                    <a:pt x="46855" y="10894"/>
                  </a:moveTo>
                  <a:cubicBezTo>
                    <a:pt x="47039" y="10894"/>
                    <a:pt x="47179" y="10980"/>
                    <a:pt x="47286" y="11098"/>
                  </a:cubicBezTo>
                  <a:cubicBezTo>
                    <a:pt x="47463" y="11314"/>
                    <a:pt x="47476" y="11669"/>
                    <a:pt x="47210" y="11884"/>
                  </a:cubicBezTo>
                  <a:lnTo>
                    <a:pt x="28341" y="27785"/>
                  </a:lnTo>
                  <a:cubicBezTo>
                    <a:pt x="28236" y="27875"/>
                    <a:pt x="28108" y="27919"/>
                    <a:pt x="27981" y="27919"/>
                  </a:cubicBezTo>
                  <a:cubicBezTo>
                    <a:pt x="27803" y="27919"/>
                    <a:pt x="27628" y="27834"/>
                    <a:pt x="27517" y="27671"/>
                  </a:cubicBezTo>
                  <a:lnTo>
                    <a:pt x="18134" y="13520"/>
                  </a:lnTo>
                  <a:cubicBezTo>
                    <a:pt x="17956" y="13254"/>
                    <a:pt x="18045" y="12924"/>
                    <a:pt x="18273" y="12759"/>
                  </a:cubicBezTo>
                  <a:cubicBezTo>
                    <a:pt x="18362" y="12696"/>
                    <a:pt x="18451" y="12658"/>
                    <a:pt x="18565" y="12658"/>
                  </a:cubicBezTo>
                  <a:lnTo>
                    <a:pt x="46816" y="10895"/>
                  </a:lnTo>
                  <a:cubicBezTo>
                    <a:pt x="46829" y="10895"/>
                    <a:pt x="46842" y="10894"/>
                    <a:pt x="46855" y="10894"/>
                  </a:cubicBezTo>
                  <a:close/>
                  <a:moveTo>
                    <a:pt x="75333" y="1"/>
                  </a:moveTo>
                  <a:cubicBezTo>
                    <a:pt x="75313" y="1"/>
                    <a:pt x="75292" y="2"/>
                    <a:pt x="75271" y="3"/>
                  </a:cubicBezTo>
                  <a:lnTo>
                    <a:pt x="68449" y="422"/>
                  </a:lnTo>
                  <a:lnTo>
                    <a:pt x="63288" y="751"/>
                  </a:lnTo>
                  <a:lnTo>
                    <a:pt x="9701" y="4073"/>
                  </a:lnTo>
                  <a:lnTo>
                    <a:pt x="6227" y="4289"/>
                  </a:lnTo>
                  <a:lnTo>
                    <a:pt x="1041" y="4619"/>
                  </a:lnTo>
                  <a:cubicBezTo>
                    <a:pt x="673" y="4631"/>
                    <a:pt x="381" y="4834"/>
                    <a:pt x="216" y="5113"/>
                  </a:cubicBezTo>
                  <a:cubicBezTo>
                    <a:pt x="26" y="5443"/>
                    <a:pt x="1" y="5861"/>
                    <a:pt x="242" y="6216"/>
                  </a:cubicBezTo>
                  <a:lnTo>
                    <a:pt x="24448" y="42710"/>
                  </a:lnTo>
                  <a:cubicBezTo>
                    <a:pt x="24694" y="43082"/>
                    <a:pt x="25096" y="43279"/>
                    <a:pt x="25504" y="43279"/>
                  </a:cubicBezTo>
                  <a:cubicBezTo>
                    <a:pt x="25793" y="43279"/>
                    <a:pt x="26084" y="43181"/>
                    <a:pt x="26325" y="42976"/>
                  </a:cubicBezTo>
                  <a:lnTo>
                    <a:pt x="75791" y="1297"/>
                  </a:lnTo>
                  <a:cubicBezTo>
                    <a:pt x="76083" y="1056"/>
                    <a:pt x="76108" y="675"/>
                    <a:pt x="75968" y="396"/>
                  </a:cubicBezTo>
                  <a:cubicBezTo>
                    <a:pt x="75850" y="171"/>
                    <a:pt x="75631" y="1"/>
                    <a:pt x="753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flipH="1">
              <a:off x="-1072882" y="150278"/>
              <a:ext cx="2293975" cy="1300269"/>
            </a:xfrm>
            <a:custGeom>
              <a:avLst/>
              <a:gdLst/>
              <a:ahLst/>
              <a:cxnLst/>
              <a:rect l="l" t="t" r="r" b="b"/>
              <a:pathLst>
                <a:path w="76364" h="43281" extrusionOk="0">
                  <a:moveTo>
                    <a:pt x="46922" y="10894"/>
                  </a:moveTo>
                  <a:cubicBezTo>
                    <a:pt x="47447" y="10894"/>
                    <a:pt x="47696" y="11547"/>
                    <a:pt x="47285" y="11896"/>
                  </a:cubicBezTo>
                  <a:lnTo>
                    <a:pt x="47260" y="11921"/>
                  </a:lnTo>
                  <a:cubicBezTo>
                    <a:pt x="47437" y="12137"/>
                    <a:pt x="47450" y="12492"/>
                    <a:pt x="47184" y="12707"/>
                  </a:cubicBezTo>
                  <a:lnTo>
                    <a:pt x="28315" y="28608"/>
                  </a:lnTo>
                  <a:cubicBezTo>
                    <a:pt x="28210" y="28698"/>
                    <a:pt x="28082" y="28742"/>
                    <a:pt x="27955" y="28742"/>
                  </a:cubicBezTo>
                  <a:cubicBezTo>
                    <a:pt x="27777" y="28742"/>
                    <a:pt x="27602" y="28657"/>
                    <a:pt x="27491" y="28494"/>
                  </a:cubicBezTo>
                  <a:lnTo>
                    <a:pt x="18108" y="14343"/>
                  </a:lnTo>
                  <a:cubicBezTo>
                    <a:pt x="17930" y="14077"/>
                    <a:pt x="18019" y="13747"/>
                    <a:pt x="18247" y="13582"/>
                  </a:cubicBezTo>
                  <a:lnTo>
                    <a:pt x="18209" y="13519"/>
                  </a:lnTo>
                  <a:cubicBezTo>
                    <a:pt x="17968" y="13164"/>
                    <a:pt x="18209" y="12682"/>
                    <a:pt x="18640" y="12657"/>
                  </a:cubicBezTo>
                  <a:lnTo>
                    <a:pt x="46892" y="10894"/>
                  </a:lnTo>
                  <a:cubicBezTo>
                    <a:pt x="46902" y="10894"/>
                    <a:pt x="46912" y="10894"/>
                    <a:pt x="46922" y="10894"/>
                  </a:cubicBezTo>
                  <a:close/>
                  <a:moveTo>
                    <a:pt x="75393" y="1"/>
                  </a:moveTo>
                  <a:cubicBezTo>
                    <a:pt x="75378" y="1"/>
                    <a:pt x="75362" y="1"/>
                    <a:pt x="75346" y="2"/>
                  </a:cubicBezTo>
                  <a:lnTo>
                    <a:pt x="69463" y="370"/>
                  </a:lnTo>
                  <a:lnTo>
                    <a:pt x="64302" y="687"/>
                  </a:lnTo>
                  <a:lnTo>
                    <a:pt x="9155" y="4110"/>
                  </a:lnTo>
                  <a:lnTo>
                    <a:pt x="5681" y="4326"/>
                  </a:lnTo>
                  <a:lnTo>
                    <a:pt x="1116" y="4618"/>
                  </a:lnTo>
                  <a:cubicBezTo>
                    <a:pt x="431" y="4656"/>
                    <a:pt x="0" y="5328"/>
                    <a:pt x="190" y="5936"/>
                  </a:cubicBezTo>
                  <a:cubicBezTo>
                    <a:pt x="216" y="6038"/>
                    <a:pt x="254" y="6126"/>
                    <a:pt x="317" y="6215"/>
                  </a:cubicBezTo>
                  <a:lnTo>
                    <a:pt x="977" y="7204"/>
                  </a:lnTo>
                  <a:lnTo>
                    <a:pt x="1091" y="7382"/>
                  </a:lnTo>
                  <a:lnTo>
                    <a:pt x="1294" y="7686"/>
                  </a:lnTo>
                  <a:lnTo>
                    <a:pt x="1408" y="7864"/>
                  </a:lnTo>
                  <a:lnTo>
                    <a:pt x="1623" y="8181"/>
                  </a:lnTo>
                  <a:lnTo>
                    <a:pt x="1737" y="8358"/>
                  </a:lnTo>
                  <a:lnTo>
                    <a:pt x="1953" y="8675"/>
                  </a:lnTo>
                  <a:lnTo>
                    <a:pt x="2067" y="8840"/>
                  </a:lnTo>
                  <a:lnTo>
                    <a:pt x="2270" y="9157"/>
                  </a:lnTo>
                  <a:lnTo>
                    <a:pt x="2384" y="9335"/>
                  </a:lnTo>
                  <a:lnTo>
                    <a:pt x="2600" y="9652"/>
                  </a:lnTo>
                  <a:lnTo>
                    <a:pt x="2714" y="9816"/>
                  </a:lnTo>
                  <a:lnTo>
                    <a:pt x="2917" y="10133"/>
                  </a:lnTo>
                  <a:lnTo>
                    <a:pt x="3031" y="10311"/>
                  </a:lnTo>
                  <a:lnTo>
                    <a:pt x="3246" y="10628"/>
                  </a:lnTo>
                  <a:lnTo>
                    <a:pt x="3361" y="10805"/>
                  </a:lnTo>
                  <a:lnTo>
                    <a:pt x="3576" y="11122"/>
                  </a:lnTo>
                  <a:lnTo>
                    <a:pt x="3690" y="11287"/>
                  </a:lnTo>
                  <a:lnTo>
                    <a:pt x="3893" y="11604"/>
                  </a:lnTo>
                  <a:lnTo>
                    <a:pt x="4007" y="11782"/>
                  </a:lnTo>
                  <a:lnTo>
                    <a:pt x="4223" y="12099"/>
                  </a:lnTo>
                  <a:lnTo>
                    <a:pt x="4337" y="12264"/>
                  </a:lnTo>
                  <a:lnTo>
                    <a:pt x="4540" y="12581"/>
                  </a:lnTo>
                  <a:lnTo>
                    <a:pt x="4654" y="12758"/>
                  </a:lnTo>
                  <a:lnTo>
                    <a:pt x="4869" y="13075"/>
                  </a:lnTo>
                  <a:lnTo>
                    <a:pt x="4984" y="13253"/>
                  </a:lnTo>
                  <a:lnTo>
                    <a:pt x="5199" y="13570"/>
                  </a:lnTo>
                  <a:lnTo>
                    <a:pt x="5313" y="13735"/>
                  </a:lnTo>
                  <a:lnTo>
                    <a:pt x="5516" y="14052"/>
                  </a:lnTo>
                  <a:lnTo>
                    <a:pt x="5630" y="14229"/>
                  </a:lnTo>
                  <a:lnTo>
                    <a:pt x="5846" y="14546"/>
                  </a:lnTo>
                  <a:lnTo>
                    <a:pt x="5960" y="14711"/>
                  </a:lnTo>
                  <a:lnTo>
                    <a:pt x="6163" y="15028"/>
                  </a:lnTo>
                  <a:lnTo>
                    <a:pt x="6277" y="15205"/>
                  </a:lnTo>
                  <a:lnTo>
                    <a:pt x="6493" y="15522"/>
                  </a:lnTo>
                  <a:lnTo>
                    <a:pt x="6607" y="15687"/>
                  </a:lnTo>
                  <a:lnTo>
                    <a:pt x="6822" y="16017"/>
                  </a:lnTo>
                  <a:lnTo>
                    <a:pt x="6924" y="16182"/>
                  </a:lnTo>
                  <a:lnTo>
                    <a:pt x="7139" y="16499"/>
                  </a:lnTo>
                  <a:lnTo>
                    <a:pt x="7253" y="16676"/>
                  </a:lnTo>
                  <a:lnTo>
                    <a:pt x="7469" y="16993"/>
                  </a:lnTo>
                  <a:lnTo>
                    <a:pt x="7583" y="17158"/>
                  </a:lnTo>
                  <a:lnTo>
                    <a:pt x="7786" y="17475"/>
                  </a:lnTo>
                  <a:lnTo>
                    <a:pt x="7900" y="17653"/>
                  </a:lnTo>
                  <a:lnTo>
                    <a:pt x="8116" y="17970"/>
                  </a:lnTo>
                  <a:lnTo>
                    <a:pt x="8230" y="18135"/>
                  </a:lnTo>
                  <a:lnTo>
                    <a:pt x="8433" y="18464"/>
                  </a:lnTo>
                  <a:lnTo>
                    <a:pt x="8547" y="18629"/>
                  </a:lnTo>
                  <a:lnTo>
                    <a:pt x="8762" y="18946"/>
                  </a:lnTo>
                  <a:lnTo>
                    <a:pt x="8876" y="19124"/>
                  </a:lnTo>
                  <a:lnTo>
                    <a:pt x="9092" y="19441"/>
                  </a:lnTo>
                  <a:lnTo>
                    <a:pt x="9206" y="19605"/>
                  </a:lnTo>
                  <a:lnTo>
                    <a:pt x="9409" y="19923"/>
                  </a:lnTo>
                  <a:lnTo>
                    <a:pt x="9523" y="20100"/>
                  </a:lnTo>
                  <a:lnTo>
                    <a:pt x="9739" y="20417"/>
                  </a:lnTo>
                  <a:lnTo>
                    <a:pt x="9853" y="20582"/>
                  </a:lnTo>
                  <a:lnTo>
                    <a:pt x="10068" y="20912"/>
                  </a:lnTo>
                  <a:lnTo>
                    <a:pt x="10170" y="21076"/>
                  </a:lnTo>
                  <a:lnTo>
                    <a:pt x="10385" y="21393"/>
                  </a:lnTo>
                  <a:lnTo>
                    <a:pt x="10500" y="21571"/>
                  </a:lnTo>
                  <a:lnTo>
                    <a:pt x="10715" y="21888"/>
                  </a:lnTo>
                  <a:lnTo>
                    <a:pt x="10829" y="22053"/>
                  </a:lnTo>
                  <a:lnTo>
                    <a:pt x="11032" y="22370"/>
                  </a:lnTo>
                  <a:lnTo>
                    <a:pt x="11146" y="22547"/>
                  </a:lnTo>
                  <a:lnTo>
                    <a:pt x="11362" y="22864"/>
                  </a:lnTo>
                  <a:lnTo>
                    <a:pt x="11476" y="23029"/>
                  </a:lnTo>
                  <a:lnTo>
                    <a:pt x="11679" y="23346"/>
                  </a:lnTo>
                  <a:lnTo>
                    <a:pt x="11793" y="23524"/>
                  </a:lnTo>
                  <a:lnTo>
                    <a:pt x="12008" y="23841"/>
                  </a:lnTo>
                  <a:lnTo>
                    <a:pt x="12123" y="24018"/>
                  </a:lnTo>
                  <a:lnTo>
                    <a:pt x="12338" y="24335"/>
                  </a:lnTo>
                  <a:lnTo>
                    <a:pt x="12452" y="24500"/>
                  </a:lnTo>
                  <a:lnTo>
                    <a:pt x="12655" y="24817"/>
                  </a:lnTo>
                  <a:lnTo>
                    <a:pt x="12769" y="24995"/>
                  </a:lnTo>
                  <a:lnTo>
                    <a:pt x="12985" y="25312"/>
                  </a:lnTo>
                  <a:lnTo>
                    <a:pt x="13099" y="25476"/>
                  </a:lnTo>
                  <a:lnTo>
                    <a:pt x="13302" y="25793"/>
                  </a:lnTo>
                  <a:lnTo>
                    <a:pt x="13416" y="25971"/>
                  </a:lnTo>
                  <a:lnTo>
                    <a:pt x="13632" y="26288"/>
                  </a:lnTo>
                  <a:lnTo>
                    <a:pt x="13746" y="26465"/>
                  </a:lnTo>
                  <a:lnTo>
                    <a:pt x="13961" y="26782"/>
                  </a:lnTo>
                  <a:lnTo>
                    <a:pt x="14075" y="26947"/>
                  </a:lnTo>
                  <a:lnTo>
                    <a:pt x="14278" y="27264"/>
                  </a:lnTo>
                  <a:lnTo>
                    <a:pt x="14392" y="27442"/>
                  </a:lnTo>
                  <a:lnTo>
                    <a:pt x="14608" y="27759"/>
                  </a:lnTo>
                  <a:lnTo>
                    <a:pt x="14722" y="27924"/>
                  </a:lnTo>
                  <a:lnTo>
                    <a:pt x="14925" y="28241"/>
                  </a:lnTo>
                  <a:lnTo>
                    <a:pt x="15039" y="28418"/>
                  </a:lnTo>
                  <a:lnTo>
                    <a:pt x="15255" y="28735"/>
                  </a:lnTo>
                  <a:lnTo>
                    <a:pt x="15369" y="28900"/>
                  </a:lnTo>
                  <a:lnTo>
                    <a:pt x="15584" y="29230"/>
                  </a:lnTo>
                  <a:lnTo>
                    <a:pt x="15698" y="29395"/>
                  </a:lnTo>
                  <a:lnTo>
                    <a:pt x="15901" y="29712"/>
                  </a:lnTo>
                  <a:lnTo>
                    <a:pt x="16015" y="29889"/>
                  </a:lnTo>
                  <a:lnTo>
                    <a:pt x="16231" y="30206"/>
                  </a:lnTo>
                  <a:lnTo>
                    <a:pt x="16345" y="30371"/>
                  </a:lnTo>
                  <a:lnTo>
                    <a:pt x="16548" y="30688"/>
                  </a:lnTo>
                  <a:lnTo>
                    <a:pt x="16662" y="30865"/>
                  </a:lnTo>
                  <a:lnTo>
                    <a:pt x="16878" y="31183"/>
                  </a:lnTo>
                  <a:lnTo>
                    <a:pt x="16992" y="31347"/>
                  </a:lnTo>
                  <a:lnTo>
                    <a:pt x="17207" y="31677"/>
                  </a:lnTo>
                  <a:lnTo>
                    <a:pt x="17309" y="31842"/>
                  </a:lnTo>
                  <a:lnTo>
                    <a:pt x="17524" y="32159"/>
                  </a:lnTo>
                  <a:lnTo>
                    <a:pt x="17639" y="32336"/>
                  </a:lnTo>
                  <a:lnTo>
                    <a:pt x="17854" y="32653"/>
                  </a:lnTo>
                  <a:lnTo>
                    <a:pt x="17968" y="32818"/>
                  </a:lnTo>
                  <a:lnTo>
                    <a:pt x="18171" y="33135"/>
                  </a:lnTo>
                  <a:lnTo>
                    <a:pt x="18285" y="33313"/>
                  </a:lnTo>
                  <a:lnTo>
                    <a:pt x="18501" y="33630"/>
                  </a:lnTo>
                  <a:lnTo>
                    <a:pt x="18615" y="33795"/>
                  </a:lnTo>
                  <a:lnTo>
                    <a:pt x="18830" y="34124"/>
                  </a:lnTo>
                  <a:lnTo>
                    <a:pt x="18932" y="34289"/>
                  </a:lnTo>
                  <a:lnTo>
                    <a:pt x="19147" y="34606"/>
                  </a:lnTo>
                  <a:lnTo>
                    <a:pt x="19262" y="34771"/>
                  </a:lnTo>
                  <a:lnTo>
                    <a:pt x="19477" y="35101"/>
                  </a:lnTo>
                  <a:lnTo>
                    <a:pt x="19591" y="35266"/>
                  </a:lnTo>
                  <a:lnTo>
                    <a:pt x="19794" y="35583"/>
                  </a:lnTo>
                  <a:lnTo>
                    <a:pt x="19908" y="35760"/>
                  </a:lnTo>
                  <a:lnTo>
                    <a:pt x="20124" y="36077"/>
                  </a:lnTo>
                  <a:lnTo>
                    <a:pt x="20238" y="36242"/>
                  </a:lnTo>
                  <a:lnTo>
                    <a:pt x="20454" y="36559"/>
                  </a:lnTo>
                  <a:lnTo>
                    <a:pt x="20555" y="36736"/>
                  </a:lnTo>
                  <a:lnTo>
                    <a:pt x="20771" y="37053"/>
                  </a:lnTo>
                  <a:lnTo>
                    <a:pt x="20885" y="37218"/>
                  </a:lnTo>
                  <a:lnTo>
                    <a:pt x="21100" y="37548"/>
                  </a:lnTo>
                  <a:lnTo>
                    <a:pt x="21202" y="37713"/>
                  </a:lnTo>
                  <a:lnTo>
                    <a:pt x="21417" y="38030"/>
                  </a:lnTo>
                  <a:lnTo>
                    <a:pt x="21531" y="38195"/>
                  </a:lnTo>
                  <a:lnTo>
                    <a:pt x="21747" y="38524"/>
                  </a:lnTo>
                  <a:lnTo>
                    <a:pt x="21861" y="38689"/>
                  </a:lnTo>
                  <a:lnTo>
                    <a:pt x="22077" y="39019"/>
                  </a:lnTo>
                  <a:lnTo>
                    <a:pt x="22394" y="39501"/>
                  </a:lnTo>
                  <a:lnTo>
                    <a:pt x="22508" y="39666"/>
                  </a:lnTo>
                  <a:lnTo>
                    <a:pt x="22723" y="39995"/>
                  </a:lnTo>
                  <a:lnTo>
                    <a:pt x="22825" y="40160"/>
                  </a:lnTo>
                  <a:lnTo>
                    <a:pt x="23053" y="40490"/>
                  </a:lnTo>
                  <a:lnTo>
                    <a:pt x="23154" y="40642"/>
                  </a:lnTo>
                  <a:lnTo>
                    <a:pt x="23370" y="40972"/>
                  </a:lnTo>
                  <a:lnTo>
                    <a:pt x="23484" y="41136"/>
                  </a:lnTo>
                  <a:lnTo>
                    <a:pt x="24524" y="42709"/>
                  </a:lnTo>
                  <a:cubicBezTo>
                    <a:pt x="24771" y="43083"/>
                    <a:pt x="25181" y="43280"/>
                    <a:pt x="25593" y="43280"/>
                  </a:cubicBezTo>
                  <a:cubicBezTo>
                    <a:pt x="25880" y="43280"/>
                    <a:pt x="26167" y="43185"/>
                    <a:pt x="26401" y="42988"/>
                  </a:cubicBezTo>
                  <a:lnTo>
                    <a:pt x="27022" y="42455"/>
                  </a:lnTo>
                  <a:lnTo>
                    <a:pt x="27187" y="42328"/>
                  </a:lnTo>
                  <a:lnTo>
                    <a:pt x="27478" y="42087"/>
                  </a:lnTo>
                  <a:lnTo>
                    <a:pt x="27631" y="41948"/>
                  </a:lnTo>
                  <a:lnTo>
                    <a:pt x="27922" y="41707"/>
                  </a:lnTo>
                  <a:lnTo>
                    <a:pt x="28087" y="41568"/>
                  </a:lnTo>
                  <a:lnTo>
                    <a:pt x="28379" y="41327"/>
                  </a:lnTo>
                  <a:lnTo>
                    <a:pt x="28531" y="41187"/>
                  </a:lnTo>
                  <a:lnTo>
                    <a:pt x="28823" y="40946"/>
                  </a:lnTo>
                  <a:lnTo>
                    <a:pt x="28975" y="40807"/>
                  </a:lnTo>
                  <a:lnTo>
                    <a:pt x="29266" y="40566"/>
                  </a:lnTo>
                  <a:lnTo>
                    <a:pt x="29431" y="40439"/>
                  </a:lnTo>
                  <a:lnTo>
                    <a:pt x="29723" y="40185"/>
                  </a:lnTo>
                  <a:lnTo>
                    <a:pt x="29875" y="40059"/>
                  </a:lnTo>
                  <a:lnTo>
                    <a:pt x="30167" y="39805"/>
                  </a:lnTo>
                  <a:lnTo>
                    <a:pt x="30331" y="39678"/>
                  </a:lnTo>
                  <a:lnTo>
                    <a:pt x="30623" y="39437"/>
                  </a:lnTo>
                  <a:lnTo>
                    <a:pt x="30775" y="39298"/>
                  </a:lnTo>
                  <a:lnTo>
                    <a:pt x="31067" y="39057"/>
                  </a:lnTo>
                  <a:lnTo>
                    <a:pt x="31219" y="38917"/>
                  </a:lnTo>
                  <a:lnTo>
                    <a:pt x="31511" y="38676"/>
                  </a:lnTo>
                  <a:lnTo>
                    <a:pt x="31676" y="38537"/>
                  </a:lnTo>
                  <a:lnTo>
                    <a:pt x="31967" y="38296"/>
                  </a:lnTo>
                  <a:lnTo>
                    <a:pt x="32119" y="38169"/>
                  </a:lnTo>
                  <a:lnTo>
                    <a:pt x="32411" y="37916"/>
                  </a:lnTo>
                  <a:lnTo>
                    <a:pt x="32576" y="37789"/>
                  </a:lnTo>
                  <a:lnTo>
                    <a:pt x="32868" y="37535"/>
                  </a:lnTo>
                  <a:lnTo>
                    <a:pt x="33020" y="37408"/>
                  </a:lnTo>
                  <a:lnTo>
                    <a:pt x="33311" y="37155"/>
                  </a:lnTo>
                  <a:lnTo>
                    <a:pt x="33476" y="37028"/>
                  </a:lnTo>
                  <a:lnTo>
                    <a:pt x="33768" y="36787"/>
                  </a:lnTo>
                  <a:lnTo>
                    <a:pt x="33920" y="36648"/>
                  </a:lnTo>
                  <a:lnTo>
                    <a:pt x="34212" y="36407"/>
                  </a:lnTo>
                  <a:lnTo>
                    <a:pt x="34364" y="36267"/>
                  </a:lnTo>
                  <a:lnTo>
                    <a:pt x="34655" y="36026"/>
                  </a:lnTo>
                  <a:lnTo>
                    <a:pt x="34820" y="35900"/>
                  </a:lnTo>
                  <a:lnTo>
                    <a:pt x="35112" y="35646"/>
                  </a:lnTo>
                  <a:lnTo>
                    <a:pt x="35264" y="35519"/>
                  </a:lnTo>
                  <a:lnTo>
                    <a:pt x="35556" y="35266"/>
                  </a:lnTo>
                  <a:lnTo>
                    <a:pt x="35721" y="35139"/>
                  </a:lnTo>
                  <a:lnTo>
                    <a:pt x="36012" y="34885"/>
                  </a:lnTo>
                  <a:lnTo>
                    <a:pt x="36164" y="34758"/>
                  </a:lnTo>
                  <a:lnTo>
                    <a:pt x="36456" y="34517"/>
                  </a:lnTo>
                  <a:lnTo>
                    <a:pt x="36608" y="34378"/>
                  </a:lnTo>
                  <a:lnTo>
                    <a:pt x="36900" y="34137"/>
                  </a:lnTo>
                  <a:lnTo>
                    <a:pt x="37065" y="33998"/>
                  </a:lnTo>
                  <a:lnTo>
                    <a:pt x="37356" y="33757"/>
                  </a:lnTo>
                  <a:lnTo>
                    <a:pt x="37509" y="33630"/>
                  </a:lnTo>
                  <a:lnTo>
                    <a:pt x="37800" y="33376"/>
                  </a:lnTo>
                  <a:lnTo>
                    <a:pt x="37965" y="33249"/>
                  </a:lnTo>
                  <a:lnTo>
                    <a:pt x="38257" y="32996"/>
                  </a:lnTo>
                  <a:lnTo>
                    <a:pt x="38409" y="32869"/>
                  </a:lnTo>
                  <a:lnTo>
                    <a:pt x="38700" y="32615"/>
                  </a:lnTo>
                  <a:lnTo>
                    <a:pt x="38853" y="32489"/>
                  </a:lnTo>
                  <a:lnTo>
                    <a:pt x="39144" y="32248"/>
                  </a:lnTo>
                  <a:lnTo>
                    <a:pt x="39309" y="32108"/>
                  </a:lnTo>
                  <a:lnTo>
                    <a:pt x="39601" y="31867"/>
                  </a:lnTo>
                  <a:lnTo>
                    <a:pt x="39753" y="31728"/>
                  </a:lnTo>
                  <a:lnTo>
                    <a:pt x="40045" y="31487"/>
                  </a:lnTo>
                  <a:lnTo>
                    <a:pt x="40209" y="31347"/>
                  </a:lnTo>
                  <a:lnTo>
                    <a:pt x="40501" y="31106"/>
                  </a:lnTo>
                  <a:lnTo>
                    <a:pt x="40653" y="30980"/>
                  </a:lnTo>
                  <a:lnTo>
                    <a:pt x="40945" y="30726"/>
                  </a:lnTo>
                  <a:lnTo>
                    <a:pt x="41097" y="30599"/>
                  </a:lnTo>
                  <a:lnTo>
                    <a:pt x="41389" y="30346"/>
                  </a:lnTo>
                  <a:lnTo>
                    <a:pt x="41554" y="30219"/>
                  </a:lnTo>
                  <a:lnTo>
                    <a:pt x="41845" y="29965"/>
                  </a:lnTo>
                  <a:lnTo>
                    <a:pt x="41997" y="29838"/>
                  </a:lnTo>
                  <a:lnTo>
                    <a:pt x="42289" y="29597"/>
                  </a:lnTo>
                  <a:lnTo>
                    <a:pt x="42454" y="29458"/>
                  </a:lnTo>
                  <a:lnTo>
                    <a:pt x="42745" y="29217"/>
                  </a:lnTo>
                  <a:lnTo>
                    <a:pt x="42898" y="29078"/>
                  </a:lnTo>
                  <a:lnTo>
                    <a:pt x="43189" y="28837"/>
                  </a:lnTo>
                  <a:lnTo>
                    <a:pt x="43354" y="28710"/>
                  </a:lnTo>
                  <a:lnTo>
                    <a:pt x="43646" y="28456"/>
                  </a:lnTo>
                  <a:lnTo>
                    <a:pt x="43798" y="28329"/>
                  </a:lnTo>
                  <a:lnTo>
                    <a:pt x="44090" y="28076"/>
                  </a:lnTo>
                  <a:lnTo>
                    <a:pt x="44242" y="27949"/>
                  </a:lnTo>
                  <a:lnTo>
                    <a:pt x="44533" y="27708"/>
                  </a:lnTo>
                  <a:lnTo>
                    <a:pt x="44698" y="27569"/>
                  </a:lnTo>
                  <a:lnTo>
                    <a:pt x="44990" y="27328"/>
                  </a:lnTo>
                  <a:lnTo>
                    <a:pt x="45142" y="27188"/>
                  </a:lnTo>
                  <a:lnTo>
                    <a:pt x="45434" y="26947"/>
                  </a:lnTo>
                  <a:lnTo>
                    <a:pt x="45599" y="26808"/>
                  </a:lnTo>
                  <a:lnTo>
                    <a:pt x="45890" y="26567"/>
                  </a:lnTo>
                  <a:lnTo>
                    <a:pt x="46042" y="26440"/>
                  </a:lnTo>
                  <a:lnTo>
                    <a:pt x="46334" y="26187"/>
                  </a:lnTo>
                  <a:lnTo>
                    <a:pt x="46486" y="26060"/>
                  </a:lnTo>
                  <a:lnTo>
                    <a:pt x="46778" y="25806"/>
                  </a:lnTo>
                  <a:lnTo>
                    <a:pt x="46943" y="25679"/>
                  </a:lnTo>
                  <a:lnTo>
                    <a:pt x="47234" y="25438"/>
                  </a:lnTo>
                  <a:lnTo>
                    <a:pt x="47386" y="25299"/>
                  </a:lnTo>
                  <a:lnTo>
                    <a:pt x="47678" y="25058"/>
                  </a:lnTo>
                  <a:lnTo>
                    <a:pt x="47843" y="24918"/>
                  </a:lnTo>
                  <a:lnTo>
                    <a:pt x="48135" y="24678"/>
                  </a:lnTo>
                  <a:lnTo>
                    <a:pt x="48287" y="24538"/>
                  </a:lnTo>
                  <a:lnTo>
                    <a:pt x="48578" y="24297"/>
                  </a:lnTo>
                  <a:lnTo>
                    <a:pt x="48731" y="24158"/>
                  </a:lnTo>
                  <a:lnTo>
                    <a:pt x="49022" y="23917"/>
                  </a:lnTo>
                  <a:lnTo>
                    <a:pt x="49187" y="23790"/>
                  </a:lnTo>
                  <a:lnTo>
                    <a:pt x="49479" y="23536"/>
                  </a:lnTo>
                  <a:lnTo>
                    <a:pt x="49631" y="23410"/>
                  </a:lnTo>
                  <a:lnTo>
                    <a:pt x="49922" y="23156"/>
                  </a:lnTo>
                  <a:lnTo>
                    <a:pt x="50087" y="23029"/>
                  </a:lnTo>
                  <a:lnTo>
                    <a:pt x="50379" y="22788"/>
                  </a:lnTo>
                  <a:lnTo>
                    <a:pt x="50531" y="22649"/>
                  </a:lnTo>
                  <a:lnTo>
                    <a:pt x="50823" y="22408"/>
                  </a:lnTo>
                  <a:lnTo>
                    <a:pt x="50975" y="22268"/>
                  </a:lnTo>
                  <a:lnTo>
                    <a:pt x="51279" y="22027"/>
                  </a:lnTo>
                  <a:lnTo>
                    <a:pt x="51431" y="21888"/>
                  </a:lnTo>
                  <a:lnTo>
                    <a:pt x="51723" y="21647"/>
                  </a:lnTo>
                  <a:lnTo>
                    <a:pt x="51875" y="21520"/>
                  </a:lnTo>
                  <a:lnTo>
                    <a:pt x="52167" y="21267"/>
                  </a:lnTo>
                  <a:lnTo>
                    <a:pt x="52332" y="21140"/>
                  </a:lnTo>
                  <a:lnTo>
                    <a:pt x="52623" y="20886"/>
                  </a:lnTo>
                  <a:lnTo>
                    <a:pt x="52776" y="20759"/>
                  </a:lnTo>
                  <a:lnTo>
                    <a:pt x="53067" y="20518"/>
                  </a:lnTo>
                  <a:lnTo>
                    <a:pt x="53232" y="20379"/>
                  </a:lnTo>
                  <a:lnTo>
                    <a:pt x="53524" y="20138"/>
                  </a:lnTo>
                  <a:lnTo>
                    <a:pt x="53676" y="19999"/>
                  </a:lnTo>
                  <a:lnTo>
                    <a:pt x="53968" y="19758"/>
                  </a:lnTo>
                  <a:lnTo>
                    <a:pt x="54120" y="19618"/>
                  </a:lnTo>
                  <a:lnTo>
                    <a:pt x="54411" y="19377"/>
                  </a:lnTo>
                  <a:lnTo>
                    <a:pt x="54576" y="19238"/>
                  </a:lnTo>
                  <a:lnTo>
                    <a:pt x="54868" y="18997"/>
                  </a:lnTo>
                  <a:lnTo>
                    <a:pt x="55020" y="18870"/>
                  </a:lnTo>
                  <a:lnTo>
                    <a:pt x="55312" y="18616"/>
                  </a:lnTo>
                  <a:lnTo>
                    <a:pt x="55476" y="18490"/>
                  </a:lnTo>
                  <a:lnTo>
                    <a:pt x="55768" y="18236"/>
                  </a:lnTo>
                  <a:lnTo>
                    <a:pt x="55920" y="18109"/>
                  </a:lnTo>
                  <a:lnTo>
                    <a:pt x="56212" y="17868"/>
                  </a:lnTo>
                  <a:lnTo>
                    <a:pt x="56364" y="17729"/>
                  </a:lnTo>
                  <a:lnTo>
                    <a:pt x="56668" y="17488"/>
                  </a:lnTo>
                  <a:lnTo>
                    <a:pt x="56821" y="17348"/>
                  </a:lnTo>
                  <a:lnTo>
                    <a:pt x="57112" y="17108"/>
                  </a:lnTo>
                  <a:lnTo>
                    <a:pt x="57264" y="16981"/>
                  </a:lnTo>
                  <a:lnTo>
                    <a:pt x="57556" y="16727"/>
                  </a:lnTo>
                  <a:lnTo>
                    <a:pt x="57721" y="16600"/>
                  </a:lnTo>
                  <a:lnTo>
                    <a:pt x="58013" y="16347"/>
                  </a:lnTo>
                  <a:lnTo>
                    <a:pt x="58165" y="16220"/>
                  </a:lnTo>
                  <a:lnTo>
                    <a:pt x="58456" y="15966"/>
                  </a:lnTo>
                  <a:lnTo>
                    <a:pt x="58608" y="15839"/>
                  </a:lnTo>
                  <a:lnTo>
                    <a:pt x="58913" y="15586"/>
                  </a:lnTo>
                  <a:lnTo>
                    <a:pt x="59065" y="15459"/>
                  </a:lnTo>
                  <a:lnTo>
                    <a:pt x="59357" y="15218"/>
                  </a:lnTo>
                  <a:lnTo>
                    <a:pt x="59509" y="15079"/>
                  </a:lnTo>
                  <a:lnTo>
                    <a:pt x="59800" y="14838"/>
                  </a:lnTo>
                  <a:lnTo>
                    <a:pt x="59965" y="14698"/>
                  </a:lnTo>
                  <a:lnTo>
                    <a:pt x="60257" y="14457"/>
                  </a:lnTo>
                  <a:lnTo>
                    <a:pt x="60409" y="14331"/>
                  </a:lnTo>
                  <a:lnTo>
                    <a:pt x="60701" y="14077"/>
                  </a:lnTo>
                  <a:lnTo>
                    <a:pt x="60866" y="13950"/>
                  </a:lnTo>
                  <a:lnTo>
                    <a:pt x="61157" y="13697"/>
                  </a:lnTo>
                  <a:lnTo>
                    <a:pt x="61309" y="13570"/>
                  </a:lnTo>
                  <a:lnTo>
                    <a:pt x="61601" y="13316"/>
                  </a:lnTo>
                  <a:lnTo>
                    <a:pt x="61753" y="13189"/>
                  </a:lnTo>
                  <a:lnTo>
                    <a:pt x="62045" y="12948"/>
                  </a:lnTo>
                  <a:lnTo>
                    <a:pt x="62210" y="12809"/>
                  </a:lnTo>
                  <a:lnTo>
                    <a:pt x="62501" y="12568"/>
                  </a:lnTo>
                  <a:lnTo>
                    <a:pt x="62653" y="12429"/>
                  </a:lnTo>
                  <a:lnTo>
                    <a:pt x="62945" y="12188"/>
                  </a:lnTo>
                  <a:lnTo>
                    <a:pt x="63110" y="12061"/>
                  </a:lnTo>
                  <a:lnTo>
                    <a:pt x="63402" y="11807"/>
                  </a:lnTo>
                  <a:lnTo>
                    <a:pt x="63554" y="11680"/>
                  </a:lnTo>
                  <a:lnTo>
                    <a:pt x="63845" y="11427"/>
                  </a:lnTo>
                  <a:lnTo>
                    <a:pt x="63998" y="11300"/>
                  </a:lnTo>
                  <a:lnTo>
                    <a:pt x="64289" y="11046"/>
                  </a:lnTo>
                  <a:lnTo>
                    <a:pt x="64454" y="10920"/>
                  </a:lnTo>
                  <a:lnTo>
                    <a:pt x="64746" y="10679"/>
                  </a:lnTo>
                  <a:lnTo>
                    <a:pt x="64898" y="10539"/>
                  </a:lnTo>
                  <a:lnTo>
                    <a:pt x="65190" y="10298"/>
                  </a:lnTo>
                  <a:lnTo>
                    <a:pt x="65354" y="10159"/>
                  </a:lnTo>
                  <a:lnTo>
                    <a:pt x="65646" y="9918"/>
                  </a:lnTo>
                  <a:lnTo>
                    <a:pt x="65798" y="9778"/>
                  </a:lnTo>
                  <a:lnTo>
                    <a:pt x="66090" y="9537"/>
                  </a:lnTo>
                  <a:lnTo>
                    <a:pt x="66242" y="9411"/>
                  </a:lnTo>
                  <a:lnTo>
                    <a:pt x="66546" y="9157"/>
                  </a:lnTo>
                  <a:lnTo>
                    <a:pt x="66699" y="9030"/>
                  </a:lnTo>
                  <a:lnTo>
                    <a:pt x="66990" y="8777"/>
                  </a:lnTo>
                  <a:lnTo>
                    <a:pt x="67142" y="8650"/>
                  </a:lnTo>
                  <a:lnTo>
                    <a:pt x="67434" y="8409"/>
                  </a:lnTo>
                  <a:lnTo>
                    <a:pt x="67599" y="8269"/>
                  </a:lnTo>
                  <a:lnTo>
                    <a:pt x="67890" y="8028"/>
                  </a:lnTo>
                  <a:lnTo>
                    <a:pt x="68043" y="7889"/>
                  </a:lnTo>
                  <a:lnTo>
                    <a:pt x="68334" y="7648"/>
                  </a:lnTo>
                  <a:lnTo>
                    <a:pt x="68486" y="7509"/>
                  </a:lnTo>
                  <a:lnTo>
                    <a:pt x="68791" y="7268"/>
                  </a:lnTo>
                  <a:lnTo>
                    <a:pt x="68943" y="7141"/>
                  </a:lnTo>
                  <a:lnTo>
                    <a:pt x="69235" y="6887"/>
                  </a:lnTo>
                  <a:lnTo>
                    <a:pt x="69387" y="6760"/>
                  </a:lnTo>
                  <a:lnTo>
                    <a:pt x="69678" y="6507"/>
                  </a:lnTo>
                  <a:lnTo>
                    <a:pt x="69843" y="6380"/>
                  </a:lnTo>
                  <a:lnTo>
                    <a:pt x="70135" y="6139"/>
                  </a:lnTo>
                  <a:lnTo>
                    <a:pt x="70287" y="6000"/>
                  </a:lnTo>
                  <a:lnTo>
                    <a:pt x="70579" y="5759"/>
                  </a:lnTo>
                  <a:lnTo>
                    <a:pt x="70744" y="5619"/>
                  </a:lnTo>
                  <a:lnTo>
                    <a:pt x="71035" y="5378"/>
                  </a:lnTo>
                  <a:lnTo>
                    <a:pt x="71187" y="5239"/>
                  </a:lnTo>
                  <a:lnTo>
                    <a:pt x="71479" y="4998"/>
                  </a:lnTo>
                  <a:lnTo>
                    <a:pt x="71631" y="4858"/>
                  </a:lnTo>
                  <a:lnTo>
                    <a:pt x="71923" y="4618"/>
                  </a:lnTo>
                  <a:lnTo>
                    <a:pt x="72088" y="4491"/>
                  </a:lnTo>
                  <a:lnTo>
                    <a:pt x="72379" y="4237"/>
                  </a:lnTo>
                  <a:lnTo>
                    <a:pt x="72531" y="4110"/>
                  </a:lnTo>
                  <a:lnTo>
                    <a:pt x="72823" y="3857"/>
                  </a:lnTo>
                  <a:lnTo>
                    <a:pt x="72988" y="3730"/>
                  </a:lnTo>
                  <a:lnTo>
                    <a:pt x="73280" y="3489"/>
                  </a:lnTo>
                  <a:lnTo>
                    <a:pt x="73432" y="3350"/>
                  </a:lnTo>
                  <a:lnTo>
                    <a:pt x="73723" y="3109"/>
                  </a:lnTo>
                  <a:lnTo>
                    <a:pt x="73876" y="2969"/>
                  </a:lnTo>
                  <a:lnTo>
                    <a:pt x="75866" y="1295"/>
                  </a:lnTo>
                  <a:cubicBezTo>
                    <a:pt x="75892" y="1270"/>
                    <a:pt x="75917" y="1245"/>
                    <a:pt x="75942" y="1219"/>
                  </a:cubicBezTo>
                  <a:cubicBezTo>
                    <a:pt x="76363" y="761"/>
                    <a:pt x="76035" y="1"/>
                    <a:pt x="75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flipH="1">
              <a:off x="-5463" y="488967"/>
              <a:ext cx="686805" cy="69368"/>
            </a:xfrm>
            <a:custGeom>
              <a:avLst/>
              <a:gdLst/>
              <a:ahLst/>
              <a:cxnLst/>
              <a:rect l="l" t="t" r="r" b="b"/>
              <a:pathLst>
                <a:path w="22863" h="2309" extrusionOk="0">
                  <a:moveTo>
                    <a:pt x="22863" y="1"/>
                  </a:moveTo>
                  <a:lnTo>
                    <a:pt x="672" y="1383"/>
                  </a:lnTo>
                  <a:cubicBezTo>
                    <a:pt x="241" y="1408"/>
                    <a:pt x="0" y="1890"/>
                    <a:pt x="241" y="2245"/>
                  </a:cubicBezTo>
                  <a:lnTo>
                    <a:pt x="279" y="2308"/>
                  </a:lnTo>
                  <a:cubicBezTo>
                    <a:pt x="368" y="2245"/>
                    <a:pt x="457" y="2207"/>
                    <a:pt x="571" y="2207"/>
                  </a:cubicBezTo>
                  <a:lnTo>
                    <a:pt x="22863" y="812"/>
                  </a:lnTo>
                  <a:lnTo>
                    <a:pt x="228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flipH="1">
              <a:off x="1152872" y="365556"/>
              <a:ext cx="32413" cy="22502"/>
            </a:xfrm>
            <a:custGeom>
              <a:avLst/>
              <a:gdLst/>
              <a:ahLst/>
              <a:cxnLst/>
              <a:rect l="l" t="t" r="r" b="b"/>
              <a:pathLst>
                <a:path w="1079" h="749" extrusionOk="0">
                  <a:moveTo>
                    <a:pt x="958" y="0"/>
                  </a:moveTo>
                  <a:cubicBezTo>
                    <a:pt x="941" y="0"/>
                    <a:pt x="926" y="4"/>
                    <a:pt x="913" y="13"/>
                  </a:cubicBezTo>
                  <a:lnTo>
                    <a:pt x="64" y="558"/>
                  </a:lnTo>
                  <a:cubicBezTo>
                    <a:pt x="13" y="584"/>
                    <a:pt x="0" y="647"/>
                    <a:pt x="26" y="698"/>
                  </a:cubicBezTo>
                  <a:cubicBezTo>
                    <a:pt x="51" y="736"/>
                    <a:pt x="76" y="748"/>
                    <a:pt x="114" y="748"/>
                  </a:cubicBezTo>
                  <a:lnTo>
                    <a:pt x="165" y="736"/>
                  </a:lnTo>
                  <a:lnTo>
                    <a:pt x="1015" y="190"/>
                  </a:lnTo>
                  <a:cubicBezTo>
                    <a:pt x="1065" y="152"/>
                    <a:pt x="1078" y="89"/>
                    <a:pt x="1053" y="51"/>
                  </a:cubicBezTo>
                  <a:cubicBezTo>
                    <a:pt x="1027" y="17"/>
                    <a:pt x="991"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flipH="1">
              <a:off x="1142989" y="380127"/>
              <a:ext cx="32774" cy="22412"/>
            </a:xfrm>
            <a:custGeom>
              <a:avLst/>
              <a:gdLst/>
              <a:ahLst/>
              <a:cxnLst/>
              <a:rect l="l" t="t" r="r" b="b"/>
              <a:pathLst>
                <a:path w="1091" h="746" extrusionOk="0">
                  <a:moveTo>
                    <a:pt x="976" y="0"/>
                  </a:moveTo>
                  <a:cubicBezTo>
                    <a:pt x="955" y="0"/>
                    <a:pt x="933" y="7"/>
                    <a:pt x="913" y="22"/>
                  </a:cubicBezTo>
                  <a:lnTo>
                    <a:pt x="64" y="568"/>
                  </a:lnTo>
                  <a:cubicBezTo>
                    <a:pt x="26" y="593"/>
                    <a:pt x="0" y="656"/>
                    <a:pt x="38" y="707"/>
                  </a:cubicBezTo>
                  <a:cubicBezTo>
                    <a:pt x="51" y="733"/>
                    <a:pt x="89" y="745"/>
                    <a:pt x="127" y="745"/>
                  </a:cubicBezTo>
                  <a:lnTo>
                    <a:pt x="178" y="733"/>
                  </a:lnTo>
                  <a:lnTo>
                    <a:pt x="1027" y="187"/>
                  </a:lnTo>
                  <a:cubicBezTo>
                    <a:pt x="1078" y="162"/>
                    <a:pt x="1091" y="99"/>
                    <a:pt x="1053" y="48"/>
                  </a:cubicBezTo>
                  <a:cubicBezTo>
                    <a:pt x="1037" y="17"/>
                    <a:pt x="1008" y="0"/>
                    <a:pt x="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flipH="1">
              <a:off x="1133466" y="394877"/>
              <a:ext cx="32413" cy="22502"/>
            </a:xfrm>
            <a:custGeom>
              <a:avLst/>
              <a:gdLst/>
              <a:ahLst/>
              <a:cxnLst/>
              <a:rect l="l" t="t" r="r" b="b"/>
              <a:pathLst>
                <a:path w="1079" h="749" extrusionOk="0">
                  <a:moveTo>
                    <a:pt x="967" y="1"/>
                  </a:moveTo>
                  <a:cubicBezTo>
                    <a:pt x="949" y="1"/>
                    <a:pt x="931" y="5"/>
                    <a:pt x="914" y="13"/>
                  </a:cubicBezTo>
                  <a:lnTo>
                    <a:pt x="64" y="559"/>
                  </a:lnTo>
                  <a:cubicBezTo>
                    <a:pt x="14" y="584"/>
                    <a:pt x="1" y="647"/>
                    <a:pt x="39" y="698"/>
                  </a:cubicBezTo>
                  <a:cubicBezTo>
                    <a:pt x="52" y="736"/>
                    <a:pt x="90" y="749"/>
                    <a:pt x="115" y="749"/>
                  </a:cubicBezTo>
                  <a:lnTo>
                    <a:pt x="178" y="736"/>
                  </a:lnTo>
                  <a:lnTo>
                    <a:pt x="1028" y="191"/>
                  </a:lnTo>
                  <a:cubicBezTo>
                    <a:pt x="1066" y="165"/>
                    <a:pt x="1079" y="102"/>
                    <a:pt x="1053" y="51"/>
                  </a:cubicBezTo>
                  <a:cubicBezTo>
                    <a:pt x="1036" y="18"/>
                    <a:pt x="1003" y="1"/>
                    <a:pt x="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flipH="1">
              <a:off x="1110997" y="403349"/>
              <a:ext cx="44970" cy="28901"/>
            </a:xfrm>
            <a:custGeom>
              <a:avLst/>
              <a:gdLst/>
              <a:ahLst/>
              <a:cxnLst/>
              <a:rect l="l" t="t" r="r" b="b"/>
              <a:pathLst>
                <a:path w="1497" h="962" extrusionOk="0">
                  <a:moveTo>
                    <a:pt x="1382" y="1"/>
                  </a:moveTo>
                  <a:cubicBezTo>
                    <a:pt x="1361" y="1"/>
                    <a:pt x="1339" y="8"/>
                    <a:pt x="1319" y="23"/>
                  </a:cubicBezTo>
                  <a:lnTo>
                    <a:pt x="64" y="758"/>
                  </a:lnTo>
                  <a:cubicBezTo>
                    <a:pt x="13" y="796"/>
                    <a:pt x="1" y="860"/>
                    <a:pt x="26" y="911"/>
                  </a:cubicBezTo>
                  <a:cubicBezTo>
                    <a:pt x="51" y="936"/>
                    <a:pt x="77" y="961"/>
                    <a:pt x="115" y="961"/>
                  </a:cubicBezTo>
                  <a:lnTo>
                    <a:pt x="165" y="936"/>
                  </a:lnTo>
                  <a:lnTo>
                    <a:pt x="1421" y="188"/>
                  </a:lnTo>
                  <a:cubicBezTo>
                    <a:pt x="1471" y="162"/>
                    <a:pt x="1497" y="99"/>
                    <a:pt x="1459" y="48"/>
                  </a:cubicBezTo>
                  <a:cubicBezTo>
                    <a:pt x="1443" y="18"/>
                    <a:pt x="14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flipH="1">
              <a:off x="1113640" y="424198"/>
              <a:ext cx="32804" cy="22532"/>
            </a:xfrm>
            <a:custGeom>
              <a:avLst/>
              <a:gdLst/>
              <a:ahLst/>
              <a:cxnLst/>
              <a:rect l="l" t="t" r="r" b="b"/>
              <a:pathLst>
                <a:path w="1092" h="750" extrusionOk="0">
                  <a:moveTo>
                    <a:pt x="967" y="1"/>
                  </a:moveTo>
                  <a:cubicBezTo>
                    <a:pt x="949" y="1"/>
                    <a:pt x="930" y="5"/>
                    <a:pt x="914" y="14"/>
                  </a:cubicBezTo>
                  <a:lnTo>
                    <a:pt x="64" y="559"/>
                  </a:lnTo>
                  <a:cubicBezTo>
                    <a:pt x="26" y="597"/>
                    <a:pt x="1" y="660"/>
                    <a:pt x="39" y="698"/>
                  </a:cubicBezTo>
                  <a:cubicBezTo>
                    <a:pt x="51" y="736"/>
                    <a:pt x="89" y="749"/>
                    <a:pt x="127" y="749"/>
                  </a:cubicBezTo>
                  <a:lnTo>
                    <a:pt x="178" y="736"/>
                  </a:lnTo>
                  <a:lnTo>
                    <a:pt x="1028" y="191"/>
                  </a:lnTo>
                  <a:cubicBezTo>
                    <a:pt x="1078" y="166"/>
                    <a:pt x="1091" y="102"/>
                    <a:pt x="1053" y="52"/>
                  </a:cubicBezTo>
                  <a:cubicBezTo>
                    <a:pt x="1036" y="18"/>
                    <a:pt x="1002" y="1"/>
                    <a:pt x="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flipH="1">
              <a:off x="1103757" y="439038"/>
              <a:ext cx="32774" cy="22532"/>
            </a:xfrm>
            <a:custGeom>
              <a:avLst/>
              <a:gdLst/>
              <a:ahLst/>
              <a:cxnLst/>
              <a:rect l="l" t="t" r="r" b="b"/>
              <a:pathLst>
                <a:path w="1091" h="750" extrusionOk="0">
                  <a:moveTo>
                    <a:pt x="970" y="1"/>
                  </a:moveTo>
                  <a:cubicBezTo>
                    <a:pt x="951" y="1"/>
                    <a:pt x="931" y="5"/>
                    <a:pt x="913" y="14"/>
                  </a:cubicBezTo>
                  <a:lnTo>
                    <a:pt x="64" y="559"/>
                  </a:lnTo>
                  <a:cubicBezTo>
                    <a:pt x="13" y="585"/>
                    <a:pt x="0" y="648"/>
                    <a:pt x="38" y="699"/>
                  </a:cubicBezTo>
                  <a:cubicBezTo>
                    <a:pt x="51" y="724"/>
                    <a:pt x="89" y="750"/>
                    <a:pt x="114" y="750"/>
                  </a:cubicBezTo>
                  <a:lnTo>
                    <a:pt x="178" y="724"/>
                  </a:lnTo>
                  <a:lnTo>
                    <a:pt x="1027" y="192"/>
                  </a:lnTo>
                  <a:cubicBezTo>
                    <a:pt x="1065" y="154"/>
                    <a:pt x="1091" y="90"/>
                    <a:pt x="1053" y="40"/>
                  </a:cubicBezTo>
                  <a:cubicBezTo>
                    <a:pt x="1036" y="15"/>
                    <a:pt x="1004" y="1"/>
                    <a:pt x="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flipH="1">
              <a:off x="1094235" y="453548"/>
              <a:ext cx="32413" cy="22502"/>
            </a:xfrm>
            <a:custGeom>
              <a:avLst/>
              <a:gdLst/>
              <a:ahLst/>
              <a:cxnLst/>
              <a:rect l="l" t="t" r="r" b="b"/>
              <a:pathLst>
                <a:path w="1079" h="749" extrusionOk="0">
                  <a:moveTo>
                    <a:pt x="959" y="0"/>
                  </a:moveTo>
                  <a:cubicBezTo>
                    <a:pt x="942" y="0"/>
                    <a:pt x="927" y="5"/>
                    <a:pt x="914" y="13"/>
                  </a:cubicBezTo>
                  <a:lnTo>
                    <a:pt x="64" y="558"/>
                  </a:lnTo>
                  <a:cubicBezTo>
                    <a:pt x="14" y="596"/>
                    <a:pt x="1" y="660"/>
                    <a:pt x="26" y="698"/>
                  </a:cubicBezTo>
                  <a:cubicBezTo>
                    <a:pt x="52" y="736"/>
                    <a:pt x="77" y="748"/>
                    <a:pt x="115" y="748"/>
                  </a:cubicBezTo>
                  <a:lnTo>
                    <a:pt x="166" y="736"/>
                  </a:lnTo>
                  <a:lnTo>
                    <a:pt x="1015" y="191"/>
                  </a:lnTo>
                  <a:cubicBezTo>
                    <a:pt x="1066" y="165"/>
                    <a:pt x="1079" y="102"/>
                    <a:pt x="1053" y="51"/>
                  </a:cubicBezTo>
                  <a:cubicBezTo>
                    <a:pt x="1028" y="17"/>
                    <a:pt x="991" y="0"/>
                    <a:pt x="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flipH="1">
              <a:off x="1084322" y="468389"/>
              <a:ext cx="32413" cy="22532"/>
            </a:xfrm>
            <a:custGeom>
              <a:avLst/>
              <a:gdLst/>
              <a:ahLst/>
              <a:cxnLst/>
              <a:rect l="l" t="t" r="r" b="b"/>
              <a:pathLst>
                <a:path w="1079" h="750" extrusionOk="0">
                  <a:moveTo>
                    <a:pt x="958" y="0"/>
                  </a:moveTo>
                  <a:cubicBezTo>
                    <a:pt x="938" y="0"/>
                    <a:pt x="919" y="5"/>
                    <a:pt x="901" y="14"/>
                  </a:cubicBezTo>
                  <a:lnTo>
                    <a:pt x="51" y="559"/>
                  </a:lnTo>
                  <a:cubicBezTo>
                    <a:pt x="13" y="584"/>
                    <a:pt x="1" y="648"/>
                    <a:pt x="26" y="698"/>
                  </a:cubicBezTo>
                  <a:cubicBezTo>
                    <a:pt x="39" y="724"/>
                    <a:pt x="77" y="749"/>
                    <a:pt x="115" y="749"/>
                  </a:cubicBezTo>
                  <a:lnTo>
                    <a:pt x="165" y="724"/>
                  </a:lnTo>
                  <a:lnTo>
                    <a:pt x="1015" y="191"/>
                  </a:lnTo>
                  <a:cubicBezTo>
                    <a:pt x="1066" y="153"/>
                    <a:pt x="1078" y="90"/>
                    <a:pt x="1053" y="39"/>
                  </a:cubicBezTo>
                  <a:cubicBezTo>
                    <a:pt x="1029" y="14"/>
                    <a:pt x="993"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flipH="1">
              <a:off x="1062242" y="476771"/>
              <a:ext cx="44970" cy="28600"/>
            </a:xfrm>
            <a:custGeom>
              <a:avLst/>
              <a:gdLst/>
              <a:ahLst/>
              <a:cxnLst/>
              <a:rect l="l" t="t" r="r" b="b"/>
              <a:pathLst>
                <a:path w="1497" h="952" extrusionOk="0">
                  <a:moveTo>
                    <a:pt x="1377" y="1"/>
                  </a:moveTo>
                  <a:cubicBezTo>
                    <a:pt x="1360" y="1"/>
                    <a:pt x="1345" y="5"/>
                    <a:pt x="1332" y="14"/>
                  </a:cubicBezTo>
                  <a:lnTo>
                    <a:pt x="64" y="762"/>
                  </a:lnTo>
                  <a:cubicBezTo>
                    <a:pt x="13" y="787"/>
                    <a:pt x="1" y="850"/>
                    <a:pt x="26" y="901"/>
                  </a:cubicBezTo>
                  <a:cubicBezTo>
                    <a:pt x="51" y="939"/>
                    <a:pt x="89" y="952"/>
                    <a:pt x="115" y="952"/>
                  </a:cubicBezTo>
                  <a:lnTo>
                    <a:pt x="178" y="939"/>
                  </a:lnTo>
                  <a:lnTo>
                    <a:pt x="1434" y="191"/>
                  </a:lnTo>
                  <a:cubicBezTo>
                    <a:pt x="1484" y="166"/>
                    <a:pt x="1497" y="102"/>
                    <a:pt x="1472" y="52"/>
                  </a:cubicBezTo>
                  <a:cubicBezTo>
                    <a:pt x="1446" y="18"/>
                    <a:pt x="1410" y="1"/>
                    <a:pt x="1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flipH="1">
              <a:off x="1064886" y="497710"/>
              <a:ext cx="32413" cy="22532"/>
            </a:xfrm>
            <a:custGeom>
              <a:avLst/>
              <a:gdLst/>
              <a:ahLst/>
              <a:cxnLst/>
              <a:rect l="l" t="t" r="r" b="b"/>
              <a:pathLst>
                <a:path w="1079" h="750" extrusionOk="0">
                  <a:moveTo>
                    <a:pt x="961" y="1"/>
                  </a:moveTo>
                  <a:cubicBezTo>
                    <a:pt x="943" y="1"/>
                    <a:pt x="927" y="5"/>
                    <a:pt x="913" y="14"/>
                  </a:cubicBezTo>
                  <a:lnTo>
                    <a:pt x="64" y="559"/>
                  </a:lnTo>
                  <a:cubicBezTo>
                    <a:pt x="13" y="585"/>
                    <a:pt x="0" y="648"/>
                    <a:pt x="26" y="699"/>
                  </a:cubicBezTo>
                  <a:cubicBezTo>
                    <a:pt x="51" y="724"/>
                    <a:pt x="76" y="749"/>
                    <a:pt x="114" y="749"/>
                  </a:cubicBezTo>
                  <a:lnTo>
                    <a:pt x="165" y="724"/>
                  </a:lnTo>
                  <a:lnTo>
                    <a:pt x="1015" y="191"/>
                  </a:lnTo>
                  <a:cubicBezTo>
                    <a:pt x="1065" y="153"/>
                    <a:pt x="1078" y="90"/>
                    <a:pt x="1053" y="39"/>
                  </a:cubicBezTo>
                  <a:cubicBezTo>
                    <a:pt x="1028" y="15"/>
                    <a:pt x="993" y="1"/>
                    <a:pt x="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flipH="1">
              <a:off x="1055003" y="512310"/>
              <a:ext cx="32383" cy="22412"/>
            </a:xfrm>
            <a:custGeom>
              <a:avLst/>
              <a:gdLst/>
              <a:ahLst/>
              <a:cxnLst/>
              <a:rect l="l" t="t" r="r" b="b"/>
              <a:pathLst>
                <a:path w="1078" h="746" extrusionOk="0">
                  <a:moveTo>
                    <a:pt x="964" y="0"/>
                  </a:moveTo>
                  <a:cubicBezTo>
                    <a:pt x="942" y="0"/>
                    <a:pt x="920" y="7"/>
                    <a:pt x="900" y="22"/>
                  </a:cubicBezTo>
                  <a:lnTo>
                    <a:pt x="51" y="555"/>
                  </a:lnTo>
                  <a:cubicBezTo>
                    <a:pt x="13" y="593"/>
                    <a:pt x="0" y="656"/>
                    <a:pt x="25" y="695"/>
                  </a:cubicBezTo>
                  <a:cubicBezTo>
                    <a:pt x="51" y="733"/>
                    <a:pt x="76" y="745"/>
                    <a:pt x="114" y="745"/>
                  </a:cubicBezTo>
                  <a:lnTo>
                    <a:pt x="165" y="733"/>
                  </a:lnTo>
                  <a:lnTo>
                    <a:pt x="1014" y="187"/>
                  </a:lnTo>
                  <a:cubicBezTo>
                    <a:pt x="1065" y="162"/>
                    <a:pt x="1078" y="99"/>
                    <a:pt x="1052" y="48"/>
                  </a:cubicBezTo>
                  <a:cubicBezTo>
                    <a:pt x="1029" y="17"/>
                    <a:pt x="997" y="0"/>
                    <a:pt x="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flipH="1">
              <a:off x="1045090" y="527060"/>
              <a:ext cx="32774" cy="22502"/>
            </a:xfrm>
            <a:custGeom>
              <a:avLst/>
              <a:gdLst/>
              <a:ahLst/>
              <a:cxnLst/>
              <a:rect l="l" t="t" r="r" b="b"/>
              <a:pathLst>
                <a:path w="1091" h="749" extrusionOk="0">
                  <a:moveTo>
                    <a:pt x="966" y="1"/>
                  </a:moveTo>
                  <a:cubicBezTo>
                    <a:pt x="948" y="1"/>
                    <a:pt x="930" y="5"/>
                    <a:pt x="913" y="13"/>
                  </a:cubicBezTo>
                  <a:lnTo>
                    <a:pt x="63" y="559"/>
                  </a:lnTo>
                  <a:cubicBezTo>
                    <a:pt x="13" y="584"/>
                    <a:pt x="0" y="647"/>
                    <a:pt x="38" y="698"/>
                  </a:cubicBezTo>
                  <a:cubicBezTo>
                    <a:pt x="51" y="723"/>
                    <a:pt x="89" y="749"/>
                    <a:pt x="127" y="749"/>
                  </a:cubicBezTo>
                  <a:lnTo>
                    <a:pt x="178" y="723"/>
                  </a:lnTo>
                  <a:lnTo>
                    <a:pt x="1027" y="191"/>
                  </a:lnTo>
                  <a:cubicBezTo>
                    <a:pt x="1078" y="153"/>
                    <a:pt x="1091" y="89"/>
                    <a:pt x="1052" y="51"/>
                  </a:cubicBezTo>
                  <a:cubicBezTo>
                    <a:pt x="1036" y="18"/>
                    <a:pt x="1002"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flipH="1">
              <a:off x="1035567" y="541630"/>
              <a:ext cx="32413" cy="22412"/>
            </a:xfrm>
            <a:custGeom>
              <a:avLst/>
              <a:gdLst/>
              <a:ahLst/>
              <a:cxnLst/>
              <a:rect l="l" t="t" r="r" b="b"/>
              <a:pathLst>
                <a:path w="1079" h="746" extrusionOk="0">
                  <a:moveTo>
                    <a:pt x="967" y="1"/>
                  </a:moveTo>
                  <a:cubicBezTo>
                    <a:pt x="948" y="1"/>
                    <a:pt x="929" y="8"/>
                    <a:pt x="914" y="23"/>
                  </a:cubicBezTo>
                  <a:lnTo>
                    <a:pt x="64" y="555"/>
                  </a:lnTo>
                  <a:cubicBezTo>
                    <a:pt x="13" y="593"/>
                    <a:pt x="1" y="657"/>
                    <a:pt x="26" y="708"/>
                  </a:cubicBezTo>
                  <a:cubicBezTo>
                    <a:pt x="51" y="733"/>
                    <a:pt x="89" y="746"/>
                    <a:pt x="115" y="746"/>
                  </a:cubicBezTo>
                  <a:lnTo>
                    <a:pt x="178" y="733"/>
                  </a:lnTo>
                  <a:lnTo>
                    <a:pt x="1015" y="188"/>
                  </a:lnTo>
                  <a:cubicBezTo>
                    <a:pt x="1066" y="162"/>
                    <a:pt x="1079" y="99"/>
                    <a:pt x="1053" y="48"/>
                  </a:cubicBezTo>
                  <a:cubicBezTo>
                    <a:pt x="1030" y="17"/>
                    <a:pt x="998" y="1"/>
                    <a:pt x="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flipH="1">
              <a:off x="1013488" y="550312"/>
              <a:ext cx="44579" cy="28600"/>
            </a:xfrm>
            <a:custGeom>
              <a:avLst/>
              <a:gdLst/>
              <a:ahLst/>
              <a:cxnLst/>
              <a:rect l="l" t="t" r="r" b="b"/>
              <a:pathLst>
                <a:path w="1484" h="952" extrusionOk="0">
                  <a:moveTo>
                    <a:pt x="1372" y="0"/>
                  </a:moveTo>
                  <a:cubicBezTo>
                    <a:pt x="1354" y="0"/>
                    <a:pt x="1336" y="4"/>
                    <a:pt x="1319" y="13"/>
                  </a:cubicBezTo>
                  <a:lnTo>
                    <a:pt x="64" y="761"/>
                  </a:lnTo>
                  <a:cubicBezTo>
                    <a:pt x="13" y="786"/>
                    <a:pt x="0" y="850"/>
                    <a:pt x="26" y="900"/>
                  </a:cubicBezTo>
                  <a:cubicBezTo>
                    <a:pt x="38" y="926"/>
                    <a:pt x="76" y="951"/>
                    <a:pt x="115" y="951"/>
                  </a:cubicBezTo>
                  <a:lnTo>
                    <a:pt x="165" y="938"/>
                  </a:lnTo>
                  <a:lnTo>
                    <a:pt x="1421" y="190"/>
                  </a:lnTo>
                  <a:cubicBezTo>
                    <a:pt x="1471" y="152"/>
                    <a:pt x="1484" y="89"/>
                    <a:pt x="1459" y="51"/>
                  </a:cubicBezTo>
                  <a:cubicBezTo>
                    <a:pt x="1442" y="17"/>
                    <a:pt x="1408" y="0"/>
                    <a:pt x="1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flipH="1">
              <a:off x="1015771" y="570981"/>
              <a:ext cx="32774" cy="22382"/>
            </a:xfrm>
            <a:custGeom>
              <a:avLst/>
              <a:gdLst/>
              <a:ahLst/>
              <a:cxnLst/>
              <a:rect l="l" t="t" r="r" b="b"/>
              <a:pathLst>
                <a:path w="1091" h="745" extrusionOk="0">
                  <a:moveTo>
                    <a:pt x="976" y="0"/>
                  </a:moveTo>
                  <a:cubicBezTo>
                    <a:pt x="955" y="0"/>
                    <a:pt x="933" y="7"/>
                    <a:pt x="913" y="22"/>
                  </a:cubicBezTo>
                  <a:lnTo>
                    <a:pt x="64" y="555"/>
                  </a:lnTo>
                  <a:cubicBezTo>
                    <a:pt x="13" y="593"/>
                    <a:pt x="0" y="656"/>
                    <a:pt x="38" y="707"/>
                  </a:cubicBezTo>
                  <a:cubicBezTo>
                    <a:pt x="51" y="732"/>
                    <a:pt x="89" y="745"/>
                    <a:pt x="127" y="745"/>
                  </a:cubicBezTo>
                  <a:lnTo>
                    <a:pt x="178" y="732"/>
                  </a:lnTo>
                  <a:lnTo>
                    <a:pt x="1028" y="187"/>
                  </a:lnTo>
                  <a:cubicBezTo>
                    <a:pt x="1078" y="162"/>
                    <a:pt x="1091" y="98"/>
                    <a:pt x="1053" y="48"/>
                  </a:cubicBezTo>
                  <a:cubicBezTo>
                    <a:pt x="1038" y="17"/>
                    <a:pt x="1008" y="0"/>
                    <a:pt x="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flipH="1">
              <a:off x="1006249" y="585732"/>
              <a:ext cx="32383" cy="22502"/>
            </a:xfrm>
            <a:custGeom>
              <a:avLst/>
              <a:gdLst/>
              <a:ahLst/>
              <a:cxnLst/>
              <a:rect l="l" t="t" r="r" b="b"/>
              <a:pathLst>
                <a:path w="1078" h="749" extrusionOk="0">
                  <a:moveTo>
                    <a:pt x="966" y="0"/>
                  </a:moveTo>
                  <a:cubicBezTo>
                    <a:pt x="948" y="0"/>
                    <a:pt x="930" y="5"/>
                    <a:pt x="913" y="13"/>
                  </a:cubicBezTo>
                  <a:lnTo>
                    <a:pt x="64" y="558"/>
                  </a:lnTo>
                  <a:cubicBezTo>
                    <a:pt x="13" y="584"/>
                    <a:pt x="0" y="647"/>
                    <a:pt x="25" y="698"/>
                  </a:cubicBezTo>
                  <a:cubicBezTo>
                    <a:pt x="51" y="736"/>
                    <a:pt x="89" y="749"/>
                    <a:pt x="114" y="749"/>
                  </a:cubicBezTo>
                  <a:lnTo>
                    <a:pt x="178" y="736"/>
                  </a:lnTo>
                  <a:lnTo>
                    <a:pt x="1027" y="191"/>
                  </a:lnTo>
                  <a:cubicBezTo>
                    <a:pt x="1065" y="153"/>
                    <a:pt x="1078" y="89"/>
                    <a:pt x="1053" y="51"/>
                  </a:cubicBezTo>
                  <a:cubicBezTo>
                    <a:pt x="1036" y="17"/>
                    <a:pt x="1002"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flipH="1">
              <a:off x="996336" y="600302"/>
              <a:ext cx="32413" cy="22412"/>
            </a:xfrm>
            <a:custGeom>
              <a:avLst/>
              <a:gdLst/>
              <a:ahLst/>
              <a:cxnLst/>
              <a:rect l="l" t="t" r="r" b="b"/>
              <a:pathLst>
                <a:path w="1079" h="746" extrusionOk="0">
                  <a:moveTo>
                    <a:pt x="965" y="0"/>
                  </a:moveTo>
                  <a:cubicBezTo>
                    <a:pt x="943" y="0"/>
                    <a:pt x="921" y="8"/>
                    <a:pt x="901" y="23"/>
                  </a:cubicBezTo>
                  <a:lnTo>
                    <a:pt x="64" y="555"/>
                  </a:lnTo>
                  <a:cubicBezTo>
                    <a:pt x="13" y="593"/>
                    <a:pt x="1" y="657"/>
                    <a:pt x="26" y="707"/>
                  </a:cubicBezTo>
                  <a:cubicBezTo>
                    <a:pt x="52" y="733"/>
                    <a:pt x="77" y="745"/>
                    <a:pt x="115" y="745"/>
                  </a:cubicBezTo>
                  <a:lnTo>
                    <a:pt x="166" y="733"/>
                  </a:lnTo>
                  <a:lnTo>
                    <a:pt x="1015" y="187"/>
                  </a:lnTo>
                  <a:cubicBezTo>
                    <a:pt x="1066" y="162"/>
                    <a:pt x="1079" y="99"/>
                    <a:pt x="1053" y="48"/>
                  </a:cubicBezTo>
                  <a:cubicBezTo>
                    <a:pt x="1030" y="17"/>
                    <a:pt x="998" y="0"/>
                    <a:pt x="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flipH="1">
              <a:off x="986423" y="615052"/>
              <a:ext cx="32804" cy="22502"/>
            </a:xfrm>
            <a:custGeom>
              <a:avLst/>
              <a:gdLst/>
              <a:ahLst/>
              <a:cxnLst/>
              <a:rect l="l" t="t" r="r" b="b"/>
              <a:pathLst>
                <a:path w="1092" h="749" extrusionOk="0">
                  <a:moveTo>
                    <a:pt x="967" y="1"/>
                  </a:moveTo>
                  <a:cubicBezTo>
                    <a:pt x="949" y="1"/>
                    <a:pt x="931" y="5"/>
                    <a:pt x="914" y="13"/>
                  </a:cubicBezTo>
                  <a:lnTo>
                    <a:pt x="64" y="559"/>
                  </a:lnTo>
                  <a:cubicBezTo>
                    <a:pt x="13" y="584"/>
                    <a:pt x="1" y="647"/>
                    <a:pt x="39" y="698"/>
                  </a:cubicBezTo>
                  <a:cubicBezTo>
                    <a:pt x="52" y="736"/>
                    <a:pt x="90" y="749"/>
                    <a:pt x="128" y="749"/>
                  </a:cubicBezTo>
                  <a:lnTo>
                    <a:pt x="178" y="736"/>
                  </a:lnTo>
                  <a:lnTo>
                    <a:pt x="1028" y="191"/>
                  </a:lnTo>
                  <a:cubicBezTo>
                    <a:pt x="1079" y="166"/>
                    <a:pt x="1091" y="102"/>
                    <a:pt x="1053" y="51"/>
                  </a:cubicBezTo>
                  <a:cubicBezTo>
                    <a:pt x="1036" y="18"/>
                    <a:pt x="1003" y="1"/>
                    <a:pt x="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flipH="1">
              <a:off x="964343" y="623434"/>
              <a:ext cx="44970" cy="28600"/>
            </a:xfrm>
            <a:custGeom>
              <a:avLst/>
              <a:gdLst/>
              <a:ahLst/>
              <a:cxnLst/>
              <a:rect l="l" t="t" r="r" b="b"/>
              <a:pathLst>
                <a:path w="1497" h="952" extrusionOk="0">
                  <a:moveTo>
                    <a:pt x="1373" y="1"/>
                  </a:moveTo>
                  <a:cubicBezTo>
                    <a:pt x="1354" y="1"/>
                    <a:pt x="1336" y="5"/>
                    <a:pt x="1319" y="13"/>
                  </a:cubicBezTo>
                  <a:lnTo>
                    <a:pt x="64" y="762"/>
                  </a:lnTo>
                  <a:cubicBezTo>
                    <a:pt x="13" y="800"/>
                    <a:pt x="0" y="863"/>
                    <a:pt x="26" y="914"/>
                  </a:cubicBezTo>
                  <a:cubicBezTo>
                    <a:pt x="51" y="939"/>
                    <a:pt x="89" y="952"/>
                    <a:pt x="115" y="952"/>
                  </a:cubicBezTo>
                  <a:lnTo>
                    <a:pt x="165" y="939"/>
                  </a:lnTo>
                  <a:lnTo>
                    <a:pt x="1433" y="191"/>
                  </a:lnTo>
                  <a:cubicBezTo>
                    <a:pt x="1484" y="166"/>
                    <a:pt x="1497" y="102"/>
                    <a:pt x="1471" y="51"/>
                  </a:cubicBezTo>
                  <a:cubicBezTo>
                    <a:pt x="1446" y="18"/>
                    <a:pt x="1409" y="1"/>
                    <a:pt x="1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flipH="1">
              <a:off x="967017" y="644403"/>
              <a:ext cx="32383" cy="22502"/>
            </a:xfrm>
            <a:custGeom>
              <a:avLst/>
              <a:gdLst/>
              <a:ahLst/>
              <a:cxnLst/>
              <a:rect l="l" t="t" r="r" b="b"/>
              <a:pathLst>
                <a:path w="1078" h="749" extrusionOk="0">
                  <a:moveTo>
                    <a:pt x="958" y="0"/>
                  </a:moveTo>
                  <a:cubicBezTo>
                    <a:pt x="941" y="0"/>
                    <a:pt x="926" y="4"/>
                    <a:pt x="913" y="13"/>
                  </a:cubicBezTo>
                  <a:lnTo>
                    <a:pt x="64" y="558"/>
                  </a:lnTo>
                  <a:cubicBezTo>
                    <a:pt x="13" y="596"/>
                    <a:pt x="0" y="660"/>
                    <a:pt x="26" y="698"/>
                  </a:cubicBezTo>
                  <a:cubicBezTo>
                    <a:pt x="51" y="736"/>
                    <a:pt x="76" y="748"/>
                    <a:pt x="114" y="748"/>
                  </a:cubicBezTo>
                  <a:lnTo>
                    <a:pt x="165" y="736"/>
                  </a:lnTo>
                  <a:lnTo>
                    <a:pt x="1015" y="190"/>
                  </a:lnTo>
                  <a:cubicBezTo>
                    <a:pt x="1065" y="165"/>
                    <a:pt x="1078" y="102"/>
                    <a:pt x="1053" y="51"/>
                  </a:cubicBezTo>
                  <a:cubicBezTo>
                    <a:pt x="1027" y="17"/>
                    <a:pt x="991"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flipH="1">
              <a:off x="957104" y="659063"/>
              <a:ext cx="32774" cy="22682"/>
            </a:xfrm>
            <a:custGeom>
              <a:avLst/>
              <a:gdLst/>
              <a:ahLst/>
              <a:cxnLst/>
              <a:rect l="l" t="t" r="r" b="b"/>
              <a:pathLst>
                <a:path w="1091" h="755" extrusionOk="0">
                  <a:moveTo>
                    <a:pt x="969" y="1"/>
                  </a:moveTo>
                  <a:cubicBezTo>
                    <a:pt x="950" y="1"/>
                    <a:pt x="931" y="6"/>
                    <a:pt x="913" y="19"/>
                  </a:cubicBezTo>
                  <a:lnTo>
                    <a:pt x="64" y="565"/>
                  </a:lnTo>
                  <a:cubicBezTo>
                    <a:pt x="26" y="590"/>
                    <a:pt x="0" y="653"/>
                    <a:pt x="38" y="704"/>
                  </a:cubicBezTo>
                  <a:cubicBezTo>
                    <a:pt x="51" y="729"/>
                    <a:pt x="89" y="755"/>
                    <a:pt x="127" y="755"/>
                  </a:cubicBezTo>
                  <a:lnTo>
                    <a:pt x="178" y="729"/>
                  </a:lnTo>
                  <a:lnTo>
                    <a:pt x="1027" y="197"/>
                  </a:lnTo>
                  <a:cubicBezTo>
                    <a:pt x="1078" y="159"/>
                    <a:pt x="1091" y="95"/>
                    <a:pt x="1053" y="45"/>
                  </a:cubicBezTo>
                  <a:cubicBezTo>
                    <a:pt x="1036" y="20"/>
                    <a:pt x="1003" y="1"/>
                    <a:pt x="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flipH="1">
              <a:off x="947191" y="673723"/>
              <a:ext cx="32804" cy="22502"/>
            </a:xfrm>
            <a:custGeom>
              <a:avLst/>
              <a:gdLst/>
              <a:ahLst/>
              <a:cxnLst/>
              <a:rect l="l" t="t" r="r" b="b"/>
              <a:pathLst>
                <a:path w="1092" h="749" extrusionOk="0">
                  <a:moveTo>
                    <a:pt x="967" y="1"/>
                  </a:moveTo>
                  <a:cubicBezTo>
                    <a:pt x="949" y="1"/>
                    <a:pt x="931" y="5"/>
                    <a:pt x="914" y="13"/>
                  </a:cubicBezTo>
                  <a:lnTo>
                    <a:pt x="64" y="558"/>
                  </a:lnTo>
                  <a:cubicBezTo>
                    <a:pt x="14" y="596"/>
                    <a:pt x="1" y="660"/>
                    <a:pt x="39" y="698"/>
                  </a:cubicBezTo>
                  <a:cubicBezTo>
                    <a:pt x="52" y="736"/>
                    <a:pt x="90" y="749"/>
                    <a:pt x="115" y="749"/>
                  </a:cubicBezTo>
                  <a:lnTo>
                    <a:pt x="178" y="736"/>
                  </a:lnTo>
                  <a:lnTo>
                    <a:pt x="1028" y="191"/>
                  </a:lnTo>
                  <a:cubicBezTo>
                    <a:pt x="1066" y="165"/>
                    <a:pt x="1091" y="102"/>
                    <a:pt x="1053" y="51"/>
                  </a:cubicBezTo>
                  <a:cubicBezTo>
                    <a:pt x="1036" y="17"/>
                    <a:pt x="1003" y="1"/>
                    <a:pt x="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flipH="1">
              <a:off x="937668" y="688564"/>
              <a:ext cx="32413" cy="22532"/>
            </a:xfrm>
            <a:custGeom>
              <a:avLst/>
              <a:gdLst/>
              <a:ahLst/>
              <a:cxnLst/>
              <a:rect l="l" t="t" r="r" b="b"/>
              <a:pathLst>
                <a:path w="1079" h="750" extrusionOk="0">
                  <a:moveTo>
                    <a:pt x="961" y="1"/>
                  </a:moveTo>
                  <a:cubicBezTo>
                    <a:pt x="944" y="1"/>
                    <a:pt x="927" y="5"/>
                    <a:pt x="914" y="14"/>
                  </a:cubicBezTo>
                  <a:lnTo>
                    <a:pt x="64" y="559"/>
                  </a:lnTo>
                  <a:cubicBezTo>
                    <a:pt x="13" y="584"/>
                    <a:pt x="1" y="648"/>
                    <a:pt x="26" y="698"/>
                  </a:cubicBezTo>
                  <a:cubicBezTo>
                    <a:pt x="51" y="724"/>
                    <a:pt x="77" y="749"/>
                    <a:pt x="115" y="749"/>
                  </a:cubicBezTo>
                  <a:lnTo>
                    <a:pt x="165" y="724"/>
                  </a:lnTo>
                  <a:lnTo>
                    <a:pt x="1015" y="191"/>
                  </a:lnTo>
                  <a:cubicBezTo>
                    <a:pt x="1066" y="153"/>
                    <a:pt x="1078" y="90"/>
                    <a:pt x="1053" y="39"/>
                  </a:cubicBezTo>
                  <a:cubicBezTo>
                    <a:pt x="1028" y="15"/>
                    <a:pt x="993" y="1"/>
                    <a:pt x="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flipH="1">
              <a:off x="915589" y="696946"/>
              <a:ext cx="44970" cy="28631"/>
            </a:xfrm>
            <a:custGeom>
              <a:avLst/>
              <a:gdLst/>
              <a:ahLst/>
              <a:cxnLst/>
              <a:rect l="l" t="t" r="r" b="b"/>
              <a:pathLst>
                <a:path w="1497" h="953" extrusionOk="0">
                  <a:moveTo>
                    <a:pt x="1385" y="1"/>
                  </a:moveTo>
                  <a:cubicBezTo>
                    <a:pt x="1367" y="1"/>
                    <a:pt x="1349" y="5"/>
                    <a:pt x="1332" y="14"/>
                  </a:cubicBezTo>
                  <a:lnTo>
                    <a:pt x="77" y="762"/>
                  </a:lnTo>
                  <a:cubicBezTo>
                    <a:pt x="26" y="787"/>
                    <a:pt x="1" y="851"/>
                    <a:pt x="39" y="901"/>
                  </a:cubicBezTo>
                  <a:cubicBezTo>
                    <a:pt x="51" y="939"/>
                    <a:pt x="89" y="952"/>
                    <a:pt x="127" y="952"/>
                  </a:cubicBezTo>
                  <a:lnTo>
                    <a:pt x="178" y="939"/>
                  </a:lnTo>
                  <a:lnTo>
                    <a:pt x="1433" y="191"/>
                  </a:lnTo>
                  <a:cubicBezTo>
                    <a:pt x="1484" y="166"/>
                    <a:pt x="1497" y="102"/>
                    <a:pt x="1471" y="52"/>
                  </a:cubicBezTo>
                  <a:cubicBezTo>
                    <a:pt x="1455" y="18"/>
                    <a:pt x="1421" y="1"/>
                    <a:pt x="1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flipH="1">
              <a:off x="917872" y="717885"/>
              <a:ext cx="32774" cy="22532"/>
            </a:xfrm>
            <a:custGeom>
              <a:avLst/>
              <a:gdLst/>
              <a:ahLst/>
              <a:cxnLst/>
              <a:rect l="l" t="t" r="r" b="b"/>
              <a:pathLst>
                <a:path w="1091" h="750" extrusionOk="0">
                  <a:moveTo>
                    <a:pt x="970" y="1"/>
                  </a:moveTo>
                  <a:cubicBezTo>
                    <a:pt x="951" y="1"/>
                    <a:pt x="931" y="5"/>
                    <a:pt x="913" y="14"/>
                  </a:cubicBezTo>
                  <a:lnTo>
                    <a:pt x="64" y="559"/>
                  </a:lnTo>
                  <a:cubicBezTo>
                    <a:pt x="13" y="585"/>
                    <a:pt x="0" y="648"/>
                    <a:pt x="38" y="699"/>
                  </a:cubicBezTo>
                  <a:cubicBezTo>
                    <a:pt x="51" y="724"/>
                    <a:pt x="89" y="750"/>
                    <a:pt x="114" y="750"/>
                  </a:cubicBezTo>
                  <a:lnTo>
                    <a:pt x="178" y="724"/>
                  </a:lnTo>
                  <a:lnTo>
                    <a:pt x="1027" y="192"/>
                  </a:lnTo>
                  <a:cubicBezTo>
                    <a:pt x="1065" y="154"/>
                    <a:pt x="1091" y="90"/>
                    <a:pt x="1053" y="39"/>
                  </a:cubicBezTo>
                  <a:cubicBezTo>
                    <a:pt x="1036" y="15"/>
                    <a:pt x="1004" y="1"/>
                    <a:pt x="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flipH="1">
              <a:off x="908350" y="732485"/>
              <a:ext cx="32413" cy="22412"/>
            </a:xfrm>
            <a:custGeom>
              <a:avLst/>
              <a:gdLst/>
              <a:ahLst/>
              <a:cxnLst/>
              <a:rect l="l" t="t" r="r" b="b"/>
              <a:pathLst>
                <a:path w="1079" h="746" extrusionOk="0">
                  <a:moveTo>
                    <a:pt x="968" y="0"/>
                  </a:moveTo>
                  <a:cubicBezTo>
                    <a:pt x="948" y="0"/>
                    <a:pt x="929" y="8"/>
                    <a:pt x="914" y="23"/>
                  </a:cubicBezTo>
                  <a:lnTo>
                    <a:pt x="64" y="555"/>
                  </a:lnTo>
                  <a:cubicBezTo>
                    <a:pt x="14" y="593"/>
                    <a:pt x="1" y="657"/>
                    <a:pt x="26" y="695"/>
                  </a:cubicBezTo>
                  <a:cubicBezTo>
                    <a:pt x="52" y="733"/>
                    <a:pt x="77" y="745"/>
                    <a:pt x="115" y="745"/>
                  </a:cubicBezTo>
                  <a:lnTo>
                    <a:pt x="166" y="733"/>
                  </a:lnTo>
                  <a:lnTo>
                    <a:pt x="1015" y="187"/>
                  </a:lnTo>
                  <a:cubicBezTo>
                    <a:pt x="1066" y="162"/>
                    <a:pt x="1079" y="99"/>
                    <a:pt x="1053" y="48"/>
                  </a:cubicBezTo>
                  <a:cubicBezTo>
                    <a:pt x="1030" y="17"/>
                    <a:pt x="998"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flipH="1">
              <a:off x="898437" y="747235"/>
              <a:ext cx="32413" cy="22502"/>
            </a:xfrm>
            <a:custGeom>
              <a:avLst/>
              <a:gdLst/>
              <a:ahLst/>
              <a:cxnLst/>
              <a:rect l="l" t="t" r="r" b="b"/>
              <a:pathLst>
                <a:path w="1079" h="749" extrusionOk="0">
                  <a:moveTo>
                    <a:pt x="954" y="1"/>
                  </a:moveTo>
                  <a:cubicBezTo>
                    <a:pt x="936" y="1"/>
                    <a:pt x="918" y="5"/>
                    <a:pt x="901" y="13"/>
                  </a:cubicBezTo>
                  <a:lnTo>
                    <a:pt x="51" y="559"/>
                  </a:lnTo>
                  <a:cubicBezTo>
                    <a:pt x="13" y="584"/>
                    <a:pt x="1" y="647"/>
                    <a:pt x="26" y="698"/>
                  </a:cubicBezTo>
                  <a:cubicBezTo>
                    <a:pt x="51" y="724"/>
                    <a:pt x="77" y="749"/>
                    <a:pt x="115" y="749"/>
                  </a:cubicBezTo>
                  <a:lnTo>
                    <a:pt x="165" y="724"/>
                  </a:lnTo>
                  <a:lnTo>
                    <a:pt x="1015" y="191"/>
                  </a:lnTo>
                  <a:cubicBezTo>
                    <a:pt x="1066" y="153"/>
                    <a:pt x="1078" y="90"/>
                    <a:pt x="1053" y="52"/>
                  </a:cubicBezTo>
                  <a:cubicBezTo>
                    <a:pt x="1028" y="18"/>
                    <a:pt x="991" y="1"/>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flipH="1">
              <a:off x="888524" y="761805"/>
              <a:ext cx="32804" cy="22412"/>
            </a:xfrm>
            <a:custGeom>
              <a:avLst/>
              <a:gdLst/>
              <a:ahLst/>
              <a:cxnLst/>
              <a:rect l="l" t="t" r="r" b="b"/>
              <a:pathLst>
                <a:path w="1092" h="746" extrusionOk="0">
                  <a:moveTo>
                    <a:pt x="976" y="1"/>
                  </a:moveTo>
                  <a:cubicBezTo>
                    <a:pt x="956" y="1"/>
                    <a:pt x="934" y="8"/>
                    <a:pt x="914" y="23"/>
                  </a:cubicBezTo>
                  <a:lnTo>
                    <a:pt x="64" y="556"/>
                  </a:lnTo>
                  <a:cubicBezTo>
                    <a:pt x="13" y="594"/>
                    <a:pt x="1" y="657"/>
                    <a:pt x="39" y="708"/>
                  </a:cubicBezTo>
                  <a:cubicBezTo>
                    <a:pt x="51" y="733"/>
                    <a:pt x="89" y="746"/>
                    <a:pt x="115" y="746"/>
                  </a:cubicBezTo>
                  <a:lnTo>
                    <a:pt x="178" y="733"/>
                  </a:lnTo>
                  <a:lnTo>
                    <a:pt x="1028" y="188"/>
                  </a:lnTo>
                  <a:cubicBezTo>
                    <a:pt x="1078" y="162"/>
                    <a:pt x="1091" y="99"/>
                    <a:pt x="1053" y="48"/>
                  </a:cubicBezTo>
                  <a:cubicBezTo>
                    <a:pt x="1038" y="18"/>
                    <a:pt x="1008" y="1"/>
                    <a:pt x="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flipH="1">
              <a:off x="866444" y="770307"/>
              <a:ext cx="44970" cy="28781"/>
            </a:xfrm>
            <a:custGeom>
              <a:avLst/>
              <a:gdLst/>
              <a:ahLst/>
              <a:cxnLst/>
              <a:rect l="l" t="t" r="r" b="b"/>
              <a:pathLst>
                <a:path w="1497" h="958" extrusionOk="0">
                  <a:moveTo>
                    <a:pt x="1372" y="1"/>
                  </a:moveTo>
                  <a:cubicBezTo>
                    <a:pt x="1354" y="1"/>
                    <a:pt x="1336" y="6"/>
                    <a:pt x="1319" y="19"/>
                  </a:cubicBezTo>
                  <a:lnTo>
                    <a:pt x="64" y="767"/>
                  </a:lnTo>
                  <a:cubicBezTo>
                    <a:pt x="13" y="792"/>
                    <a:pt x="0" y="856"/>
                    <a:pt x="26" y="907"/>
                  </a:cubicBezTo>
                  <a:cubicBezTo>
                    <a:pt x="51" y="932"/>
                    <a:pt x="76" y="957"/>
                    <a:pt x="114" y="957"/>
                  </a:cubicBezTo>
                  <a:lnTo>
                    <a:pt x="165" y="945"/>
                  </a:lnTo>
                  <a:lnTo>
                    <a:pt x="1433" y="196"/>
                  </a:lnTo>
                  <a:cubicBezTo>
                    <a:pt x="1471" y="158"/>
                    <a:pt x="1497" y="95"/>
                    <a:pt x="1459" y="57"/>
                  </a:cubicBezTo>
                  <a:cubicBezTo>
                    <a:pt x="1442" y="23"/>
                    <a:pt x="1408" y="1"/>
                    <a:pt x="1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flipH="1">
              <a:off x="869118" y="791156"/>
              <a:ext cx="32383" cy="22412"/>
            </a:xfrm>
            <a:custGeom>
              <a:avLst/>
              <a:gdLst/>
              <a:ahLst/>
              <a:cxnLst/>
              <a:rect l="l" t="t" r="r" b="b"/>
              <a:pathLst>
                <a:path w="1078" h="746" extrusionOk="0">
                  <a:moveTo>
                    <a:pt x="964" y="0"/>
                  </a:moveTo>
                  <a:cubicBezTo>
                    <a:pt x="942" y="0"/>
                    <a:pt x="920" y="7"/>
                    <a:pt x="900" y="22"/>
                  </a:cubicBezTo>
                  <a:lnTo>
                    <a:pt x="63" y="555"/>
                  </a:lnTo>
                  <a:cubicBezTo>
                    <a:pt x="13" y="593"/>
                    <a:pt x="0" y="656"/>
                    <a:pt x="25" y="707"/>
                  </a:cubicBezTo>
                  <a:cubicBezTo>
                    <a:pt x="51" y="732"/>
                    <a:pt x="76" y="745"/>
                    <a:pt x="114" y="745"/>
                  </a:cubicBezTo>
                  <a:lnTo>
                    <a:pt x="165" y="732"/>
                  </a:lnTo>
                  <a:lnTo>
                    <a:pt x="1014" y="187"/>
                  </a:lnTo>
                  <a:cubicBezTo>
                    <a:pt x="1065" y="162"/>
                    <a:pt x="1078" y="98"/>
                    <a:pt x="1052" y="48"/>
                  </a:cubicBezTo>
                  <a:cubicBezTo>
                    <a:pt x="1029" y="17"/>
                    <a:pt x="997" y="0"/>
                    <a:pt x="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flipH="1">
              <a:off x="859205" y="805907"/>
              <a:ext cx="32774" cy="22502"/>
            </a:xfrm>
            <a:custGeom>
              <a:avLst/>
              <a:gdLst/>
              <a:ahLst/>
              <a:cxnLst/>
              <a:rect l="l" t="t" r="r" b="b"/>
              <a:pathLst>
                <a:path w="1091" h="749" extrusionOk="0">
                  <a:moveTo>
                    <a:pt x="966" y="1"/>
                  </a:moveTo>
                  <a:cubicBezTo>
                    <a:pt x="948" y="1"/>
                    <a:pt x="930" y="5"/>
                    <a:pt x="913" y="13"/>
                  </a:cubicBezTo>
                  <a:lnTo>
                    <a:pt x="63" y="558"/>
                  </a:lnTo>
                  <a:cubicBezTo>
                    <a:pt x="13" y="584"/>
                    <a:pt x="0" y="647"/>
                    <a:pt x="38" y="698"/>
                  </a:cubicBezTo>
                  <a:cubicBezTo>
                    <a:pt x="51" y="736"/>
                    <a:pt x="89" y="749"/>
                    <a:pt x="127" y="749"/>
                  </a:cubicBezTo>
                  <a:lnTo>
                    <a:pt x="178" y="736"/>
                  </a:lnTo>
                  <a:lnTo>
                    <a:pt x="1027" y="191"/>
                  </a:lnTo>
                  <a:cubicBezTo>
                    <a:pt x="1078" y="153"/>
                    <a:pt x="1091" y="89"/>
                    <a:pt x="1052" y="51"/>
                  </a:cubicBezTo>
                  <a:cubicBezTo>
                    <a:pt x="1036" y="17"/>
                    <a:pt x="1002"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flipH="1">
              <a:off x="849683" y="820477"/>
              <a:ext cx="32413" cy="22412"/>
            </a:xfrm>
            <a:custGeom>
              <a:avLst/>
              <a:gdLst/>
              <a:ahLst/>
              <a:cxnLst/>
              <a:rect l="l" t="t" r="r" b="b"/>
              <a:pathLst>
                <a:path w="1079" h="746" extrusionOk="0">
                  <a:moveTo>
                    <a:pt x="977" y="1"/>
                  </a:moveTo>
                  <a:cubicBezTo>
                    <a:pt x="956" y="1"/>
                    <a:pt x="934" y="8"/>
                    <a:pt x="914" y="23"/>
                  </a:cubicBezTo>
                  <a:lnTo>
                    <a:pt x="64" y="555"/>
                  </a:lnTo>
                  <a:cubicBezTo>
                    <a:pt x="13" y="593"/>
                    <a:pt x="1" y="657"/>
                    <a:pt x="26" y="707"/>
                  </a:cubicBezTo>
                  <a:cubicBezTo>
                    <a:pt x="51" y="733"/>
                    <a:pt x="89" y="746"/>
                    <a:pt x="115" y="746"/>
                  </a:cubicBezTo>
                  <a:lnTo>
                    <a:pt x="178" y="733"/>
                  </a:lnTo>
                  <a:lnTo>
                    <a:pt x="1028" y="188"/>
                  </a:lnTo>
                  <a:cubicBezTo>
                    <a:pt x="1066" y="162"/>
                    <a:pt x="1079" y="99"/>
                    <a:pt x="1053" y="48"/>
                  </a:cubicBezTo>
                  <a:cubicBezTo>
                    <a:pt x="1038" y="17"/>
                    <a:pt x="1008"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flipH="1">
              <a:off x="839769" y="835227"/>
              <a:ext cx="32413" cy="22532"/>
            </a:xfrm>
            <a:custGeom>
              <a:avLst/>
              <a:gdLst/>
              <a:ahLst/>
              <a:cxnLst/>
              <a:rect l="l" t="t" r="r" b="b"/>
              <a:pathLst>
                <a:path w="1079" h="750" extrusionOk="0">
                  <a:moveTo>
                    <a:pt x="954" y="1"/>
                  </a:moveTo>
                  <a:cubicBezTo>
                    <a:pt x="936" y="1"/>
                    <a:pt x="918" y="5"/>
                    <a:pt x="901" y="14"/>
                  </a:cubicBezTo>
                  <a:lnTo>
                    <a:pt x="64" y="559"/>
                  </a:lnTo>
                  <a:cubicBezTo>
                    <a:pt x="13" y="584"/>
                    <a:pt x="0" y="648"/>
                    <a:pt x="26" y="698"/>
                  </a:cubicBezTo>
                  <a:cubicBezTo>
                    <a:pt x="51" y="736"/>
                    <a:pt x="76" y="749"/>
                    <a:pt x="115" y="749"/>
                  </a:cubicBezTo>
                  <a:lnTo>
                    <a:pt x="165" y="736"/>
                  </a:lnTo>
                  <a:lnTo>
                    <a:pt x="1015" y="191"/>
                  </a:lnTo>
                  <a:cubicBezTo>
                    <a:pt x="1066" y="153"/>
                    <a:pt x="1078" y="90"/>
                    <a:pt x="1053" y="52"/>
                  </a:cubicBezTo>
                  <a:cubicBezTo>
                    <a:pt x="1027" y="18"/>
                    <a:pt x="991" y="1"/>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flipH="1">
              <a:off x="817690" y="843609"/>
              <a:ext cx="44970" cy="28600"/>
            </a:xfrm>
            <a:custGeom>
              <a:avLst/>
              <a:gdLst/>
              <a:ahLst/>
              <a:cxnLst/>
              <a:rect l="l" t="t" r="r" b="b"/>
              <a:pathLst>
                <a:path w="1497" h="952" extrusionOk="0">
                  <a:moveTo>
                    <a:pt x="1385" y="1"/>
                  </a:moveTo>
                  <a:cubicBezTo>
                    <a:pt x="1367" y="1"/>
                    <a:pt x="1349" y="5"/>
                    <a:pt x="1332" y="14"/>
                  </a:cubicBezTo>
                  <a:lnTo>
                    <a:pt x="64" y="762"/>
                  </a:lnTo>
                  <a:cubicBezTo>
                    <a:pt x="26" y="800"/>
                    <a:pt x="0" y="863"/>
                    <a:pt x="38" y="901"/>
                  </a:cubicBezTo>
                  <a:cubicBezTo>
                    <a:pt x="51" y="939"/>
                    <a:pt x="89" y="952"/>
                    <a:pt x="127" y="952"/>
                  </a:cubicBezTo>
                  <a:lnTo>
                    <a:pt x="178" y="939"/>
                  </a:lnTo>
                  <a:lnTo>
                    <a:pt x="1433" y="191"/>
                  </a:lnTo>
                  <a:cubicBezTo>
                    <a:pt x="1484" y="166"/>
                    <a:pt x="1497" y="102"/>
                    <a:pt x="1471" y="52"/>
                  </a:cubicBezTo>
                  <a:cubicBezTo>
                    <a:pt x="1454" y="18"/>
                    <a:pt x="1421" y="1"/>
                    <a:pt x="1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flipH="1">
              <a:off x="820364" y="864578"/>
              <a:ext cx="32383" cy="22502"/>
            </a:xfrm>
            <a:custGeom>
              <a:avLst/>
              <a:gdLst/>
              <a:ahLst/>
              <a:cxnLst/>
              <a:rect l="l" t="t" r="r" b="b"/>
              <a:pathLst>
                <a:path w="1078" h="749" extrusionOk="0">
                  <a:moveTo>
                    <a:pt x="966" y="0"/>
                  </a:moveTo>
                  <a:cubicBezTo>
                    <a:pt x="948" y="0"/>
                    <a:pt x="930" y="5"/>
                    <a:pt x="913" y="13"/>
                  </a:cubicBezTo>
                  <a:lnTo>
                    <a:pt x="63" y="558"/>
                  </a:lnTo>
                  <a:cubicBezTo>
                    <a:pt x="13" y="584"/>
                    <a:pt x="0" y="647"/>
                    <a:pt x="25" y="698"/>
                  </a:cubicBezTo>
                  <a:cubicBezTo>
                    <a:pt x="51" y="736"/>
                    <a:pt x="89" y="748"/>
                    <a:pt x="114" y="748"/>
                  </a:cubicBezTo>
                  <a:lnTo>
                    <a:pt x="178" y="736"/>
                  </a:lnTo>
                  <a:lnTo>
                    <a:pt x="1027" y="190"/>
                  </a:lnTo>
                  <a:cubicBezTo>
                    <a:pt x="1065" y="165"/>
                    <a:pt x="1078" y="102"/>
                    <a:pt x="1053" y="51"/>
                  </a:cubicBezTo>
                  <a:cubicBezTo>
                    <a:pt x="1036" y="17"/>
                    <a:pt x="1002"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flipH="1">
              <a:off x="810451" y="879238"/>
              <a:ext cx="32413" cy="22682"/>
            </a:xfrm>
            <a:custGeom>
              <a:avLst/>
              <a:gdLst/>
              <a:ahLst/>
              <a:cxnLst/>
              <a:rect l="l" t="t" r="r" b="b"/>
              <a:pathLst>
                <a:path w="1079" h="755" extrusionOk="0">
                  <a:moveTo>
                    <a:pt x="961" y="1"/>
                  </a:moveTo>
                  <a:cubicBezTo>
                    <a:pt x="943" y="1"/>
                    <a:pt x="927" y="6"/>
                    <a:pt x="914" y="19"/>
                  </a:cubicBezTo>
                  <a:lnTo>
                    <a:pt x="64" y="565"/>
                  </a:lnTo>
                  <a:cubicBezTo>
                    <a:pt x="13" y="590"/>
                    <a:pt x="1" y="653"/>
                    <a:pt x="26" y="704"/>
                  </a:cubicBezTo>
                  <a:cubicBezTo>
                    <a:pt x="51" y="730"/>
                    <a:pt x="77" y="755"/>
                    <a:pt x="115" y="755"/>
                  </a:cubicBezTo>
                  <a:lnTo>
                    <a:pt x="166" y="730"/>
                  </a:lnTo>
                  <a:lnTo>
                    <a:pt x="1015" y="184"/>
                  </a:lnTo>
                  <a:cubicBezTo>
                    <a:pt x="1066" y="159"/>
                    <a:pt x="1079" y="96"/>
                    <a:pt x="1053" y="45"/>
                  </a:cubicBezTo>
                  <a:cubicBezTo>
                    <a:pt x="1028" y="20"/>
                    <a:pt x="993" y="1"/>
                    <a:pt x="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flipH="1">
              <a:off x="800538" y="893898"/>
              <a:ext cx="32804" cy="22502"/>
            </a:xfrm>
            <a:custGeom>
              <a:avLst/>
              <a:gdLst/>
              <a:ahLst/>
              <a:cxnLst/>
              <a:rect l="l" t="t" r="r" b="b"/>
              <a:pathLst>
                <a:path w="1092" h="749" extrusionOk="0">
                  <a:moveTo>
                    <a:pt x="967" y="1"/>
                  </a:moveTo>
                  <a:cubicBezTo>
                    <a:pt x="949" y="1"/>
                    <a:pt x="931" y="5"/>
                    <a:pt x="914" y="13"/>
                  </a:cubicBezTo>
                  <a:lnTo>
                    <a:pt x="64" y="559"/>
                  </a:lnTo>
                  <a:cubicBezTo>
                    <a:pt x="26" y="597"/>
                    <a:pt x="1" y="660"/>
                    <a:pt x="39" y="698"/>
                  </a:cubicBezTo>
                  <a:cubicBezTo>
                    <a:pt x="51" y="736"/>
                    <a:pt x="90" y="749"/>
                    <a:pt x="128" y="749"/>
                  </a:cubicBezTo>
                  <a:lnTo>
                    <a:pt x="178" y="736"/>
                  </a:lnTo>
                  <a:lnTo>
                    <a:pt x="1028" y="191"/>
                  </a:lnTo>
                  <a:cubicBezTo>
                    <a:pt x="1079" y="165"/>
                    <a:pt x="1091" y="102"/>
                    <a:pt x="1053" y="51"/>
                  </a:cubicBezTo>
                  <a:cubicBezTo>
                    <a:pt x="1036" y="18"/>
                    <a:pt x="1003" y="1"/>
                    <a:pt x="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flipH="1">
              <a:off x="790655" y="908589"/>
              <a:ext cx="32774" cy="22682"/>
            </a:xfrm>
            <a:custGeom>
              <a:avLst/>
              <a:gdLst/>
              <a:ahLst/>
              <a:cxnLst/>
              <a:rect l="l" t="t" r="r" b="b"/>
              <a:pathLst>
                <a:path w="1091" h="755" extrusionOk="0">
                  <a:moveTo>
                    <a:pt x="969" y="0"/>
                  </a:moveTo>
                  <a:cubicBezTo>
                    <a:pt x="950" y="0"/>
                    <a:pt x="931" y="6"/>
                    <a:pt x="913" y="19"/>
                  </a:cubicBezTo>
                  <a:lnTo>
                    <a:pt x="64" y="564"/>
                  </a:lnTo>
                  <a:cubicBezTo>
                    <a:pt x="13" y="589"/>
                    <a:pt x="0" y="653"/>
                    <a:pt x="38" y="704"/>
                  </a:cubicBezTo>
                  <a:cubicBezTo>
                    <a:pt x="51" y="729"/>
                    <a:pt x="89" y="754"/>
                    <a:pt x="115" y="754"/>
                  </a:cubicBezTo>
                  <a:lnTo>
                    <a:pt x="178" y="729"/>
                  </a:lnTo>
                  <a:lnTo>
                    <a:pt x="1028" y="196"/>
                  </a:lnTo>
                  <a:cubicBezTo>
                    <a:pt x="1066" y="158"/>
                    <a:pt x="1091" y="95"/>
                    <a:pt x="1053" y="44"/>
                  </a:cubicBezTo>
                  <a:cubicBezTo>
                    <a:pt x="1036" y="19"/>
                    <a:pt x="1004"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flipH="1">
              <a:off x="768545" y="917151"/>
              <a:ext cx="44970" cy="28600"/>
            </a:xfrm>
            <a:custGeom>
              <a:avLst/>
              <a:gdLst/>
              <a:ahLst/>
              <a:cxnLst/>
              <a:rect l="l" t="t" r="r" b="b"/>
              <a:pathLst>
                <a:path w="1497" h="952" extrusionOk="0">
                  <a:moveTo>
                    <a:pt x="1372" y="0"/>
                  </a:moveTo>
                  <a:cubicBezTo>
                    <a:pt x="1354" y="0"/>
                    <a:pt x="1336" y="4"/>
                    <a:pt x="1319" y="13"/>
                  </a:cubicBezTo>
                  <a:lnTo>
                    <a:pt x="64" y="761"/>
                  </a:lnTo>
                  <a:cubicBezTo>
                    <a:pt x="13" y="786"/>
                    <a:pt x="0" y="850"/>
                    <a:pt x="26" y="900"/>
                  </a:cubicBezTo>
                  <a:cubicBezTo>
                    <a:pt x="51" y="938"/>
                    <a:pt x="76" y="951"/>
                    <a:pt x="114" y="951"/>
                  </a:cubicBezTo>
                  <a:lnTo>
                    <a:pt x="165" y="938"/>
                  </a:lnTo>
                  <a:lnTo>
                    <a:pt x="1420" y="190"/>
                  </a:lnTo>
                  <a:cubicBezTo>
                    <a:pt x="1471" y="165"/>
                    <a:pt x="1496" y="102"/>
                    <a:pt x="1458" y="51"/>
                  </a:cubicBezTo>
                  <a:cubicBezTo>
                    <a:pt x="1441" y="17"/>
                    <a:pt x="1408" y="0"/>
                    <a:pt x="1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flipH="1">
              <a:off x="771219" y="938090"/>
              <a:ext cx="32774" cy="22502"/>
            </a:xfrm>
            <a:custGeom>
              <a:avLst/>
              <a:gdLst/>
              <a:ahLst/>
              <a:cxnLst/>
              <a:rect l="l" t="t" r="r" b="b"/>
              <a:pathLst>
                <a:path w="1091" h="749" extrusionOk="0">
                  <a:moveTo>
                    <a:pt x="970" y="0"/>
                  </a:moveTo>
                  <a:cubicBezTo>
                    <a:pt x="951" y="0"/>
                    <a:pt x="931" y="4"/>
                    <a:pt x="913" y="13"/>
                  </a:cubicBezTo>
                  <a:lnTo>
                    <a:pt x="64" y="558"/>
                  </a:lnTo>
                  <a:cubicBezTo>
                    <a:pt x="26" y="584"/>
                    <a:pt x="0" y="647"/>
                    <a:pt x="38" y="698"/>
                  </a:cubicBezTo>
                  <a:cubicBezTo>
                    <a:pt x="51" y="723"/>
                    <a:pt x="89" y="749"/>
                    <a:pt x="127" y="749"/>
                  </a:cubicBezTo>
                  <a:lnTo>
                    <a:pt x="178" y="723"/>
                  </a:lnTo>
                  <a:lnTo>
                    <a:pt x="1027" y="191"/>
                  </a:lnTo>
                  <a:cubicBezTo>
                    <a:pt x="1078" y="153"/>
                    <a:pt x="1091" y="89"/>
                    <a:pt x="1053" y="39"/>
                  </a:cubicBezTo>
                  <a:cubicBezTo>
                    <a:pt x="1036" y="14"/>
                    <a:pt x="1004" y="0"/>
                    <a:pt x="9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flipH="1">
              <a:off x="761306" y="952570"/>
              <a:ext cx="32804" cy="22502"/>
            </a:xfrm>
            <a:custGeom>
              <a:avLst/>
              <a:gdLst/>
              <a:ahLst/>
              <a:cxnLst/>
              <a:rect l="l" t="t" r="r" b="b"/>
              <a:pathLst>
                <a:path w="1092" h="749" extrusionOk="0">
                  <a:moveTo>
                    <a:pt x="967" y="0"/>
                  </a:moveTo>
                  <a:cubicBezTo>
                    <a:pt x="949" y="0"/>
                    <a:pt x="931" y="5"/>
                    <a:pt x="914" y="13"/>
                  </a:cubicBezTo>
                  <a:lnTo>
                    <a:pt x="64" y="558"/>
                  </a:lnTo>
                  <a:cubicBezTo>
                    <a:pt x="14" y="596"/>
                    <a:pt x="1" y="660"/>
                    <a:pt x="39" y="698"/>
                  </a:cubicBezTo>
                  <a:cubicBezTo>
                    <a:pt x="52" y="736"/>
                    <a:pt x="90" y="749"/>
                    <a:pt x="115" y="749"/>
                  </a:cubicBezTo>
                  <a:lnTo>
                    <a:pt x="178" y="736"/>
                  </a:lnTo>
                  <a:lnTo>
                    <a:pt x="1028" y="191"/>
                  </a:lnTo>
                  <a:cubicBezTo>
                    <a:pt x="1066" y="165"/>
                    <a:pt x="1091" y="102"/>
                    <a:pt x="1053" y="51"/>
                  </a:cubicBezTo>
                  <a:cubicBezTo>
                    <a:pt x="1036" y="17"/>
                    <a:pt x="1003"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flipH="1">
              <a:off x="751784" y="967410"/>
              <a:ext cx="32413" cy="22532"/>
            </a:xfrm>
            <a:custGeom>
              <a:avLst/>
              <a:gdLst/>
              <a:ahLst/>
              <a:cxnLst/>
              <a:rect l="l" t="t" r="r" b="b"/>
              <a:pathLst>
                <a:path w="1079" h="750" extrusionOk="0">
                  <a:moveTo>
                    <a:pt x="961" y="0"/>
                  </a:moveTo>
                  <a:cubicBezTo>
                    <a:pt x="944" y="0"/>
                    <a:pt x="927" y="5"/>
                    <a:pt x="914" y="14"/>
                  </a:cubicBezTo>
                  <a:lnTo>
                    <a:pt x="64" y="559"/>
                  </a:lnTo>
                  <a:cubicBezTo>
                    <a:pt x="13" y="584"/>
                    <a:pt x="1" y="648"/>
                    <a:pt x="26" y="698"/>
                  </a:cubicBezTo>
                  <a:cubicBezTo>
                    <a:pt x="51" y="724"/>
                    <a:pt x="77" y="749"/>
                    <a:pt x="115" y="749"/>
                  </a:cubicBezTo>
                  <a:lnTo>
                    <a:pt x="165" y="724"/>
                  </a:lnTo>
                  <a:lnTo>
                    <a:pt x="1015" y="191"/>
                  </a:lnTo>
                  <a:cubicBezTo>
                    <a:pt x="1066" y="153"/>
                    <a:pt x="1078" y="90"/>
                    <a:pt x="1053" y="39"/>
                  </a:cubicBezTo>
                  <a:cubicBezTo>
                    <a:pt x="1028" y="14"/>
                    <a:pt x="993"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flipH="1">
              <a:off x="741870" y="982011"/>
              <a:ext cx="32413" cy="22382"/>
            </a:xfrm>
            <a:custGeom>
              <a:avLst/>
              <a:gdLst/>
              <a:ahLst/>
              <a:cxnLst/>
              <a:rect l="l" t="t" r="r" b="b"/>
              <a:pathLst>
                <a:path w="1079" h="745" extrusionOk="0">
                  <a:moveTo>
                    <a:pt x="964" y="0"/>
                  </a:moveTo>
                  <a:cubicBezTo>
                    <a:pt x="942" y="0"/>
                    <a:pt x="921" y="7"/>
                    <a:pt x="901" y="22"/>
                  </a:cubicBezTo>
                  <a:lnTo>
                    <a:pt x="51" y="555"/>
                  </a:lnTo>
                  <a:cubicBezTo>
                    <a:pt x="13" y="593"/>
                    <a:pt x="0" y="656"/>
                    <a:pt x="26" y="694"/>
                  </a:cubicBezTo>
                  <a:cubicBezTo>
                    <a:pt x="38" y="732"/>
                    <a:pt x="76" y="745"/>
                    <a:pt x="114" y="745"/>
                  </a:cubicBezTo>
                  <a:lnTo>
                    <a:pt x="165" y="732"/>
                  </a:lnTo>
                  <a:lnTo>
                    <a:pt x="1015" y="187"/>
                  </a:lnTo>
                  <a:cubicBezTo>
                    <a:pt x="1065" y="162"/>
                    <a:pt x="1078" y="98"/>
                    <a:pt x="1053" y="47"/>
                  </a:cubicBezTo>
                  <a:cubicBezTo>
                    <a:pt x="1030" y="17"/>
                    <a:pt x="997" y="0"/>
                    <a:pt x="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flipH="1">
              <a:off x="719791" y="990482"/>
              <a:ext cx="44970" cy="28781"/>
            </a:xfrm>
            <a:custGeom>
              <a:avLst/>
              <a:gdLst/>
              <a:ahLst/>
              <a:cxnLst/>
              <a:rect l="l" t="t" r="r" b="b"/>
              <a:pathLst>
                <a:path w="1497" h="958" extrusionOk="0">
                  <a:moveTo>
                    <a:pt x="1376" y="1"/>
                  </a:moveTo>
                  <a:cubicBezTo>
                    <a:pt x="1360" y="1"/>
                    <a:pt x="1344" y="6"/>
                    <a:pt x="1332" y="19"/>
                  </a:cubicBezTo>
                  <a:lnTo>
                    <a:pt x="64" y="767"/>
                  </a:lnTo>
                  <a:cubicBezTo>
                    <a:pt x="13" y="793"/>
                    <a:pt x="0" y="856"/>
                    <a:pt x="38" y="907"/>
                  </a:cubicBezTo>
                  <a:cubicBezTo>
                    <a:pt x="51" y="932"/>
                    <a:pt x="89" y="957"/>
                    <a:pt x="114" y="957"/>
                  </a:cubicBezTo>
                  <a:lnTo>
                    <a:pt x="178" y="945"/>
                  </a:lnTo>
                  <a:lnTo>
                    <a:pt x="1433" y="197"/>
                  </a:lnTo>
                  <a:cubicBezTo>
                    <a:pt x="1484" y="159"/>
                    <a:pt x="1496" y="95"/>
                    <a:pt x="1471" y="57"/>
                  </a:cubicBezTo>
                  <a:cubicBezTo>
                    <a:pt x="1446" y="23"/>
                    <a:pt x="1409" y="1"/>
                    <a:pt x="1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flipH="1">
              <a:off x="722465" y="1011331"/>
              <a:ext cx="32413" cy="22412"/>
            </a:xfrm>
            <a:custGeom>
              <a:avLst/>
              <a:gdLst/>
              <a:ahLst/>
              <a:cxnLst/>
              <a:rect l="l" t="t" r="r" b="b"/>
              <a:pathLst>
                <a:path w="1079" h="746" extrusionOk="0">
                  <a:moveTo>
                    <a:pt x="968" y="0"/>
                  </a:moveTo>
                  <a:cubicBezTo>
                    <a:pt x="948" y="0"/>
                    <a:pt x="929" y="8"/>
                    <a:pt x="914" y="23"/>
                  </a:cubicBezTo>
                  <a:lnTo>
                    <a:pt x="64" y="555"/>
                  </a:lnTo>
                  <a:cubicBezTo>
                    <a:pt x="14" y="593"/>
                    <a:pt x="1" y="657"/>
                    <a:pt x="26" y="707"/>
                  </a:cubicBezTo>
                  <a:cubicBezTo>
                    <a:pt x="52" y="733"/>
                    <a:pt x="77" y="745"/>
                    <a:pt x="115" y="745"/>
                  </a:cubicBezTo>
                  <a:lnTo>
                    <a:pt x="178" y="733"/>
                  </a:lnTo>
                  <a:lnTo>
                    <a:pt x="1015" y="187"/>
                  </a:lnTo>
                  <a:cubicBezTo>
                    <a:pt x="1066" y="162"/>
                    <a:pt x="1079" y="99"/>
                    <a:pt x="1053" y="48"/>
                  </a:cubicBezTo>
                  <a:cubicBezTo>
                    <a:pt x="1030" y="17"/>
                    <a:pt x="998"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flipH="1">
              <a:off x="712552" y="1026082"/>
              <a:ext cx="32413" cy="22502"/>
            </a:xfrm>
            <a:custGeom>
              <a:avLst/>
              <a:gdLst/>
              <a:ahLst/>
              <a:cxnLst/>
              <a:rect l="l" t="t" r="r" b="b"/>
              <a:pathLst>
                <a:path w="1079" h="749" extrusionOk="0">
                  <a:moveTo>
                    <a:pt x="954" y="1"/>
                  </a:moveTo>
                  <a:cubicBezTo>
                    <a:pt x="936" y="1"/>
                    <a:pt x="918" y="5"/>
                    <a:pt x="901" y="13"/>
                  </a:cubicBezTo>
                  <a:lnTo>
                    <a:pt x="51" y="559"/>
                  </a:lnTo>
                  <a:cubicBezTo>
                    <a:pt x="13" y="584"/>
                    <a:pt x="1" y="647"/>
                    <a:pt x="26" y="698"/>
                  </a:cubicBezTo>
                  <a:cubicBezTo>
                    <a:pt x="51" y="723"/>
                    <a:pt x="77" y="749"/>
                    <a:pt x="115" y="749"/>
                  </a:cubicBezTo>
                  <a:lnTo>
                    <a:pt x="165" y="736"/>
                  </a:lnTo>
                  <a:lnTo>
                    <a:pt x="1015" y="191"/>
                  </a:lnTo>
                  <a:cubicBezTo>
                    <a:pt x="1066" y="153"/>
                    <a:pt x="1078" y="89"/>
                    <a:pt x="1053" y="51"/>
                  </a:cubicBezTo>
                  <a:cubicBezTo>
                    <a:pt x="1028" y="18"/>
                    <a:pt x="991" y="1"/>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flipH="1">
              <a:off x="702639" y="1040652"/>
              <a:ext cx="32804" cy="22412"/>
            </a:xfrm>
            <a:custGeom>
              <a:avLst/>
              <a:gdLst/>
              <a:ahLst/>
              <a:cxnLst/>
              <a:rect l="l" t="t" r="r" b="b"/>
              <a:pathLst>
                <a:path w="1092" h="746" extrusionOk="0">
                  <a:moveTo>
                    <a:pt x="976" y="1"/>
                  </a:moveTo>
                  <a:cubicBezTo>
                    <a:pt x="956" y="1"/>
                    <a:pt x="934" y="8"/>
                    <a:pt x="914" y="23"/>
                  </a:cubicBezTo>
                  <a:lnTo>
                    <a:pt x="64" y="555"/>
                  </a:lnTo>
                  <a:cubicBezTo>
                    <a:pt x="13" y="593"/>
                    <a:pt x="1" y="657"/>
                    <a:pt x="39" y="708"/>
                  </a:cubicBezTo>
                  <a:cubicBezTo>
                    <a:pt x="51" y="733"/>
                    <a:pt x="89" y="746"/>
                    <a:pt x="127" y="746"/>
                  </a:cubicBezTo>
                  <a:lnTo>
                    <a:pt x="178" y="733"/>
                  </a:lnTo>
                  <a:lnTo>
                    <a:pt x="1028" y="188"/>
                  </a:lnTo>
                  <a:cubicBezTo>
                    <a:pt x="1078" y="162"/>
                    <a:pt x="1091" y="99"/>
                    <a:pt x="1053" y="48"/>
                  </a:cubicBezTo>
                  <a:cubicBezTo>
                    <a:pt x="1038" y="18"/>
                    <a:pt x="1008" y="1"/>
                    <a:pt x="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flipH="1">
              <a:off x="693116" y="1055432"/>
              <a:ext cx="32413" cy="22502"/>
            </a:xfrm>
            <a:custGeom>
              <a:avLst/>
              <a:gdLst/>
              <a:ahLst/>
              <a:cxnLst/>
              <a:rect l="l" t="t" r="r" b="b"/>
              <a:pathLst>
                <a:path w="1079" h="749" extrusionOk="0">
                  <a:moveTo>
                    <a:pt x="966" y="0"/>
                  </a:moveTo>
                  <a:cubicBezTo>
                    <a:pt x="948" y="0"/>
                    <a:pt x="930" y="4"/>
                    <a:pt x="913" y="13"/>
                  </a:cubicBezTo>
                  <a:lnTo>
                    <a:pt x="64" y="558"/>
                  </a:lnTo>
                  <a:cubicBezTo>
                    <a:pt x="13" y="583"/>
                    <a:pt x="0" y="647"/>
                    <a:pt x="26" y="697"/>
                  </a:cubicBezTo>
                  <a:cubicBezTo>
                    <a:pt x="51" y="735"/>
                    <a:pt x="89" y="748"/>
                    <a:pt x="114" y="748"/>
                  </a:cubicBezTo>
                  <a:lnTo>
                    <a:pt x="178" y="735"/>
                  </a:lnTo>
                  <a:lnTo>
                    <a:pt x="1015" y="190"/>
                  </a:lnTo>
                  <a:cubicBezTo>
                    <a:pt x="1065" y="152"/>
                    <a:pt x="1078" y="89"/>
                    <a:pt x="1053" y="51"/>
                  </a:cubicBezTo>
                  <a:cubicBezTo>
                    <a:pt x="1036" y="17"/>
                    <a:pt x="1002"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flipH="1">
              <a:off x="671037" y="1063814"/>
              <a:ext cx="44609" cy="28600"/>
            </a:xfrm>
            <a:custGeom>
              <a:avLst/>
              <a:gdLst/>
              <a:ahLst/>
              <a:cxnLst/>
              <a:rect l="l" t="t" r="r" b="b"/>
              <a:pathLst>
                <a:path w="1485" h="952" extrusionOk="0">
                  <a:moveTo>
                    <a:pt x="1373" y="0"/>
                  </a:moveTo>
                  <a:cubicBezTo>
                    <a:pt x="1355" y="0"/>
                    <a:pt x="1337" y="4"/>
                    <a:pt x="1320" y="13"/>
                  </a:cubicBezTo>
                  <a:lnTo>
                    <a:pt x="64" y="761"/>
                  </a:lnTo>
                  <a:cubicBezTo>
                    <a:pt x="14" y="799"/>
                    <a:pt x="1" y="862"/>
                    <a:pt x="26" y="900"/>
                  </a:cubicBezTo>
                  <a:cubicBezTo>
                    <a:pt x="39" y="938"/>
                    <a:pt x="77" y="951"/>
                    <a:pt x="115" y="951"/>
                  </a:cubicBezTo>
                  <a:lnTo>
                    <a:pt x="166" y="938"/>
                  </a:lnTo>
                  <a:lnTo>
                    <a:pt x="1421" y="190"/>
                  </a:lnTo>
                  <a:cubicBezTo>
                    <a:pt x="1472" y="165"/>
                    <a:pt x="1485" y="101"/>
                    <a:pt x="1459" y="51"/>
                  </a:cubicBezTo>
                  <a:cubicBezTo>
                    <a:pt x="1442" y="17"/>
                    <a:pt x="1408" y="0"/>
                    <a:pt x="1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flipH="1">
              <a:off x="673320" y="1084753"/>
              <a:ext cx="32804" cy="22502"/>
            </a:xfrm>
            <a:custGeom>
              <a:avLst/>
              <a:gdLst/>
              <a:ahLst/>
              <a:cxnLst/>
              <a:rect l="l" t="t" r="r" b="b"/>
              <a:pathLst>
                <a:path w="1092" h="749" extrusionOk="0">
                  <a:moveTo>
                    <a:pt x="967" y="0"/>
                  </a:moveTo>
                  <a:cubicBezTo>
                    <a:pt x="949" y="0"/>
                    <a:pt x="931" y="5"/>
                    <a:pt x="914" y="13"/>
                  </a:cubicBezTo>
                  <a:lnTo>
                    <a:pt x="64" y="558"/>
                  </a:lnTo>
                  <a:cubicBezTo>
                    <a:pt x="14" y="584"/>
                    <a:pt x="1" y="647"/>
                    <a:pt x="39" y="698"/>
                  </a:cubicBezTo>
                  <a:cubicBezTo>
                    <a:pt x="52" y="736"/>
                    <a:pt x="90" y="749"/>
                    <a:pt x="128" y="749"/>
                  </a:cubicBezTo>
                  <a:lnTo>
                    <a:pt x="179" y="736"/>
                  </a:lnTo>
                  <a:lnTo>
                    <a:pt x="1028" y="191"/>
                  </a:lnTo>
                  <a:cubicBezTo>
                    <a:pt x="1079" y="153"/>
                    <a:pt x="1091" y="89"/>
                    <a:pt x="1053" y="51"/>
                  </a:cubicBezTo>
                  <a:cubicBezTo>
                    <a:pt x="1037" y="17"/>
                    <a:pt x="1003"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flipH="1">
              <a:off x="663798" y="1099323"/>
              <a:ext cx="32413" cy="22412"/>
            </a:xfrm>
            <a:custGeom>
              <a:avLst/>
              <a:gdLst/>
              <a:ahLst/>
              <a:cxnLst/>
              <a:rect l="l" t="t" r="r" b="b"/>
              <a:pathLst>
                <a:path w="1079" h="746" extrusionOk="0">
                  <a:moveTo>
                    <a:pt x="976" y="1"/>
                  </a:moveTo>
                  <a:cubicBezTo>
                    <a:pt x="956" y="1"/>
                    <a:pt x="934" y="8"/>
                    <a:pt x="914" y="23"/>
                  </a:cubicBezTo>
                  <a:lnTo>
                    <a:pt x="64" y="568"/>
                  </a:lnTo>
                  <a:cubicBezTo>
                    <a:pt x="13" y="593"/>
                    <a:pt x="1" y="657"/>
                    <a:pt x="26" y="707"/>
                  </a:cubicBezTo>
                  <a:cubicBezTo>
                    <a:pt x="51" y="733"/>
                    <a:pt x="89" y="745"/>
                    <a:pt x="115" y="745"/>
                  </a:cubicBezTo>
                  <a:lnTo>
                    <a:pt x="178" y="733"/>
                  </a:lnTo>
                  <a:lnTo>
                    <a:pt x="1028" y="187"/>
                  </a:lnTo>
                  <a:cubicBezTo>
                    <a:pt x="1066" y="162"/>
                    <a:pt x="1078" y="99"/>
                    <a:pt x="1053" y="48"/>
                  </a:cubicBezTo>
                  <a:cubicBezTo>
                    <a:pt x="1038" y="17"/>
                    <a:pt x="1008" y="1"/>
                    <a:pt x="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flipH="1">
              <a:off x="653885" y="1114074"/>
              <a:ext cx="32413" cy="22502"/>
            </a:xfrm>
            <a:custGeom>
              <a:avLst/>
              <a:gdLst/>
              <a:ahLst/>
              <a:cxnLst/>
              <a:rect l="l" t="t" r="r" b="b"/>
              <a:pathLst>
                <a:path w="1079" h="749" extrusionOk="0">
                  <a:moveTo>
                    <a:pt x="958" y="1"/>
                  </a:moveTo>
                  <a:cubicBezTo>
                    <a:pt x="942" y="1"/>
                    <a:pt x="926" y="5"/>
                    <a:pt x="913" y="13"/>
                  </a:cubicBezTo>
                  <a:lnTo>
                    <a:pt x="64" y="559"/>
                  </a:lnTo>
                  <a:cubicBezTo>
                    <a:pt x="13" y="584"/>
                    <a:pt x="0" y="647"/>
                    <a:pt x="26" y="698"/>
                  </a:cubicBezTo>
                  <a:cubicBezTo>
                    <a:pt x="51" y="736"/>
                    <a:pt x="76" y="749"/>
                    <a:pt x="114" y="749"/>
                  </a:cubicBezTo>
                  <a:lnTo>
                    <a:pt x="165" y="736"/>
                  </a:lnTo>
                  <a:lnTo>
                    <a:pt x="1015" y="191"/>
                  </a:lnTo>
                  <a:cubicBezTo>
                    <a:pt x="1066" y="166"/>
                    <a:pt x="1078" y="102"/>
                    <a:pt x="1053" y="52"/>
                  </a:cubicBezTo>
                  <a:cubicBezTo>
                    <a:pt x="1027" y="18"/>
                    <a:pt x="991"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flipH="1">
              <a:off x="644002" y="1128764"/>
              <a:ext cx="32774" cy="22682"/>
            </a:xfrm>
            <a:custGeom>
              <a:avLst/>
              <a:gdLst/>
              <a:ahLst/>
              <a:cxnLst/>
              <a:rect l="l" t="t" r="r" b="b"/>
              <a:pathLst>
                <a:path w="1091" h="755" extrusionOk="0">
                  <a:moveTo>
                    <a:pt x="969" y="0"/>
                  </a:moveTo>
                  <a:cubicBezTo>
                    <a:pt x="950" y="0"/>
                    <a:pt x="931" y="6"/>
                    <a:pt x="913" y="19"/>
                  </a:cubicBezTo>
                  <a:lnTo>
                    <a:pt x="64" y="564"/>
                  </a:lnTo>
                  <a:cubicBezTo>
                    <a:pt x="26" y="590"/>
                    <a:pt x="0" y="653"/>
                    <a:pt x="38" y="704"/>
                  </a:cubicBezTo>
                  <a:cubicBezTo>
                    <a:pt x="51" y="729"/>
                    <a:pt x="89" y="754"/>
                    <a:pt x="127" y="754"/>
                  </a:cubicBezTo>
                  <a:lnTo>
                    <a:pt x="178" y="729"/>
                  </a:lnTo>
                  <a:lnTo>
                    <a:pt x="1027" y="184"/>
                  </a:lnTo>
                  <a:cubicBezTo>
                    <a:pt x="1078" y="158"/>
                    <a:pt x="1091" y="95"/>
                    <a:pt x="1053" y="44"/>
                  </a:cubicBezTo>
                  <a:cubicBezTo>
                    <a:pt x="1036" y="20"/>
                    <a:pt x="1004"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flipH="1">
              <a:off x="621892" y="1137326"/>
              <a:ext cx="44970" cy="28600"/>
            </a:xfrm>
            <a:custGeom>
              <a:avLst/>
              <a:gdLst/>
              <a:ahLst/>
              <a:cxnLst/>
              <a:rect l="l" t="t" r="r" b="b"/>
              <a:pathLst>
                <a:path w="1497" h="952" extrusionOk="0">
                  <a:moveTo>
                    <a:pt x="1376" y="0"/>
                  </a:moveTo>
                  <a:cubicBezTo>
                    <a:pt x="1360" y="0"/>
                    <a:pt x="1344" y="5"/>
                    <a:pt x="1331" y="13"/>
                  </a:cubicBezTo>
                  <a:lnTo>
                    <a:pt x="63" y="761"/>
                  </a:lnTo>
                  <a:cubicBezTo>
                    <a:pt x="13" y="786"/>
                    <a:pt x="0" y="850"/>
                    <a:pt x="25" y="901"/>
                  </a:cubicBezTo>
                  <a:cubicBezTo>
                    <a:pt x="51" y="939"/>
                    <a:pt x="89" y="951"/>
                    <a:pt x="114" y="951"/>
                  </a:cubicBezTo>
                  <a:lnTo>
                    <a:pt x="165" y="939"/>
                  </a:lnTo>
                  <a:lnTo>
                    <a:pt x="1433" y="190"/>
                  </a:lnTo>
                  <a:cubicBezTo>
                    <a:pt x="1484" y="165"/>
                    <a:pt x="1496" y="102"/>
                    <a:pt x="1471" y="51"/>
                  </a:cubicBezTo>
                  <a:cubicBezTo>
                    <a:pt x="1446" y="17"/>
                    <a:pt x="1409" y="0"/>
                    <a:pt x="1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flipH="1">
              <a:off x="624566" y="1158265"/>
              <a:ext cx="32413" cy="22502"/>
            </a:xfrm>
            <a:custGeom>
              <a:avLst/>
              <a:gdLst/>
              <a:ahLst/>
              <a:cxnLst/>
              <a:rect l="l" t="t" r="r" b="b"/>
              <a:pathLst>
                <a:path w="1079" h="749" extrusionOk="0">
                  <a:moveTo>
                    <a:pt x="961" y="0"/>
                  </a:moveTo>
                  <a:cubicBezTo>
                    <a:pt x="944" y="0"/>
                    <a:pt x="927" y="4"/>
                    <a:pt x="914" y="13"/>
                  </a:cubicBezTo>
                  <a:lnTo>
                    <a:pt x="64" y="559"/>
                  </a:lnTo>
                  <a:cubicBezTo>
                    <a:pt x="13" y="584"/>
                    <a:pt x="1" y="647"/>
                    <a:pt x="26" y="698"/>
                  </a:cubicBezTo>
                  <a:cubicBezTo>
                    <a:pt x="51" y="723"/>
                    <a:pt x="77" y="749"/>
                    <a:pt x="115" y="749"/>
                  </a:cubicBezTo>
                  <a:lnTo>
                    <a:pt x="166" y="723"/>
                  </a:lnTo>
                  <a:lnTo>
                    <a:pt x="1015" y="191"/>
                  </a:lnTo>
                  <a:cubicBezTo>
                    <a:pt x="1066" y="153"/>
                    <a:pt x="1079" y="89"/>
                    <a:pt x="1053" y="39"/>
                  </a:cubicBezTo>
                  <a:cubicBezTo>
                    <a:pt x="1029" y="14"/>
                    <a:pt x="993"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flipH="1">
              <a:off x="614653" y="1172745"/>
              <a:ext cx="32804" cy="22502"/>
            </a:xfrm>
            <a:custGeom>
              <a:avLst/>
              <a:gdLst/>
              <a:ahLst/>
              <a:cxnLst/>
              <a:rect l="l" t="t" r="r" b="b"/>
              <a:pathLst>
                <a:path w="1092" h="749" extrusionOk="0">
                  <a:moveTo>
                    <a:pt x="967" y="1"/>
                  </a:moveTo>
                  <a:cubicBezTo>
                    <a:pt x="949" y="1"/>
                    <a:pt x="931" y="5"/>
                    <a:pt x="914" y="13"/>
                  </a:cubicBezTo>
                  <a:lnTo>
                    <a:pt x="64" y="558"/>
                  </a:lnTo>
                  <a:cubicBezTo>
                    <a:pt x="26" y="597"/>
                    <a:pt x="1" y="660"/>
                    <a:pt x="39" y="698"/>
                  </a:cubicBezTo>
                  <a:cubicBezTo>
                    <a:pt x="51" y="736"/>
                    <a:pt x="90" y="749"/>
                    <a:pt x="128" y="749"/>
                  </a:cubicBezTo>
                  <a:lnTo>
                    <a:pt x="178" y="736"/>
                  </a:lnTo>
                  <a:lnTo>
                    <a:pt x="1028" y="191"/>
                  </a:lnTo>
                  <a:cubicBezTo>
                    <a:pt x="1079" y="165"/>
                    <a:pt x="1091" y="102"/>
                    <a:pt x="1053" y="51"/>
                  </a:cubicBezTo>
                  <a:cubicBezTo>
                    <a:pt x="1036" y="17"/>
                    <a:pt x="1002" y="1"/>
                    <a:pt x="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flipH="1">
              <a:off x="604770" y="1187585"/>
              <a:ext cx="32774" cy="22532"/>
            </a:xfrm>
            <a:custGeom>
              <a:avLst/>
              <a:gdLst/>
              <a:ahLst/>
              <a:cxnLst/>
              <a:rect l="l" t="t" r="r" b="b"/>
              <a:pathLst>
                <a:path w="1091" h="750" extrusionOk="0">
                  <a:moveTo>
                    <a:pt x="970" y="1"/>
                  </a:moveTo>
                  <a:cubicBezTo>
                    <a:pt x="951" y="1"/>
                    <a:pt x="931" y="5"/>
                    <a:pt x="913" y="14"/>
                  </a:cubicBezTo>
                  <a:lnTo>
                    <a:pt x="64" y="559"/>
                  </a:lnTo>
                  <a:cubicBezTo>
                    <a:pt x="13" y="584"/>
                    <a:pt x="0" y="648"/>
                    <a:pt x="38" y="698"/>
                  </a:cubicBezTo>
                  <a:cubicBezTo>
                    <a:pt x="51" y="724"/>
                    <a:pt x="89" y="749"/>
                    <a:pt x="115" y="749"/>
                  </a:cubicBezTo>
                  <a:lnTo>
                    <a:pt x="178" y="724"/>
                  </a:lnTo>
                  <a:lnTo>
                    <a:pt x="1028" y="191"/>
                  </a:lnTo>
                  <a:cubicBezTo>
                    <a:pt x="1066" y="153"/>
                    <a:pt x="1091" y="90"/>
                    <a:pt x="1053" y="39"/>
                  </a:cubicBezTo>
                  <a:cubicBezTo>
                    <a:pt x="1037" y="15"/>
                    <a:pt x="1004" y="1"/>
                    <a:pt x="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flipH="1">
              <a:off x="595247" y="1202186"/>
              <a:ext cx="32383" cy="22412"/>
            </a:xfrm>
            <a:custGeom>
              <a:avLst/>
              <a:gdLst/>
              <a:ahLst/>
              <a:cxnLst/>
              <a:rect l="l" t="t" r="r" b="b"/>
              <a:pathLst>
                <a:path w="1078" h="746" extrusionOk="0">
                  <a:moveTo>
                    <a:pt x="967" y="0"/>
                  </a:moveTo>
                  <a:cubicBezTo>
                    <a:pt x="947" y="0"/>
                    <a:pt x="928" y="7"/>
                    <a:pt x="913" y="22"/>
                  </a:cubicBezTo>
                  <a:lnTo>
                    <a:pt x="64" y="555"/>
                  </a:lnTo>
                  <a:cubicBezTo>
                    <a:pt x="13" y="593"/>
                    <a:pt x="0" y="656"/>
                    <a:pt x="25" y="694"/>
                  </a:cubicBezTo>
                  <a:cubicBezTo>
                    <a:pt x="51" y="732"/>
                    <a:pt x="76" y="745"/>
                    <a:pt x="114" y="745"/>
                  </a:cubicBezTo>
                  <a:lnTo>
                    <a:pt x="165" y="732"/>
                  </a:lnTo>
                  <a:lnTo>
                    <a:pt x="1015" y="187"/>
                  </a:lnTo>
                  <a:cubicBezTo>
                    <a:pt x="1065" y="162"/>
                    <a:pt x="1078" y="98"/>
                    <a:pt x="1053" y="48"/>
                  </a:cubicBezTo>
                  <a:cubicBezTo>
                    <a:pt x="1030" y="17"/>
                    <a:pt x="997"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flipH="1">
              <a:off x="573138" y="1210657"/>
              <a:ext cx="44609" cy="28781"/>
            </a:xfrm>
            <a:custGeom>
              <a:avLst/>
              <a:gdLst/>
              <a:ahLst/>
              <a:cxnLst/>
              <a:rect l="l" t="t" r="r" b="b"/>
              <a:pathLst>
                <a:path w="1485" h="958" extrusionOk="0">
                  <a:moveTo>
                    <a:pt x="1373" y="1"/>
                  </a:moveTo>
                  <a:cubicBezTo>
                    <a:pt x="1355" y="1"/>
                    <a:pt x="1336" y="7"/>
                    <a:pt x="1320" y="19"/>
                  </a:cubicBezTo>
                  <a:lnTo>
                    <a:pt x="64" y="767"/>
                  </a:lnTo>
                  <a:cubicBezTo>
                    <a:pt x="13" y="793"/>
                    <a:pt x="1" y="856"/>
                    <a:pt x="26" y="907"/>
                  </a:cubicBezTo>
                  <a:cubicBezTo>
                    <a:pt x="39" y="932"/>
                    <a:pt x="77" y="958"/>
                    <a:pt x="115" y="958"/>
                  </a:cubicBezTo>
                  <a:lnTo>
                    <a:pt x="166" y="945"/>
                  </a:lnTo>
                  <a:lnTo>
                    <a:pt x="1421" y="197"/>
                  </a:lnTo>
                  <a:cubicBezTo>
                    <a:pt x="1472" y="159"/>
                    <a:pt x="1484" y="95"/>
                    <a:pt x="1459" y="57"/>
                  </a:cubicBezTo>
                  <a:cubicBezTo>
                    <a:pt x="1442" y="23"/>
                    <a:pt x="1408" y="1"/>
                    <a:pt x="1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flipH="1">
              <a:off x="575421" y="1231506"/>
              <a:ext cx="32804" cy="22412"/>
            </a:xfrm>
            <a:custGeom>
              <a:avLst/>
              <a:gdLst/>
              <a:ahLst/>
              <a:cxnLst/>
              <a:rect l="l" t="t" r="r" b="b"/>
              <a:pathLst>
                <a:path w="1092" h="746" extrusionOk="0">
                  <a:moveTo>
                    <a:pt x="977" y="1"/>
                  </a:moveTo>
                  <a:cubicBezTo>
                    <a:pt x="956" y="1"/>
                    <a:pt x="934" y="8"/>
                    <a:pt x="914" y="23"/>
                  </a:cubicBezTo>
                  <a:lnTo>
                    <a:pt x="64" y="555"/>
                  </a:lnTo>
                  <a:cubicBezTo>
                    <a:pt x="13" y="593"/>
                    <a:pt x="1" y="657"/>
                    <a:pt x="39" y="707"/>
                  </a:cubicBezTo>
                  <a:cubicBezTo>
                    <a:pt x="52" y="733"/>
                    <a:pt x="90" y="745"/>
                    <a:pt x="115" y="745"/>
                  </a:cubicBezTo>
                  <a:lnTo>
                    <a:pt x="178" y="733"/>
                  </a:lnTo>
                  <a:lnTo>
                    <a:pt x="1028" y="187"/>
                  </a:lnTo>
                  <a:cubicBezTo>
                    <a:pt x="1079" y="162"/>
                    <a:pt x="1091" y="99"/>
                    <a:pt x="1053" y="48"/>
                  </a:cubicBezTo>
                  <a:cubicBezTo>
                    <a:pt x="1038" y="17"/>
                    <a:pt x="1009"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flipH="1">
              <a:off x="565899" y="1246257"/>
              <a:ext cx="32413" cy="22502"/>
            </a:xfrm>
            <a:custGeom>
              <a:avLst/>
              <a:gdLst/>
              <a:ahLst/>
              <a:cxnLst/>
              <a:rect l="l" t="t" r="r" b="b"/>
              <a:pathLst>
                <a:path w="1079" h="749" extrusionOk="0">
                  <a:moveTo>
                    <a:pt x="958" y="1"/>
                  </a:moveTo>
                  <a:cubicBezTo>
                    <a:pt x="942" y="1"/>
                    <a:pt x="926" y="5"/>
                    <a:pt x="913" y="13"/>
                  </a:cubicBezTo>
                  <a:lnTo>
                    <a:pt x="64" y="559"/>
                  </a:lnTo>
                  <a:cubicBezTo>
                    <a:pt x="13" y="584"/>
                    <a:pt x="1" y="648"/>
                    <a:pt x="26" y="698"/>
                  </a:cubicBezTo>
                  <a:cubicBezTo>
                    <a:pt x="51" y="724"/>
                    <a:pt x="77" y="749"/>
                    <a:pt x="115" y="749"/>
                  </a:cubicBezTo>
                  <a:lnTo>
                    <a:pt x="165" y="736"/>
                  </a:lnTo>
                  <a:lnTo>
                    <a:pt x="1015" y="191"/>
                  </a:lnTo>
                  <a:cubicBezTo>
                    <a:pt x="1066" y="153"/>
                    <a:pt x="1078" y="90"/>
                    <a:pt x="1053" y="52"/>
                  </a:cubicBezTo>
                  <a:cubicBezTo>
                    <a:pt x="1028" y="18"/>
                    <a:pt x="991"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flipH="1">
              <a:off x="555986" y="1260827"/>
              <a:ext cx="32413" cy="22412"/>
            </a:xfrm>
            <a:custGeom>
              <a:avLst/>
              <a:gdLst/>
              <a:ahLst/>
              <a:cxnLst/>
              <a:rect l="l" t="t" r="r" b="b"/>
              <a:pathLst>
                <a:path w="1079" h="746" extrusionOk="0">
                  <a:moveTo>
                    <a:pt x="964" y="1"/>
                  </a:moveTo>
                  <a:cubicBezTo>
                    <a:pt x="942" y="1"/>
                    <a:pt x="920" y="8"/>
                    <a:pt x="900" y="23"/>
                  </a:cubicBezTo>
                  <a:lnTo>
                    <a:pt x="51" y="556"/>
                  </a:lnTo>
                  <a:cubicBezTo>
                    <a:pt x="13" y="594"/>
                    <a:pt x="0" y="657"/>
                    <a:pt x="26" y="708"/>
                  </a:cubicBezTo>
                  <a:cubicBezTo>
                    <a:pt x="51" y="733"/>
                    <a:pt x="76" y="746"/>
                    <a:pt x="114" y="746"/>
                  </a:cubicBezTo>
                  <a:lnTo>
                    <a:pt x="165" y="733"/>
                  </a:lnTo>
                  <a:lnTo>
                    <a:pt x="1015" y="188"/>
                  </a:lnTo>
                  <a:cubicBezTo>
                    <a:pt x="1065" y="163"/>
                    <a:pt x="1078" y="99"/>
                    <a:pt x="1053" y="48"/>
                  </a:cubicBezTo>
                  <a:cubicBezTo>
                    <a:pt x="1030" y="18"/>
                    <a:pt x="997"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flipH="1">
              <a:off x="546103" y="1275607"/>
              <a:ext cx="32774" cy="22502"/>
            </a:xfrm>
            <a:custGeom>
              <a:avLst/>
              <a:gdLst/>
              <a:ahLst/>
              <a:cxnLst/>
              <a:rect l="l" t="t" r="r" b="b"/>
              <a:pathLst>
                <a:path w="1091" h="749" extrusionOk="0">
                  <a:moveTo>
                    <a:pt x="966" y="0"/>
                  </a:moveTo>
                  <a:cubicBezTo>
                    <a:pt x="948" y="0"/>
                    <a:pt x="930" y="4"/>
                    <a:pt x="913" y="13"/>
                  </a:cubicBezTo>
                  <a:lnTo>
                    <a:pt x="64" y="558"/>
                  </a:lnTo>
                  <a:cubicBezTo>
                    <a:pt x="13" y="583"/>
                    <a:pt x="0" y="647"/>
                    <a:pt x="38" y="698"/>
                  </a:cubicBezTo>
                  <a:cubicBezTo>
                    <a:pt x="51" y="736"/>
                    <a:pt x="89" y="748"/>
                    <a:pt x="127" y="748"/>
                  </a:cubicBezTo>
                  <a:lnTo>
                    <a:pt x="178" y="736"/>
                  </a:lnTo>
                  <a:lnTo>
                    <a:pt x="1027" y="190"/>
                  </a:lnTo>
                  <a:cubicBezTo>
                    <a:pt x="1078" y="152"/>
                    <a:pt x="1091" y="89"/>
                    <a:pt x="1053" y="51"/>
                  </a:cubicBezTo>
                  <a:cubicBezTo>
                    <a:pt x="1036" y="17"/>
                    <a:pt x="1002"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flipH="1">
              <a:off x="523993" y="1283989"/>
              <a:ext cx="45000" cy="28600"/>
            </a:xfrm>
            <a:custGeom>
              <a:avLst/>
              <a:gdLst/>
              <a:ahLst/>
              <a:cxnLst/>
              <a:rect l="l" t="t" r="r" b="b"/>
              <a:pathLst>
                <a:path w="1498" h="952" extrusionOk="0">
                  <a:moveTo>
                    <a:pt x="1373" y="0"/>
                  </a:moveTo>
                  <a:cubicBezTo>
                    <a:pt x="1355" y="0"/>
                    <a:pt x="1337" y="4"/>
                    <a:pt x="1320" y="13"/>
                  </a:cubicBezTo>
                  <a:lnTo>
                    <a:pt x="64" y="761"/>
                  </a:lnTo>
                  <a:cubicBezTo>
                    <a:pt x="14" y="799"/>
                    <a:pt x="1" y="862"/>
                    <a:pt x="26" y="900"/>
                  </a:cubicBezTo>
                  <a:cubicBezTo>
                    <a:pt x="52" y="938"/>
                    <a:pt x="77" y="951"/>
                    <a:pt x="115" y="951"/>
                  </a:cubicBezTo>
                  <a:lnTo>
                    <a:pt x="166" y="938"/>
                  </a:lnTo>
                  <a:lnTo>
                    <a:pt x="1434" y="190"/>
                  </a:lnTo>
                  <a:cubicBezTo>
                    <a:pt x="1472" y="165"/>
                    <a:pt x="1497" y="102"/>
                    <a:pt x="1459" y="51"/>
                  </a:cubicBezTo>
                  <a:cubicBezTo>
                    <a:pt x="1442" y="17"/>
                    <a:pt x="1408" y="0"/>
                    <a:pt x="1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flipH="1">
              <a:off x="526667" y="1304928"/>
              <a:ext cx="32413" cy="22502"/>
            </a:xfrm>
            <a:custGeom>
              <a:avLst/>
              <a:gdLst/>
              <a:ahLst/>
              <a:cxnLst/>
              <a:rect l="l" t="t" r="r" b="b"/>
              <a:pathLst>
                <a:path w="1079" h="749" extrusionOk="0">
                  <a:moveTo>
                    <a:pt x="954" y="1"/>
                  </a:moveTo>
                  <a:cubicBezTo>
                    <a:pt x="936" y="1"/>
                    <a:pt x="918" y="5"/>
                    <a:pt x="901" y="13"/>
                  </a:cubicBezTo>
                  <a:lnTo>
                    <a:pt x="64" y="558"/>
                  </a:lnTo>
                  <a:cubicBezTo>
                    <a:pt x="13" y="584"/>
                    <a:pt x="1" y="647"/>
                    <a:pt x="26" y="698"/>
                  </a:cubicBezTo>
                  <a:cubicBezTo>
                    <a:pt x="51" y="736"/>
                    <a:pt x="77" y="749"/>
                    <a:pt x="115" y="749"/>
                  </a:cubicBezTo>
                  <a:lnTo>
                    <a:pt x="165" y="736"/>
                  </a:lnTo>
                  <a:lnTo>
                    <a:pt x="1015" y="191"/>
                  </a:lnTo>
                  <a:cubicBezTo>
                    <a:pt x="1066" y="153"/>
                    <a:pt x="1078" y="89"/>
                    <a:pt x="1053" y="51"/>
                  </a:cubicBezTo>
                  <a:cubicBezTo>
                    <a:pt x="1028" y="17"/>
                    <a:pt x="991" y="1"/>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flipH="1">
              <a:off x="516754" y="1319498"/>
              <a:ext cx="32804" cy="22412"/>
            </a:xfrm>
            <a:custGeom>
              <a:avLst/>
              <a:gdLst/>
              <a:ahLst/>
              <a:cxnLst/>
              <a:rect l="l" t="t" r="r" b="b"/>
              <a:pathLst>
                <a:path w="1092" h="746" extrusionOk="0">
                  <a:moveTo>
                    <a:pt x="976" y="1"/>
                  </a:moveTo>
                  <a:cubicBezTo>
                    <a:pt x="956" y="1"/>
                    <a:pt x="934" y="8"/>
                    <a:pt x="914" y="23"/>
                  </a:cubicBezTo>
                  <a:lnTo>
                    <a:pt x="64" y="568"/>
                  </a:lnTo>
                  <a:cubicBezTo>
                    <a:pt x="13" y="593"/>
                    <a:pt x="1" y="657"/>
                    <a:pt x="39" y="708"/>
                  </a:cubicBezTo>
                  <a:cubicBezTo>
                    <a:pt x="51" y="733"/>
                    <a:pt x="89" y="746"/>
                    <a:pt x="127" y="746"/>
                  </a:cubicBezTo>
                  <a:lnTo>
                    <a:pt x="178" y="733"/>
                  </a:lnTo>
                  <a:lnTo>
                    <a:pt x="1028" y="188"/>
                  </a:lnTo>
                  <a:cubicBezTo>
                    <a:pt x="1078" y="162"/>
                    <a:pt x="1091" y="99"/>
                    <a:pt x="1053" y="48"/>
                  </a:cubicBezTo>
                  <a:cubicBezTo>
                    <a:pt x="1038" y="17"/>
                    <a:pt x="1008" y="1"/>
                    <a:pt x="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flipH="1">
              <a:off x="507231" y="1334249"/>
              <a:ext cx="32413" cy="22532"/>
            </a:xfrm>
            <a:custGeom>
              <a:avLst/>
              <a:gdLst/>
              <a:ahLst/>
              <a:cxnLst/>
              <a:rect l="l" t="t" r="r" b="b"/>
              <a:pathLst>
                <a:path w="1079" h="750" extrusionOk="0">
                  <a:moveTo>
                    <a:pt x="966" y="1"/>
                  </a:moveTo>
                  <a:cubicBezTo>
                    <a:pt x="948" y="1"/>
                    <a:pt x="930" y="5"/>
                    <a:pt x="913" y="14"/>
                  </a:cubicBezTo>
                  <a:lnTo>
                    <a:pt x="64" y="559"/>
                  </a:lnTo>
                  <a:cubicBezTo>
                    <a:pt x="13" y="584"/>
                    <a:pt x="0" y="648"/>
                    <a:pt x="26" y="698"/>
                  </a:cubicBezTo>
                  <a:cubicBezTo>
                    <a:pt x="51" y="736"/>
                    <a:pt x="89" y="749"/>
                    <a:pt x="114" y="749"/>
                  </a:cubicBezTo>
                  <a:lnTo>
                    <a:pt x="178" y="736"/>
                  </a:lnTo>
                  <a:lnTo>
                    <a:pt x="1027" y="191"/>
                  </a:lnTo>
                  <a:cubicBezTo>
                    <a:pt x="1065" y="166"/>
                    <a:pt x="1078" y="102"/>
                    <a:pt x="1053" y="52"/>
                  </a:cubicBezTo>
                  <a:cubicBezTo>
                    <a:pt x="1036" y="18"/>
                    <a:pt x="1002"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flipH="1">
              <a:off x="497348" y="1348939"/>
              <a:ext cx="32413" cy="22292"/>
            </a:xfrm>
            <a:custGeom>
              <a:avLst/>
              <a:gdLst/>
              <a:ahLst/>
              <a:cxnLst/>
              <a:rect l="l" t="t" r="r" b="b"/>
              <a:pathLst>
                <a:path w="1079" h="742" extrusionOk="0">
                  <a:moveTo>
                    <a:pt x="961" y="0"/>
                  </a:moveTo>
                  <a:cubicBezTo>
                    <a:pt x="944" y="0"/>
                    <a:pt x="927" y="6"/>
                    <a:pt x="914" y="19"/>
                  </a:cubicBezTo>
                  <a:lnTo>
                    <a:pt x="64" y="564"/>
                  </a:lnTo>
                  <a:cubicBezTo>
                    <a:pt x="14" y="590"/>
                    <a:pt x="1" y="653"/>
                    <a:pt x="26" y="704"/>
                  </a:cubicBezTo>
                  <a:cubicBezTo>
                    <a:pt x="52" y="729"/>
                    <a:pt x="77" y="742"/>
                    <a:pt x="115" y="742"/>
                  </a:cubicBezTo>
                  <a:lnTo>
                    <a:pt x="166" y="729"/>
                  </a:lnTo>
                  <a:lnTo>
                    <a:pt x="1015" y="184"/>
                  </a:lnTo>
                  <a:cubicBezTo>
                    <a:pt x="1066" y="159"/>
                    <a:pt x="1079" y="95"/>
                    <a:pt x="1053" y="45"/>
                  </a:cubicBezTo>
                  <a:cubicBezTo>
                    <a:pt x="1029" y="20"/>
                    <a:pt x="993"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flipH="1">
              <a:off x="475239" y="1357501"/>
              <a:ext cx="45000" cy="28600"/>
            </a:xfrm>
            <a:custGeom>
              <a:avLst/>
              <a:gdLst/>
              <a:ahLst/>
              <a:cxnLst/>
              <a:rect l="l" t="t" r="r" b="b"/>
              <a:pathLst>
                <a:path w="1498" h="952" extrusionOk="0">
                  <a:moveTo>
                    <a:pt x="1385" y="0"/>
                  </a:moveTo>
                  <a:cubicBezTo>
                    <a:pt x="1368" y="0"/>
                    <a:pt x="1349" y="5"/>
                    <a:pt x="1332" y="13"/>
                  </a:cubicBezTo>
                  <a:lnTo>
                    <a:pt x="64" y="761"/>
                  </a:lnTo>
                  <a:cubicBezTo>
                    <a:pt x="26" y="787"/>
                    <a:pt x="1" y="850"/>
                    <a:pt x="39" y="901"/>
                  </a:cubicBezTo>
                  <a:cubicBezTo>
                    <a:pt x="52" y="939"/>
                    <a:pt x="90" y="951"/>
                    <a:pt x="128" y="951"/>
                  </a:cubicBezTo>
                  <a:lnTo>
                    <a:pt x="178" y="939"/>
                  </a:lnTo>
                  <a:lnTo>
                    <a:pt x="1434" y="191"/>
                  </a:lnTo>
                  <a:cubicBezTo>
                    <a:pt x="1485" y="165"/>
                    <a:pt x="1497" y="102"/>
                    <a:pt x="1472" y="51"/>
                  </a:cubicBezTo>
                  <a:cubicBezTo>
                    <a:pt x="1455" y="17"/>
                    <a:pt x="1421" y="0"/>
                    <a:pt x="1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flipH="1">
              <a:off x="403264" y="1397576"/>
              <a:ext cx="25925" cy="29652"/>
            </a:xfrm>
            <a:custGeom>
              <a:avLst/>
              <a:gdLst/>
              <a:ahLst/>
              <a:cxnLst/>
              <a:rect l="l" t="t" r="r" b="b"/>
              <a:pathLst>
                <a:path w="863" h="987" extrusionOk="0">
                  <a:moveTo>
                    <a:pt x="119" y="0"/>
                  </a:moveTo>
                  <a:cubicBezTo>
                    <a:pt x="96" y="0"/>
                    <a:pt x="73" y="7"/>
                    <a:pt x="51" y="23"/>
                  </a:cubicBezTo>
                  <a:cubicBezTo>
                    <a:pt x="13" y="61"/>
                    <a:pt x="1" y="125"/>
                    <a:pt x="39" y="163"/>
                  </a:cubicBezTo>
                  <a:lnTo>
                    <a:pt x="673" y="949"/>
                  </a:lnTo>
                  <a:cubicBezTo>
                    <a:pt x="698" y="974"/>
                    <a:pt x="723" y="987"/>
                    <a:pt x="749" y="987"/>
                  </a:cubicBezTo>
                  <a:cubicBezTo>
                    <a:pt x="774" y="987"/>
                    <a:pt x="799" y="987"/>
                    <a:pt x="812" y="962"/>
                  </a:cubicBezTo>
                  <a:cubicBezTo>
                    <a:pt x="863" y="936"/>
                    <a:pt x="863" y="860"/>
                    <a:pt x="837" y="822"/>
                  </a:cubicBezTo>
                  <a:lnTo>
                    <a:pt x="203" y="36"/>
                  </a:lnTo>
                  <a:cubicBezTo>
                    <a:pt x="181" y="14"/>
                    <a:pt x="151"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flipH="1">
              <a:off x="389536" y="1386130"/>
              <a:ext cx="25925" cy="29682"/>
            </a:xfrm>
            <a:custGeom>
              <a:avLst/>
              <a:gdLst/>
              <a:ahLst/>
              <a:cxnLst/>
              <a:rect l="l" t="t" r="r" b="b"/>
              <a:pathLst>
                <a:path w="863" h="988" extrusionOk="0">
                  <a:moveTo>
                    <a:pt x="108" y="1"/>
                  </a:moveTo>
                  <a:cubicBezTo>
                    <a:pt x="87" y="1"/>
                    <a:pt x="67" y="8"/>
                    <a:pt x="51" y="24"/>
                  </a:cubicBezTo>
                  <a:cubicBezTo>
                    <a:pt x="0" y="62"/>
                    <a:pt x="0" y="125"/>
                    <a:pt x="25" y="176"/>
                  </a:cubicBezTo>
                  <a:lnTo>
                    <a:pt x="659" y="949"/>
                  </a:lnTo>
                  <a:cubicBezTo>
                    <a:pt x="685" y="975"/>
                    <a:pt x="710" y="987"/>
                    <a:pt x="748" y="987"/>
                  </a:cubicBezTo>
                  <a:cubicBezTo>
                    <a:pt x="774" y="987"/>
                    <a:pt x="786" y="987"/>
                    <a:pt x="812" y="975"/>
                  </a:cubicBezTo>
                  <a:cubicBezTo>
                    <a:pt x="850" y="937"/>
                    <a:pt x="862" y="873"/>
                    <a:pt x="824" y="823"/>
                  </a:cubicBezTo>
                  <a:lnTo>
                    <a:pt x="190" y="36"/>
                  </a:lnTo>
                  <a:cubicBezTo>
                    <a:pt x="168" y="14"/>
                    <a:pt x="137"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flipH="1">
              <a:off x="376199" y="1374895"/>
              <a:ext cx="25955" cy="29502"/>
            </a:xfrm>
            <a:custGeom>
              <a:avLst/>
              <a:gdLst/>
              <a:ahLst/>
              <a:cxnLst/>
              <a:rect l="l" t="t" r="r" b="b"/>
              <a:pathLst>
                <a:path w="864" h="982" extrusionOk="0">
                  <a:moveTo>
                    <a:pt x="118" y="1"/>
                  </a:moveTo>
                  <a:cubicBezTo>
                    <a:pt x="96" y="1"/>
                    <a:pt x="73" y="7"/>
                    <a:pt x="52" y="17"/>
                  </a:cubicBezTo>
                  <a:cubicBezTo>
                    <a:pt x="14" y="55"/>
                    <a:pt x="1" y="119"/>
                    <a:pt x="39" y="170"/>
                  </a:cubicBezTo>
                  <a:lnTo>
                    <a:pt x="673" y="943"/>
                  </a:lnTo>
                  <a:cubicBezTo>
                    <a:pt x="686" y="968"/>
                    <a:pt x="724" y="981"/>
                    <a:pt x="749" y="981"/>
                  </a:cubicBezTo>
                  <a:cubicBezTo>
                    <a:pt x="774" y="981"/>
                    <a:pt x="800" y="981"/>
                    <a:pt x="812" y="968"/>
                  </a:cubicBezTo>
                  <a:cubicBezTo>
                    <a:pt x="863" y="930"/>
                    <a:pt x="863" y="867"/>
                    <a:pt x="825" y="816"/>
                  </a:cubicBezTo>
                  <a:lnTo>
                    <a:pt x="191" y="43"/>
                  </a:lnTo>
                  <a:cubicBezTo>
                    <a:pt x="176" y="13"/>
                    <a:pt x="148"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flipH="1">
              <a:off x="362501" y="1363539"/>
              <a:ext cx="26315" cy="29802"/>
            </a:xfrm>
            <a:custGeom>
              <a:avLst/>
              <a:gdLst/>
              <a:ahLst/>
              <a:cxnLst/>
              <a:rect l="l" t="t" r="r" b="b"/>
              <a:pathLst>
                <a:path w="876" h="992" extrusionOk="0">
                  <a:moveTo>
                    <a:pt x="126" y="1"/>
                  </a:moveTo>
                  <a:cubicBezTo>
                    <a:pt x="101" y="1"/>
                    <a:pt x="75" y="10"/>
                    <a:pt x="51" y="28"/>
                  </a:cubicBezTo>
                  <a:cubicBezTo>
                    <a:pt x="13" y="53"/>
                    <a:pt x="1" y="116"/>
                    <a:pt x="39" y="167"/>
                  </a:cubicBezTo>
                  <a:lnTo>
                    <a:pt x="673" y="953"/>
                  </a:lnTo>
                  <a:cubicBezTo>
                    <a:pt x="698" y="979"/>
                    <a:pt x="723" y="991"/>
                    <a:pt x="761" y="991"/>
                  </a:cubicBezTo>
                  <a:cubicBezTo>
                    <a:pt x="774" y="991"/>
                    <a:pt x="800" y="979"/>
                    <a:pt x="825" y="966"/>
                  </a:cubicBezTo>
                  <a:cubicBezTo>
                    <a:pt x="863" y="928"/>
                    <a:pt x="876" y="865"/>
                    <a:pt x="838" y="814"/>
                  </a:cubicBezTo>
                  <a:lnTo>
                    <a:pt x="204" y="40"/>
                  </a:lnTo>
                  <a:cubicBezTo>
                    <a:pt x="183" y="13"/>
                    <a:pt x="155"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flipH="1">
              <a:off x="349163" y="1340467"/>
              <a:ext cx="33555" cy="41429"/>
            </a:xfrm>
            <a:custGeom>
              <a:avLst/>
              <a:gdLst/>
              <a:ahLst/>
              <a:cxnLst/>
              <a:rect l="l" t="t" r="r" b="b"/>
              <a:pathLst>
                <a:path w="1117" h="1379" extrusionOk="0">
                  <a:moveTo>
                    <a:pt x="115" y="0"/>
                  </a:moveTo>
                  <a:cubicBezTo>
                    <a:pt x="93" y="0"/>
                    <a:pt x="71" y="7"/>
                    <a:pt x="51" y="22"/>
                  </a:cubicBezTo>
                  <a:cubicBezTo>
                    <a:pt x="13" y="60"/>
                    <a:pt x="1" y="124"/>
                    <a:pt x="39" y="162"/>
                  </a:cubicBezTo>
                  <a:lnTo>
                    <a:pt x="914" y="1341"/>
                  </a:lnTo>
                  <a:cubicBezTo>
                    <a:pt x="939" y="1366"/>
                    <a:pt x="977" y="1379"/>
                    <a:pt x="1002" y="1379"/>
                  </a:cubicBezTo>
                  <a:cubicBezTo>
                    <a:pt x="1028" y="1379"/>
                    <a:pt x="1040" y="1366"/>
                    <a:pt x="1066" y="1354"/>
                  </a:cubicBezTo>
                  <a:cubicBezTo>
                    <a:pt x="1104" y="1316"/>
                    <a:pt x="1116" y="1252"/>
                    <a:pt x="1078" y="1214"/>
                  </a:cubicBezTo>
                  <a:lnTo>
                    <a:pt x="203" y="48"/>
                  </a:lnTo>
                  <a:cubicBezTo>
                    <a:pt x="180" y="17"/>
                    <a:pt x="148"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flipH="1">
              <a:off x="335826" y="1340798"/>
              <a:ext cx="25955" cy="29682"/>
            </a:xfrm>
            <a:custGeom>
              <a:avLst/>
              <a:gdLst/>
              <a:ahLst/>
              <a:cxnLst/>
              <a:rect l="l" t="t" r="r" b="b"/>
              <a:pathLst>
                <a:path w="864" h="988" extrusionOk="0">
                  <a:moveTo>
                    <a:pt x="119" y="1"/>
                  </a:moveTo>
                  <a:cubicBezTo>
                    <a:pt x="96" y="1"/>
                    <a:pt x="73" y="8"/>
                    <a:pt x="52" y="24"/>
                  </a:cubicBezTo>
                  <a:cubicBezTo>
                    <a:pt x="14" y="62"/>
                    <a:pt x="1" y="125"/>
                    <a:pt x="39" y="163"/>
                  </a:cubicBezTo>
                  <a:lnTo>
                    <a:pt x="673" y="950"/>
                  </a:lnTo>
                  <a:cubicBezTo>
                    <a:pt x="698" y="975"/>
                    <a:pt x="724" y="988"/>
                    <a:pt x="749" y="988"/>
                  </a:cubicBezTo>
                  <a:cubicBezTo>
                    <a:pt x="774" y="988"/>
                    <a:pt x="800" y="975"/>
                    <a:pt x="812" y="962"/>
                  </a:cubicBezTo>
                  <a:cubicBezTo>
                    <a:pt x="863" y="924"/>
                    <a:pt x="863" y="861"/>
                    <a:pt x="838" y="823"/>
                  </a:cubicBezTo>
                  <a:lnTo>
                    <a:pt x="204" y="37"/>
                  </a:lnTo>
                  <a:cubicBezTo>
                    <a:pt x="182" y="14"/>
                    <a:pt x="151"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flipH="1">
              <a:off x="322127" y="1329382"/>
              <a:ext cx="25925" cy="29682"/>
            </a:xfrm>
            <a:custGeom>
              <a:avLst/>
              <a:gdLst/>
              <a:ahLst/>
              <a:cxnLst/>
              <a:rect l="l" t="t" r="r" b="b"/>
              <a:pathLst>
                <a:path w="863" h="988" extrusionOk="0">
                  <a:moveTo>
                    <a:pt x="109" y="0"/>
                  </a:moveTo>
                  <a:cubicBezTo>
                    <a:pt x="87" y="0"/>
                    <a:pt x="67" y="8"/>
                    <a:pt x="51" y="23"/>
                  </a:cubicBezTo>
                  <a:cubicBezTo>
                    <a:pt x="0" y="61"/>
                    <a:pt x="0" y="125"/>
                    <a:pt x="26" y="163"/>
                  </a:cubicBezTo>
                  <a:lnTo>
                    <a:pt x="660" y="949"/>
                  </a:lnTo>
                  <a:cubicBezTo>
                    <a:pt x="685" y="974"/>
                    <a:pt x="711" y="987"/>
                    <a:pt x="749" y="987"/>
                  </a:cubicBezTo>
                  <a:cubicBezTo>
                    <a:pt x="774" y="987"/>
                    <a:pt x="787" y="974"/>
                    <a:pt x="812" y="962"/>
                  </a:cubicBezTo>
                  <a:cubicBezTo>
                    <a:pt x="850" y="924"/>
                    <a:pt x="863" y="860"/>
                    <a:pt x="825" y="822"/>
                  </a:cubicBezTo>
                  <a:lnTo>
                    <a:pt x="191" y="36"/>
                  </a:lnTo>
                  <a:cubicBezTo>
                    <a:pt x="169" y="14"/>
                    <a:pt x="138"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flipH="1">
              <a:off x="308790" y="1317966"/>
              <a:ext cx="25925" cy="29652"/>
            </a:xfrm>
            <a:custGeom>
              <a:avLst/>
              <a:gdLst/>
              <a:ahLst/>
              <a:cxnLst/>
              <a:rect l="l" t="t" r="r" b="b"/>
              <a:pathLst>
                <a:path w="863" h="987" extrusionOk="0">
                  <a:moveTo>
                    <a:pt x="118" y="0"/>
                  </a:moveTo>
                  <a:cubicBezTo>
                    <a:pt x="96" y="0"/>
                    <a:pt x="72" y="7"/>
                    <a:pt x="51" y="23"/>
                  </a:cubicBezTo>
                  <a:cubicBezTo>
                    <a:pt x="13" y="61"/>
                    <a:pt x="0" y="124"/>
                    <a:pt x="38" y="175"/>
                  </a:cubicBezTo>
                  <a:lnTo>
                    <a:pt x="672" y="949"/>
                  </a:lnTo>
                  <a:cubicBezTo>
                    <a:pt x="685" y="974"/>
                    <a:pt x="723" y="987"/>
                    <a:pt x="748" y="987"/>
                  </a:cubicBezTo>
                  <a:cubicBezTo>
                    <a:pt x="774" y="987"/>
                    <a:pt x="799" y="987"/>
                    <a:pt x="812" y="961"/>
                  </a:cubicBezTo>
                  <a:cubicBezTo>
                    <a:pt x="863" y="936"/>
                    <a:pt x="863" y="873"/>
                    <a:pt x="824" y="822"/>
                  </a:cubicBezTo>
                  <a:lnTo>
                    <a:pt x="190" y="36"/>
                  </a:lnTo>
                  <a:cubicBezTo>
                    <a:pt x="176" y="14"/>
                    <a:pt x="14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flipH="1">
              <a:off x="295092" y="1306550"/>
              <a:ext cx="26285" cy="29652"/>
            </a:xfrm>
            <a:custGeom>
              <a:avLst/>
              <a:gdLst/>
              <a:ahLst/>
              <a:cxnLst/>
              <a:rect l="l" t="t" r="r" b="b"/>
              <a:pathLst>
                <a:path w="875" h="987" extrusionOk="0">
                  <a:moveTo>
                    <a:pt x="117" y="1"/>
                  </a:moveTo>
                  <a:cubicBezTo>
                    <a:pt x="97" y="1"/>
                    <a:pt x="78" y="8"/>
                    <a:pt x="63" y="23"/>
                  </a:cubicBezTo>
                  <a:cubicBezTo>
                    <a:pt x="13" y="61"/>
                    <a:pt x="0" y="124"/>
                    <a:pt x="38" y="175"/>
                  </a:cubicBezTo>
                  <a:lnTo>
                    <a:pt x="672" y="948"/>
                  </a:lnTo>
                  <a:cubicBezTo>
                    <a:pt x="697" y="974"/>
                    <a:pt x="723" y="986"/>
                    <a:pt x="761" y="986"/>
                  </a:cubicBezTo>
                  <a:cubicBezTo>
                    <a:pt x="774" y="986"/>
                    <a:pt x="799" y="986"/>
                    <a:pt x="824" y="974"/>
                  </a:cubicBezTo>
                  <a:cubicBezTo>
                    <a:pt x="862" y="936"/>
                    <a:pt x="875" y="872"/>
                    <a:pt x="837" y="821"/>
                  </a:cubicBezTo>
                  <a:lnTo>
                    <a:pt x="203" y="48"/>
                  </a:lnTo>
                  <a:cubicBezTo>
                    <a:pt x="180" y="17"/>
                    <a:pt x="148"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flipH="1">
              <a:off x="281754" y="1283689"/>
              <a:ext cx="33555" cy="41459"/>
            </a:xfrm>
            <a:custGeom>
              <a:avLst/>
              <a:gdLst/>
              <a:ahLst/>
              <a:cxnLst/>
              <a:rect l="l" t="t" r="r" b="b"/>
              <a:pathLst>
                <a:path w="1117" h="1380" extrusionOk="0">
                  <a:moveTo>
                    <a:pt x="115" y="1"/>
                  </a:moveTo>
                  <a:cubicBezTo>
                    <a:pt x="94" y="1"/>
                    <a:pt x="72" y="8"/>
                    <a:pt x="52" y="23"/>
                  </a:cubicBezTo>
                  <a:cubicBezTo>
                    <a:pt x="14" y="61"/>
                    <a:pt x="1" y="124"/>
                    <a:pt x="39" y="162"/>
                  </a:cubicBezTo>
                  <a:lnTo>
                    <a:pt x="927" y="1329"/>
                  </a:lnTo>
                  <a:cubicBezTo>
                    <a:pt x="939" y="1354"/>
                    <a:pt x="977" y="1380"/>
                    <a:pt x="1003" y="1380"/>
                  </a:cubicBezTo>
                  <a:cubicBezTo>
                    <a:pt x="1028" y="1380"/>
                    <a:pt x="1041" y="1367"/>
                    <a:pt x="1066" y="1354"/>
                  </a:cubicBezTo>
                  <a:cubicBezTo>
                    <a:pt x="1104" y="1316"/>
                    <a:pt x="1117" y="1253"/>
                    <a:pt x="1079" y="1215"/>
                  </a:cubicBezTo>
                  <a:lnTo>
                    <a:pt x="204" y="48"/>
                  </a:lnTo>
                  <a:cubicBezTo>
                    <a:pt x="181" y="17"/>
                    <a:pt x="148"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flipH="1">
              <a:off x="268026" y="1283929"/>
              <a:ext cx="26315" cy="29802"/>
            </a:xfrm>
            <a:custGeom>
              <a:avLst/>
              <a:gdLst/>
              <a:ahLst/>
              <a:cxnLst/>
              <a:rect l="l" t="t" r="r" b="b"/>
              <a:pathLst>
                <a:path w="876" h="992" extrusionOk="0">
                  <a:moveTo>
                    <a:pt x="126" y="0"/>
                  </a:moveTo>
                  <a:cubicBezTo>
                    <a:pt x="101" y="0"/>
                    <a:pt x="75" y="10"/>
                    <a:pt x="51" y="28"/>
                  </a:cubicBezTo>
                  <a:cubicBezTo>
                    <a:pt x="13" y="53"/>
                    <a:pt x="0" y="129"/>
                    <a:pt x="38" y="167"/>
                  </a:cubicBezTo>
                  <a:lnTo>
                    <a:pt x="672" y="953"/>
                  </a:lnTo>
                  <a:cubicBezTo>
                    <a:pt x="698" y="979"/>
                    <a:pt x="723" y="991"/>
                    <a:pt x="748" y="991"/>
                  </a:cubicBezTo>
                  <a:cubicBezTo>
                    <a:pt x="774" y="991"/>
                    <a:pt x="799" y="979"/>
                    <a:pt x="825" y="966"/>
                  </a:cubicBezTo>
                  <a:cubicBezTo>
                    <a:pt x="863" y="928"/>
                    <a:pt x="875" y="864"/>
                    <a:pt x="837" y="826"/>
                  </a:cubicBezTo>
                  <a:lnTo>
                    <a:pt x="203" y="40"/>
                  </a:lnTo>
                  <a:cubicBezTo>
                    <a:pt x="183" y="13"/>
                    <a:pt x="155"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flipH="1">
              <a:off x="254689" y="1272633"/>
              <a:ext cx="25955" cy="29652"/>
            </a:xfrm>
            <a:custGeom>
              <a:avLst/>
              <a:gdLst/>
              <a:ahLst/>
              <a:cxnLst/>
              <a:rect l="l" t="t" r="r" b="b"/>
              <a:pathLst>
                <a:path w="864" h="987" extrusionOk="0">
                  <a:moveTo>
                    <a:pt x="109" y="0"/>
                  </a:moveTo>
                  <a:cubicBezTo>
                    <a:pt x="88" y="0"/>
                    <a:pt x="68" y="7"/>
                    <a:pt x="52" y="23"/>
                  </a:cubicBezTo>
                  <a:cubicBezTo>
                    <a:pt x="1" y="61"/>
                    <a:pt x="1" y="125"/>
                    <a:pt x="39" y="163"/>
                  </a:cubicBezTo>
                  <a:lnTo>
                    <a:pt x="673" y="949"/>
                  </a:lnTo>
                  <a:cubicBezTo>
                    <a:pt x="686" y="974"/>
                    <a:pt x="711" y="987"/>
                    <a:pt x="749" y="987"/>
                  </a:cubicBezTo>
                  <a:cubicBezTo>
                    <a:pt x="774" y="987"/>
                    <a:pt x="787" y="974"/>
                    <a:pt x="812" y="961"/>
                  </a:cubicBezTo>
                  <a:cubicBezTo>
                    <a:pt x="850" y="923"/>
                    <a:pt x="863" y="860"/>
                    <a:pt x="825" y="822"/>
                  </a:cubicBezTo>
                  <a:lnTo>
                    <a:pt x="191" y="36"/>
                  </a:lnTo>
                  <a:cubicBezTo>
                    <a:pt x="169" y="14"/>
                    <a:pt x="138"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flipH="1">
              <a:off x="241381" y="1261187"/>
              <a:ext cx="25925" cy="29682"/>
            </a:xfrm>
            <a:custGeom>
              <a:avLst/>
              <a:gdLst/>
              <a:ahLst/>
              <a:cxnLst/>
              <a:rect l="l" t="t" r="r" b="b"/>
              <a:pathLst>
                <a:path w="863" h="988" extrusionOk="0">
                  <a:moveTo>
                    <a:pt x="119" y="1"/>
                  </a:moveTo>
                  <a:cubicBezTo>
                    <a:pt x="96" y="1"/>
                    <a:pt x="73" y="8"/>
                    <a:pt x="51" y="24"/>
                  </a:cubicBezTo>
                  <a:cubicBezTo>
                    <a:pt x="13" y="62"/>
                    <a:pt x="1" y="125"/>
                    <a:pt x="39" y="163"/>
                  </a:cubicBezTo>
                  <a:lnTo>
                    <a:pt x="673" y="949"/>
                  </a:lnTo>
                  <a:cubicBezTo>
                    <a:pt x="698" y="975"/>
                    <a:pt x="723" y="987"/>
                    <a:pt x="749" y="987"/>
                  </a:cubicBezTo>
                  <a:cubicBezTo>
                    <a:pt x="774" y="987"/>
                    <a:pt x="800" y="975"/>
                    <a:pt x="812" y="962"/>
                  </a:cubicBezTo>
                  <a:cubicBezTo>
                    <a:pt x="863" y="924"/>
                    <a:pt x="863" y="861"/>
                    <a:pt x="838" y="823"/>
                  </a:cubicBezTo>
                  <a:lnTo>
                    <a:pt x="204" y="36"/>
                  </a:lnTo>
                  <a:cubicBezTo>
                    <a:pt x="181" y="14"/>
                    <a:pt x="151"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flipH="1">
              <a:off x="227653" y="1249772"/>
              <a:ext cx="25925" cy="29652"/>
            </a:xfrm>
            <a:custGeom>
              <a:avLst/>
              <a:gdLst/>
              <a:ahLst/>
              <a:cxnLst/>
              <a:rect l="l" t="t" r="r" b="b"/>
              <a:pathLst>
                <a:path w="863" h="987" extrusionOk="0">
                  <a:moveTo>
                    <a:pt x="108" y="0"/>
                  </a:moveTo>
                  <a:cubicBezTo>
                    <a:pt x="87" y="0"/>
                    <a:pt x="67" y="7"/>
                    <a:pt x="51" y="23"/>
                  </a:cubicBezTo>
                  <a:cubicBezTo>
                    <a:pt x="0" y="61"/>
                    <a:pt x="0" y="125"/>
                    <a:pt x="26" y="163"/>
                  </a:cubicBezTo>
                  <a:lnTo>
                    <a:pt x="660" y="949"/>
                  </a:lnTo>
                  <a:cubicBezTo>
                    <a:pt x="685" y="974"/>
                    <a:pt x="710" y="987"/>
                    <a:pt x="748" y="987"/>
                  </a:cubicBezTo>
                  <a:cubicBezTo>
                    <a:pt x="761" y="987"/>
                    <a:pt x="786" y="987"/>
                    <a:pt x="812" y="962"/>
                  </a:cubicBezTo>
                  <a:cubicBezTo>
                    <a:pt x="850" y="936"/>
                    <a:pt x="862" y="860"/>
                    <a:pt x="824" y="822"/>
                  </a:cubicBezTo>
                  <a:lnTo>
                    <a:pt x="190" y="36"/>
                  </a:lnTo>
                  <a:cubicBezTo>
                    <a:pt x="168" y="14"/>
                    <a:pt x="138"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flipH="1">
              <a:off x="214315" y="1226910"/>
              <a:ext cx="33555" cy="41098"/>
            </a:xfrm>
            <a:custGeom>
              <a:avLst/>
              <a:gdLst/>
              <a:ahLst/>
              <a:cxnLst/>
              <a:rect l="l" t="t" r="r" b="b"/>
              <a:pathLst>
                <a:path w="1117" h="1368" extrusionOk="0">
                  <a:moveTo>
                    <a:pt x="119" y="1"/>
                  </a:moveTo>
                  <a:cubicBezTo>
                    <a:pt x="96" y="1"/>
                    <a:pt x="72" y="8"/>
                    <a:pt x="51" y="23"/>
                  </a:cubicBezTo>
                  <a:cubicBezTo>
                    <a:pt x="13" y="49"/>
                    <a:pt x="0" y="112"/>
                    <a:pt x="38" y="163"/>
                  </a:cubicBezTo>
                  <a:lnTo>
                    <a:pt x="926" y="1330"/>
                  </a:lnTo>
                  <a:cubicBezTo>
                    <a:pt x="939" y="1355"/>
                    <a:pt x="977" y="1368"/>
                    <a:pt x="1002" y="1368"/>
                  </a:cubicBezTo>
                  <a:cubicBezTo>
                    <a:pt x="1027" y="1368"/>
                    <a:pt x="1040" y="1368"/>
                    <a:pt x="1065" y="1355"/>
                  </a:cubicBezTo>
                  <a:cubicBezTo>
                    <a:pt x="1104" y="1317"/>
                    <a:pt x="1116" y="1253"/>
                    <a:pt x="1078" y="1203"/>
                  </a:cubicBezTo>
                  <a:lnTo>
                    <a:pt x="203" y="36"/>
                  </a:lnTo>
                  <a:cubicBezTo>
                    <a:pt x="181" y="14"/>
                    <a:pt x="150"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flipH="1">
              <a:off x="200617" y="1227090"/>
              <a:ext cx="26315" cy="29862"/>
            </a:xfrm>
            <a:custGeom>
              <a:avLst/>
              <a:gdLst/>
              <a:ahLst/>
              <a:cxnLst/>
              <a:rect l="l" t="t" r="r" b="b"/>
              <a:pathLst>
                <a:path w="876" h="994" extrusionOk="0">
                  <a:moveTo>
                    <a:pt x="118" y="1"/>
                  </a:moveTo>
                  <a:cubicBezTo>
                    <a:pt x="96" y="1"/>
                    <a:pt x="72" y="7"/>
                    <a:pt x="51" y="17"/>
                  </a:cubicBezTo>
                  <a:cubicBezTo>
                    <a:pt x="13" y="56"/>
                    <a:pt x="1" y="119"/>
                    <a:pt x="39" y="170"/>
                  </a:cubicBezTo>
                  <a:lnTo>
                    <a:pt x="673" y="956"/>
                  </a:lnTo>
                  <a:cubicBezTo>
                    <a:pt x="698" y="969"/>
                    <a:pt x="724" y="994"/>
                    <a:pt x="749" y="994"/>
                  </a:cubicBezTo>
                  <a:cubicBezTo>
                    <a:pt x="774" y="994"/>
                    <a:pt x="800" y="981"/>
                    <a:pt x="825" y="969"/>
                  </a:cubicBezTo>
                  <a:cubicBezTo>
                    <a:pt x="863" y="930"/>
                    <a:pt x="876" y="867"/>
                    <a:pt x="838" y="816"/>
                  </a:cubicBezTo>
                  <a:lnTo>
                    <a:pt x="204" y="43"/>
                  </a:lnTo>
                  <a:cubicBezTo>
                    <a:pt x="181" y="13"/>
                    <a:pt x="150"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flipH="1">
              <a:off x="187280" y="1215734"/>
              <a:ext cx="25925" cy="29802"/>
            </a:xfrm>
            <a:custGeom>
              <a:avLst/>
              <a:gdLst/>
              <a:ahLst/>
              <a:cxnLst/>
              <a:rect l="l" t="t" r="r" b="b"/>
              <a:pathLst>
                <a:path w="863" h="992" extrusionOk="0">
                  <a:moveTo>
                    <a:pt x="115" y="1"/>
                  </a:moveTo>
                  <a:cubicBezTo>
                    <a:pt x="92" y="1"/>
                    <a:pt x="69" y="10"/>
                    <a:pt x="51" y="28"/>
                  </a:cubicBezTo>
                  <a:cubicBezTo>
                    <a:pt x="0" y="53"/>
                    <a:pt x="0" y="117"/>
                    <a:pt x="38" y="167"/>
                  </a:cubicBezTo>
                  <a:lnTo>
                    <a:pt x="672" y="953"/>
                  </a:lnTo>
                  <a:cubicBezTo>
                    <a:pt x="685" y="979"/>
                    <a:pt x="723" y="991"/>
                    <a:pt x="748" y="991"/>
                  </a:cubicBezTo>
                  <a:cubicBezTo>
                    <a:pt x="774" y="991"/>
                    <a:pt x="786" y="979"/>
                    <a:pt x="812" y="966"/>
                  </a:cubicBezTo>
                  <a:cubicBezTo>
                    <a:pt x="850" y="928"/>
                    <a:pt x="863" y="865"/>
                    <a:pt x="824" y="814"/>
                  </a:cubicBezTo>
                  <a:lnTo>
                    <a:pt x="190" y="40"/>
                  </a:lnTo>
                  <a:cubicBezTo>
                    <a:pt x="170" y="13"/>
                    <a:pt x="142"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flipH="1">
              <a:off x="173942" y="1204319"/>
              <a:ext cx="25925" cy="29802"/>
            </a:xfrm>
            <a:custGeom>
              <a:avLst/>
              <a:gdLst/>
              <a:ahLst/>
              <a:cxnLst/>
              <a:rect l="l" t="t" r="r" b="b"/>
              <a:pathLst>
                <a:path w="863" h="992" extrusionOk="0">
                  <a:moveTo>
                    <a:pt x="126" y="0"/>
                  </a:moveTo>
                  <a:cubicBezTo>
                    <a:pt x="101" y="0"/>
                    <a:pt x="74" y="10"/>
                    <a:pt x="51" y="27"/>
                  </a:cubicBezTo>
                  <a:cubicBezTo>
                    <a:pt x="13" y="65"/>
                    <a:pt x="0" y="129"/>
                    <a:pt x="38" y="167"/>
                  </a:cubicBezTo>
                  <a:lnTo>
                    <a:pt x="672" y="953"/>
                  </a:lnTo>
                  <a:cubicBezTo>
                    <a:pt x="697" y="978"/>
                    <a:pt x="723" y="991"/>
                    <a:pt x="748" y="991"/>
                  </a:cubicBezTo>
                  <a:cubicBezTo>
                    <a:pt x="774" y="991"/>
                    <a:pt x="799" y="978"/>
                    <a:pt x="812" y="966"/>
                  </a:cubicBezTo>
                  <a:cubicBezTo>
                    <a:pt x="862" y="928"/>
                    <a:pt x="862" y="864"/>
                    <a:pt x="837" y="826"/>
                  </a:cubicBezTo>
                  <a:lnTo>
                    <a:pt x="203" y="40"/>
                  </a:lnTo>
                  <a:cubicBezTo>
                    <a:pt x="183" y="13"/>
                    <a:pt x="155"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flipH="1">
              <a:off x="160244" y="1192993"/>
              <a:ext cx="25925" cy="29682"/>
            </a:xfrm>
            <a:custGeom>
              <a:avLst/>
              <a:gdLst/>
              <a:ahLst/>
              <a:cxnLst/>
              <a:rect l="l" t="t" r="r" b="b"/>
              <a:pathLst>
                <a:path w="863" h="988" extrusionOk="0">
                  <a:moveTo>
                    <a:pt x="109" y="1"/>
                  </a:moveTo>
                  <a:cubicBezTo>
                    <a:pt x="88" y="1"/>
                    <a:pt x="67" y="8"/>
                    <a:pt x="51" y="24"/>
                  </a:cubicBezTo>
                  <a:cubicBezTo>
                    <a:pt x="1" y="62"/>
                    <a:pt x="1" y="125"/>
                    <a:pt x="26" y="163"/>
                  </a:cubicBezTo>
                  <a:lnTo>
                    <a:pt x="660" y="950"/>
                  </a:lnTo>
                  <a:cubicBezTo>
                    <a:pt x="685" y="975"/>
                    <a:pt x="711" y="988"/>
                    <a:pt x="749" y="988"/>
                  </a:cubicBezTo>
                  <a:cubicBezTo>
                    <a:pt x="761" y="988"/>
                    <a:pt x="787" y="975"/>
                    <a:pt x="812" y="962"/>
                  </a:cubicBezTo>
                  <a:cubicBezTo>
                    <a:pt x="850" y="924"/>
                    <a:pt x="863" y="861"/>
                    <a:pt x="825" y="823"/>
                  </a:cubicBezTo>
                  <a:lnTo>
                    <a:pt x="191" y="37"/>
                  </a:lnTo>
                  <a:cubicBezTo>
                    <a:pt x="169" y="15"/>
                    <a:pt x="13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flipH="1">
              <a:off x="146907" y="1170161"/>
              <a:ext cx="33555" cy="41098"/>
            </a:xfrm>
            <a:custGeom>
              <a:avLst/>
              <a:gdLst/>
              <a:ahLst/>
              <a:cxnLst/>
              <a:rect l="l" t="t" r="r" b="b"/>
              <a:pathLst>
                <a:path w="1117" h="1368" extrusionOk="0">
                  <a:moveTo>
                    <a:pt x="119" y="0"/>
                  </a:moveTo>
                  <a:cubicBezTo>
                    <a:pt x="96" y="0"/>
                    <a:pt x="73" y="7"/>
                    <a:pt x="51" y="23"/>
                  </a:cubicBezTo>
                  <a:cubicBezTo>
                    <a:pt x="13" y="49"/>
                    <a:pt x="1" y="112"/>
                    <a:pt x="39" y="163"/>
                  </a:cubicBezTo>
                  <a:lnTo>
                    <a:pt x="926" y="1329"/>
                  </a:lnTo>
                  <a:cubicBezTo>
                    <a:pt x="939" y="1355"/>
                    <a:pt x="977" y="1367"/>
                    <a:pt x="1003" y="1367"/>
                  </a:cubicBezTo>
                  <a:cubicBezTo>
                    <a:pt x="1028" y="1367"/>
                    <a:pt x="1053" y="1367"/>
                    <a:pt x="1066" y="1342"/>
                  </a:cubicBezTo>
                  <a:cubicBezTo>
                    <a:pt x="1117" y="1317"/>
                    <a:pt x="1117" y="1253"/>
                    <a:pt x="1091" y="1202"/>
                  </a:cubicBezTo>
                  <a:lnTo>
                    <a:pt x="204" y="36"/>
                  </a:lnTo>
                  <a:cubicBezTo>
                    <a:pt x="182" y="14"/>
                    <a:pt x="151"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flipH="1">
              <a:off x="133179" y="1170161"/>
              <a:ext cx="26315" cy="29652"/>
            </a:xfrm>
            <a:custGeom>
              <a:avLst/>
              <a:gdLst/>
              <a:ahLst/>
              <a:cxnLst/>
              <a:rect l="l" t="t" r="r" b="b"/>
              <a:pathLst>
                <a:path w="876" h="987" extrusionOk="0">
                  <a:moveTo>
                    <a:pt x="119" y="0"/>
                  </a:moveTo>
                  <a:cubicBezTo>
                    <a:pt x="96" y="0"/>
                    <a:pt x="72" y="7"/>
                    <a:pt x="51" y="23"/>
                  </a:cubicBezTo>
                  <a:cubicBezTo>
                    <a:pt x="13" y="61"/>
                    <a:pt x="0" y="125"/>
                    <a:pt x="38" y="175"/>
                  </a:cubicBezTo>
                  <a:lnTo>
                    <a:pt x="672" y="949"/>
                  </a:lnTo>
                  <a:cubicBezTo>
                    <a:pt x="698" y="974"/>
                    <a:pt x="723" y="987"/>
                    <a:pt x="748" y="987"/>
                  </a:cubicBezTo>
                  <a:cubicBezTo>
                    <a:pt x="774" y="987"/>
                    <a:pt x="799" y="987"/>
                    <a:pt x="824" y="961"/>
                  </a:cubicBezTo>
                  <a:cubicBezTo>
                    <a:pt x="862" y="936"/>
                    <a:pt x="875" y="873"/>
                    <a:pt x="837" y="822"/>
                  </a:cubicBezTo>
                  <a:lnTo>
                    <a:pt x="203" y="36"/>
                  </a:lnTo>
                  <a:cubicBezTo>
                    <a:pt x="181" y="14"/>
                    <a:pt x="150"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flipH="1">
              <a:off x="119871" y="1158926"/>
              <a:ext cx="25925" cy="29472"/>
            </a:xfrm>
            <a:custGeom>
              <a:avLst/>
              <a:gdLst/>
              <a:ahLst/>
              <a:cxnLst/>
              <a:rect l="l" t="t" r="r" b="b"/>
              <a:pathLst>
                <a:path w="863" h="981" extrusionOk="0">
                  <a:moveTo>
                    <a:pt x="108" y="0"/>
                  </a:moveTo>
                  <a:cubicBezTo>
                    <a:pt x="87" y="0"/>
                    <a:pt x="67" y="6"/>
                    <a:pt x="51" y="17"/>
                  </a:cubicBezTo>
                  <a:cubicBezTo>
                    <a:pt x="1" y="55"/>
                    <a:pt x="1" y="118"/>
                    <a:pt x="39" y="169"/>
                  </a:cubicBezTo>
                  <a:lnTo>
                    <a:pt x="673" y="942"/>
                  </a:lnTo>
                  <a:cubicBezTo>
                    <a:pt x="685" y="968"/>
                    <a:pt x="723" y="980"/>
                    <a:pt x="749" y="980"/>
                  </a:cubicBezTo>
                  <a:cubicBezTo>
                    <a:pt x="774" y="980"/>
                    <a:pt x="800" y="980"/>
                    <a:pt x="812" y="968"/>
                  </a:cubicBezTo>
                  <a:cubicBezTo>
                    <a:pt x="850" y="930"/>
                    <a:pt x="863" y="866"/>
                    <a:pt x="825" y="816"/>
                  </a:cubicBezTo>
                  <a:lnTo>
                    <a:pt x="191" y="42"/>
                  </a:lnTo>
                  <a:cubicBezTo>
                    <a:pt x="169" y="12"/>
                    <a:pt x="138"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flipH="1">
              <a:off x="106533" y="1147540"/>
              <a:ext cx="25925" cy="29802"/>
            </a:xfrm>
            <a:custGeom>
              <a:avLst/>
              <a:gdLst/>
              <a:ahLst/>
              <a:cxnLst/>
              <a:rect l="l" t="t" r="r" b="b"/>
              <a:pathLst>
                <a:path w="863" h="992" extrusionOk="0">
                  <a:moveTo>
                    <a:pt x="126" y="1"/>
                  </a:moveTo>
                  <a:cubicBezTo>
                    <a:pt x="101" y="1"/>
                    <a:pt x="75" y="10"/>
                    <a:pt x="51" y="28"/>
                  </a:cubicBezTo>
                  <a:cubicBezTo>
                    <a:pt x="13" y="53"/>
                    <a:pt x="0" y="117"/>
                    <a:pt x="39" y="167"/>
                  </a:cubicBezTo>
                  <a:lnTo>
                    <a:pt x="673" y="954"/>
                  </a:lnTo>
                  <a:cubicBezTo>
                    <a:pt x="698" y="979"/>
                    <a:pt x="723" y="992"/>
                    <a:pt x="749" y="992"/>
                  </a:cubicBezTo>
                  <a:cubicBezTo>
                    <a:pt x="774" y="992"/>
                    <a:pt x="799" y="979"/>
                    <a:pt x="812" y="966"/>
                  </a:cubicBezTo>
                  <a:cubicBezTo>
                    <a:pt x="863" y="928"/>
                    <a:pt x="863" y="865"/>
                    <a:pt x="837" y="814"/>
                  </a:cubicBezTo>
                  <a:lnTo>
                    <a:pt x="203" y="41"/>
                  </a:lnTo>
                  <a:cubicBezTo>
                    <a:pt x="183" y="14"/>
                    <a:pt x="155"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flipH="1">
              <a:off x="92805" y="1136124"/>
              <a:ext cx="25955" cy="29802"/>
            </a:xfrm>
            <a:custGeom>
              <a:avLst/>
              <a:gdLst/>
              <a:ahLst/>
              <a:cxnLst/>
              <a:rect l="l" t="t" r="r" b="b"/>
              <a:pathLst>
                <a:path w="864" h="992" extrusionOk="0">
                  <a:moveTo>
                    <a:pt x="116" y="0"/>
                  </a:moveTo>
                  <a:cubicBezTo>
                    <a:pt x="92" y="0"/>
                    <a:pt x="69" y="10"/>
                    <a:pt x="52" y="28"/>
                  </a:cubicBezTo>
                  <a:cubicBezTo>
                    <a:pt x="1" y="53"/>
                    <a:pt x="1" y="129"/>
                    <a:pt x="26" y="167"/>
                  </a:cubicBezTo>
                  <a:lnTo>
                    <a:pt x="660" y="953"/>
                  </a:lnTo>
                  <a:cubicBezTo>
                    <a:pt x="686" y="979"/>
                    <a:pt x="711" y="991"/>
                    <a:pt x="749" y="991"/>
                  </a:cubicBezTo>
                  <a:cubicBezTo>
                    <a:pt x="774" y="991"/>
                    <a:pt x="787" y="979"/>
                    <a:pt x="813" y="966"/>
                  </a:cubicBezTo>
                  <a:cubicBezTo>
                    <a:pt x="851" y="928"/>
                    <a:pt x="863" y="864"/>
                    <a:pt x="825" y="826"/>
                  </a:cubicBezTo>
                  <a:lnTo>
                    <a:pt x="191" y="40"/>
                  </a:lnTo>
                  <a:cubicBezTo>
                    <a:pt x="171" y="13"/>
                    <a:pt x="143"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flipH="1">
              <a:off x="79468" y="1113202"/>
              <a:ext cx="33555" cy="41278"/>
            </a:xfrm>
            <a:custGeom>
              <a:avLst/>
              <a:gdLst/>
              <a:ahLst/>
              <a:cxnLst/>
              <a:rect l="l" t="t" r="r" b="b"/>
              <a:pathLst>
                <a:path w="1117" h="1374" extrusionOk="0">
                  <a:moveTo>
                    <a:pt x="120" y="0"/>
                  </a:moveTo>
                  <a:cubicBezTo>
                    <a:pt x="99" y="0"/>
                    <a:pt x="79" y="7"/>
                    <a:pt x="64" y="17"/>
                  </a:cubicBezTo>
                  <a:cubicBezTo>
                    <a:pt x="13" y="55"/>
                    <a:pt x="0" y="119"/>
                    <a:pt x="38" y="169"/>
                  </a:cubicBezTo>
                  <a:lnTo>
                    <a:pt x="926" y="1336"/>
                  </a:lnTo>
                  <a:cubicBezTo>
                    <a:pt x="939" y="1361"/>
                    <a:pt x="977" y="1374"/>
                    <a:pt x="1002" y="1374"/>
                  </a:cubicBezTo>
                  <a:cubicBezTo>
                    <a:pt x="1027" y="1374"/>
                    <a:pt x="1053" y="1361"/>
                    <a:pt x="1065" y="1349"/>
                  </a:cubicBezTo>
                  <a:cubicBezTo>
                    <a:pt x="1116" y="1323"/>
                    <a:pt x="1116" y="1260"/>
                    <a:pt x="1091" y="1209"/>
                  </a:cubicBezTo>
                  <a:lnTo>
                    <a:pt x="203" y="42"/>
                  </a:lnTo>
                  <a:cubicBezTo>
                    <a:pt x="181" y="13"/>
                    <a:pt x="150"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flipH="1">
              <a:off x="65770" y="1113383"/>
              <a:ext cx="26315" cy="29682"/>
            </a:xfrm>
            <a:custGeom>
              <a:avLst/>
              <a:gdLst/>
              <a:ahLst/>
              <a:cxnLst/>
              <a:rect l="l" t="t" r="r" b="b"/>
              <a:pathLst>
                <a:path w="876" h="988" extrusionOk="0">
                  <a:moveTo>
                    <a:pt x="119" y="1"/>
                  </a:moveTo>
                  <a:cubicBezTo>
                    <a:pt x="96" y="1"/>
                    <a:pt x="73" y="8"/>
                    <a:pt x="51" y="24"/>
                  </a:cubicBezTo>
                  <a:cubicBezTo>
                    <a:pt x="13" y="62"/>
                    <a:pt x="1" y="125"/>
                    <a:pt x="39" y="163"/>
                  </a:cubicBezTo>
                  <a:lnTo>
                    <a:pt x="673" y="949"/>
                  </a:lnTo>
                  <a:cubicBezTo>
                    <a:pt x="698" y="975"/>
                    <a:pt x="723" y="987"/>
                    <a:pt x="761" y="987"/>
                  </a:cubicBezTo>
                  <a:cubicBezTo>
                    <a:pt x="774" y="987"/>
                    <a:pt x="799" y="975"/>
                    <a:pt x="825" y="962"/>
                  </a:cubicBezTo>
                  <a:cubicBezTo>
                    <a:pt x="863" y="924"/>
                    <a:pt x="876" y="861"/>
                    <a:pt x="837" y="823"/>
                  </a:cubicBezTo>
                  <a:lnTo>
                    <a:pt x="203" y="36"/>
                  </a:lnTo>
                  <a:cubicBezTo>
                    <a:pt x="181" y="14"/>
                    <a:pt x="151"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flipH="1">
              <a:off x="52432" y="1101967"/>
              <a:ext cx="25925" cy="29682"/>
            </a:xfrm>
            <a:custGeom>
              <a:avLst/>
              <a:gdLst/>
              <a:ahLst/>
              <a:cxnLst/>
              <a:rect l="l" t="t" r="r" b="b"/>
              <a:pathLst>
                <a:path w="863" h="988" extrusionOk="0">
                  <a:moveTo>
                    <a:pt x="108" y="0"/>
                  </a:moveTo>
                  <a:cubicBezTo>
                    <a:pt x="87" y="0"/>
                    <a:pt x="67" y="7"/>
                    <a:pt x="51" y="23"/>
                  </a:cubicBezTo>
                  <a:cubicBezTo>
                    <a:pt x="0" y="61"/>
                    <a:pt x="0" y="125"/>
                    <a:pt x="38" y="176"/>
                  </a:cubicBezTo>
                  <a:lnTo>
                    <a:pt x="672" y="949"/>
                  </a:lnTo>
                  <a:cubicBezTo>
                    <a:pt x="685" y="974"/>
                    <a:pt x="723" y="987"/>
                    <a:pt x="748" y="987"/>
                  </a:cubicBezTo>
                  <a:cubicBezTo>
                    <a:pt x="774" y="987"/>
                    <a:pt x="799" y="987"/>
                    <a:pt x="812" y="962"/>
                  </a:cubicBezTo>
                  <a:cubicBezTo>
                    <a:pt x="862" y="936"/>
                    <a:pt x="862" y="873"/>
                    <a:pt x="824" y="822"/>
                  </a:cubicBezTo>
                  <a:lnTo>
                    <a:pt x="190" y="36"/>
                  </a:lnTo>
                  <a:cubicBezTo>
                    <a:pt x="168" y="14"/>
                    <a:pt x="138"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flipH="1">
              <a:off x="39095" y="1090551"/>
              <a:ext cx="25955" cy="29652"/>
            </a:xfrm>
            <a:custGeom>
              <a:avLst/>
              <a:gdLst/>
              <a:ahLst/>
              <a:cxnLst/>
              <a:rect l="l" t="t" r="r" b="b"/>
              <a:pathLst>
                <a:path w="864" h="987" extrusionOk="0">
                  <a:moveTo>
                    <a:pt x="119" y="0"/>
                  </a:moveTo>
                  <a:cubicBezTo>
                    <a:pt x="96" y="0"/>
                    <a:pt x="73" y="7"/>
                    <a:pt x="52" y="23"/>
                  </a:cubicBezTo>
                  <a:cubicBezTo>
                    <a:pt x="14" y="61"/>
                    <a:pt x="1" y="124"/>
                    <a:pt x="39" y="175"/>
                  </a:cubicBezTo>
                  <a:lnTo>
                    <a:pt x="673" y="949"/>
                  </a:lnTo>
                  <a:cubicBezTo>
                    <a:pt x="698" y="974"/>
                    <a:pt x="724" y="987"/>
                    <a:pt x="749" y="987"/>
                  </a:cubicBezTo>
                  <a:cubicBezTo>
                    <a:pt x="774" y="987"/>
                    <a:pt x="800" y="987"/>
                    <a:pt x="812" y="974"/>
                  </a:cubicBezTo>
                  <a:cubicBezTo>
                    <a:pt x="863" y="936"/>
                    <a:pt x="863" y="873"/>
                    <a:pt x="838" y="822"/>
                  </a:cubicBezTo>
                  <a:lnTo>
                    <a:pt x="204" y="36"/>
                  </a:lnTo>
                  <a:cubicBezTo>
                    <a:pt x="182" y="14"/>
                    <a:pt x="151"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flipH="1">
              <a:off x="25397" y="1079285"/>
              <a:ext cx="25925" cy="29862"/>
            </a:xfrm>
            <a:custGeom>
              <a:avLst/>
              <a:gdLst/>
              <a:ahLst/>
              <a:cxnLst/>
              <a:rect l="l" t="t" r="r" b="b"/>
              <a:pathLst>
                <a:path w="863" h="994" extrusionOk="0">
                  <a:moveTo>
                    <a:pt x="108" y="1"/>
                  </a:moveTo>
                  <a:cubicBezTo>
                    <a:pt x="87" y="1"/>
                    <a:pt x="67" y="7"/>
                    <a:pt x="51" y="18"/>
                  </a:cubicBezTo>
                  <a:cubicBezTo>
                    <a:pt x="0" y="56"/>
                    <a:pt x="0" y="119"/>
                    <a:pt x="26" y="170"/>
                  </a:cubicBezTo>
                  <a:lnTo>
                    <a:pt x="660" y="956"/>
                  </a:lnTo>
                  <a:cubicBezTo>
                    <a:pt x="685" y="981"/>
                    <a:pt x="710" y="994"/>
                    <a:pt x="749" y="994"/>
                  </a:cubicBezTo>
                  <a:cubicBezTo>
                    <a:pt x="774" y="994"/>
                    <a:pt x="787" y="981"/>
                    <a:pt x="812" y="969"/>
                  </a:cubicBezTo>
                  <a:cubicBezTo>
                    <a:pt x="850" y="931"/>
                    <a:pt x="863" y="867"/>
                    <a:pt x="825" y="816"/>
                  </a:cubicBezTo>
                  <a:lnTo>
                    <a:pt x="191" y="43"/>
                  </a:lnTo>
                  <a:cubicBezTo>
                    <a:pt x="168" y="13"/>
                    <a:pt x="137"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flipH="1">
              <a:off x="12059" y="1056273"/>
              <a:ext cx="33555" cy="41459"/>
            </a:xfrm>
            <a:custGeom>
              <a:avLst/>
              <a:gdLst/>
              <a:ahLst/>
              <a:cxnLst/>
              <a:rect l="l" t="t" r="r" b="b"/>
              <a:pathLst>
                <a:path w="1117" h="1380" extrusionOk="0">
                  <a:moveTo>
                    <a:pt x="118" y="1"/>
                  </a:moveTo>
                  <a:cubicBezTo>
                    <a:pt x="98" y="1"/>
                    <a:pt x="79" y="8"/>
                    <a:pt x="64" y="23"/>
                  </a:cubicBezTo>
                  <a:cubicBezTo>
                    <a:pt x="13" y="61"/>
                    <a:pt x="1" y="124"/>
                    <a:pt x="39" y="162"/>
                  </a:cubicBezTo>
                  <a:lnTo>
                    <a:pt x="926" y="1329"/>
                  </a:lnTo>
                  <a:cubicBezTo>
                    <a:pt x="939" y="1367"/>
                    <a:pt x="977" y="1380"/>
                    <a:pt x="1002" y="1380"/>
                  </a:cubicBezTo>
                  <a:cubicBezTo>
                    <a:pt x="1028" y="1380"/>
                    <a:pt x="1053" y="1367"/>
                    <a:pt x="1066" y="1354"/>
                  </a:cubicBezTo>
                  <a:cubicBezTo>
                    <a:pt x="1116" y="1316"/>
                    <a:pt x="1116" y="1253"/>
                    <a:pt x="1091" y="1215"/>
                  </a:cubicBezTo>
                  <a:lnTo>
                    <a:pt x="203" y="48"/>
                  </a:lnTo>
                  <a:cubicBezTo>
                    <a:pt x="180" y="17"/>
                    <a:pt x="148"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flipH="1">
              <a:off x="-1639" y="1056634"/>
              <a:ext cx="26315" cy="29682"/>
            </a:xfrm>
            <a:custGeom>
              <a:avLst/>
              <a:gdLst/>
              <a:ahLst/>
              <a:cxnLst/>
              <a:rect l="l" t="t" r="r" b="b"/>
              <a:pathLst>
                <a:path w="876" h="988" extrusionOk="0">
                  <a:moveTo>
                    <a:pt x="122" y="0"/>
                  </a:moveTo>
                  <a:cubicBezTo>
                    <a:pt x="101" y="0"/>
                    <a:pt x="80" y="8"/>
                    <a:pt x="64" y="23"/>
                  </a:cubicBezTo>
                  <a:cubicBezTo>
                    <a:pt x="14" y="61"/>
                    <a:pt x="1" y="125"/>
                    <a:pt x="39" y="163"/>
                  </a:cubicBezTo>
                  <a:lnTo>
                    <a:pt x="673" y="949"/>
                  </a:lnTo>
                  <a:cubicBezTo>
                    <a:pt x="698" y="974"/>
                    <a:pt x="724" y="987"/>
                    <a:pt x="762" y="987"/>
                  </a:cubicBezTo>
                  <a:cubicBezTo>
                    <a:pt x="774" y="987"/>
                    <a:pt x="800" y="974"/>
                    <a:pt x="825" y="962"/>
                  </a:cubicBezTo>
                  <a:cubicBezTo>
                    <a:pt x="863" y="924"/>
                    <a:pt x="876" y="860"/>
                    <a:pt x="838" y="822"/>
                  </a:cubicBezTo>
                  <a:lnTo>
                    <a:pt x="204" y="36"/>
                  </a:lnTo>
                  <a:cubicBezTo>
                    <a:pt x="182" y="14"/>
                    <a:pt x="151"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flipH="1">
              <a:off x="-14977" y="1045218"/>
              <a:ext cx="25925" cy="29652"/>
            </a:xfrm>
            <a:custGeom>
              <a:avLst/>
              <a:gdLst/>
              <a:ahLst/>
              <a:cxnLst/>
              <a:rect l="l" t="t" r="r" b="b"/>
              <a:pathLst>
                <a:path w="863" h="987" extrusionOk="0">
                  <a:moveTo>
                    <a:pt x="109" y="0"/>
                  </a:moveTo>
                  <a:cubicBezTo>
                    <a:pt x="88" y="0"/>
                    <a:pt x="67" y="7"/>
                    <a:pt x="51" y="23"/>
                  </a:cubicBezTo>
                  <a:cubicBezTo>
                    <a:pt x="0" y="61"/>
                    <a:pt x="0" y="124"/>
                    <a:pt x="39" y="163"/>
                  </a:cubicBezTo>
                  <a:lnTo>
                    <a:pt x="673" y="949"/>
                  </a:lnTo>
                  <a:cubicBezTo>
                    <a:pt x="685" y="974"/>
                    <a:pt x="723" y="987"/>
                    <a:pt x="749" y="987"/>
                  </a:cubicBezTo>
                  <a:cubicBezTo>
                    <a:pt x="774" y="987"/>
                    <a:pt x="799" y="974"/>
                    <a:pt x="812" y="961"/>
                  </a:cubicBezTo>
                  <a:cubicBezTo>
                    <a:pt x="863" y="923"/>
                    <a:pt x="863" y="860"/>
                    <a:pt x="825" y="822"/>
                  </a:cubicBezTo>
                  <a:lnTo>
                    <a:pt x="191" y="36"/>
                  </a:lnTo>
                  <a:cubicBezTo>
                    <a:pt x="169" y="14"/>
                    <a:pt x="138"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flipH="1">
              <a:off x="-28705" y="1033772"/>
              <a:ext cx="26315" cy="29682"/>
            </a:xfrm>
            <a:custGeom>
              <a:avLst/>
              <a:gdLst/>
              <a:ahLst/>
              <a:cxnLst/>
              <a:rect l="l" t="t" r="r" b="b"/>
              <a:pathLst>
                <a:path w="876" h="988" extrusionOk="0">
                  <a:moveTo>
                    <a:pt x="119" y="1"/>
                  </a:moveTo>
                  <a:cubicBezTo>
                    <a:pt x="96" y="1"/>
                    <a:pt x="72" y="8"/>
                    <a:pt x="51" y="24"/>
                  </a:cubicBezTo>
                  <a:cubicBezTo>
                    <a:pt x="13" y="62"/>
                    <a:pt x="0" y="125"/>
                    <a:pt x="38" y="163"/>
                  </a:cubicBezTo>
                  <a:lnTo>
                    <a:pt x="672" y="949"/>
                  </a:lnTo>
                  <a:cubicBezTo>
                    <a:pt x="698" y="975"/>
                    <a:pt x="723" y="987"/>
                    <a:pt x="748" y="987"/>
                  </a:cubicBezTo>
                  <a:cubicBezTo>
                    <a:pt x="774" y="987"/>
                    <a:pt x="799" y="987"/>
                    <a:pt x="825" y="962"/>
                  </a:cubicBezTo>
                  <a:cubicBezTo>
                    <a:pt x="863" y="937"/>
                    <a:pt x="875" y="861"/>
                    <a:pt x="837" y="822"/>
                  </a:cubicBezTo>
                  <a:lnTo>
                    <a:pt x="203" y="36"/>
                  </a:lnTo>
                  <a:cubicBezTo>
                    <a:pt x="181" y="14"/>
                    <a:pt x="150"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flipH="1">
              <a:off x="987565" y="1014275"/>
              <a:ext cx="11085" cy="17184"/>
            </a:xfrm>
            <a:custGeom>
              <a:avLst/>
              <a:gdLst/>
              <a:ahLst/>
              <a:cxnLst/>
              <a:rect l="l" t="t" r="r" b="b"/>
              <a:pathLst>
                <a:path w="369" h="572" extrusionOk="0">
                  <a:moveTo>
                    <a:pt x="368" y="571"/>
                  </a:moveTo>
                  <a:lnTo>
                    <a:pt x="368" y="571"/>
                  </a:lnTo>
                  <a:lnTo>
                    <a:pt x="1" y="1"/>
                  </a:lnTo>
                  <a:cubicBezTo>
                    <a:pt x="1" y="1"/>
                    <a:pt x="1" y="1"/>
                    <a:pt x="1" y="1"/>
                  </a:cubicBezTo>
                  <a:lnTo>
                    <a:pt x="368" y="571"/>
                  </a:lnTo>
                  <a:cubicBezTo>
                    <a:pt x="368" y="571"/>
                    <a:pt x="368" y="571"/>
                    <a:pt x="368" y="57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flipH="1">
              <a:off x="765122" y="1395594"/>
              <a:ext cx="30" cy="30"/>
            </a:xfrm>
            <a:custGeom>
              <a:avLst/>
              <a:gdLst/>
              <a:ahLst/>
              <a:cxnLst/>
              <a:rect l="l" t="t" r="r" b="b"/>
              <a:pathLst>
                <a:path w="1" h="1" extrusionOk="0">
                  <a:moveTo>
                    <a:pt x="1" y="0"/>
                  </a:moveTo>
                  <a:lnTo>
                    <a:pt x="1" y="0"/>
                  </a:lnTo>
                  <a:cubicBezTo>
                    <a:pt x="1" y="0"/>
                    <a:pt x="1" y="0"/>
                    <a:pt x="1" y="0"/>
                  </a:cubicBezTo>
                  <a:cubicBezTo>
                    <a:pt x="1" y="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flipH="1">
              <a:off x="764371" y="1373483"/>
              <a:ext cx="1532" cy="19858"/>
            </a:xfrm>
            <a:custGeom>
              <a:avLst/>
              <a:gdLst/>
              <a:ahLst/>
              <a:cxnLst/>
              <a:rect l="l" t="t" r="r" b="b"/>
              <a:pathLst>
                <a:path w="51" h="661" extrusionOk="0">
                  <a:moveTo>
                    <a:pt x="51" y="660"/>
                  </a:moveTo>
                  <a:cubicBezTo>
                    <a:pt x="51" y="610"/>
                    <a:pt x="51" y="546"/>
                    <a:pt x="51" y="496"/>
                  </a:cubicBezTo>
                  <a:cubicBezTo>
                    <a:pt x="51" y="331"/>
                    <a:pt x="38" y="166"/>
                    <a:pt x="0" y="1"/>
                  </a:cubicBezTo>
                  <a:cubicBezTo>
                    <a:pt x="38" y="166"/>
                    <a:pt x="51" y="331"/>
                    <a:pt x="51" y="496"/>
                  </a:cubicBezTo>
                  <a:cubicBezTo>
                    <a:pt x="51" y="546"/>
                    <a:pt x="51" y="610"/>
                    <a:pt x="51" y="6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3"/>
          <p:cNvGrpSpPr/>
          <p:nvPr/>
        </p:nvGrpSpPr>
        <p:grpSpPr>
          <a:xfrm>
            <a:off x="-925288" y="1269127"/>
            <a:ext cx="1441023" cy="1789482"/>
            <a:chOff x="-925288" y="1269127"/>
            <a:chExt cx="1441023" cy="1789482"/>
          </a:xfrm>
        </p:grpSpPr>
        <p:sp>
          <p:nvSpPr>
            <p:cNvPr id="388" name="Google Shape;388;p3"/>
            <p:cNvSpPr/>
            <p:nvPr/>
          </p:nvSpPr>
          <p:spPr>
            <a:xfrm rot="-1167990" flipH="1">
              <a:off x="-704714" y="1439374"/>
              <a:ext cx="999873" cy="1495362"/>
            </a:xfrm>
            <a:custGeom>
              <a:avLst/>
              <a:gdLst/>
              <a:ahLst/>
              <a:cxnLst/>
              <a:rect l="l" t="t" r="r" b="b"/>
              <a:pathLst>
                <a:path w="27074" h="40488" extrusionOk="0">
                  <a:moveTo>
                    <a:pt x="3171" y="0"/>
                  </a:moveTo>
                  <a:cubicBezTo>
                    <a:pt x="3133" y="51"/>
                    <a:pt x="3095" y="89"/>
                    <a:pt x="3070" y="127"/>
                  </a:cubicBezTo>
                  <a:cubicBezTo>
                    <a:pt x="3019" y="190"/>
                    <a:pt x="2981" y="254"/>
                    <a:pt x="2943" y="317"/>
                  </a:cubicBezTo>
                  <a:cubicBezTo>
                    <a:pt x="2550" y="976"/>
                    <a:pt x="2550" y="1826"/>
                    <a:pt x="2993" y="2498"/>
                  </a:cubicBezTo>
                  <a:lnTo>
                    <a:pt x="4299" y="4438"/>
                  </a:lnTo>
                  <a:lnTo>
                    <a:pt x="4452" y="4679"/>
                  </a:lnTo>
                  <a:lnTo>
                    <a:pt x="4540" y="4806"/>
                  </a:lnTo>
                  <a:cubicBezTo>
                    <a:pt x="4553" y="4730"/>
                    <a:pt x="4566" y="4641"/>
                    <a:pt x="4591" y="4552"/>
                  </a:cubicBezTo>
                  <a:cubicBezTo>
                    <a:pt x="4591" y="4502"/>
                    <a:pt x="4604" y="4438"/>
                    <a:pt x="4629" y="4387"/>
                  </a:cubicBezTo>
                  <a:lnTo>
                    <a:pt x="4642" y="4324"/>
                  </a:lnTo>
                  <a:cubicBezTo>
                    <a:pt x="4743" y="3918"/>
                    <a:pt x="4895" y="3538"/>
                    <a:pt x="5098" y="3183"/>
                  </a:cubicBezTo>
                  <a:lnTo>
                    <a:pt x="4934" y="2955"/>
                  </a:lnTo>
                  <a:lnTo>
                    <a:pt x="4781" y="2714"/>
                  </a:lnTo>
                  <a:lnTo>
                    <a:pt x="3475" y="761"/>
                  </a:lnTo>
                  <a:cubicBezTo>
                    <a:pt x="3323" y="520"/>
                    <a:pt x="3222" y="266"/>
                    <a:pt x="3171" y="0"/>
                  </a:cubicBezTo>
                  <a:close/>
                  <a:moveTo>
                    <a:pt x="26236" y="28860"/>
                  </a:moveTo>
                  <a:cubicBezTo>
                    <a:pt x="26148" y="28987"/>
                    <a:pt x="26046" y="29101"/>
                    <a:pt x="25932" y="29203"/>
                  </a:cubicBezTo>
                  <a:lnTo>
                    <a:pt x="26160" y="29697"/>
                  </a:lnTo>
                  <a:lnTo>
                    <a:pt x="26173" y="29722"/>
                  </a:lnTo>
                  <a:cubicBezTo>
                    <a:pt x="26211" y="29570"/>
                    <a:pt x="26236" y="29418"/>
                    <a:pt x="26236" y="29253"/>
                  </a:cubicBezTo>
                  <a:cubicBezTo>
                    <a:pt x="26249" y="29126"/>
                    <a:pt x="26249" y="29000"/>
                    <a:pt x="26236" y="28860"/>
                  </a:cubicBezTo>
                  <a:close/>
                  <a:moveTo>
                    <a:pt x="10526" y="13200"/>
                  </a:moveTo>
                  <a:lnTo>
                    <a:pt x="10145" y="15089"/>
                  </a:lnTo>
                  <a:lnTo>
                    <a:pt x="10297" y="15318"/>
                  </a:lnTo>
                  <a:lnTo>
                    <a:pt x="10564" y="15723"/>
                  </a:lnTo>
                  <a:lnTo>
                    <a:pt x="20784" y="31041"/>
                  </a:lnTo>
                  <a:cubicBezTo>
                    <a:pt x="21139" y="31574"/>
                    <a:pt x="21671" y="31929"/>
                    <a:pt x="22242" y="32081"/>
                  </a:cubicBezTo>
                  <a:cubicBezTo>
                    <a:pt x="22458" y="32144"/>
                    <a:pt x="22673" y="32170"/>
                    <a:pt x="22889" y="32170"/>
                  </a:cubicBezTo>
                  <a:cubicBezTo>
                    <a:pt x="23358" y="32170"/>
                    <a:pt x="23827" y="32043"/>
                    <a:pt x="24246" y="31777"/>
                  </a:cubicBezTo>
                  <a:lnTo>
                    <a:pt x="24575" y="32132"/>
                  </a:lnTo>
                  <a:lnTo>
                    <a:pt x="24968" y="32575"/>
                  </a:lnTo>
                  <a:lnTo>
                    <a:pt x="25945" y="33653"/>
                  </a:lnTo>
                  <a:lnTo>
                    <a:pt x="26363" y="34110"/>
                  </a:lnTo>
                  <a:lnTo>
                    <a:pt x="26680" y="34465"/>
                  </a:lnTo>
                  <a:cubicBezTo>
                    <a:pt x="26731" y="34503"/>
                    <a:pt x="26782" y="34528"/>
                    <a:pt x="26832" y="34528"/>
                  </a:cubicBezTo>
                  <a:cubicBezTo>
                    <a:pt x="26959" y="34528"/>
                    <a:pt x="27073" y="34389"/>
                    <a:pt x="27010" y="34249"/>
                  </a:cubicBezTo>
                  <a:lnTo>
                    <a:pt x="26794" y="33805"/>
                  </a:lnTo>
                  <a:lnTo>
                    <a:pt x="26528" y="33235"/>
                  </a:lnTo>
                  <a:lnTo>
                    <a:pt x="25932" y="31967"/>
                  </a:lnTo>
                  <a:lnTo>
                    <a:pt x="25678" y="31434"/>
                  </a:lnTo>
                  <a:lnTo>
                    <a:pt x="25450" y="30940"/>
                  </a:lnTo>
                  <a:cubicBezTo>
                    <a:pt x="25463" y="30914"/>
                    <a:pt x="25488" y="30902"/>
                    <a:pt x="25501" y="30889"/>
                  </a:cubicBezTo>
                  <a:lnTo>
                    <a:pt x="25463" y="30838"/>
                  </a:lnTo>
                  <a:lnTo>
                    <a:pt x="25057" y="30407"/>
                  </a:lnTo>
                  <a:lnTo>
                    <a:pt x="24727" y="30039"/>
                  </a:lnTo>
                  <a:cubicBezTo>
                    <a:pt x="24309" y="30306"/>
                    <a:pt x="23840" y="30432"/>
                    <a:pt x="23383" y="30432"/>
                  </a:cubicBezTo>
                  <a:cubicBezTo>
                    <a:pt x="23155" y="30432"/>
                    <a:pt x="22939" y="30407"/>
                    <a:pt x="22724" y="30356"/>
                  </a:cubicBezTo>
                  <a:cubicBezTo>
                    <a:pt x="22153" y="30192"/>
                    <a:pt x="21633" y="29837"/>
                    <a:pt x="21278" y="29317"/>
                  </a:cubicBezTo>
                  <a:lnTo>
                    <a:pt x="11045" y="13986"/>
                  </a:lnTo>
                  <a:lnTo>
                    <a:pt x="10779" y="13593"/>
                  </a:lnTo>
                  <a:lnTo>
                    <a:pt x="10526" y="13200"/>
                  </a:lnTo>
                  <a:close/>
                  <a:moveTo>
                    <a:pt x="4515" y="5110"/>
                  </a:moveTo>
                  <a:cubicBezTo>
                    <a:pt x="4464" y="5212"/>
                    <a:pt x="4414" y="5300"/>
                    <a:pt x="4376" y="5402"/>
                  </a:cubicBezTo>
                  <a:cubicBezTo>
                    <a:pt x="4338" y="5503"/>
                    <a:pt x="4299" y="5605"/>
                    <a:pt x="4261" y="5706"/>
                  </a:cubicBezTo>
                  <a:lnTo>
                    <a:pt x="4249" y="5757"/>
                  </a:lnTo>
                  <a:cubicBezTo>
                    <a:pt x="4211" y="5858"/>
                    <a:pt x="4173" y="5960"/>
                    <a:pt x="4147" y="6061"/>
                  </a:cubicBezTo>
                  <a:lnTo>
                    <a:pt x="4135" y="6112"/>
                  </a:lnTo>
                  <a:cubicBezTo>
                    <a:pt x="4122" y="6175"/>
                    <a:pt x="4109" y="6226"/>
                    <a:pt x="4097" y="6289"/>
                  </a:cubicBezTo>
                  <a:cubicBezTo>
                    <a:pt x="3843" y="7570"/>
                    <a:pt x="4160" y="8838"/>
                    <a:pt x="4883" y="9827"/>
                  </a:cubicBezTo>
                  <a:lnTo>
                    <a:pt x="4794" y="10271"/>
                  </a:lnTo>
                  <a:lnTo>
                    <a:pt x="115" y="33691"/>
                  </a:lnTo>
                  <a:cubicBezTo>
                    <a:pt x="1" y="34313"/>
                    <a:pt x="115" y="34947"/>
                    <a:pt x="407" y="35454"/>
                  </a:cubicBezTo>
                  <a:cubicBezTo>
                    <a:pt x="749" y="36050"/>
                    <a:pt x="1332" y="36494"/>
                    <a:pt x="2042" y="36658"/>
                  </a:cubicBezTo>
                  <a:lnTo>
                    <a:pt x="2030" y="37140"/>
                  </a:lnTo>
                  <a:lnTo>
                    <a:pt x="2004" y="37736"/>
                  </a:lnTo>
                  <a:lnTo>
                    <a:pt x="1928" y="39182"/>
                  </a:lnTo>
                  <a:lnTo>
                    <a:pt x="1890" y="39803"/>
                  </a:lnTo>
                  <a:lnTo>
                    <a:pt x="1878" y="40272"/>
                  </a:lnTo>
                  <a:cubicBezTo>
                    <a:pt x="1865" y="40412"/>
                    <a:pt x="1966" y="40488"/>
                    <a:pt x="2068" y="40488"/>
                  </a:cubicBezTo>
                  <a:cubicBezTo>
                    <a:pt x="2144" y="40488"/>
                    <a:pt x="2220" y="40437"/>
                    <a:pt x="2245" y="40348"/>
                  </a:cubicBezTo>
                  <a:lnTo>
                    <a:pt x="2410" y="39905"/>
                  </a:lnTo>
                  <a:lnTo>
                    <a:pt x="2626" y="39309"/>
                  </a:lnTo>
                  <a:lnTo>
                    <a:pt x="3108" y="37990"/>
                  </a:lnTo>
                  <a:lnTo>
                    <a:pt x="3298" y="37419"/>
                  </a:lnTo>
                  <a:lnTo>
                    <a:pt x="3488" y="36912"/>
                  </a:lnTo>
                  <a:lnTo>
                    <a:pt x="3589" y="36912"/>
                  </a:lnTo>
                  <a:cubicBezTo>
                    <a:pt x="4211" y="36912"/>
                    <a:pt x="4794" y="36684"/>
                    <a:pt x="5238" y="36291"/>
                  </a:cubicBezTo>
                  <a:cubicBezTo>
                    <a:pt x="5529" y="36037"/>
                    <a:pt x="5758" y="35720"/>
                    <a:pt x="5910" y="35352"/>
                  </a:cubicBezTo>
                  <a:cubicBezTo>
                    <a:pt x="5973" y="35200"/>
                    <a:pt x="6024" y="35048"/>
                    <a:pt x="6049" y="34883"/>
                  </a:cubicBezTo>
                  <a:lnTo>
                    <a:pt x="6240" y="33932"/>
                  </a:lnTo>
                  <a:lnTo>
                    <a:pt x="6240" y="33932"/>
                  </a:lnTo>
                  <a:cubicBezTo>
                    <a:pt x="6100" y="34160"/>
                    <a:pt x="5935" y="34376"/>
                    <a:pt x="5720" y="34554"/>
                  </a:cubicBezTo>
                  <a:cubicBezTo>
                    <a:pt x="5276" y="34959"/>
                    <a:pt x="4693" y="35188"/>
                    <a:pt x="4071" y="35188"/>
                  </a:cubicBezTo>
                  <a:lnTo>
                    <a:pt x="3970" y="35188"/>
                  </a:lnTo>
                  <a:lnTo>
                    <a:pt x="3780" y="35695"/>
                  </a:lnTo>
                  <a:lnTo>
                    <a:pt x="3589" y="36253"/>
                  </a:lnTo>
                  <a:lnTo>
                    <a:pt x="3108" y="37571"/>
                  </a:lnTo>
                  <a:lnTo>
                    <a:pt x="2892" y="38167"/>
                  </a:lnTo>
                  <a:lnTo>
                    <a:pt x="2740" y="38624"/>
                  </a:lnTo>
                  <a:cubicBezTo>
                    <a:pt x="2702" y="38713"/>
                    <a:pt x="2626" y="38751"/>
                    <a:pt x="2550" y="38751"/>
                  </a:cubicBezTo>
                  <a:cubicBezTo>
                    <a:pt x="2461" y="38751"/>
                    <a:pt x="2359" y="38687"/>
                    <a:pt x="2359" y="38560"/>
                  </a:cubicBezTo>
                  <a:cubicBezTo>
                    <a:pt x="2359" y="38560"/>
                    <a:pt x="2359" y="38548"/>
                    <a:pt x="2359" y="38548"/>
                  </a:cubicBezTo>
                  <a:lnTo>
                    <a:pt x="2385" y="38079"/>
                  </a:lnTo>
                  <a:lnTo>
                    <a:pt x="2410" y="37457"/>
                  </a:lnTo>
                  <a:lnTo>
                    <a:pt x="2486" y="35999"/>
                  </a:lnTo>
                  <a:lnTo>
                    <a:pt x="2512" y="35403"/>
                  </a:lnTo>
                  <a:lnTo>
                    <a:pt x="2537" y="34921"/>
                  </a:lnTo>
                  <a:cubicBezTo>
                    <a:pt x="1814" y="34769"/>
                    <a:pt x="1231" y="34313"/>
                    <a:pt x="888" y="33729"/>
                  </a:cubicBezTo>
                  <a:cubicBezTo>
                    <a:pt x="597" y="33209"/>
                    <a:pt x="483" y="32588"/>
                    <a:pt x="610" y="31967"/>
                  </a:cubicBezTo>
                  <a:lnTo>
                    <a:pt x="5187" y="9016"/>
                  </a:lnTo>
                  <a:lnTo>
                    <a:pt x="5365" y="8090"/>
                  </a:lnTo>
                  <a:cubicBezTo>
                    <a:pt x="4756" y="7253"/>
                    <a:pt x="4426" y="6201"/>
                    <a:pt x="4515" y="51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rot="-1167990" flipH="1">
              <a:off x="-566631" y="2634294"/>
              <a:ext cx="116555" cy="147143"/>
            </a:xfrm>
            <a:custGeom>
              <a:avLst/>
              <a:gdLst/>
              <a:ahLst/>
              <a:cxnLst/>
              <a:rect l="l" t="t" r="r" b="b"/>
              <a:pathLst>
                <a:path w="3156" h="3984" extrusionOk="0">
                  <a:moveTo>
                    <a:pt x="1332" y="0"/>
                  </a:moveTo>
                  <a:lnTo>
                    <a:pt x="0" y="888"/>
                  </a:lnTo>
                  <a:lnTo>
                    <a:pt x="647" y="1598"/>
                  </a:lnTo>
                  <a:lnTo>
                    <a:pt x="1053" y="2029"/>
                  </a:lnTo>
                  <a:lnTo>
                    <a:pt x="2029" y="3107"/>
                  </a:lnTo>
                  <a:lnTo>
                    <a:pt x="2435" y="3576"/>
                  </a:lnTo>
                  <a:lnTo>
                    <a:pt x="2765" y="3919"/>
                  </a:lnTo>
                  <a:cubicBezTo>
                    <a:pt x="2803" y="3964"/>
                    <a:pt x="2852" y="3984"/>
                    <a:pt x="2901" y="3984"/>
                  </a:cubicBezTo>
                  <a:cubicBezTo>
                    <a:pt x="3029" y="3984"/>
                    <a:pt x="3155" y="3850"/>
                    <a:pt x="3082" y="3703"/>
                  </a:cubicBezTo>
                  <a:lnTo>
                    <a:pt x="2879" y="3272"/>
                  </a:lnTo>
                  <a:lnTo>
                    <a:pt x="2600" y="2701"/>
                  </a:lnTo>
                  <a:lnTo>
                    <a:pt x="2004" y="1421"/>
                  </a:lnTo>
                  <a:lnTo>
                    <a:pt x="1750" y="888"/>
                  </a:lnTo>
                  <a:lnTo>
                    <a:pt x="13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rot="-1167990" flipH="1">
              <a:off x="-713789" y="1691962"/>
              <a:ext cx="707157" cy="921342"/>
            </a:xfrm>
            <a:custGeom>
              <a:avLst/>
              <a:gdLst/>
              <a:ahLst/>
              <a:cxnLst/>
              <a:rect l="l" t="t" r="r" b="b"/>
              <a:pathLst>
                <a:path w="19148" h="24946" extrusionOk="0">
                  <a:moveTo>
                    <a:pt x="5035" y="1"/>
                  </a:moveTo>
                  <a:lnTo>
                    <a:pt x="2004" y="2029"/>
                  </a:lnTo>
                  <a:lnTo>
                    <a:pt x="1522" y="2346"/>
                  </a:lnTo>
                  <a:lnTo>
                    <a:pt x="394" y="3107"/>
                  </a:lnTo>
                  <a:lnTo>
                    <a:pt x="1" y="3361"/>
                  </a:lnTo>
                  <a:lnTo>
                    <a:pt x="3424" y="8496"/>
                  </a:lnTo>
                  <a:lnTo>
                    <a:pt x="13657" y="23827"/>
                  </a:lnTo>
                  <a:cubicBezTo>
                    <a:pt x="14012" y="24347"/>
                    <a:pt x="14532" y="24702"/>
                    <a:pt x="15103" y="24866"/>
                  </a:cubicBezTo>
                  <a:cubicBezTo>
                    <a:pt x="15311" y="24918"/>
                    <a:pt x="15525" y="24945"/>
                    <a:pt x="15740" y="24945"/>
                  </a:cubicBezTo>
                  <a:cubicBezTo>
                    <a:pt x="16208" y="24945"/>
                    <a:pt x="16681" y="24819"/>
                    <a:pt x="17106" y="24549"/>
                  </a:cubicBezTo>
                  <a:lnTo>
                    <a:pt x="17157" y="24524"/>
                  </a:lnTo>
                  <a:lnTo>
                    <a:pt x="17981" y="23979"/>
                  </a:lnTo>
                  <a:cubicBezTo>
                    <a:pt x="18108" y="23890"/>
                    <a:pt x="18210" y="23814"/>
                    <a:pt x="18311" y="23713"/>
                  </a:cubicBezTo>
                  <a:cubicBezTo>
                    <a:pt x="18793" y="23269"/>
                    <a:pt x="19072" y="22660"/>
                    <a:pt x="19097" y="22039"/>
                  </a:cubicBezTo>
                  <a:cubicBezTo>
                    <a:pt x="19148" y="21493"/>
                    <a:pt x="19008" y="20948"/>
                    <a:pt x="18691" y="20466"/>
                  </a:cubicBezTo>
                  <a:lnTo>
                    <a:pt x="11679" y="9967"/>
                  </a:lnTo>
                  <a:lnTo>
                    <a:pt x="11312" y="9397"/>
                  </a:lnTo>
                  <a:lnTo>
                    <a:pt x="5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rot="-1167990" flipH="1">
              <a:off x="-717324" y="1695057"/>
              <a:ext cx="692643" cy="897631"/>
            </a:xfrm>
            <a:custGeom>
              <a:avLst/>
              <a:gdLst/>
              <a:ahLst/>
              <a:cxnLst/>
              <a:rect l="l" t="t" r="r" b="b"/>
              <a:pathLst>
                <a:path w="18755" h="24304" extrusionOk="0">
                  <a:moveTo>
                    <a:pt x="4642" y="1"/>
                  </a:moveTo>
                  <a:lnTo>
                    <a:pt x="1611" y="2029"/>
                  </a:lnTo>
                  <a:lnTo>
                    <a:pt x="1129" y="2346"/>
                  </a:lnTo>
                  <a:lnTo>
                    <a:pt x="1" y="3107"/>
                  </a:lnTo>
                  <a:lnTo>
                    <a:pt x="13391" y="23180"/>
                  </a:lnTo>
                  <a:cubicBezTo>
                    <a:pt x="13746" y="23713"/>
                    <a:pt x="14266" y="24055"/>
                    <a:pt x="14837" y="24220"/>
                  </a:cubicBezTo>
                  <a:cubicBezTo>
                    <a:pt x="15050" y="24275"/>
                    <a:pt x="15270" y="24303"/>
                    <a:pt x="15490" y="24303"/>
                  </a:cubicBezTo>
                  <a:cubicBezTo>
                    <a:pt x="15977" y="24303"/>
                    <a:pt x="16467" y="24165"/>
                    <a:pt x="16904" y="23877"/>
                  </a:cubicBezTo>
                  <a:lnTo>
                    <a:pt x="17728" y="23332"/>
                  </a:lnTo>
                  <a:lnTo>
                    <a:pt x="17728" y="23319"/>
                  </a:lnTo>
                  <a:cubicBezTo>
                    <a:pt x="17994" y="23142"/>
                    <a:pt x="18197" y="22939"/>
                    <a:pt x="18375" y="22685"/>
                  </a:cubicBezTo>
                  <a:cubicBezTo>
                    <a:pt x="18501" y="22508"/>
                    <a:pt x="18615" y="22305"/>
                    <a:pt x="18692" y="22089"/>
                  </a:cubicBezTo>
                  <a:cubicBezTo>
                    <a:pt x="18692" y="22064"/>
                    <a:pt x="18704" y="22051"/>
                    <a:pt x="18704" y="22039"/>
                  </a:cubicBezTo>
                  <a:cubicBezTo>
                    <a:pt x="18755" y="21493"/>
                    <a:pt x="18615" y="20948"/>
                    <a:pt x="18298" y="20466"/>
                  </a:cubicBezTo>
                  <a:lnTo>
                    <a:pt x="11286" y="9967"/>
                  </a:lnTo>
                  <a:lnTo>
                    <a:pt x="10919" y="9397"/>
                  </a:lnTo>
                  <a:lnTo>
                    <a:pt x="4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rot="-1167990" flipH="1">
              <a:off x="-631130" y="1732617"/>
              <a:ext cx="538086" cy="766222"/>
            </a:xfrm>
            <a:custGeom>
              <a:avLst/>
              <a:gdLst/>
              <a:ahLst/>
              <a:cxnLst/>
              <a:rect l="l" t="t" r="r" b="b"/>
              <a:pathLst>
                <a:path w="14570" h="20746" extrusionOk="0">
                  <a:moveTo>
                    <a:pt x="1319" y="1"/>
                  </a:moveTo>
                  <a:lnTo>
                    <a:pt x="0" y="888"/>
                  </a:lnTo>
                  <a:lnTo>
                    <a:pt x="12997" y="20378"/>
                  </a:lnTo>
                  <a:cubicBezTo>
                    <a:pt x="13157" y="20617"/>
                    <a:pt x="13411" y="20746"/>
                    <a:pt x="13669" y="20746"/>
                  </a:cubicBezTo>
                  <a:cubicBezTo>
                    <a:pt x="13822" y="20746"/>
                    <a:pt x="13977" y="20700"/>
                    <a:pt x="14113" y="20606"/>
                  </a:cubicBezTo>
                  <a:cubicBezTo>
                    <a:pt x="14481" y="20365"/>
                    <a:pt x="14570" y="19871"/>
                    <a:pt x="14329" y="19490"/>
                  </a:cubicBez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rot="-1167990" flipH="1">
              <a:off x="-206707" y="1900353"/>
              <a:ext cx="14994" cy="38448"/>
            </a:xfrm>
            <a:custGeom>
              <a:avLst/>
              <a:gdLst/>
              <a:ahLst/>
              <a:cxnLst/>
              <a:rect l="l" t="t" r="r" b="b"/>
              <a:pathLst>
                <a:path w="406" h="1041" extrusionOk="0">
                  <a:moveTo>
                    <a:pt x="127" y="1"/>
                  </a:moveTo>
                  <a:lnTo>
                    <a:pt x="0" y="647"/>
                  </a:lnTo>
                  <a:lnTo>
                    <a:pt x="266" y="1040"/>
                  </a:lnTo>
                  <a:lnTo>
                    <a:pt x="406" y="394"/>
                  </a:lnTo>
                  <a:lnTo>
                    <a:pt x="127" y="1"/>
                  </a:lnTo>
                  <a:close/>
                </a:path>
              </a:pathLst>
            </a:custGeom>
            <a:solidFill>
              <a:srgbClr val="3B44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rot="-1167990" flipH="1">
              <a:off x="-246218" y="1808654"/>
              <a:ext cx="30025" cy="113829"/>
            </a:xfrm>
            <a:custGeom>
              <a:avLst/>
              <a:gdLst/>
              <a:ahLst/>
              <a:cxnLst/>
              <a:rect l="l" t="t" r="r" b="b"/>
              <a:pathLst>
                <a:path w="813" h="3082" extrusionOk="0">
                  <a:moveTo>
                    <a:pt x="546" y="0"/>
                  </a:moveTo>
                  <a:lnTo>
                    <a:pt x="1" y="2689"/>
                  </a:lnTo>
                  <a:lnTo>
                    <a:pt x="280" y="3082"/>
                  </a:lnTo>
                  <a:lnTo>
                    <a:pt x="812" y="406"/>
                  </a:lnTo>
                  <a:lnTo>
                    <a:pt x="546" y="0"/>
                  </a:lnTo>
                  <a:close/>
                </a:path>
              </a:pathLst>
            </a:custGeom>
            <a:solidFill>
              <a:srgbClr val="5F6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rot="-1167990" flipH="1">
              <a:off x="-262102" y="1814836"/>
              <a:ext cx="9861" cy="15032"/>
            </a:xfrm>
            <a:custGeom>
              <a:avLst/>
              <a:gdLst/>
              <a:ahLst/>
              <a:cxnLst/>
              <a:rect l="l" t="t" r="r" b="b"/>
              <a:pathLst>
                <a:path w="267" h="407" extrusionOk="0">
                  <a:moveTo>
                    <a:pt x="266" y="406"/>
                  </a:moveTo>
                  <a:lnTo>
                    <a:pt x="0" y="0"/>
                  </a:lnTo>
                  <a:lnTo>
                    <a:pt x="0" y="0"/>
                  </a:lnTo>
                  <a:lnTo>
                    <a:pt x="266" y="406"/>
                  </a:lnTo>
                  <a:lnTo>
                    <a:pt x="266" y="406"/>
                  </a:lnTo>
                  <a:close/>
                </a:path>
              </a:pathLst>
            </a:custGeom>
            <a:solidFill>
              <a:srgbClr val="4B5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rot="-1167990" flipH="1">
              <a:off x="-286115" y="1759457"/>
              <a:ext cx="24375" cy="74532"/>
            </a:xfrm>
            <a:custGeom>
              <a:avLst/>
              <a:gdLst/>
              <a:ahLst/>
              <a:cxnLst/>
              <a:rect l="l" t="t" r="r" b="b"/>
              <a:pathLst>
                <a:path w="660" h="2018" extrusionOk="0">
                  <a:moveTo>
                    <a:pt x="660" y="1"/>
                  </a:moveTo>
                  <a:lnTo>
                    <a:pt x="660" y="1"/>
                  </a:lnTo>
                  <a:cubicBezTo>
                    <a:pt x="533" y="128"/>
                    <a:pt x="393" y="255"/>
                    <a:pt x="241" y="369"/>
                  </a:cubicBezTo>
                  <a:lnTo>
                    <a:pt x="0" y="1611"/>
                  </a:lnTo>
                  <a:lnTo>
                    <a:pt x="266" y="2017"/>
                  </a:lnTo>
                  <a:lnTo>
                    <a:pt x="660" y="1"/>
                  </a:lnTo>
                  <a:close/>
                </a:path>
              </a:pathLst>
            </a:custGeom>
            <a:solidFill>
              <a:srgbClr val="3B44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rot="-1167990" flipH="1">
              <a:off x="-193301" y="1905826"/>
              <a:ext cx="9417" cy="14552"/>
            </a:xfrm>
            <a:custGeom>
              <a:avLst/>
              <a:gdLst/>
              <a:ahLst/>
              <a:cxnLst/>
              <a:rect l="l" t="t" r="r" b="b"/>
              <a:pathLst>
                <a:path w="255" h="394" extrusionOk="0">
                  <a:moveTo>
                    <a:pt x="254" y="393"/>
                  </a:moveTo>
                  <a:lnTo>
                    <a:pt x="1" y="0"/>
                  </a:lnTo>
                  <a:lnTo>
                    <a:pt x="1" y="0"/>
                  </a:lnTo>
                  <a:lnTo>
                    <a:pt x="254" y="393"/>
                  </a:lnTo>
                  <a:lnTo>
                    <a:pt x="254" y="393"/>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rot="-1167990" flipH="1">
              <a:off x="-201803" y="1883389"/>
              <a:ext cx="14071" cy="38448"/>
            </a:xfrm>
            <a:custGeom>
              <a:avLst/>
              <a:gdLst/>
              <a:ahLst/>
              <a:cxnLst/>
              <a:rect l="l" t="t" r="r" b="b"/>
              <a:pathLst>
                <a:path w="381" h="1041" extrusionOk="0">
                  <a:moveTo>
                    <a:pt x="127" y="0"/>
                  </a:moveTo>
                  <a:lnTo>
                    <a:pt x="1" y="647"/>
                  </a:lnTo>
                  <a:lnTo>
                    <a:pt x="254" y="1040"/>
                  </a:lnTo>
                  <a:lnTo>
                    <a:pt x="381" y="394"/>
                  </a:lnTo>
                  <a:lnTo>
                    <a:pt x="127" y="0"/>
                  </a:lnTo>
                  <a:close/>
                </a:path>
              </a:pathLst>
            </a:custGeom>
            <a:solidFill>
              <a:srgbClr val="384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rot="-1167990" flipH="1">
              <a:off x="-241780" y="1791775"/>
              <a:ext cx="29545" cy="113829"/>
            </a:xfrm>
            <a:custGeom>
              <a:avLst/>
              <a:gdLst/>
              <a:ahLst/>
              <a:cxnLst/>
              <a:rect l="l" t="t" r="r" b="b"/>
              <a:pathLst>
                <a:path w="800" h="3082" extrusionOk="0">
                  <a:moveTo>
                    <a:pt x="533" y="0"/>
                  </a:moveTo>
                  <a:lnTo>
                    <a:pt x="0" y="2688"/>
                  </a:lnTo>
                  <a:lnTo>
                    <a:pt x="254" y="3082"/>
                  </a:lnTo>
                  <a:lnTo>
                    <a:pt x="799" y="393"/>
                  </a:lnTo>
                  <a:lnTo>
                    <a:pt x="533" y="0"/>
                  </a:lnTo>
                  <a:close/>
                </a:path>
              </a:pathLst>
            </a:custGeom>
            <a:solidFill>
              <a:srgbClr val="585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rot="-1167990" flipH="1">
              <a:off x="-257759" y="1797886"/>
              <a:ext cx="9898" cy="14552"/>
            </a:xfrm>
            <a:custGeom>
              <a:avLst/>
              <a:gdLst/>
              <a:ahLst/>
              <a:cxnLst/>
              <a:rect l="l" t="t" r="r" b="b"/>
              <a:pathLst>
                <a:path w="268" h="394" extrusionOk="0">
                  <a:moveTo>
                    <a:pt x="267" y="393"/>
                  </a:moveTo>
                  <a:lnTo>
                    <a:pt x="1" y="0"/>
                  </a:lnTo>
                  <a:lnTo>
                    <a:pt x="1" y="0"/>
                  </a:lnTo>
                  <a:lnTo>
                    <a:pt x="267" y="393"/>
                  </a:lnTo>
                  <a:lnTo>
                    <a:pt x="267" y="393"/>
                  </a:lnTo>
                  <a:close/>
                </a:path>
              </a:pathLst>
            </a:custGeom>
            <a:solidFill>
              <a:srgbClr val="474D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rot="-1167990" flipH="1">
              <a:off x="-271635" y="1768873"/>
              <a:ext cx="18798" cy="45945"/>
            </a:xfrm>
            <a:custGeom>
              <a:avLst/>
              <a:gdLst/>
              <a:ahLst/>
              <a:cxnLst/>
              <a:rect l="l" t="t" r="r" b="b"/>
              <a:pathLst>
                <a:path w="509" h="1244" extrusionOk="0">
                  <a:moveTo>
                    <a:pt x="508" y="1"/>
                  </a:moveTo>
                  <a:lnTo>
                    <a:pt x="508" y="1"/>
                  </a:lnTo>
                  <a:cubicBezTo>
                    <a:pt x="381" y="89"/>
                    <a:pt x="254" y="178"/>
                    <a:pt x="115" y="267"/>
                  </a:cubicBezTo>
                  <a:lnTo>
                    <a:pt x="1" y="850"/>
                  </a:lnTo>
                  <a:lnTo>
                    <a:pt x="267" y="1243"/>
                  </a:lnTo>
                  <a:lnTo>
                    <a:pt x="508" y="1"/>
                  </a:lnTo>
                  <a:close/>
                </a:path>
              </a:pathLst>
            </a:custGeom>
            <a:solidFill>
              <a:srgbClr val="384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rot="-1167990" flipH="1">
              <a:off x="-298087" y="1300072"/>
              <a:ext cx="228087" cy="247048"/>
            </a:xfrm>
            <a:custGeom>
              <a:avLst/>
              <a:gdLst/>
              <a:ahLst/>
              <a:cxnLst/>
              <a:rect l="l" t="t" r="r" b="b"/>
              <a:pathLst>
                <a:path w="6176" h="6689" extrusionOk="0">
                  <a:moveTo>
                    <a:pt x="2131" y="0"/>
                  </a:moveTo>
                  <a:cubicBezTo>
                    <a:pt x="1747" y="0"/>
                    <a:pt x="1359" y="109"/>
                    <a:pt x="1015" y="336"/>
                  </a:cubicBezTo>
                  <a:lnTo>
                    <a:pt x="1015" y="349"/>
                  </a:lnTo>
                  <a:cubicBezTo>
                    <a:pt x="749" y="514"/>
                    <a:pt x="546" y="742"/>
                    <a:pt x="394" y="983"/>
                  </a:cubicBezTo>
                  <a:cubicBezTo>
                    <a:pt x="13" y="1642"/>
                    <a:pt x="0" y="2492"/>
                    <a:pt x="444" y="3164"/>
                  </a:cubicBezTo>
                  <a:lnTo>
                    <a:pt x="1750" y="5117"/>
                  </a:lnTo>
                  <a:lnTo>
                    <a:pt x="1903" y="5358"/>
                  </a:lnTo>
                  <a:lnTo>
                    <a:pt x="2790" y="6689"/>
                  </a:lnTo>
                  <a:lnTo>
                    <a:pt x="6176" y="4432"/>
                  </a:lnTo>
                  <a:lnTo>
                    <a:pt x="3995" y="1148"/>
                  </a:lnTo>
                  <a:lnTo>
                    <a:pt x="3830" y="907"/>
                  </a:lnTo>
                  <a:cubicBezTo>
                    <a:pt x="3754" y="793"/>
                    <a:pt x="3678" y="691"/>
                    <a:pt x="3576" y="602"/>
                  </a:cubicBezTo>
                  <a:cubicBezTo>
                    <a:pt x="3192" y="211"/>
                    <a:pt x="2666" y="0"/>
                    <a:pt x="21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rot="-1167990" flipH="1">
              <a:off x="-193907" y="1341414"/>
              <a:ext cx="53882" cy="47423"/>
            </a:xfrm>
            <a:custGeom>
              <a:avLst/>
              <a:gdLst/>
              <a:ahLst/>
              <a:cxnLst/>
              <a:rect l="l" t="t" r="r" b="b"/>
              <a:pathLst>
                <a:path w="1459" h="1284" extrusionOk="0">
                  <a:moveTo>
                    <a:pt x="702" y="1"/>
                  </a:moveTo>
                  <a:cubicBezTo>
                    <a:pt x="584" y="1"/>
                    <a:pt x="467" y="33"/>
                    <a:pt x="368" y="101"/>
                  </a:cubicBezTo>
                  <a:cubicBezTo>
                    <a:pt x="76" y="304"/>
                    <a:pt x="0" y="709"/>
                    <a:pt x="191" y="1001"/>
                  </a:cubicBezTo>
                  <a:cubicBezTo>
                    <a:pt x="327" y="1183"/>
                    <a:pt x="536" y="1284"/>
                    <a:pt x="752" y="1284"/>
                  </a:cubicBezTo>
                  <a:cubicBezTo>
                    <a:pt x="776" y="1284"/>
                    <a:pt x="800" y="1283"/>
                    <a:pt x="825" y="1280"/>
                  </a:cubicBezTo>
                  <a:cubicBezTo>
                    <a:pt x="913" y="1267"/>
                    <a:pt x="1002" y="1229"/>
                    <a:pt x="1078" y="1179"/>
                  </a:cubicBezTo>
                  <a:cubicBezTo>
                    <a:pt x="1370" y="976"/>
                    <a:pt x="1459" y="583"/>
                    <a:pt x="1256" y="291"/>
                  </a:cubicBezTo>
                  <a:cubicBezTo>
                    <a:pt x="1205" y="202"/>
                    <a:pt x="1129" y="139"/>
                    <a:pt x="1053" y="101"/>
                  </a:cubicBezTo>
                  <a:cubicBezTo>
                    <a:pt x="949" y="36"/>
                    <a:pt x="825" y="1"/>
                    <a:pt x="702" y="1"/>
                  </a:cubicBezTo>
                  <a:close/>
                </a:path>
              </a:pathLst>
            </a:custGeom>
            <a:solidFill>
              <a:srgbClr val="4B5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rot="-1167990" flipH="1">
              <a:off x="-192887" y="1347504"/>
              <a:ext cx="38888" cy="43581"/>
            </a:xfrm>
            <a:custGeom>
              <a:avLst/>
              <a:gdLst/>
              <a:ahLst/>
              <a:cxnLst/>
              <a:rect l="l" t="t" r="r" b="b"/>
              <a:pathLst>
                <a:path w="1053" h="1180" extrusionOk="0">
                  <a:moveTo>
                    <a:pt x="647" y="1"/>
                  </a:moveTo>
                  <a:cubicBezTo>
                    <a:pt x="558" y="1"/>
                    <a:pt x="457" y="39"/>
                    <a:pt x="368" y="89"/>
                  </a:cubicBezTo>
                  <a:cubicBezTo>
                    <a:pt x="76" y="292"/>
                    <a:pt x="0" y="685"/>
                    <a:pt x="203" y="977"/>
                  </a:cubicBezTo>
                  <a:cubicBezTo>
                    <a:pt x="254" y="1066"/>
                    <a:pt x="330" y="1142"/>
                    <a:pt x="419" y="1180"/>
                  </a:cubicBezTo>
                  <a:cubicBezTo>
                    <a:pt x="507" y="1167"/>
                    <a:pt x="596" y="1129"/>
                    <a:pt x="672" y="1079"/>
                  </a:cubicBezTo>
                  <a:cubicBezTo>
                    <a:pt x="964" y="876"/>
                    <a:pt x="1053" y="483"/>
                    <a:pt x="850" y="191"/>
                  </a:cubicBezTo>
                  <a:cubicBezTo>
                    <a:pt x="799" y="102"/>
                    <a:pt x="723" y="39"/>
                    <a:pt x="647" y="1"/>
                  </a:cubicBezTo>
                  <a:close/>
                </a:path>
              </a:pathLst>
            </a:custGeom>
            <a:solidFill>
              <a:srgbClr val="3F4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rot="-1167990" flipH="1">
              <a:off x="322545" y="2550470"/>
              <a:ext cx="65368" cy="158999"/>
            </a:xfrm>
            <a:custGeom>
              <a:avLst/>
              <a:gdLst/>
              <a:ahLst/>
              <a:cxnLst/>
              <a:rect l="l" t="t" r="r" b="b"/>
              <a:pathLst>
                <a:path w="1770" h="4305" extrusionOk="0">
                  <a:moveTo>
                    <a:pt x="198" y="0"/>
                  </a:moveTo>
                  <a:lnTo>
                    <a:pt x="160" y="951"/>
                  </a:lnTo>
                  <a:lnTo>
                    <a:pt x="134" y="1547"/>
                  </a:lnTo>
                  <a:lnTo>
                    <a:pt x="58" y="3005"/>
                  </a:lnTo>
                  <a:lnTo>
                    <a:pt x="33" y="3627"/>
                  </a:lnTo>
                  <a:lnTo>
                    <a:pt x="7" y="4096"/>
                  </a:lnTo>
                  <a:cubicBezTo>
                    <a:pt x="0" y="4228"/>
                    <a:pt x="103" y="4304"/>
                    <a:pt x="205" y="4304"/>
                  </a:cubicBezTo>
                  <a:cubicBezTo>
                    <a:pt x="280" y="4304"/>
                    <a:pt x="356" y="4263"/>
                    <a:pt x="388" y="4172"/>
                  </a:cubicBezTo>
                  <a:lnTo>
                    <a:pt x="540" y="3715"/>
                  </a:lnTo>
                  <a:lnTo>
                    <a:pt x="756" y="3119"/>
                  </a:lnTo>
                  <a:lnTo>
                    <a:pt x="1237" y="1801"/>
                  </a:lnTo>
                  <a:lnTo>
                    <a:pt x="1428" y="1243"/>
                  </a:lnTo>
                  <a:lnTo>
                    <a:pt x="1770" y="317"/>
                  </a:lnTo>
                  <a:lnTo>
                    <a:pt x="1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rot="-1167990" flipH="1">
              <a:off x="-124399" y="1632770"/>
              <a:ext cx="401367" cy="1009798"/>
            </a:xfrm>
            <a:custGeom>
              <a:avLst/>
              <a:gdLst/>
              <a:ahLst/>
              <a:cxnLst/>
              <a:rect l="l" t="t" r="r" b="b"/>
              <a:pathLst>
                <a:path w="10868" h="27341" extrusionOk="0">
                  <a:moveTo>
                    <a:pt x="4933" y="0"/>
                  </a:moveTo>
                  <a:lnTo>
                    <a:pt x="128" y="24118"/>
                  </a:lnTo>
                  <a:cubicBezTo>
                    <a:pt x="1" y="24739"/>
                    <a:pt x="115" y="25360"/>
                    <a:pt x="406" y="25880"/>
                  </a:cubicBezTo>
                  <a:cubicBezTo>
                    <a:pt x="749" y="26464"/>
                    <a:pt x="1332" y="26920"/>
                    <a:pt x="2055" y="27072"/>
                  </a:cubicBezTo>
                  <a:lnTo>
                    <a:pt x="2106" y="27098"/>
                  </a:lnTo>
                  <a:lnTo>
                    <a:pt x="3082" y="27288"/>
                  </a:lnTo>
                  <a:cubicBezTo>
                    <a:pt x="3222" y="27313"/>
                    <a:pt x="3348" y="27326"/>
                    <a:pt x="3488" y="27339"/>
                  </a:cubicBezTo>
                  <a:cubicBezTo>
                    <a:pt x="3519" y="27340"/>
                    <a:pt x="3551" y="27340"/>
                    <a:pt x="3582" y="27340"/>
                  </a:cubicBezTo>
                  <a:cubicBezTo>
                    <a:pt x="4206" y="27340"/>
                    <a:pt x="4791" y="27103"/>
                    <a:pt x="5238" y="26705"/>
                  </a:cubicBezTo>
                  <a:cubicBezTo>
                    <a:pt x="5656" y="26350"/>
                    <a:pt x="5948" y="25868"/>
                    <a:pt x="6062" y="25297"/>
                  </a:cubicBezTo>
                  <a:lnTo>
                    <a:pt x="10868" y="1179"/>
                  </a:lnTo>
                  <a:lnTo>
                    <a:pt x="49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rot="-1167990" flipH="1">
              <a:off x="-125576" y="1639674"/>
              <a:ext cx="381240" cy="992772"/>
            </a:xfrm>
            <a:custGeom>
              <a:avLst/>
              <a:gdLst/>
              <a:ahLst/>
              <a:cxnLst/>
              <a:rect l="l" t="t" r="r" b="b"/>
              <a:pathLst>
                <a:path w="10323" h="26880" extrusionOk="0">
                  <a:moveTo>
                    <a:pt x="4845" y="1"/>
                  </a:moveTo>
                  <a:lnTo>
                    <a:pt x="128" y="23662"/>
                  </a:lnTo>
                  <a:cubicBezTo>
                    <a:pt x="1" y="24283"/>
                    <a:pt x="128" y="24905"/>
                    <a:pt x="407" y="25425"/>
                  </a:cubicBezTo>
                  <a:cubicBezTo>
                    <a:pt x="762" y="26033"/>
                    <a:pt x="1370" y="26490"/>
                    <a:pt x="2106" y="26642"/>
                  </a:cubicBezTo>
                  <a:lnTo>
                    <a:pt x="3095" y="26832"/>
                  </a:lnTo>
                  <a:cubicBezTo>
                    <a:pt x="3247" y="26864"/>
                    <a:pt x="3396" y="26880"/>
                    <a:pt x="3545" y="26880"/>
                  </a:cubicBezTo>
                  <a:cubicBezTo>
                    <a:pt x="3694" y="26880"/>
                    <a:pt x="3843" y="26864"/>
                    <a:pt x="3995" y="26832"/>
                  </a:cubicBezTo>
                  <a:cubicBezTo>
                    <a:pt x="4211" y="26807"/>
                    <a:pt x="4439" y="26743"/>
                    <a:pt x="4642" y="26642"/>
                  </a:cubicBezTo>
                  <a:cubicBezTo>
                    <a:pt x="4667" y="26629"/>
                    <a:pt x="4680" y="26617"/>
                    <a:pt x="4693" y="26617"/>
                  </a:cubicBezTo>
                  <a:cubicBezTo>
                    <a:pt x="5111" y="26262"/>
                    <a:pt x="5403" y="25780"/>
                    <a:pt x="5517" y="25209"/>
                  </a:cubicBezTo>
                  <a:lnTo>
                    <a:pt x="10323" y="1091"/>
                  </a:lnTo>
                  <a:lnTo>
                    <a:pt x="48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rot="-1167990" flipH="1">
              <a:off x="-64445" y="1656351"/>
              <a:ext cx="230450" cy="884335"/>
            </a:xfrm>
            <a:custGeom>
              <a:avLst/>
              <a:gdLst/>
              <a:ahLst/>
              <a:cxnLst/>
              <a:rect l="l" t="t" r="r" b="b"/>
              <a:pathLst>
                <a:path w="6240" h="23944" extrusionOk="0">
                  <a:moveTo>
                    <a:pt x="4680" y="0"/>
                  </a:moveTo>
                  <a:lnTo>
                    <a:pt x="90" y="22977"/>
                  </a:lnTo>
                  <a:cubicBezTo>
                    <a:pt x="1" y="23408"/>
                    <a:pt x="280" y="23839"/>
                    <a:pt x="711" y="23928"/>
                  </a:cubicBezTo>
                  <a:cubicBezTo>
                    <a:pt x="765" y="23939"/>
                    <a:pt x="818" y="23944"/>
                    <a:pt x="870" y="23944"/>
                  </a:cubicBezTo>
                  <a:cubicBezTo>
                    <a:pt x="1251" y="23944"/>
                    <a:pt x="1584" y="23671"/>
                    <a:pt x="1662" y="23281"/>
                  </a:cubicBezTo>
                  <a:lnTo>
                    <a:pt x="6240" y="305"/>
                  </a:lnTo>
                  <a:lnTo>
                    <a:pt x="4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rot="-1167990" flipH="1">
              <a:off x="260603" y="2587830"/>
              <a:ext cx="9861" cy="1921"/>
            </a:xfrm>
            <a:custGeom>
              <a:avLst/>
              <a:gdLst/>
              <a:ahLst/>
              <a:cxnLst/>
              <a:rect l="l" t="t" r="r" b="b"/>
              <a:pathLst>
                <a:path w="267" h="52" extrusionOk="0">
                  <a:moveTo>
                    <a:pt x="266" y="0"/>
                  </a:moveTo>
                  <a:lnTo>
                    <a:pt x="266" y="0"/>
                  </a:lnTo>
                  <a:cubicBezTo>
                    <a:pt x="178" y="26"/>
                    <a:pt x="89" y="38"/>
                    <a:pt x="0" y="51"/>
                  </a:cubicBezTo>
                  <a:cubicBezTo>
                    <a:pt x="89" y="51"/>
                    <a:pt x="178" y="26"/>
                    <a:pt x="266" y="0"/>
                  </a:cubicBezTo>
                  <a:close/>
                </a:path>
              </a:pathLst>
            </a:custGeom>
            <a:solidFill>
              <a:srgbClr val="555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rot="-1167990" flipH="1">
              <a:off x="24029" y="2098531"/>
              <a:ext cx="96058" cy="481502"/>
            </a:xfrm>
            <a:custGeom>
              <a:avLst/>
              <a:gdLst/>
              <a:ahLst/>
              <a:cxnLst/>
              <a:rect l="l" t="t" r="r" b="b"/>
              <a:pathLst>
                <a:path w="2601" h="13037" extrusionOk="0">
                  <a:moveTo>
                    <a:pt x="2600" y="1"/>
                  </a:moveTo>
                  <a:lnTo>
                    <a:pt x="2461" y="660"/>
                  </a:lnTo>
                  <a:lnTo>
                    <a:pt x="1" y="13036"/>
                  </a:lnTo>
                  <a:lnTo>
                    <a:pt x="2600" y="1"/>
                  </a:lnTo>
                  <a:close/>
                </a:path>
              </a:pathLst>
            </a:custGeom>
            <a:solidFill>
              <a:srgbClr val="B2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rot="-1167990" flipH="1">
              <a:off x="244179" y="2589125"/>
              <a:ext cx="1440" cy="480"/>
            </a:xfrm>
            <a:custGeom>
              <a:avLst/>
              <a:gdLst/>
              <a:ahLst/>
              <a:cxnLst/>
              <a:rect l="l" t="t" r="r" b="b"/>
              <a:pathLst>
                <a:path w="39" h="13" extrusionOk="0">
                  <a:moveTo>
                    <a:pt x="1" y="13"/>
                  </a:moveTo>
                  <a:lnTo>
                    <a:pt x="1" y="13"/>
                  </a:lnTo>
                  <a:cubicBezTo>
                    <a:pt x="14" y="0"/>
                    <a:pt x="26" y="0"/>
                    <a:pt x="39" y="0"/>
                  </a:cubicBezTo>
                  <a:cubicBezTo>
                    <a:pt x="26" y="0"/>
                    <a:pt x="14" y="0"/>
                    <a:pt x="1" y="13"/>
                  </a:cubicBezTo>
                  <a:close/>
                </a:path>
              </a:pathLst>
            </a:custGeom>
            <a:solidFill>
              <a:srgbClr val="6970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rot="-1167990" flipH="1">
              <a:off x="36353" y="2119672"/>
              <a:ext cx="97424" cy="477697"/>
            </a:xfrm>
            <a:custGeom>
              <a:avLst/>
              <a:gdLst/>
              <a:ahLst/>
              <a:cxnLst/>
              <a:rect l="l" t="t" r="r" b="b"/>
              <a:pathLst>
                <a:path w="2638" h="12934" extrusionOk="0">
                  <a:moveTo>
                    <a:pt x="0" y="12934"/>
                  </a:moveTo>
                  <a:cubicBezTo>
                    <a:pt x="76" y="12756"/>
                    <a:pt x="140" y="12566"/>
                    <a:pt x="178" y="12376"/>
                  </a:cubicBezTo>
                  <a:lnTo>
                    <a:pt x="2638" y="0"/>
                  </a:lnTo>
                  <a:lnTo>
                    <a:pt x="2638" y="0"/>
                  </a:lnTo>
                  <a:lnTo>
                    <a:pt x="178" y="12376"/>
                  </a:lnTo>
                  <a:cubicBezTo>
                    <a:pt x="140" y="12566"/>
                    <a:pt x="76" y="12756"/>
                    <a:pt x="0" y="12934"/>
                  </a:cubicBezTo>
                  <a:close/>
                </a:path>
              </a:pathLst>
            </a:custGeom>
            <a:solidFill>
              <a:srgbClr val="BCE6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rot="-1167990" flipH="1">
              <a:off x="-259116" y="1776714"/>
              <a:ext cx="3287" cy="16435"/>
            </a:xfrm>
            <a:custGeom>
              <a:avLst/>
              <a:gdLst/>
              <a:ahLst/>
              <a:cxnLst/>
              <a:rect l="l" t="t" r="r" b="b"/>
              <a:pathLst>
                <a:path w="89" h="445" extrusionOk="0">
                  <a:moveTo>
                    <a:pt x="0" y="445"/>
                  </a:moveTo>
                  <a:lnTo>
                    <a:pt x="89" y="1"/>
                  </a:lnTo>
                  <a:lnTo>
                    <a:pt x="89" y="1"/>
                  </a:lnTo>
                  <a:lnTo>
                    <a:pt x="0" y="445"/>
                  </a:lnTo>
                  <a:lnTo>
                    <a:pt x="0" y="445"/>
                  </a:lnTo>
                  <a:close/>
                </a:path>
              </a:pathLst>
            </a:custGeom>
            <a:solidFill>
              <a:srgbClr val="5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rot="-1167990" flipH="1">
              <a:off x="-64295" y="1661160"/>
              <a:ext cx="6574" cy="34200"/>
            </a:xfrm>
            <a:custGeom>
              <a:avLst/>
              <a:gdLst/>
              <a:ahLst/>
              <a:cxnLst/>
              <a:rect l="l" t="t" r="r" b="b"/>
              <a:pathLst>
                <a:path w="178" h="926" extrusionOk="0">
                  <a:moveTo>
                    <a:pt x="178" y="0"/>
                  </a:moveTo>
                  <a:lnTo>
                    <a:pt x="89" y="456"/>
                  </a:lnTo>
                  <a:lnTo>
                    <a:pt x="0" y="926"/>
                  </a:lnTo>
                  <a:lnTo>
                    <a:pt x="178" y="0"/>
                  </a:lnTo>
                  <a:close/>
                </a:path>
              </a:pathLst>
            </a:custGeom>
            <a:solidFill>
              <a:srgbClr val="79A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rot="-1167990" flipH="1">
              <a:off x="-69583" y="1678909"/>
              <a:ext cx="17801" cy="34237"/>
            </a:xfrm>
            <a:custGeom>
              <a:avLst/>
              <a:gdLst/>
              <a:ahLst/>
              <a:cxnLst/>
              <a:rect l="l" t="t" r="r" b="b"/>
              <a:pathLst>
                <a:path w="482" h="927" extrusionOk="0">
                  <a:moveTo>
                    <a:pt x="89" y="0"/>
                  </a:moveTo>
                  <a:lnTo>
                    <a:pt x="0" y="470"/>
                  </a:lnTo>
                  <a:cubicBezTo>
                    <a:pt x="114" y="635"/>
                    <a:pt x="241" y="787"/>
                    <a:pt x="381" y="926"/>
                  </a:cubicBezTo>
                  <a:lnTo>
                    <a:pt x="482" y="457"/>
                  </a:lnTo>
                  <a:cubicBezTo>
                    <a:pt x="342" y="305"/>
                    <a:pt x="216" y="153"/>
                    <a:pt x="89" y="0"/>
                  </a:cubicBezTo>
                  <a:close/>
                </a:path>
              </a:pathLst>
            </a:custGeom>
            <a:solidFill>
              <a:srgbClr val="37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rot="-1167990" flipH="1">
              <a:off x="-67088" y="1662197"/>
              <a:ext cx="3324" cy="16879"/>
            </a:xfrm>
            <a:custGeom>
              <a:avLst/>
              <a:gdLst/>
              <a:ahLst/>
              <a:cxnLst/>
              <a:rect l="l" t="t" r="r" b="b"/>
              <a:pathLst>
                <a:path w="90" h="457" extrusionOk="0">
                  <a:moveTo>
                    <a:pt x="1" y="456"/>
                  </a:moveTo>
                  <a:lnTo>
                    <a:pt x="1" y="456"/>
                  </a:lnTo>
                  <a:lnTo>
                    <a:pt x="90" y="0"/>
                  </a:lnTo>
                  <a:lnTo>
                    <a:pt x="90" y="0"/>
                  </a:lnTo>
                  <a:lnTo>
                    <a:pt x="1" y="456"/>
                  </a:lnTo>
                  <a:close/>
                </a:path>
              </a:pathLst>
            </a:custGeom>
            <a:solidFill>
              <a:srgbClr val="6B9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rot="-1167990" flipH="1">
              <a:off x="-78381" y="1664134"/>
              <a:ext cx="17838" cy="33720"/>
            </a:xfrm>
            <a:custGeom>
              <a:avLst/>
              <a:gdLst/>
              <a:ahLst/>
              <a:cxnLst/>
              <a:rect l="l" t="t" r="r" b="b"/>
              <a:pathLst>
                <a:path w="483" h="913" extrusionOk="0">
                  <a:moveTo>
                    <a:pt x="90" y="0"/>
                  </a:moveTo>
                  <a:lnTo>
                    <a:pt x="1" y="456"/>
                  </a:lnTo>
                  <a:cubicBezTo>
                    <a:pt x="128" y="609"/>
                    <a:pt x="254" y="761"/>
                    <a:pt x="394" y="913"/>
                  </a:cubicBezTo>
                  <a:lnTo>
                    <a:pt x="483" y="456"/>
                  </a:lnTo>
                  <a:cubicBezTo>
                    <a:pt x="343" y="317"/>
                    <a:pt x="216" y="165"/>
                    <a:pt x="90" y="0"/>
                  </a:cubicBezTo>
                  <a:close/>
                </a:path>
              </a:pathLst>
            </a:custGeom>
            <a:solidFill>
              <a:srgbClr val="303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rot="-1167990" flipH="1">
              <a:off x="-270161" y="1434965"/>
              <a:ext cx="11744" cy="17839"/>
            </a:xfrm>
            <a:custGeom>
              <a:avLst/>
              <a:gdLst/>
              <a:ahLst/>
              <a:cxnLst/>
              <a:rect l="l" t="t" r="r" b="b"/>
              <a:pathLst>
                <a:path w="318" h="483" extrusionOk="0">
                  <a:moveTo>
                    <a:pt x="317" y="482"/>
                  </a:moveTo>
                  <a:lnTo>
                    <a:pt x="0" y="1"/>
                  </a:lnTo>
                  <a:lnTo>
                    <a:pt x="0" y="1"/>
                  </a:lnTo>
                  <a:lnTo>
                    <a:pt x="317" y="482"/>
                  </a:lnTo>
                  <a:lnTo>
                    <a:pt x="317" y="482"/>
                  </a:lnTo>
                  <a:close/>
                </a:path>
              </a:pathLst>
            </a:custGeom>
            <a:solidFill>
              <a:srgbClr val="93C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rot="-1167990" flipH="1">
              <a:off x="-258548" y="1421232"/>
              <a:ext cx="132103" cy="90413"/>
            </a:xfrm>
            <a:custGeom>
              <a:avLst/>
              <a:gdLst/>
              <a:ahLst/>
              <a:cxnLst/>
              <a:rect l="l" t="t" r="r" b="b"/>
              <a:pathLst>
                <a:path w="3577" h="2448" extrusionOk="0">
                  <a:moveTo>
                    <a:pt x="3424" y="1"/>
                  </a:moveTo>
                  <a:cubicBezTo>
                    <a:pt x="2486" y="102"/>
                    <a:pt x="1624" y="482"/>
                    <a:pt x="939" y="1078"/>
                  </a:cubicBezTo>
                  <a:lnTo>
                    <a:pt x="926" y="1091"/>
                  </a:lnTo>
                  <a:cubicBezTo>
                    <a:pt x="774" y="1230"/>
                    <a:pt x="622" y="1383"/>
                    <a:pt x="470" y="1547"/>
                  </a:cubicBezTo>
                  <a:lnTo>
                    <a:pt x="470" y="1560"/>
                  </a:lnTo>
                  <a:cubicBezTo>
                    <a:pt x="330" y="1725"/>
                    <a:pt x="203" y="1903"/>
                    <a:pt x="77" y="2093"/>
                  </a:cubicBezTo>
                  <a:lnTo>
                    <a:pt x="77" y="2105"/>
                  </a:lnTo>
                  <a:cubicBezTo>
                    <a:pt x="51" y="2143"/>
                    <a:pt x="26" y="2181"/>
                    <a:pt x="1" y="2220"/>
                  </a:cubicBezTo>
                  <a:lnTo>
                    <a:pt x="165" y="2448"/>
                  </a:lnTo>
                  <a:cubicBezTo>
                    <a:pt x="875" y="1218"/>
                    <a:pt x="2156" y="394"/>
                    <a:pt x="3576" y="241"/>
                  </a:cubicBezTo>
                  <a:lnTo>
                    <a:pt x="34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rot="-1167990" flipH="1">
              <a:off x="-405374" y="1449130"/>
              <a:ext cx="357345" cy="331478"/>
            </a:xfrm>
            <a:custGeom>
              <a:avLst/>
              <a:gdLst/>
              <a:ahLst/>
              <a:cxnLst/>
              <a:rect l="l" t="t" r="r" b="b"/>
              <a:pathLst>
                <a:path w="9676" h="8975" extrusionOk="0">
                  <a:moveTo>
                    <a:pt x="4883" y="0"/>
                  </a:moveTo>
                  <a:cubicBezTo>
                    <a:pt x="2860" y="0"/>
                    <a:pt x="1044" y="1367"/>
                    <a:pt x="546" y="3372"/>
                  </a:cubicBezTo>
                  <a:lnTo>
                    <a:pt x="533" y="3435"/>
                  </a:lnTo>
                  <a:cubicBezTo>
                    <a:pt x="508" y="3486"/>
                    <a:pt x="495" y="3550"/>
                    <a:pt x="495" y="3600"/>
                  </a:cubicBezTo>
                  <a:cubicBezTo>
                    <a:pt x="1" y="6035"/>
                    <a:pt x="1586" y="8393"/>
                    <a:pt x="4008" y="8888"/>
                  </a:cubicBezTo>
                  <a:cubicBezTo>
                    <a:pt x="4304" y="8946"/>
                    <a:pt x="4598" y="8975"/>
                    <a:pt x="4889" y="8975"/>
                  </a:cubicBezTo>
                  <a:cubicBezTo>
                    <a:pt x="6988" y="8975"/>
                    <a:pt x="8861" y="7501"/>
                    <a:pt x="9295" y="5363"/>
                  </a:cubicBezTo>
                  <a:cubicBezTo>
                    <a:pt x="9308" y="5312"/>
                    <a:pt x="9308" y="5249"/>
                    <a:pt x="9321" y="5185"/>
                  </a:cubicBezTo>
                  <a:lnTo>
                    <a:pt x="9333" y="5135"/>
                  </a:lnTo>
                  <a:cubicBezTo>
                    <a:pt x="9676" y="2789"/>
                    <a:pt x="8116" y="557"/>
                    <a:pt x="5770" y="88"/>
                  </a:cubicBezTo>
                  <a:cubicBezTo>
                    <a:pt x="5472" y="29"/>
                    <a:pt x="5176" y="0"/>
                    <a:pt x="4883" y="0"/>
                  </a:cubicBezTo>
                  <a:close/>
                </a:path>
              </a:pathLst>
            </a:custGeom>
            <a:solidFill>
              <a:srgbClr val="2016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rot="-1167990" flipH="1">
              <a:off x="-393424" y="1455206"/>
              <a:ext cx="339988" cy="316778"/>
            </a:xfrm>
            <a:custGeom>
              <a:avLst/>
              <a:gdLst/>
              <a:ahLst/>
              <a:cxnLst/>
              <a:rect l="l" t="t" r="r" b="b"/>
              <a:pathLst>
                <a:path w="9206" h="8577" extrusionOk="0">
                  <a:moveTo>
                    <a:pt x="4768" y="0"/>
                  </a:moveTo>
                  <a:cubicBezTo>
                    <a:pt x="4553" y="0"/>
                    <a:pt x="4341" y="16"/>
                    <a:pt x="4134" y="44"/>
                  </a:cubicBezTo>
                  <a:cubicBezTo>
                    <a:pt x="2359" y="260"/>
                    <a:pt x="824" y="1566"/>
                    <a:pt x="355" y="3379"/>
                  </a:cubicBezTo>
                  <a:lnTo>
                    <a:pt x="355" y="3430"/>
                  </a:lnTo>
                  <a:cubicBezTo>
                    <a:pt x="0" y="5788"/>
                    <a:pt x="1560" y="8020"/>
                    <a:pt x="3906" y="8489"/>
                  </a:cubicBezTo>
                  <a:cubicBezTo>
                    <a:pt x="4202" y="8548"/>
                    <a:pt x="4499" y="8577"/>
                    <a:pt x="4791" y="8577"/>
                  </a:cubicBezTo>
                  <a:cubicBezTo>
                    <a:pt x="6619" y="8577"/>
                    <a:pt x="8285" y="7456"/>
                    <a:pt x="8952" y="5750"/>
                  </a:cubicBezTo>
                  <a:cubicBezTo>
                    <a:pt x="9028" y="5573"/>
                    <a:pt x="9092" y="5382"/>
                    <a:pt x="9143" y="5192"/>
                  </a:cubicBezTo>
                  <a:lnTo>
                    <a:pt x="9155" y="5129"/>
                  </a:lnTo>
                  <a:cubicBezTo>
                    <a:pt x="9206" y="4761"/>
                    <a:pt x="9206" y="4393"/>
                    <a:pt x="9168" y="4038"/>
                  </a:cubicBezTo>
                  <a:cubicBezTo>
                    <a:pt x="9003" y="2301"/>
                    <a:pt x="7811" y="779"/>
                    <a:pt x="6112" y="222"/>
                  </a:cubicBezTo>
                  <a:cubicBezTo>
                    <a:pt x="5934" y="171"/>
                    <a:pt x="5770" y="120"/>
                    <a:pt x="5592" y="82"/>
                  </a:cubicBezTo>
                  <a:cubicBezTo>
                    <a:pt x="5316" y="25"/>
                    <a:pt x="5040" y="0"/>
                    <a:pt x="4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rot="-1167990" flipH="1">
              <a:off x="-397675" y="1448863"/>
              <a:ext cx="340468" cy="316631"/>
            </a:xfrm>
            <a:custGeom>
              <a:avLst/>
              <a:gdLst/>
              <a:ahLst/>
              <a:cxnLst/>
              <a:rect l="l" t="t" r="r" b="b"/>
              <a:pathLst>
                <a:path w="9219" h="8573" extrusionOk="0">
                  <a:moveTo>
                    <a:pt x="4712" y="0"/>
                  </a:moveTo>
                  <a:cubicBezTo>
                    <a:pt x="4516" y="0"/>
                    <a:pt x="4323" y="14"/>
                    <a:pt x="4134" y="39"/>
                  </a:cubicBezTo>
                  <a:cubicBezTo>
                    <a:pt x="2359" y="267"/>
                    <a:pt x="824" y="1561"/>
                    <a:pt x="368" y="3374"/>
                  </a:cubicBezTo>
                  <a:lnTo>
                    <a:pt x="355" y="3437"/>
                  </a:lnTo>
                  <a:cubicBezTo>
                    <a:pt x="0" y="5783"/>
                    <a:pt x="1560" y="8015"/>
                    <a:pt x="3918" y="8484"/>
                  </a:cubicBezTo>
                  <a:cubicBezTo>
                    <a:pt x="4215" y="8543"/>
                    <a:pt x="4511" y="8572"/>
                    <a:pt x="4803" y="8572"/>
                  </a:cubicBezTo>
                  <a:cubicBezTo>
                    <a:pt x="6628" y="8572"/>
                    <a:pt x="8285" y="7451"/>
                    <a:pt x="8952" y="5745"/>
                  </a:cubicBezTo>
                  <a:cubicBezTo>
                    <a:pt x="9028" y="5568"/>
                    <a:pt x="9092" y="5377"/>
                    <a:pt x="9143" y="5187"/>
                  </a:cubicBezTo>
                  <a:lnTo>
                    <a:pt x="9155" y="5137"/>
                  </a:lnTo>
                  <a:cubicBezTo>
                    <a:pt x="9206" y="4756"/>
                    <a:pt x="9219" y="4401"/>
                    <a:pt x="9168" y="4046"/>
                  </a:cubicBezTo>
                  <a:lnTo>
                    <a:pt x="9168" y="4033"/>
                  </a:lnTo>
                  <a:cubicBezTo>
                    <a:pt x="9003" y="2296"/>
                    <a:pt x="7811" y="775"/>
                    <a:pt x="6112" y="217"/>
                  </a:cubicBezTo>
                  <a:cubicBezTo>
                    <a:pt x="5935" y="166"/>
                    <a:pt x="5770" y="115"/>
                    <a:pt x="5592" y="90"/>
                  </a:cubicBezTo>
                  <a:cubicBezTo>
                    <a:pt x="5297" y="29"/>
                    <a:pt x="5002" y="0"/>
                    <a:pt x="4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rot="-1167990" flipH="1">
              <a:off x="-306565" y="1540468"/>
              <a:ext cx="159284" cy="148953"/>
            </a:xfrm>
            <a:custGeom>
              <a:avLst/>
              <a:gdLst/>
              <a:ahLst/>
              <a:cxnLst/>
              <a:rect l="l" t="t" r="r" b="b"/>
              <a:pathLst>
                <a:path w="4313" h="4033" extrusionOk="0">
                  <a:moveTo>
                    <a:pt x="2195" y="863"/>
                  </a:moveTo>
                  <a:cubicBezTo>
                    <a:pt x="2271" y="863"/>
                    <a:pt x="2347" y="876"/>
                    <a:pt x="2423" y="888"/>
                  </a:cubicBezTo>
                  <a:cubicBezTo>
                    <a:pt x="2854" y="977"/>
                    <a:pt x="3184" y="1294"/>
                    <a:pt x="3298" y="1687"/>
                  </a:cubicBezTo>
                  <a:cubicBezTo>
                    <a:pt x="3336" y="1801"/>
                    <a:pt x="3348" y="1903"/>
                    <a:pt x="3348" y="2017"/>
                  </a:cubicBezTo>
                  <a:cubicBezTo>
                    <a:pt x="3348" y="2093"/>
                    <a:pt x="3336" y="2156"/>
                    <a:pt x="3323" y="2232"/>
                  </a:cubicBezTo>
                  <a:cubicBezTo>
                    <a:pt x="3222" y="2778"/>
                    <a:pt x="2740" y="3158"/>
                    <a:pt x="2207" y="3158"/>
                  </a:cubicBezTo>
                  <a:cubicBezTo>
                    <a:pt x="2131" y="3158"/>
                    <a:pt x="2055" y="3145"/>
                    <a:pt x="1979" y="3133"/>
                  </a:cubicBezTo>
                  <a:cubicBezTo>
                    <a:pt x="1789" y="3095"/>
                    <a:pt x="1624" y="3006"/>
                    <a:pt x="1484" y="2892"/>
                  </a:cubicBezTo>
                  <a:cubicBezTo>
                    <a:pt x="1155" y="2638"/>
                    <a:pt x="990" y="2220"/>
                    <a:pt x="1079" y="1789"/>
                  </a:cubicBezTo>
                  <a:cubicBezTo>
                    <a:pt x="1193" y="1243"/>
                    <a:pt x="1662" y="863"/>
                    <a:pt x="2195" y="863"/>
                  </a:cubicBezTo>
                  <a:close/>
                  <a:moveTo>
                    <a:pt x="2207" y="1"/>
                  </a:moveTo>
                  <a:cubicBezTo>
                    <a:pt x="2055" y="1"/>
                    <a:pt x="1903" y="13"/>
                    <a:pt x="1763" y="51"/>
                  </a:cubicBezTo>
                  <a:cubicBezTo>
                    <a:pt x="1763" y="51"/>
                    <a:pt x="1751" y="51"/>
                    <a:pt x="1751" y="39"/>
                  </a:cubicBezTo>
                  <a:cubicBezTo>
                    <a:pt x="1003" y="216"/>
                    <a:pt x="381" y="812"/>
                    <a:pt x="216" y="1624"/>
                  </a:cubicBezTo>
                  <a:cubicBezTo>
                    <a:pt x="1" y="2714"/>
                    <a:pt x="711" y="3767"/>
                    <a:pt x="1801" y="3995"/>
                  </a:cubicBezTo>
                  <a:cubicBezTo>
                    <a:pt x="1941" y="4020"/>
                    <a:pt x="2068" y="4033"/>
                    <a:pt x="2207" y="4033"/>
                  </a:cubicBezTo>
                  <a:cubicBezTo>
                    <a:pt x="2993" y="4033"/>
                    <a:pt x="3716" y="3564"/>
                    <a:pt x="4046" y="2828"/>
                  </a:cubicBezTo>
                  <a:cubicBezTo>
                    <a:pt x="4084" y="2740"/>
                    <a:pt x="4122" y="2638"/>
                    <a:pt x="4147" y="2537"/>
                  </a:cubicBezTo>
                  <a:cubicBezTo>
                    <a:pt x="4160" y="2499"/>
                    <a:pt x="4173" y="2448"/>
                    <a:pt x="4173" y="2410"/>
                  </a:cubicBezTo>
                  <a:cubicBezTo>
                    <a:pt x="4312" y="1763"/>
                    <a:pt x="4109" y="1129"/>
                    <a:pt x="3716" y="673"/>
                  </a:cubicBezTo>
                  <a:cubicBezTo>
                    <a:pt x="3425" y="356"/>
                    <a:pt x="3044" y="128"/>
                    <a:pt x="2600" y="39"/>
                  </a:cubicBezTo>
                  <a:cubicBezTo>
                    <a:pt x="2461" y="13"/>
                    <a:pt x="2334" y="1"/>
                    <a:pt x="22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rot="-1167990" flipH="1">
              <a:off x="-267794" y="1544901"/>
              <a:ext cx="31428" cy="1921"/>
            </a:xfrm>
            <a:custGeom>
              <a:avLst/>
              <a:gdLst/>
              <a:ahLst/>
              <a:cxnLst/>
              <a:rect l="l" t="t" r="r" b="b"/>
              <a:pathLst>
                <a:path w="851" h="52" extrusionOk="0">
                  <a:moveTo>
                    <a:pt x="445" y="1"/>
                  </a:moveTo>
                  <a:cubicBezTo>
                    <a:pt x="292" y="1"/>
                    <a:pt x="153" y="13"/>
                    <a:pt x="1" y="39"/>
                  </a:cubicBezTo>
                  <a:cubicBezTo>
                    <a:pt x="1" y="51"/>
                    <a:pt x="13" y="51"/>
                    <a:pt x="13" y="51"/>
                  </a:cubicBezTo>
                  <a:cubicBezTo>
                    <a:pt x="151" y="14"/>
                    <a:pt x="301" y="1"/>
                    <a:pt x="451" y="1"/>
                  </a:cubicBezTo>
                  <a:lnTo>
                    <a:pt x="451" y="1"/>
                  </a:lnTo>
                  <a:cubicBezTo>
                    <a:pt x="588" y="1"/>
                    <a:pt x="713" y="14"/>
                    <a:pt x="850" y="39"/>
                  </a:cubicBezTo>
                  <a:cubicBezTo>
                    <a:pt x="711" y="13"/>
                    <a:pt x="584" y="1"/>
                    <a:pt x="457" y="1"/>
                  </a:cubicBezTo>
                  <a:cubicBezTo>
                    <a:pt x="455" y="1"/>
                    <a:pt x="453" y="1"/>
                    <a:pt x="451" y="1"/>
                  </a:cubicBezTo>
                  <a:lnTo>
                    <a:pt x="451" y="1"/>
                  </a:lnTo>
                  <a:cubicBezTo>
                    <a:pt x="449" y="1"/>
                    <a:pt x="447" y="1"/>
                    <a:pt x="445" y="1"/>
                  </a:cubicBezTo>
                  <a:close/>
                </a:path>
              </a:pathLst>
            </a:custGeom>
            <a:solidFill>
              <a:srgbClr val="502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rot="-1167990" flipH="1">
              <a:off x="-270823" y="1572437"/>
              <a:ext cx="85274" cy="74975"/>
            </a:xfrm>
            <a:custGeom>
              <a:avLst/>
              <a:gdLst/>
              <a:ahLst/>
              <a:cxnLst/>
              <a:rect l="l" t="t" r="r" b="b"/>
              <a:pathLst>
                <a:path w="2309" h="2030" extrusionOk="0">
                  <a:moveTo>
                    <a:pt x="1206" y="1"/>
                  </a:moveTo>
                  <a:cubicBezTo>
                    <a:pt x="673" y="1"/>
                    <a:pt x="204" y="381"/>
                    <a:pt x="90" y="927"/>
                  </a:cubicBezTo>
                  <a:cubicBezTo>
                    <a:pt x="1" y="1358"/>
                    <a:pt x="166" y="1776"/>
                    <a:pt x="495" y="2030"/>
                  </a:cubicBezTo>
                  <a:cubicBezTo>
                    <a:pt x="432" y="1865"/>
                    <a:pt x="432" y="1675"/>
                    <a:pt x="470" y="1497"/>
                  </a:cubicBezTo>
                  <a:cubicBezTo>
                    <a:pt x="572" y="952"/>
                    <a:pt x="1053" y="572"/>
                    <a:pt x="1586" y="572"/>
                  </a:cubicBezTo>
                  <a:cubicBezTo>
                    <a:pt x="1662" y="572"/>
                    <a:pt x="1738" y="584"/>
                    <a:pt x="1814" y="597"/>
                  </a:cubicBezTo>
                  <a:cubicBezTo>
                    <a:pt x="2004" y="635"/>
                    <a:pt x="2169" y="711"/>
                    <a:pt x="2309" y="825"/>
                  </a:cubicBezTo>
                  <a:cubicBezTo>
                    <a:pt x="2195" y="432"/>
                    <a:pt x="1865" y="115"/>
                    <a:pt x="1434" y="26"/>
                  </a:cubicBezTo>
                  <a:cubicBezTo>
                    <a:pt x="1358" y="14"/>
                    <a:pt x="1282" y="1"/>
                    <a:pt x="1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rot="-1167990" flipH="1">
              <a:off x="-267039" y="1595613"/>
              <a:ext cx="71203" cy="63747"/>
            </a:xfrm>
            <a:custGeom>
              <a:avLst/>
              <a:gdLst/>
              <a:ahLst/>
              <a:cxnLst/>
              <a:rect l="l" t="t" r="r" b="b"/>
              <a:pathLst>
                <a:path w="1928" h="1726" extrusionOk="0">
                  <a:moveTo>
                    <a:pt x="1154" y="1"/>
                  </a:moveTo>
                  <a:cubicBezTo>
                    <a:pt x="621" y="1"/>
                    <a:pt x="140" y="381"/>
                    <a:pt x="38" y="926"/>
                  </a:cubicBezTo>
                  <a:cubicBezTo>
                    <a:pt x="0" y="1104"/>
                    <a:pt x="0" y="1294"/>
                    <a:pt x="63" y="1459"/>
                  </a:cubicBezTo>
                  <a:cubicBezTo>
                    <a:pt x="203" y="1573"/>
                    <a:pt x="368" y="1662"/>
                    <a:pt x="558" y="1700"/>
                  </a:cubicBezTo>
                  <a:cubicBezTo>
                    <a:pt x="634" y="1712"/>
                    <a:pt x="710" y="1725"/>
                    <a:pt x="786" y="1725"/>
                  </a:cubicBezTo>
                  <a:cubicBezTo>
                    <a:pt x="1319" y="1725"/>
                    <a:pt x="1801" y="1345"/>
                    <a:pt x="1902" y="799"/>
                  </a:cubicBezTo>
                  <a:cubicBezTo>
                    <a:pt x="1915" y="723"/>
                    <a:pt x="1927" y="660"/>
                    <a:pt x="1927" y="584"/>
                  </a:cubicBezTo>
                  <a:cubicBezTo>
                    <a:pt x="1927" y="470"/>
                    <a:pt x="1915" y="368"/>
                    <a:pt x="1877" y="254"/>
                  </a:cubicBezTo>
                  <a:cubicBezTo>
                    <a:pt x="1737" y="140"/>
                    <a:pt x="1572" y="64"/>
                    <a:pt x="1382" y="26"/>
                  </a:cubicBezTo>
                  <a:cubicBezTo>
                    <a:pt x="1306" y="13"/>
                    <a:pt x="1230" y="1"/>
                    <a:pt x="1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
          <p:cNvGrpSpPr/>
          <p:nvPr/>
        </p:nvGrpSpPr>
        <p:grpSpPr>
          <a:xfrm>
            <a:off x="702332" y="4351663"/>
            <a:ext cx="590144" cy="691951"/>
            <a:chOff x="702332" y="4351663"/>
            <a:chExt cx="590144" cy="691951"/>
          </a:xfrm>
        </p:grpSpPr>
        <p:grpSp>
          <p:nvGrpSpPr>
            <p:cNvPr id="428" name="Google Shape;428;p3"/>
            <p:cNvGrpSpPr/>
            <p:nvPr/>
          </p:nvGrpSpPr>
          <p:grpSpPr>
            <a:xfrm>
              <a:off x="737710" y="4537871"/>
              <a:ext cx="554766" cy="505744"/>
              <a:chOff x="737710" y="4537871"/>
              <a:chExt cx="554766" cy="505744"/>
            </a:xfrm>
          </p:grpSpPr>
          <p:sp>
            <p:nvSpPr>
              <p:cNvPr id="429" name="Google Shape;429;p3"/>
              <p:cNvSpPr/>
              <p:nvPr/>
            </p:nvSpPr>
            <p:spPr>
              <a:xfrm flipH="1">
                <a:off x="1047214" y="4537871"/>
                <a:ext cx="245262" cy="380320"/>
              </a:xfrm>
              <a:custGeom>
                <a:avLst/>
                <a:gdLst/>
                <a:ahLst/>
                <a:cxnLst/>
                <a:rect l="l" t="t" r="r" b="b"/>
                <a:pathLst>
                  <a:path w="6150" h="9536" extrusionOk="0">
                    <a:moveTo>
                      <a:pt x="659" y="0"/>
                    </a:moveTo>
                    <a:cubicBezTo>
                      <a:pt x="304" y="545"/>
                      <a:pt x="140" y="1167"/>
                      <a:pt x="178" y="1801"/>
                    </a:cubicBezTo>
                    <a:cubicBezTo>
                      <a:pt x="140" y="1991"/>
                      <a:pt x="114" y="2181"/>
                      <a:pt x="114" y="2371"/>
                    </a:cubicBezTo>
                    <a:cubicBezTo>
                      <a:pt x="0" y="3208"/>
                      <a:pt x="228" y="4096"/>
                      <a:pt x="824" y="4781"/>
                    </a:cubicBezTo>
                    <a:lnTo>
                      <a:pt x="4945" y="9536"/>
                    </a:lnTo>
                    <a:lnTo>
                      <a:pt x="6150" y="8623"/>
                    </a:lnTo>
                    <a:lnTo>
                      <a:pt x="1712" y="3513"/>
                    </a:lnTo>
                    <a:cubicBezTo>
                      <a:pt x="1065" y="2765"/>
                      <a:pt x="786" y="1839"/>
                      <a:pt x="824" y="926"/>
                    </a:cubicBezTo>
                    <a:cubicBezTo>
                      <a:pt x="723" y="634"/>
                      <a:pt x="659" y="317"/>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flipH="1">
                <a:off x="737710" y="4837741"/>
                <a:ext cx="357564" cy="205873"/>
              </a:xfrm>
              <a:custGeom>
                <a:avLst/>
                <a:gdLst/>
                <a:ahLst/>
                <a:cxnLst/>
                <a:rect l="l" t="t" r="r" b="b"/>
                <a:pathLst>
                  <a:path w="8966" h="5162" extrusionOk="0">
                    <a:moveTo>
                      <a:pt x="8965" y="1"/>
                    </a:moveTo>
                    <a:cubicBezTo>
                      <a:pt x="8965" y="1"/>
                      <a:pt x="8953" y="1"/>
                      <a:pt x="8953" y="13"/>
                    </a:cubicBezTo>
                    <a:cubicBezTo>
                      <a:pt x="8953" y="20"/>
                      <a:pt x="8953" y="26"/>
                      <a:pt x="8954" y="32"/>
                    </a:cubicBezTo>
                    <a:lnTo>
                      <a:pt x="8954" y="32"/>
                    </a:lnTo>
                    <a:cubicBezTo>
                      <a:pt x="8958" y="22"/>
                      <a:pt x="8962" y="11"/>
                      <a:pt x="8965" y="1"/>
                    </a:cubicBezTo>
                    <a:close/>
                    <a:moveTo>
                      <a:pt x="8954" y="32"/>
                    </a:moveTo>
                    <a:lnTo>
                      <a:pt x="8954" y="32"/>
                    </a:lnTo>
                    <a:cubicBezTo>
                      <a:pt x="8749" y="591"/>
                      <a:pt x="8398" y="1112"/>
                      <a:pt x="7913" y="1535"/>
                    </a:cubicBezTo>
                    <a:lnTo>
                      <a:pt x="7051" y="2283"/>
                    </a:lnTo>
                    <a:cubicBezTo>
                      <a:pt x="6353" y="2892"/>
                      <a:pt x="5504" y="3183"/>
                      <a:pt x="4667" y="3183"/>
                    </a:cubicBezTo>
                    <a:cubicBezTo>
                      <a:pt x="3640" y="3183"/>
                      <a:pt x="2625" y="2752"/>
                      <a:pt x="1915" y="1928"/>
                    </a:cubicBezTo>
                    <a:lnTo>
                      <a:pt x="1205" y="1104"/>
                    </a:lnTo>
                    <a:lnTo>
                      <a:pt x="0" y="2017"/>
                    </a:lnTo>
                    <a:lnTo>
                      <a:pt x="305" y="2372"/>
                    </a:lnTo>
                    <a:lnTo>
                      <a:pt x="672" y="2790"/>
                    </a:lnTo>
                    <a:lnTo>
                      <a:pt x="1826" y="4122"/>
                    </a:lnTo>
                    <a:cubicBezTo>
                      <a:pt x="2435" y="4806"/>
                      <a:pt x="3272" y="5161"/>
                      <a:pt x="4121" y="5161"/>
                    </a:cubicBezTo>
                    <a:cubicBezTo>
                      <a:pt x="4679" y="5161"/>
                      <a:pt x="5237" y="5009"/>
                      <a:pt x="5719" y="4692"/>
                    </a:cubicBezTo>
                    <a:cubicBezTo>
                      <a:pt x="5719" y="4680"/>
                      <a:pt x="5719" y="4654"/>
                      <a:pt x="5719" y="4629"/>
                    </a:cubicBezTo>
                    <a:cubicBezTo>
                      <a:pt x="5757" y="4299"/>
                      <a:pt x="5795" y="3957"/>
                      <a:pt x="5833" y="3627"/>
                    </a:cubicBezTo>
                    <a:cubicBezTo>
                      <a:pt x="5846" y="3488"/>
                      <a:pt x="5973" y="3386"/>
                      <a:pt x="6112" y="3386"/>
                    </a:cubicBezTo>
                    <a:cubicBezTo>
                      <a:pt x="6150" y="3386"/>
                      <a:pt x="6188" y="3386"/>
                      <a:pt x="6226" y="3399"/>
                    </a:cubicBezTo>
                    <a:cubicBezTo>
                      <a:pt x="6442" y="3500"/>
                      <a:pt x="6581" y="3691"/>
                      <a:pt x="6721" y="3881"/>
                    </a:cubicBezTo>
                    <a:lnTo>
                      <a:pt x="7887" y="2866"/>
                    </a:lnTo>
                    <a:cubicBezTo>
                      <a:pt x="8585" y="2270"/>
                      <a:pt x="8927" y="1433"/>
                      <a:pt x="8927" y="584"/>
                    </a:cubicBezTo>
                    <a:cubicBezTo>
                      <a:pt x="8964" y="400"/>
                      <a:pt x="8965" y="216"/>
                      <a:pt x="8954" y="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flipH="1">
                <a:off x="827246" y="4972780"/>
                <a:ext cx="39960" cy="52126"/>
              </a:xfrm>
              <a:custGeom>
                <a:avLst/>
                <a:gdLst/>
                <a:ahLst/>
                <a:cxnLst/>
                <a:rect l="l" t="t" r="r" b="b"/>
                <a:pathLst>
                  <a:path w="1002" h="1307" extrusionOk="0">
                    <a:moveTo>
                      <a:pt x="393" y="0"/>
                    </a:moveTo>
                    <a:cubicBezTo>
                      <a:pt x="254" y="0"/>
                      <a:pt x="127" y="102"/>
                      <a:pt x="114" y="241"/>
                    </a:cubicBezTo>
                    <a:cubicBezTo>
                      <a:pt x="76" y="571"/>
                      <a:pt x="38" y="913"/>
                      <a:pt x="0" y="1243"/>
                    </a:cubicBezTo>
                    <a:cubicBezTo>
                      <a:pt x="0" y="1268"/>
                      <a:pt x="0" y="1294"/>
                      <a:pt x="0" y="1306"/>
                    </a:cubicBezTo>
                    <a:cubicBezTo>
                      <a:pt x="140" y="1230"/>
                      <a:pt x="254" y="1141"/>
                      <a:pt x="381" y="1040"/>
                    </a:cubicBezTo>
                    <a:lnTo>
                      <a:pt x="1002" y="495"/>
                    </a:lnTo>
                    <a:cubicBezTo>
                      <a:pt x="862" y="305"/>
                      <a:pt x="723" y="114"/>
                      <a:pt x="507" y="13"/>
                    </a:cubicBezTo>
                    <a:cubicBezTo>
                      <a:pt x="469" y="0"/>
                      <a:pt x="431" y="0"/>
                      <a:pt x="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3"/>
            <p:cNvSpPr/>
            <p:nvPr/>
          </p:nvSpPr>
          <p:spPr>
            <a:xfrm flipH="1">
              <a:off x="711410" y="4391302"/>
              <a:ext cx="563863" cy="576805"/>
            </a:xfrm>
            <a:custGeom>
              <a:avLst/>
              <a:gdLst/>
              <a:ahLst/>
              <a:cxnLst/>
              <a:rect l="l" t="t" r="r" b="b"/>
              <a:pathLst>
                <a:path w="14139" h="13962" extrusionOk="0">
                  <a:moveTo>
                    <a:pt x="4930" y="0"/>
                  </a:moveTo>
                  <a:cubicBezTo>
                    <a:pt x="4084" y="0"/>
                    <a:pt x="3234" y="293"/>
                    <a:pt x="2549" y="886"/>
                  </a:cubicBezTo>
                  <a:lnTo>
                    <a:pt x="1674" y="1646"/>
                  </a:lnTo>
                  <a:cubicBezTo>
                    <a:pt x="165" y="2952"/>
                    <a:pt x="0" y="5260"/>
                    <a:pt x="1306" y="6769"/>
                  </a:cubicBezTo>
                  <a:lnTo>
                    <a:pt x="6454" y="12704"/>
                  </a:lnTo>
                  <a:cubicBezTo>
                    <a:pt x="7176" y="13536"/>
                    <a:pt x="8188" y="13962"/>
                    <a:pt x="9207" y="13962"/>
                  </a:cubicBezTo>
                  <a:cubicBezTo>
                    <a:pt x="10052" y="13962"/>
                    <a:pt x="10900" y="13669"/>
                    <a:pt x="11590" y="13071"/>
                  </a:cubicBezTo>
                  <a:lnTo>
                    <a:pt x="12452" y="12323"/>
                  </a:lnTo>
                  <a:cubicBezTo>
                    <a:pt x="13974" y="11004"/>
                    <a:pt x="14139" y="8709"/>
                    <a:pt x="12820" y="7188"/>
                  </a:cubicBezTo>
                  <a:lnTo>
                    <a:pt x="7672" y="1253"/>
                  </a:lnTo>
                  <a:cubicBezTo>
                    <a:pt x="6959" y="423"/>
                    <a:pt x="5947" y="0"/>
                    <a:pt x="4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flipH="1">
              <a:off x="702332" y="4351663"/>
              <a:ext cx="578021" cy="576821"/>
            </a:xfrm>
            <a:custGeom>
              <a:avLst/>
              <a:gdLst/>
              <a:ahLst/>
              <a:cxnLst/>
              <a:rect l="l" t="t" r="r" b="b"/>
              <a:pathLst>
                <a:path w="14494" h="14463" extrusionOk="0">
                  <a:moveTo>
                    <a:pt x="5161" y="1"/>
                  </a:moveTo>
                  <a:cubicBezTo>
                    <a:pt x="4478" y="1"/>
                    <a:pt x="3794" y="231"/>
                    <a:pt x="3234" y="700"/>
                  </a:cubicBezTo>
                  <a:lnTo>
                    <a:pt x="3183" y="738"/>
                  </a:lnTo>
                  <a:lnTo>
                    <a:pt x="1395" y="2298"/>
                  </a:lnTo>
                  <a:cubicBezTo>
                    <a:pt x="127" y="3389"/>
                    <a:pt x="0" y="5303"/>
                    <a:pt x="1091" y="6559"/>
                  </a:cubicBezTo>
                  <a:lnTo>
                    <a:pt x="7038" y="13419"/>
                  </a:lnTo>
                  <a:cubicBezTo>
                    <a:pt x="7633" y="14110"/>
                    <a:pt x="8473" y="14463"/>
                    <a:pt x="9318" y="14463"/>
                  </a:cubicBezTo>
                  <a:cubicBezTo>
                    <a:pt x="10022" y="14463"/>
                    <a:pt x="10728" y="14218"/>
                    <a:pt x="11299" y="13723"/>
                  </a:cubicBezTo>
                  <a:lnTo>
                    <a:pt x="13099" y="12163"/>
                  </a:lnTo>
                  <a:cubicBezTo>
                    <a:pt x="14367" y="11073"/>
                    <a:pt x="14494" y="9158"/>
                    <a:pt x="13403" y="7903"/>
                  </a:cubicBezTo>
                  <a:lnTo>
                    <a:pt x="7456" y="1043"/>
                  </a:lnTo>
                  <a:cubicBezTo>
                    <a:pt x="6853" y="355"/>
                    <a:pt x="6008" y="1"/>
                    <a:pt x="5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flipH="1">
              <a:off x="1045661" y="4679969"/>
              <a:ext cx="136071" cy="200290"/>
            </a:xfrm>
            <a:custGeom>
              <a:avLst/>
              <a:gdLst/>
              <a:ahLst/>
              <a:cxnLst/>
              <a:rect l="l" t="t" r="r" b="b"/>
              <a:pathLst>
                <a:path w="3412" h="5022" extrusionOk="0">
                  <a:moveTo>
                    <a:pt x="89" y="0"/>
                  </a:moveTo>
                  <a:lnTo>
                    <a:pt x="38" y="749"/>
                  </a:lnTo>
                  <a:lnTo>
                    <a:pt x="0" y="1167"/>
                  </a:lnTo>
                  <a:lnTo>
                    <a:pt x="3335" y="5022"/>
                  </a:lnTo>
                  <a:lnTo>
                    <a:pt x="3411" y="3842"/>
                  </a:ln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flipH="1">
              <a:off x="1047695" y="4709801"/>
              <a:ext cx="134037" cy="170458"/>
            </a:xfrm>
            <a:custGeom>
              <a:avLst/>
              <a:gdLst/>
              <a:ahLst/>
              <a:cxnLst/>
              <a:rect l="l" t="t" r="r" b="b"/>
              <a:pathLst>
                <a:path w="3361" h="4274" extrusionOk="0">
                  <a:moveTo>
                    <a:pt x="38" y="1"/>
                  </a:moveTo>
                  <a:lnTo>
                    <a:pt x="0" y="419"/>
                  </a:lnTo>
                  <a:lnTo>
                    <a:pt x="3335" y="4274"/>
                  </a:lnTo>
                  <a:lnTo>
                    <a:pt x="3360" y="3843"/>
                  </a:lnTo>
                  <a:lnTo>
                    <a:pt x="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flipH="1">
              <a:off x="792344" y="4460500"/>
              <a:ext cx="385879" cy="372742"/>
            </a:xfrm>
            <a:custGeom>
              <a:avLst/>
              <a:gdLst/>
              <a:ahLst/>
              <a:cxnLst/>
              <a:rect l="l" t="t" r="r" b="b"/>
              <a:pathLst>
                <a:path w="9676" h="9346" extrusionOk="0">
                  <a:moveTo>
                    <a:pt x="6354" y="0"/>
                  </a:moveTo>
                  <a:lnTo>
                    <a:pt x="1" y="5503"/>
                  </a:lnTo>
                  <a:lnTo>
                    <a:pt x="3323" y="9345"/>
                  </a:lnTo>
                  <a:lnTo>
                    <a:pt x="9676" y="3830"/>
                  </a:lnTo>
                  <a:lnTo>
                    <a:pt x="63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flipH="1">
              <a:off x="814601" y="4393220"/>
              <a:ext cx="168413" cy="194228"/>
            </a:xfrm>
            <a:custGeom>
              <a:avLst/>
              <a:gdLst/>
              <a:ahLst/>
              <a:cxnLst/>
              <a:rect l="l" t="t" r="r" b="b"/>
              <a:pathLst>
                <a:path w="4223" h="4870" extrusionOk="0">
                  <a:moveTo>
                    <a:pt x="4223" y="4870"/>
                  </a:moveTo>
                  <a:lnTo>
                    <a:pt x="2777" y="3196"/>
                  </a:lnTo>
                  <a:lnTo>
                    <a:pt x="4223" y="4870"/>
                  </a:lnTo>
                  <a:lnTo>
                    <a:pt x="4223" y="4870"/>
                  </a:lnTo>
                  <a:moveTo>
                    <a:pt x="1459" y="1687"/>
                  </a:moveTo>
                  <a:lnTo>
                    <a:pt x="0" y="1"/>
                  </a:lnTo>
                  <a:lnTo>
                    <a:pt x="1459" y="1687"/>
                  </a:lnTo>
                  <a:lnTo>
                    <a:pt x="1459" y="1687"/>
                  </a:lnTo>
                </a:path>
              </a:pathLst>
            </a:custGeom>
            <a:solidFill>
              <a:srgbClr val="BDE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flipH="1">
              <a:off x="814603" y="4460500"/>
              <a:ext cx="110268" cy="126946"/>
            </a:xfrm>
            <a:custGeom>
              <a:avLst/>
              <a:gdLst/>
              <a:ahLst/>
              <a:cxnLst/>
              <a:rect l="l" t="t" r="r" b="b"/>
              <a:pathLst>
                <a:path w="2765" h="3183" extrusionOk="0">
                  <a:moveTo>
                    <a:pt x="1" y="0"/>
                  </a:moveTo>
                  <a:lnTo>
                    <a:pt x="2765" y="3183"/>
                  </a:lnTo>
                  <a:lnTo>
                    <a:pt x="1319" y="1509"/>
                  </a:lnTo>
                  <a:lnTo>
                    <a:pt x="1" y="0"/>
                  </a:lnTo>
                  <a:close/>
                </a:path>
              </a:pathLst>
            </a:custGeom>
            <a:solidFill>
              <a:srgbClr val="844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
          <p:cNvGrpSpPr/>
          <p:nvPr/>
        </p:nvGrpSpPr>
        <p:grpSpPr>
          <a:xfrm>
            <a:off x="743943" y="3404300"/>
            <a:ext cx="1406557" cy="1236434"/>
            <a:chOff x="743943" y="3404300"/>
            <a:chExt cx="1406557" cy="1236434"/>
          </a:xfrm>
        </p:grpSpPr>
        <p:sp>
          <p:nvSpPr>
            <p:cNvPr id="440" name="Google Shape;440;p3"/>
            <p:cNvSpPr/>
            <p:nvPr/>
          </p:nvSpPr>
          <p:spPr>
            <a:xfrm flipH="1">
              <a:off x="807120" y="3563335"/>
              <a:ext cx="852795" cy="763295"/>
            </a:xfrm>
            <a:custGeom>
              <a:avLst/>
              <a:gdLst/>
              <a:ahLst/>
              <a:cxnLst/>
              <a:rect l="l" t="t" r="r" b="b"/>
              <a:pathLst>
                <a:path w="21380" h="19135" extrusionOk="0">
                  <a:moveTo>
                    <a:pt x="18577" y="1"/>
                  </a:moveTo>
                  <a:lnTo>
                    <a:pt x="19985" y="1687"/>
                  </a:lnTo>
                  <a:cubicBezTo>
                    <a:pt x="19987" y="1689"/>
                    <a:pt x="19989" y="1691"/>
                    <a:pt x="19992" y="1694"/>
                  </a:cubicBezTo>
                  <a:lnTo>
                    <a:pt x="19992" y="1694"/>
                  </a:lnTo>
                  <a:cubicBezTo>
                    <a:pt x="19986" y="1683"/>
                    <a:pt x="19979" y="1672"/>
                    <a:pt x="19972" y="1662"/>
                  </a:cubicBezTo>
                  <a:lnTo>
                    <a:pt x="18577" y="1"/>
                  </a:lnTo>
                  <a:close/>
                  <a:moveTo>
                    <a:pt x="21380" y="533"/>
                  </a:moveTo>
                  <a:lnTo>
                    <a:pt x="21113" y="761"/>
                  </a:lnTo>
                  <a:lnTo>
                    <a:pt x="20505" y="1269"/>
                  </a:lnTo>
                  <a:cubicBezTo>
                    <a:pt x="20606" y="1395"/>
                    <a:pt x="20581" y="1586"/>
                    <a:pt x="20454" y="1700"/>
                  </a:cubicBezTo>
                  <a:lnTo>
                    <a:pt x="20416" y="1725"/>
                  </a:lnTo>
                  <a:cubicBezTo>
                    <a:pt x="20365" y="1776"/>
                    <a:pt x="20289" y="1801"/>
                    <a:pt x="20226" y="1801"/>
                  </a:cubicBezTo>
                  <a:cubicBezTo>
                    <a:pt x="20128" y="1801"/>
                    <a:pt x="20054" y="1754"/>
                    <a:pt x="19992" y="1694"/>
                  </a:cubicBezTo>
                  <a:lnTo>
                    <a:pt x="19992" y="1694"/>
                  </a:lnTo>
                  <a:cubicBezTo>
                    <a:pt x="20029" y="1762"/>
                    <a:pt x="20048" y="1839"/>
                    <a:pt x="20048" y="1915"/>
                  </a:cubicBezTo>
                  <a:cubicBezTo>
                    <a:pt x="20036" y="1991"/>
                    <a:pt x="19998" y="2080"/>
                    <a:pt x="19922" y="2131"/>
                  </a:cubicBezTo>
                  <a:cubicBezTo>
                    <a:pt x="19858" y="2182"/>
                    <a:pt x="19782" y="2207"/>
                    <a:pt x="19706" y="2207"/>
                  </a:cubicBezTo>
                  <a:cubicBezTo>
                    <a:pt x="19617" y="2207"/>
                    <a:pt x="19528" y="2169"/>
                    <a:pt x="19452" y="2093"/>
                  </a:cubicBezTo>
                  <a:lnTo>
                    <a:pt x="19452" y="2093"/>
                  </a:lnTo>
                  <a:lnTo>
                    <a:pt x="19465" y="2105"/>
                  </a:lnTo>
                  <a:cubicBezTo>
                    <a:pt x="19579" y="2245"/>
                    <a:pt x="19566" y="2435"/>
                    <a:pt x="19427" y="2549"/>
                  </a:cubicBezTo>
                  <a:lnTo>
                    <a:pt x="19389" y="2575"/>
                  </a:lnTo>
                  <a:cubicBezTo>
                    <a:pt x="19338" y="2625"/>
                    <a:pt x="19262" y="2651"/>
                    <a:pt x="19199" y="2651"/>
                  </a:cubicBezTo>
                  <a:cubicBezTo>
                    <a:pt x="19110" y="2651"/>
                    <a:pt x="19021" y="2613"/>
                    <a:pt x="18958" y="2537"/>
                  </a:cubicBezTo>
                  <a:lnTo>
                    <a:pt x="18945" y="2524"/>
                  </a:lnTo>
                  <a:lnTo>
                    <a:pt x="18945" y="2524"/>
                  </a:lnTo>
                  <a:cubicBezTo>
                    <a:pt x="18996" y="2587"/>
                    <a:pt x="19021" y="2676"/>
                    <a:pt x="19021" y="2765"/>
                  </a:cubicBezTo>
                  <a:cubicBezTo>
                    <a:pt x="19009" y="2854"/>
                    <a:pt x="18970" y="2930"/>
                    <a:pt x="18894" y="2993"/>
                  </a:cubicBezTo>
                  <a:cubicBezTo>
                    <a:pt x="18831" y="3044"/>
                    <a:pt x="18755" y="3069"/>
                    <a:pt x="18679" y="3069"/>
                  </a:cubicBezTo>
                  <a:cubicBezTo>
                    <a:pt x="18603" y="3069"/>
                    <a:pt x="18514" y="3031"/>
                    <a:pt x="18451" y="2968"/>
                  </a:cubicBezTo>
                  <a:lnTo>
                    <a:pt x="18336" y="3069"/>
                  </a:lnTo>
                  <a:lnTo>
                    <a:pt x="18970" y="3817"/>
                  </a:lnTo>
                  <a:cubicBezTo>
                    <a:pt x="19034" y="3906"/>
                    <a:pt x="19135" y="3944"/>
                    <a:pt x="19224" y="3944"/>
                  </a:cubicBezTo>
                  <a:cubicBezTo>
                    <a:pt x="19300" y="3944"/>
                    <a:pt x="19376" y="3919"/>
                    <a:pt x="19440" y="3868"/>
                  </a:cubicBezTo>
                  <a:cubicBezTo>
                    <a:pt x="19516" y="3805"/>
                    <a:pt x="19554" y="3728"/>
                    <a:pt x="19554" y="3640"/>
                  </a:cubicBezTo>
                  <a:cubicBezTo>
                    <a:pt x="19566" y="3551"/>
                    <a:pt x="19541" y="3462"/>
                    <a:pt x="19478" y="3399"/>
                  </a:cubicBezTo>
                  <a:lnTo>
                    <a:pt x="19478" y="3399"/>
                  </a:lnTo>
                  <a:lnTo>
                    <a:pt x="19490" y="3411"/>
                  </a:lnTo>
                  <a:cubicBezTo>
                    <a:pt x="19554" y="3488"/>
                    <a:pt x="19643" y="3526"/>
                    <a:pt x="19731" y="3526"/>
                  </a:cubicBezTo>
                  <a:cubicBezTo>
                    <a:pt x="19807" y="3526"/>
                    <a:pt x="19871" y="3500"/>
                    <a:pt x="19934" y="3450"/>
                  </a:cubicBezTo>
                  <a:lnTo>
                    <a:pt x="19972" y="3424"/>
                  </a:lnTo>
                  <a:cubicBezTo>
                    <a:pt x="20099" y="3323"/>
                    <a:pt x="20112" y="3133"/>
                    <a:pt x="20023" y="3006"/>
                  </a:cubicBezTo>
                  <a:lnTo>
                    <a:pt x="21380" y="1865"/>
                  </a:lnTo>
                  <a:lnTo>
                    <a:pt x="21380" y="533"/>
                  </a:lnTo>
                  <a:close/>
                  <a:moveTo>
                    <a:pt x="18336" y="3069"/>
                  </a:moveTo>
                  <a:lnTo>
                    <a:pt x="18032" y="3323"/>
                  </a:lnTo>
                  <a:lnTo>
                    <a:pt x="17829" y="3488"/>
                  </a:lnTo>
                  <a:lnTo>
                    <a:pt x="18476" y="4261"/>
                  </a:lnTo>
                  <a:cubicBezTo>
                    <a:pt x="18527" y="4337"/>
                    <a:pt x="18615" y="4375"/>
                    <a:pt x="18704" y="4375"/>
                  </a:cubicBezTo>
                  <a:cubicBezTo>
                    <a:pt x="18780" y="4375"/>
                    <a:pt x="18856" y="4350"/>
                    <a:pt x="18907" y="4312"/>
                  </a:cubicBezTo>
                  <a:lnTo>
                    <a:pt x="18945" y="4274"/>
                  </a:lnTo>
                  <a:cubicBezTo>
                    <a:pt x="19072" y="4172"/>
                    <a:pt x="19097" y="3969"/>
                    <a:pt x="18983" y="3843"/>
                  </a:cubicBezTo>
                  <a:lnTo>
                    <a:pt x="18336" y="3069"/>
                  </a:lnTo>
                  <a:close/>
                  <a:moveTo>
                    <a:pt x="17829" y="3488"/>
                  </a:moveTo>
                  <a:lnTo>
                    <a:pt x="1" y="18311"/>
                  </a:lnTo>
                  <a:lnTo>
                    <a:pt x="622" y="19135"/>
                  </a:lnTo>
                  <a:lnTo>
                    <a:pt x="17246" y="5314"/>
                  </a:lnTo>
                  <a:lnTo>
                    <a:pt x="17969" y="4705"/>
                  </a:lnTo>
                  <a:cubicBezTo>
                    <a:pt x="18032" y="4768"/>
                    <a:pt x="18121" y="4794"/>
                    <a:pt x="18197" y="4794"/>
                  </a:cubicBezTo>
                  <a:cubicBezTo>
                    <a:pt x="18273" y="4794"/>
                    <a:pt x="18349" y="4768"/>
                    <a:pt x="18413" y="4718"/>
                  </a:cubicBezTo>
                  <a:cubicBezTo>
                    <a:pt x="18489" y="4654"/>
                    <a:pt x="18527" y="4578"/>
                    <a:pt x="18527" y="4489"/>
                  </a:cubicBezTo>
                  <a:cubicBezTo>
                    <a:pt x="18539" y="4401"/>
                    <a:pt x="18514" y="4324"/>
                    <a:pt x="18451" y="4248"/>
                  </a:cubicBezTo>
                  <a:lnTo>
                    <a:pt x="17829" y="348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flipH="1">
              <a:off x="1635034" y="4293691"/>
              <a:ext cx="508885" cy="347043"/>
            </a:xfrm>
            <a:custGeom>
              <a:avLst/>
              <a:gdLst/>
              <a:ahLst/>
              <a:cxnLst/>
              <a:rect l="l" t="t" r="r" b="b"/>
              <a:pathLst>
                <a:path w="12758" h="8700" extrusionOk="0">
                  <a:moveTo>
                    <a:pt x="12136" y="1"/>
                  </a:moveTo>
                  <a:lnTo>
                    <a:pt x="5048" y="5897"/>
                  </a:lnTo>
                  <a:cubicBezTo>
                    <a:pt x="5035" y="5922"/>
                    <a:pt x="5009" y="5922"/>
                    <a:pt x="4984" y="5922"/>
                  </a:cubicBezTo>
                  <a:lnTo>
                    <a:pt x="4933" y="5922"/>
                  </a:lnTo>
                  <a:cubicBezTo>
                    <a:pt x="4921" y="6404"/>
                    <a:pt x="4921" y="6873"/>
                    <a:pt x="4921" y="7343"/>
                  </a:cubicBezTo>
                  <a:lnTo>
                    <a:pt x="5352" y="6975"/>
                  </a:lnTo>
                  <a:lnTo>
                    <a:pt x="7013" y="5593"/>
                  </a:lnTo>
                  <a:cubicBezTo>
                    <a:pt x="7127" y="5301"/>
                    <a:pt x="7343" y="5047"/>
                    <a:pt x="7596" y="4857"/>
                  </a:cubicBezTo>
                  <a:lnTo>
                    <a:pt x="7609" y="4845"/>
                  </a:lnTo>
                  <a:cubicBezTo>
                    <a:pt x="7710" y="4743"/>
                    <a:pt x="7837" y="4705"/>
                    <a:pt x="7977" y="4705"/>
                  </a:cubicBezTo>
                  <a:cubicBezTo>
                    <a:pt x="8002" y="4705"/>
                    <a:pt x="8040" y="4705"/>
                    <a:pt x="8078" y="4718"/>
                  </a:cubicBezTo>
                  <a:lnTo>
                    <a:pt x="8408" y="4439"/>
                  </a:lnTo>
                  <a:cubicBezTo>
                    <a:pt x="8420" y="4071"/>
                    <a:pt x="8699" y="3767"/>
                    <a:pt x="9054" y="3767"/>
                  </a:cubicBezTo>
                  <a:cubicBezTo>
                    <a:pt x="9093" y="3767"/>
                    <a:pt x="9143" y="3779"/>
                    <a:pt x="9194" y="3792"/>
                  </a:cubicBezTo>
                  <a:lnTo>
                    <a:pt x="12757" y="825"/>
                  </a:lnTo>
                  <a:lnTo>
                    <a:pt x="12136" y="1"/>
                  </a:lnTo>
                  <a:close/>
                  <a:moveTo>
                    <a:pt x="4363" y="6062"/>
                  </a:moveTo>
                  <a:lnTo>
                    <a:pt x="1687" y="6696"/>
                  </a:lnTo>
                  <a:lnTo>
                    <a:pt x="914" y="6886"/>
                  </a:lnTo>
                  <a:lnTo>
                    <a:pt x="686" y="6937"/>
                  </a:lnTo>
                  <a:lnTo>
                    <a:pt x="584" y="6962"/>
                  </a:lnTo>
                  <a:lnTo>
                    <a:pt x="533" y="6962"/>
                  </a:lnTo>
                  <a:lnTo>
                    <a:pt x="521" y="7000"/>
                  </a:lnTo>
                  <a:cubicBezTo>
                    <a:pt x="546" y="7304"/>
                    <a:pt x="559" y="7609"/>
                    <a:pt x="584" y="7900"/>
                  </a:cubicBezTo>
                  <a:cubicBezTo>
                    <a:pt x="622" y="7938"/>
                    <a:pt x="635" y="7989"/>
                    <a:pt x="647" y="8040"/>
                  </a:cubicBezTo>
                  <a:cubicBezTo>
                    <a:pt x="1155" y="8103"/>
                    <a:pt x="1649" y="8167"/>
                    <a:pt x="2156" y="8205"/>
                  </a:cubicBezTo>
                  <a:lnTo>
                    <a:pt x="3906" y="7786"/>
                  </a:lnTo>
                  <a:lnTo>
                    <a:pt x="4122" y="7736"/>
                  </a:lnTo>
                  <a:lnTo>
                    <a:pt x="4350" y="7685"/>
                  </a:lnTo>
                  <a:cubicBezTo>
                    <a:pt x="4350" y="7140"/>
                    <a:pt x="4363" y="6607"/>
                    <a:pt x="4363" y="6062"/>
                  </a:cubicBezTo>
                  <a:close/>
                  <a:moveTo>
                    <a:pt x="216" y="8534"/>
                  </a:moveTo>
                  <a:cubicBezTo>
                    <a:pt x="153" y="8585"/>
                    <a:pt x="77" y="8636"/>
                    <a:pt x="1" y="8687"/>
                  </a:cubicBezTo>
                  <a:cubicBezTo>
                    <a:pt x="26" y="8687"/>
                    <a:pt x="39" y="8699"/>
                    <a:pt x="51" y="8699"/>
                  </a:cubicBezTo>
                  <a:cubicBezTo>
                    <a:pt x="64" y="8699"/>
                    <a:pt x="90" y="8687"/>
                    <a:pt x="102" y="8687"/>
                  </a:cubicBezTo>
                  <a:lnTo>
                    <a:pt x="191" y="8661"/>
                  </a:lnTo>
                  <a:lnTo>
                    <a:pt x="419" y="8611"/>
                  </a:lnTo>
                  <a:lnTo>
                    <a:pt x="495" y="8598"/>
                  </a:lnTo>
                  <a:cubicBezTo>
                    <a:pt x="432" y="8585"/>
                    <a:pt x="368" y="8573"/>
                    <a:pt x="305" y="8560"/>
                  </a:cubicBezTo>
                  <a:cubicBezTo>
                    <a:pt x="267" y="8560"/>
                    <a:pt x="242" y="8547"/>
                    <a:pt x="216" y="85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flipH="1">
              <a:off x="1947113" y="4529910"/>
              <a:ext cx="203386" cy="110296"/>
            </a:xfrm>
            <a:custGeom>
              <a:avLst/>
              <a:gdLst/>
              <a:ahLst/>
              <a:cxnLst/>
              <a:rect l="l" t="t" r="r" b="b"/>
              <a:pathLst>
                <a:path w="5099" h="2765" extrusionOk="0">
                  <a:moveTo>
                    <a:pt x="5098" y="0"/>
                  </a:moveTo>
                  <a:lnTo>
                    <a:pt x="4769" y="89"/>
                  </a:lnTo>
                  <a:lnTo>
                    <a:pt x="4553" y="140"/>
                  </a:lnTo>
                  <a:lnTo>
                    <a:pt x="4528" y="140"/>
                  </a:lnTo>
                  <a:cubicBezTo>
                    <a:pt x="4528" y="685"/>
                    <a:pt x="4515" y="1218"/>
                    <a:pt x="4515" y="1763"/>
                  </a:cubicBezTo>
                  <a:lnTo>
                    <a:pt x="4642" y="1725"/>
                  </a:lnTo>
                  <a:cubicBezTo>
                    <a:pt x="4642" y="1738"/>
                    <a:pt x="4655" y="1738"/>
                    <a:pt x="4667" y="1738"/>
                  </a:cubicBezTo>
                  <a:cubicBezTo>
                    <a:pt x="4680" y="1738"/>
                    <a:pt x="4705" y="1725"/>
                    <a:pt x="4731" y="1712"/>
                  </a:cubicBezTo>
                  <a:lnTo>
                    <a:pt x="5086" y="1421"/>
                  </a:lnTo>
                  <a:cubicBezTo>
                    <a:pt x="5086" y="951"/>
                    <a:pt x="5086" y="482"/>
                    <a:pt x="5098" y="0"/>
                  </a:cubicBezTo>
                  <a:close/>
                  <a:moveTo>
                    <a:pt x="686" y="1078"/>
                  </a:moveTo>
                  <a:lnTo>
                    <a:pt x="508" y="1471"/>
                  </a:lnTo>
                  <a:lnTo>
                    <a:pt x="191" y="2207"/>
                  </a:lnTo>
                  <a:lnTo>
                    <a:pt x="90" y="2422"/>
                  </a:lnTo>
                  <a:lnTo>
                    <a:pt x="52" y="2511"/>
                  </a:lnTo>
                  <a:cubicBezTo>
                    <a:pt x="1" y="2625"/>
                    <a:pt x="77" y="2739"/>
                    <a:pt x="166" y="2765"/>
                  </a:cubicBezTo>
                  <a:cubicBezTo>
                    <a:pt x="242" y="2714"/>
                    <a:pt x="318" y="2663"/>
                    <a:pt x="381" y="2612"/>
                  </a:cubicBezTo>
                  <a:cubicBezTo>
                    <a:pt x="407" y="2625"/>
                    <a:pt x="432" y="2638"/>
                    <a:pt x="470" y="2638"/>
                  </a:cubicBezTo>
                  <a:cubicBezTo>
                    <a:pt x="533" y="2651"/>
                    <a:pt x="597" y="2663"/>
                    <a:pt x="660" y="2676"/>
                  </a:cubicBezTo>
                  <a:lnTo>
                    <a:pt x="1370" y="2498"/>
                  </a:lnTo>
                  <a:lnTo>
                    <a:pt x="2321" y="2283"/>
                  </a:lnTo>
                  <a:cubicBezTo>
                    <a:pt x="1814" y="2245"/>
                    <a:pt x="1320" y="2181"/>
                    <a:pt x="812" y="2118"/>
                  </a:cubicBezTo>
                  <a:cubicBezTo>
                    <a:pt x="800" y="2067"/>
                    <a:pt x="787" y="2016"/>
                    <a:pt x="749" y="1978"/>
                  </a:cubicBezTo>
                  <a:cubicBezTo>
                    <a:pt x="724" y="1687"/>
                    <a:pt x="711" y="1382"/>
                    <a:pt x="686" y="10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flipH="1">
              <a:off x="1821686" y="4481366"/>
              <a:ext cx="42560" cy="35422"/>
            </a:xfrm>
            <a:custGeom>
              <a:avLst/>
              <a:gdLst/>
              <a:ahLst/>
              <a:cxnLst/>
              <a:rect l="l" t="t" r="r" b="b"/>
              <a:pathLst>
                <a:path w="1067" h="888" extrusionOk="0">
                  <a:moveTo>
                    <a:pt x="965" y="0"/>
                  </a:moveTo>
                  <a:cubicBezTo>
                    <a:pt x="825" y="0"/>
                    <a:pt x="698" y="38"/>
                    <a:pt x="597" y="140"/>
                  </a:cubicBezTo>
                  <a:lnTo>
                    <a:pt x="584" y="152"/>
                  </a:lnTo>
                  <a:cubicBezTo>
                    <a:pt x="331" y="342"/>
                    <a:pt x="115" y="596"/>
                    <a:pt x="1" y="888"/>
                  </a:cubicBezTo>
                  <a:lnTo>
                    <a:pt x="1066" y="13"/>
                  </a:lnTo>
                  <a:cubicBezTo>
                    <a:pt x="1028" y="0"/>
                    <a:pt x="990"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flipH="1">
              <a:off x="1777215" y="4443911"/>
              <a:ext cx="31391" cy="26846"/>
            </a:xfrm>
            <a:custGeom>
              <a:avLst/>
              <a:gdLst/>
              <a:ahLst/>
              <a:cxnLst/>
              <a:rect l="l" t="t" r="r" b="b"/>
              <a:pathLst>
                <a:path w="787" h="673" extrusionOk="0">
                  <a:moveTo>
                    <a:pt x="647" y="1"/>
                  </a:moveTo>
                  <a:cubicBezTo>
                    <a:pt x="292" y="1"/>
                    <a:pt x="13" y="305"/>
                    <a:pt x="1" y="673"/>
                  </a:cubicBezTo>
                  <a:lnTo>
                    <a:pt x="787" y="26"/>
                  </a:lnTo>
                  <a:cubicBezTo>
                    <a:pt x="736" y="13"/>
                    <a:pt x="686" y="1"/>
                    <a:pt x="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flipH="1">
              <a:off x="743943" y="3404300"/>
              <a:ext cx="224088" cy="220791"/>
            </a:xfrm>
            <a:custGeom>
              <a:avLst/>
              <a:gdLst/>
              <a:ahLst/>
              <a:cxnLst/>
              <a:rect l="l" t="t" r="r" b="b"/>
              <a:pathLst>
                <a:path w="5618" h="5535" extrusionOk="0">
                  <a:moveTo>
                    <a:pt x="3047" y="1"/>
                  </a:moveTo>
                  <a:cubicBezTo>
                    <a:pt x="2749" y="1"/>
                    <a:pt x="2449" y="102"/>
                    <a:pt x="2207" y="310"/>
                  </a:cubicBezTo>
                  <a:lnTo>
                    <a:pt x="0" y="2136"/>
                  </a:lnTo>
                  <a:lnTo>
                    <a:pt x="2828" y="5534"/>
                  </a:lnTo>
                  <a:lnTo>
                    <a:pt x="5022" y="3696"/>
                  </a:lnTo>
                  <a:cubicBezTo>
                    <a:pt x="5478" y="3328"/>
                    <a:pt x="5618" y="2719"/>
                    <a:pt x="5402" y="2200"/>
                  </a:cubicBezTo>
                  <a:cubicBezTo>
                    <a:pt x="5377" y="2136"/>
                    <a:pt x="5351" y="2060"/>
                    <a:pt x="5313" y="2009"/>
                  </a:cubicBezTo>
                  <a:cubicBezTo>
                    <a:pt x="5275" y="1946"/>
                    <a:pt x="5237" y="1895"/>
                    <a:pt x="5199" y="1845"/>
                  </a:cubicBezTo>
                  <a:lnTo>
                    <a:pt x="4058" y="475"/>
                  </a:lnTo>
                  <a:cubicBezTo>
                    <a:pt x="4020" y="424"/>
                    <a:pt x="3969" y="386"/>
                    <a:pt x="3919" y="336"/>
                  </a:cubicBezTo>
                  <a:cubicBezTo>
                    <a:pt x="3868" y="285"/>
                    <a:pt x="3804" y="247"/>
                    <a:pt x="3754" y="209"/>
                  </a:cubicBezTo>
                  <a:cubicBezTo>
                    <a:pt x="3541" y="71"/>
                    <a:pt x="3294" y="1"/>
                    <a:pt x="3047" y="1"/>
                  </a:cubicBezTo>
                  <a:close/>
                </a:path>
              </a:pathLst>
            </a:custGeom>
            <a:solidFill>
              <a:srgbClr val="F1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flipH="1">
              <a:off x="807174" y="3584596"/>
              <a:ext cx="10650" cy="9135"/>
            </a:xfrm>
            <a:custGeom>
              <a:avLst/>
              <a:gdLst/>
              <a:ahLst/>
              <a:cxnLst/>
              <a:rect l="l" t="t" r="r" b="b"/>
              <a:pathLst>
                <a:path w="267" h="229" extrusionOk="0">
                  <a:moveTo>
                    <a:pt x="0" y="228"/>
                  </a:moveTo>
                  <a:lnTo>
                    <a:pt x="0" y="228"/>
                  </a:lnTo>
                  <a:lnTo>
                    <a:pt x="267" y="0"/>
                  </a:lnTo>
                  <a:lnTo>
                    <a:pt x="267" y="0"/>
                  </a:lnTo>
                  <a:lnTo>
                    <a:pt x="0" y="228"/>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flipH="1">
              <a:off x="936640" y="3463694"/>
              <a:ext cx="18229" cy="14719"/>
            </a:xfrm>
            <a:custGeom>
              <a:avLst/>
              <a:gdLst/>
              <a:ahLst/>
              <a:cxnLst/>
              <a:rect l="l" t="t" r="r" b="b"/>
              <a:pathLst>
                <a:path w="457" h="369" extrusionOk="0">
                  <a:moveTo>
                    <a:pt x="0" y="368"/>
                  </a:moveTo>
                  <a:lnTo>
                    <a:pt x="0" y="368"/>
                  </a:lnTo>
                  <a:lnTo>
                    <a:pt x="457" y="1"/>
                  </a:lnTo>
                  <a:lnTo>
                    <a:pt x="0" y="368"/>
                  </a:lnTo>
                  <a:close/>
                </a:path>
              </a:pathLst>
            </a:custGeom>
            <a:solidFill>
              <a:srgbClr val="99C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flipH="1">
              <a:off x="817783" y="3593690"/>
              <a:ext cx="24331" cy="20264"/>
            </a:xfrm>
            <a:custGeom>
              <a:avLst/>
              <a:gdLst/>
              <a:ahLst/>
              <a:cxnLst/>
              <a:rect l="l" t="t" r="r" b="b"/>
              <a:pathLst>
                <a:path w="610" h="508" extrusionOk="0">
                  <a:moveTo>
                    <a:pt x="609" y="0"/>
                  </a:moveTo>
                  <a:lnTo>
                    <a:pt x="13" y="495"/>
                  </a:lnTo>
                  <a:lnTo>
                    <a:pt x="1" y="508"/>
                  </a:lnTo>
                  <a:lnTo>
                    <a:pt x="609" y="0"/>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flipH="1">
              <a:off x="841556" y="3613395"/>
              <a:ext cx="1037" cy="558"/>
            </a:xfrm>
            <a:custGeom>
              <a:avLst/>
              <a:gdLst/>
              <a:ahLst/>
              <a:cxnLst/>
              <a:rect l="l" t="t" r="r" b="b"/>
              <a:pathLst>
                <a:path w="26" h="14" extrusionOk="0">
                  <a:moveTo>
                    <a:pt x="13" y="14"/>
                  </a:moveTo>
                  <a:cubicBezTo>
                    <a:pt x="13" y="14"/>
                    <a:pt x="0" y="1"/>
                    <a:pt x="0" y="1"/>
                  </a:cubicBezTo>
                  <a:lnTo>
                    <a:pt x="13" y="14"/>
                  </a:lnTo>
                  <a:lnTo>
                    <a:pt x="25" y="1"/>
                  </a:lnTo>
                  <a:lnTo>
                    <a:pt x="13" y="14"/>
                  </a:lnTo>
                </a:path>
              </a:pathLst>
            </a:custGeom>
            <a:solidFill>
              <a:srgbClr val="E04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flipH="1">
              <a:off x="817783" y="3593690"/>
              <a:ext cx="23813" cy="19746"/>
            </a:xfrm>
            <a:custGeom>
              <a:avLst/>
              <a:gdLst/>
              <a:ahLst/>
              <a:cxnLst/>
              <a:rect l="l" t="t" r="r" b="b"/>
              <a:pathLst>
                <a:path w="597" h="495" extrusionOk="0">
                  <a:moveTo>
                    <a:pt x="0" y="495"/>
                  </a:moveTo>
                  <a:lnTo>
                    <a:pt x="596" y="0"/>
                  </a:lnTo>
                  <a:lnTo>
                    <a:pt x="596" y="0"/>
                  </a:lnTo>
                  <a:lnTo>
                    <a:pt x="0" y="495"/>
                  </a:lnTo>
                  <a:close/>
                </a:path>
              </a:pathLst>
            </a:custGeom>
            <a:solidFill>
              <a:srgbClr val="72A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flipH="1">
              <a:off x="1910697" y="4367564"/>
              <a:ext cx="220418" cy="203997"/>
            </a:xfrm>
            <a:custGeom>
              <a:avLst/>
              <a:gdLst/>
              <a:ahLst/>
              <a:cxnLst/>
              <a:rect l="l" t="t" r="r" b="b"/>
              <a:pathLst>
                <a:path w="5526" h="5114" extrusionOk="0">
                  <a:moveTo>
                    <a:pt x="2698" y="0"/>
                  </a:moveTo>
                  <a:lnTo>
                    <a:pt x="1911" y="659"/>
                  </a:lnTo>
                  <a:lnTo>
                    <a:pt x="1873" y="748"/>
                  </a:lnTo>
                  <a:lnTo>
                    <a:pt x="1721" y="1065"/>
                  </a:lnTo>
                  <a:lnTo>
                    <a:pt x="1633" y="1281"/>
                  </a:lnTo>
                  <a:lnTo>
                    <a:pt x="517" y="3817"/>
                  </a:lnTo>
                  <a:lnTo>
                    <a:pt x="47" y="4857"/>
                  </a:lnTo>
                  <a:cubicBezTo>
                    <a:pt x="1" y="4985"/>
                    <a:pt x="94" y="5113"/>
                    <a:pt x="227" y="5113"/>
                  </a:cubicBezTo>
                  <a:cubicBezTo>
                    <a:pt x="239" y="5113"/>
                    <a:pt x="251" y="5112"/>
                    <a:pt x="263" y="5110"/>
                  </a:cubicBezTo>
                  <a:lnTo>
                    <a:pt x="1366" y="4844"/>
                  </a:lnTo>
                  <a:lnTo>
                    <a:pt x="4067" y="4210"/>
                  </a:lnTo>
                  <a:lnTo>
                    <a:pt x="4283" y="4159"/>
                  </a:lnTo>
                  <a:lnTo>
                    <a:pt x="4638" y="4070"/>
                  </a:lnTo>
                  <a:lnTo>
                    <a:pt x="4727" y="4045"/>
                  </a:lnTo>
                  <a:lnTo>
                    <a:pt x="5525" y="3386"/>
                  </a:lnTo>
                  <a:lnTo>
                    <a:pt x="2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flipH="1">
              <a:off x="2076589" y="4519778"/>
              <a:ext cx="54526" cy="51777"/>
            </a:xfrm>
            <a:custGeom>
              <a:avLst/>
              <a:gdLst/>
              <a:ahLst/>
              <a:cxnLst/>
              <a:rect l="l" t="t" r="r" b="b"/>
              <a:pathLst>
                <a:path w="1367" h="1298" extrusionOk="0">
                  <a:moveTo>
                    <a:pt x="517" y="1"/>
                  </a:moveTo>
                  <a:lnTo>
                    <a:pt x="187" y="736"/>
                  </a:lnTo>
                  <a:lnTo>
                    <a:pt x="98" y="952"/>
                  </a:lnTo>
                  <a:lnTo>
                    <a:pt x="47" y="1041"/>
                  </a:lnTo>
                  <a:cubicBezTo>
                    <a:pt x="1" y="1169"/>
                    <a:pt x="94" y="1297"/>
                    <a:pt x="227" y="1297"/>
                  </a:cubicBezTo>
                  <a:cubicBezTo>
                    <a:pt x="239" y="1297"/>
                    <a:pt x="251" y="1296"/>
                    <a:pt x="263" y="1294"/>
                  </a:cubicBezTo>
                  <a:lnTo>
                    <a:pt x="365" y="1269"/>
                  </a:lnTo>
                  <a:lnTo>
                    <a:pt x="593" y="1218"/>
                  </a:lnTo>
                  <a:lnTo>
                    <a:pt x="1366" y="1028"/>
                  </a:lnTo>
                  <a:cubicBezTo>
                    <a:pt x="1316" y="812"/>
                    <a:pt x="1201" y="609"/>
                    <a:pt x="1049" y="419"/>
                  </a:cubicBezTo>
                  <a:cubicBezTo>
                    <a:pt x="897" y="242"/>
                    <a:pt x="720" y="90"/>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flipH="1">
              <a:off x="913794" y="3538046"/>
              <a:ext cx="1143136" cy="992144"/>
            </a:xfrm>
            <a:custGeom>
              <a:avLst/>
              <a:gdLst/>
              <a:ahLst/>
              <a:cxnLst/>
              <a:rect l="l" t="t" r="r" b="b"/>
              <a:pathLst>
                <a:path w="28659" h="24872" extrusionOk="0">
                  <a:moveTo>
                    <a:pt x="25843" y="1"/>
                  </a:moveTo>
                  <a:lnTo>
                    <a:pt x="51" y="21455"/>
                  </a:lnTo>
                  <a:cubicBezTo>
                    <a:pt x="13" y="21481"/>
                    <a:pt x="1" y="21506"/>
                    <a:pt x="13" y="21544"/>
                  </a:cubicBezTo>
                  <a:cubicBezTo>
                    <a:pt x="13" y="21590"/>
                    <a:pt x="56" y="21647"/>
                    <a:pt x="121" y="21647"/>
                  </a:cubicBezTo>
                  <a:cubicBezTo>
                    <a:pt x="127" y="21647"/>
                    <a:pt x="134" y="21647"/>
                    <a:pt x="140" y="21646"/>
                  </a:cubicBezTo>
                  <a:lnTo>
                    <a:pt x="457" y="21582"/>
                  </a:lnTo>
                  <a:lnTo>
                    <a:pt x="1015" y="21493"/>
                  </a:lnTo>
                  <a:cubicBezTo>
                    <a:pt x="1025" y="21490"/>
                    <a:pt x="1035" y="21488"/>
                    <a:pt x="1043" y="21488"/>
                  </a:cubicBezTo>
                  <a:cubicBezTo>
                    <a:pt x="1067" y="21488"/>
                    <a:pt x="1085" y="21500"/>
                    <a:pt x="1104" y="21519"/>
                  </a:cubicBezTo>
                  <a:cubicBezTo>
                    <a:pt x="1129" y="21544"/>
                    <a:pt x="1142" y="21582"/>
                    <a:pt x="1129" y="21620"/>
                  </a:cubicBezTo>
                  <a:lnTo>
                    <a:pt x="926" y="22153"/>
                  </a:lnTo>
                  <a:lnTo>
                    <a:pt x="736" y="22660"/>
                  </a:lnTo>
                  <a:cubicBezTo>
                    <a:pt x="724" y="22698"/>
                    <a:pt x="736" y="22749"/>
                    <a:pt x="762" y="22774"/>
                  </a:cubicBezTo>
                  <a:cubicBezTo>
                    <a:pt x="787" y="22799"/>
                    <a:pt x="825" y="22812"/>
                    <a:pt x="863" y="22812"/>
                  </a:cubicBezTo>
                  <a:lnTo>
                    <a:pt x="1396" y="22711"/>
                  </a:lnTo>
                  <a:lnTo>
                    <a:pt x="1954" y="22622"/>
                  </a:lnTo>
                  <a:cubicBezTo>
                    <a:pt x="1961" y="22620"/>
                    <a:pt x="1968" y="22619"/>
                    <a:pt x="1974" y="22619"/>
                  </a:cubicBezTo>
                  <a:cubicBezTo>
                    <a:pt x="2005" y="22619"/>
                    <a:pt x="2034" y="22639"/>
                    <a:pt x="2055" y="22660"/>
                  </a:cubicBezTo>
                  <a:cubicBezTo>
                    <a:pt x="2068" y="22685"/>
                    <a:pt x="2080" y="22723"/>
                    <a:pt x="2068" y="22761"/>
                  </a:cubicBezTo>
                  <a:lnTo>
                    <a:pt x="1877" y="23281"/>
                  </a:lnTo>
                  <a:lnTo>
                    <a:pt x="1687" y="23789"/>
                  </a:lnTo>
                  <a:cubicBezTo>
                    <a:pt x="1652" y="23871"/>
                    <a:pt x="1715" y="23942"/>
                    <a:pt x="1785" y="23942"/>
                  </a:cubicBezTo>
                  <a:cubicBezTo>
                    <a:pt x="1790" y="23942"/>
                    <a:pt x="1796" y="23942"/>
                    <a:pt x="1801" y="23941"/>
                  </a:cubicBezTo>
                  <a:lnTo>
                    <a:pt x="2347" y="23852"/>
                  </a:lnTo>
                  <a:lnTo>
                    <a:pt x="2892" y="23750"/>
                  </a:lnTo>
                  <a:cubicBezTo>
                    <a:pt x="2930" y="23750"/>
                    <a:pt x="2968" y="23763"/>
                    <a:pt x="2993" y="23789"/>
                  </a:cubicBezTo>
                  <a:cubicBezTo>
                    <a:pt x="3019" y="23814"/>
                    <a:pt x="3019" y="23852"/>
                    <a:pt x="3006" y="23890"/>
                  </a:cubicBezTo>
                  <a:lnTo>
                    <a:pt x="2816" y="24410"/>
                  </a:lnTo>
                  <a:lnTo>
                    <a:pt x="2702" y="24727"/>
                  </a:lnTo>
                  <a:cubicBezTo>
                    <a:pt x="2676" y="24790"/>
                    <a:pt x="2714" y="24854"/>
                    <a:pt x="2778" y="24866"/>
                  </a:cubicBezTo>
                  <a:cubicBezTo>
                    <a:pt x="2785" y="24870"/>
                    <a:pt x="2792" y="24871"/>
                    <a:pt x="2800" y="24871"/>
                  </a:cubicBezTo>
                  <a:cubicBezTo>
                    <a:pt x="2823" y="24871"/>
                    <a:pt x="2848" y="24860"/>
                    <a:pt x="2867" y="24841"/>
                  </a:cubicBezTo>
                  <a:lnTo>
                    <a:pt x="28658" y="3399"/>
                  </a:lnTo>
                  <a:lnTo>
                    <a:pt x="258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flipH="1">
              <a:off x="1009406" y="3593172"/>
              <a:ext cx="1018168" cy="854883"/>
            </a:xfrm>
            <a:custGeom>
              <a:avLst/>
              <a:gdLst/>
              <a:ahLst/>
              <a:cxnLst/>
              <a:rect l="l" t="t" r="r" b="b"/>
              <a:pathLst>
                <a:path w="25526" h="21431" extrusionOk="0">
                  <a:moveTo>
                    <a:pt x="24587" y="1"/>
                  </a:moveTo>
                  <a:lnTo>
                    <a:pt x="368" y="20137"/>
                  </a:lnTo>
                  <a:cubicBezTo>
                    <a:pt x="381" y="20162"/>
                    <a:pt x="393" y="20187"/>
                    <a:pt x="393" y="20213"/>
                  </a:cubicBezTo>
                  <a:cubicBezTo>
                    <a:pt x="393" y="20213"/>
                    <a:pt x="393" y="20226"/>
                    <a:pt x="393" y="20238"/>
                  </a:cubicBezTo>
                  <a:lnTo>
                    <a:pt x="190" y="20771"/>
                  </a:lnTo>
                  <a:lnTo>
                    <a:pt x="0" y="21278"/>
                  </a:lnTo>
                  <a:cubicBezTo>
                    <a:pt x="0" y="21291"/>
                    <a:pt x="0" y="21303"/>
                    <a:pt x="0" y="21316"/>
                  </a:cubicBezTo>
                  <a:cubicBezTo>
                    <a:pt x="0" y="21341"/>
                    <a:pt x="13" y="21367"/>
                    <a:pt x="26" y="21392"/>
                  </a:cubicBezTo>
                  <a:cubicBezTo>
                    <a:pt x="38" y="21417"/>
                    <a:pt x="76" y="21430"/>
                    <a:pt x="114" y="21430"/>
                  </a:cubicBezTo>
                  <a:lnTo>
                    <a:pt x="127" y="21430"/>
                  </a:lnTo>
                  <a:lnTo>
                    <a:pt x="660" y="21329"/>
                  </a:lnTo>
                  <a:lnTo>
                    <a:pt x="1218" y="21240"/>
                  </a:lnTo>
                  <a:lnTo>
                    <a:pt x="1243" y="21240"/>
                  </a:lnTo>
                  <a:cubicBezTo>
                    <a:pt x="1268" y="21240"/>
                    <a:pt x="1294" y="21253"/>
                    <a:pt x="1319" y="21278"/>
                  </a:cubicBezTo>
                  <a:lnTo>
                    <a:pt x="25526" y="1129"/>
                  </a:lnTo>
                  <a:lnTo>
                    <a:pt x="245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flipH="1">
              <a:off x="940669" y="3695844"/>
              <a:ext cx="8137" cy="6622"/>
            </a:xfrm>
            <a:custGeom>
              <a:avLst/>
              <a:gdLst/>
              <a:ahLst/>
              <a:cxnLst/>
              <a:rect l="l" t="t" r="r" b="b"/>
              <a:pathLst>
                <a:path w="204" h="166" extrusionOk="0">
                  <a:moveTo>
                    <a:pt x="0" y="166"/>
                  </a:moveTo>
                  <a:lnTo>
                    <a:pt x="0" y="166"/>
                  </a:lnTo>
                  <a:lnTo>
                    <a:pt x="203" y="1"/>
                  </a:lnTo>
                  <a:lnTo>
                    <a:pt x="203" y="1"/>
                  </a:lnTo>
                  <a:lnTo>
                    <a:pt x="0" y="166"/>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flipH="1">
              <a:off x="940605" y="3683718"/>
              <a:ext cx="1009114" cy="846266"/>
            </a:xfrm>
            <a:custGeom>
              <a:avLst/>
              <a:gdLst/>
              <a:ahLst/>
              <a:cxnLst/>
              <a:rect l="l" t="t" r="r" b="b"/>
              <a:pathLst>
                <a:path w="25299" h="21215" extrusionOk="0">
                  <a:moveTo>
                    <a:pt x="25298" y="305"/>
                  </a:moveTo>
                  <a:lnTo>
                    <a:pt x="25095" y="470"/>
                  </a:lnTo>
                  <a:lnTo>
                    <a:pt x="24992" y="556"/>
                  </a:lnTo>
                  <a:lnTo>
                    <a:pt x="24994" y="558"/>
                  </a:lnTo>
                  <a:lnTo>
                    <a:pt x="25298" y="305"/>
                  </a:lnTo>
                  <a:close/>
                  <a:moveTo>
                    <a:pt x="24525" y="0"/>
                  </a:moveTo>
                  <a:lnTo>
                    <a:pt x="305" y="20137"/>
                  </a:lnTo>
                  <a:cubicBezTo>
                    <a:pt x="318" y="20162"/>
                    <a:pt x="331" y="20175"/>
                    <a:pt x="331" y="20200"/>
                  </a:cubicBezTo>
                  <a:cubicBezTo>
                    <a:pt x="331" y="20213"/>
                    <a:pt x="318" y="20225"/>
                    <a:pt x="318" y="20238"/>
                  </a:cubicBezTo>
                  <a:lnTo>
                    <a:pt x="128" y="20758"/>
                  </a:lnTo>
                  <a:lnTo>
                    <a:pt x="14" y="21075"/>
                  </a:lnTo>
                  <a:cubicBezTo>
                    <a:pt x="1" y="21088"/>
                    <a:pt x="1" y="21100"/>
                    <a:pt x="1" y="21113"/>
                  </a:cubicBezTo>
                  <a:cubicBezTo>
                    <a:pt x="1" y="21164"/>
                    <a:pt x="39" y="21202"/>
                    <a:pt x="90" y="21214"/>
                  </a:cubicBezTo>
                  <a:lnTo>
                    <a:pt x="115" y="21214"/>
                  </a:lnTo>
                  <a:cubicBezTo>
                    <a:pt x="140" y="21214"/>
                    <a:pt x="166" y="21214"/>
                    <a:pt x="179" y="21189"/>
                  </a:cubicBezTo>
                  <a:lnTo>
                    <a:pt x="24992" y="556"/>
                  </a:lnTo>
                  <a:lnTo>
                    <a:pt x="24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flipH="1">
              <a:off x="1036272" y="3546662"/>
              <a:ext cx="29357" cy="24293"/>
            </a:xfrm>
            <a:custGeom>
              <a:avLst/>
              <a:gdLst/>
              <a:ahLst/>
              <a:cxnLst/>
              <a:rect l="l" t="t" r="r" b="b"/>
              <a:pathLst>
                <a:path w="736" h="609" extrusionOk="0">
                  <a:moveTo>
                    <a:pt x="0" y="609"/>
                  </a:moveTo>
                  <a:lnTo>
                    <a:pt x="0" y="609"/>
                  </a:lnTo>
                  <a:lnTo>
                    <a:pt x="736" y="0"/>
                  </a:lnTo>
                  <a:lnTo>
                    <a:pt x="736" y="0"/>
                  </a:lnTo>
                  <a:lnTo>
                    <a:pt x="0" y="609"/>
                  </a:lnTo>
                  <a:close/>
                </a:path>
              </a:pathLst>
            </a:custGeom>
            <a:solidFill>
              <a:srgbClr val="99C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flipH="1">
              <a:off x="996825" y="3583080"/>
              <a:ext cx="50099" cy="55168"/>
            </a:xfrm>
            <a:custGeom>
              <a:avLst/>
              <a:gdLst/>
              <a:ahLst/>
              <a:cxnLst/>
              <a:rect l="l" t="t" r="r" b="b"/>
              <a:pathLst>
                <a:path w="1256" h="1383" extrusionOk="0">
                  <a:moveTo>
                    <a:pt x="305" y="0"/>
                  </a:moveTo>
                  <a:lnTo>
                    <a:pt x="0" y="254"/>
                  </a:lnTo>
                  <a:lnTo>
                    <a:pt x="939" y="1382"/>
                  </a:lnTo>
                  <a:lnTo>
                    <a:pt x="1256" y="1129"/>
                  </a:lnTo>
                  <a:lnTo>
                    <a:pt x="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flipH="1">
              <a:off x="940668" y="3673587"/>
              <a:ext cx="30913" cy="32431"/>
            </a:xfrm>
            <a:custGeom>
              <a:avLst/>
              <a:gdLst/>
              <a:ahLst/>
              <a:cxnLst/>
              <a:rect l="l" t="t" r="r" b="b"/>
              <a:pathLst>
                <a:path w="775" h="813" extrusionOk="0">
                  <a:moveTo>
                    <a:pt x="305" y="1"/>
                  </a:moveTo>
                  <a:lnTo>
                    <a:pt x="1" y="254"/>
                  </a:lnTo>
                  <a:lnTo>
                    <a:pt x="470" y="812"/>
                  </a:lnTo>
                  <a:lnTo>
                    <a:pt x="774" y="55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flipH="1">
              <a:off x="928545" y="3685753"/>
              <a:ext cx="40" cy="40"/>
            </a:xfrm>
            <a:custGeom>
              <a:avLst/>
              <a:gdLst/>
              <a:ahLst/>
              <a:cxnLst/>
              <a:rect l="l" t="t" r="r" b="b"/>
              <a:pathLst>
                <a:path w="1" h="1" extrusionOk="0">
                  <a:moveTo>
                    <a:pt x="0" y="0"/>
                  </a:moveTo>
                  <a:lnTo>
                    <a:pt x="0" y="0"/>
                  </a:lnTo>
                  <a:lnTo>
                    <a:pt x="0" y="0"/>
                  </a:lnTo>
                  <a:lnTo>
                    <a:pt x="0" y="0"/>
                  </a:lnTo>
                  <a:lnTo>
                    <a:pt x="0" y="0"/>
                  </a:lnTo>
                  <a:close/>
                </a:path>
              </a:pathLst>
            </a:custGeom>
            <a:solidFill>
              <a:srgbClr val="99C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flipH="1">
              <a:off x="923997" y="3681684"/>
              <a:ext cx="16713" cy="14201"/>
            </a:xfrm>
            <a:custGeom>
              <a:avLst/>
              <a:gdLst/>
              <a:ahLst/>
              <a:cxnLst/>
              <a:rect l="l" t="t" r="r" b="b"/>
              <a:pathLst>
                <a:path w="419" h="356" extrusionOk="0">
                  <a:moveTo>
                    <a:pt x="0" y="356"/>
                  </a:moveTo>
                  <a:lnTo>
                    <a:pt x="0" y="356"/>
                  </a:lnTo>
                  <a:lnTo>
                    <a:pt x="304" y="102"/>
                  </a:lnTo>
                  <a:lnTo>
                    <a:pt x="304" y="102"/>
                  </a:lnTo>
                  <a:lnTo>
                    <a:pt x="0" y="356"/>
                  </a:lnTo>
                  <a:close/>
                  <a:moveTo>
                    <a:pt x="304" y="102"/>
                  </a:moveTo>
                  <a:lnTo>
                    <a:pt x="304" y="102"/>
                  </a:lnTo>
                  <a:lnTo>
                    <a:pt x="419" y="1"/>
                  </a:lnTo>
                  <a:lnTo>
                    <a:pt x="419" y="1"/>
                  </a:lnTo>
                  <a:lnTo>
                    <a:pt x="304" y="102"/>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flipH="1">
              <a:off x="923997" y="3681684"/>
              <a:ext cx="16713" cy="14201"/>
            </a:xfrm>
            <a:custGeom>
              <a:avLst/>
              <a:gdLst/>
              <a:ahLst/>
              <a:cxnLst/>
              <a:rect l="l" t="t" r="r" b="b"/>
              <a:pathLst>
                <a:path w="419" h="356" extrusionOk="0">
                  <a:moveTo>
                    <a:pt x="419" y="1"/>
                  </a:moveTo>
                  <a:lnTo>
                    <a:pt x="0" y="356"/>
                  </a:lnTo>
                  <a:lnTo>
                    <a:pt x="0" y="356"/>
                  </a:lnTo>
                  <a:lnTo>
                    <a:pt x="304" y="102"/>
                  </a:lnTo>
                  <a:lnTo>
                    <a:pt x="419" y="1"/>
                  </a:lnTo>
                  <a:close/>
                </a:path>
              </a:pathLst>
            </a:custGeom>
            <a:solidFill>
              <a:srgbClr val="DA8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flipH="1">
              <a:off x="923996" y="3659426"/>
              <a:ext cx="35460" cy="36459"/>
            </a:xfrm>
            <a:custGeom>
              <a:avLst/>
              <a:gdLst/>
              <a:ahLst/>
              <a:cxnLst/>
              <a:rect l="l" t="t" r="r" b="b"/>
              <a:pathLst>
                <a:path w="889" h="914" extrusionOk="0">
                  <a:moveTo>
                    <a:pt x="419" y="1"/>
                  </a:moveTo>
                  <a:lnTo>
                    <a:pt x="1" y="356"/>
                  </a:lnTo>
                  <a:lnTo>
                    <a:pt x="470" y="914"/>
                  </a:lnTo>
                  <a:lnTo>
                    <a:pt x="889" y="559"/>
                  </a:lnTo>
                  <a:cubicBezTo>
                    <a:pt x="889" y="559"/>
                    <a:pt x="876" y="546"/>
                    <a:pt x="863" y="533"/>
                  </a:cubicBezTo>
                  <a:lnTo>
                    <a:pt x="4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flipH="1">
              <a:off x="837997" y="3474663"/>
              <a:ext cx="141162" cy="160398"/>
            </a:xfrm>
            <a:custGeom>
              <a:avLst/>
              <a:gdLst/>
              <a:ahLst/>
              <a:cxnLst/>
              <a:rect l="l" t="t" r="r" b="b"/>
              <a:pathLst>
                <a:path w="3539" h="4021" extrusionOk="0">
                  <a:moveTo>
                    <a:pt x="397" y="0"/>
                  </a:moveTo>
                  <a:cubicBezTo>
                    <a:pt x="362" y="0"/>
                    <a:pt x="326" y="6"/>
                    <a:pt x="292" y="17"/>
                  </a:cubicBezTo>
                  <a:cubicBezTo>
                    <a:pt x="254" y="17"/>
                    <a:pt x="216" y="43"/>
                    <a:pt x="191" y="68"/>
                  </a:cubicBezTo>
                  <a:lnTo>
                    <a:pt x="153" y="93"/>
                  </a:lnTo>
                  <a:cubicBezTo>
                    <a:pt x="13" y="207"/>
                    <a:pt x="0" y="398"/>
                    <a:pt x="115" y="537"/>
                  </a:cubicBezTo>
                  <a:lnTo>
                    <a:pt x="2917" y="3910"/>
                  </a:lnTo>
                  <a:cubicBezTo>
                    <a:pt x="2974" y="3982"/>
                    <a:pt x="3064" y="4021"/>
                    <a:pt x="3154" y="4021"/>
                  </a:cubicBezTo>
                  <a:cubicBezTo>
                    <a:pt x="3223" y="4021"/>
                    <a:pt x="3293" y="3998"/>
                    <a:pt x="3348" y="3948"/>
                  </a:cubicBezTo>
                  <a:lnTo>
                    <a:pt x="3386" y="3923"/>
                  </a:lnTo>
                  <a:cubicBezTo>
                    <a:pt x="3513" y="3809"/>
                    <a:pt x="3538" y="3606"/>
                    <a:pt x="3424" y="3479"/>
                  </a:cubicBezTo>
                  <a:lnTo>
                    <a:pt x="609" y="93"/>
                  </a:lnTo>
                  <a:cubicBezTo>
                    <a:pt x="556" y="31"/>
                    <a:pt x="478"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flipH="1">
              <a:off x="860253" y="3491975"/>
              <a:ext cx="137612" cy="159680"/>
            </a:xfrm>
            <a:custGeom>
              <a:avLst/>
              <a:gdLst/>
              <a:ahLst/>
              <a:cxnLst/>
              <a:rect l="l" t="t" r="r" b="b"/>
              <a:pathLst>
                <a:path w="3450" h="4003" extrusionOk="0">
                  <a:moveTo>
                    <a:pt x="341" y="1"/>
                  </a:moveTo>
                  <a:cubicBezTo>
                    <a:pt x="265" y="1"/>
                    <a:pt x="190" y="26"/>
                    <a:pt x="127" y="78"/>
                  </a:cubicBezTo>
                  <a:cubicBezTo>
                    <a:pt x="51" y="128"/>
                    <a:pt x="13" y="217"/>
                    <a:pt x="0" y="306"/>
                  </a:cubicBezTo>
                  <a:cubicBezTo>
                    <a:pt x="0" y="382"/>
                    <a:pt x="26" y="471"/>
                    <a:pt x="76" y="547"/>
                  </a:cubicBezTo>
                  <a:lnTo>
                    <a:pt x="2853" y="3882"/>
                  </a:lnTo>
                  <a:cubicBezTo>
                    <a:pt x="2917" y="3960"/>
                    <a:pt x="3013" y="4002"/>
                    <a:pt x="3109" y="4002"/>
                  </a:cubicBezTo>
                  <a:cubicBezTo>
                    <a:pt x="3185" y="4002"/>
                    <a:pt x="3261" y="3976"/>
                    <a:pt x="3323" y="3920"/>
                  </a:cubicBezTo>
                  <a:cubicBezTo>
                    <a:pt x="3399" y="3869"/>
                    <a:pt x="3437" y="3780"/>
                    <a:pt x="3449" y="3704"/>
                  </a:cubicBezTo>
                  <a:cubicBezTo>
                    <a:pt x="3449" y="3615"/>
                    <a:pt x="3424" y="3527"/>
                    <a:pt x="3373" y="3451"/>
                  </a:cubicBezTo>
                  <a:lnTo>
                    <a:pt x="596" y="116"/>
                  </a:lnTo>
                  <a:cubicBezTo>
                    <a:pt x="527" y="39"/>
                    <a:pt x="434" y="1"/>
                    <a:pt x="3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flipH="1">
              <a:off x="878959" y="3508529"/>
              <a:ext cx="141162" cy="160438"/>
            </a:xfrm>
            <a:custGeom>
              <a:avLst/>
              <a:gdLst/>
              <a:ahLst/>
              <a:cxnLst/>
              <a:rect l="l" t="t" r="r" b="b"/>
              <a:pathLst>
                <a:path w="3539" h="4022" extrusionOk="0">
                  <a:moveTo>
                    <a:pt x="389" y="1"/>
                  </a:moveTo>
                  <a:cubicBezTo>
                    <a:pt x="318" y="1"/>
                    <a:pt x="247" y="23"/>
                    <a:pt x="191" y="68"/>
                  </a:cubicBezTo>
                  <a:lnTo>
                    <a:pt x="153" y="106"/>
                  </a:lnTo>
                  <a:cubicBezTo>
                    <a:pt x="13" y="208"/>
                    <a:pt x="0" y="411"/>
                    <a:pt x="114" y="538"/>
                  </a:cubicBezTo>
                  <a:lnTo>
                    <a:pt x="2917" y="3911"/>
                  </a:lnTo>
                  <a:cubicBezTo>
                    <a:pt x="2974" y="3982"/>
                    <a:pt x="3064" y="4021"/>
                    <a:pt x="3154" y="4021"/>
                  </a:cubicBezTo>
                  <a:cubicBezTo>
                    <a:pt x="3223" y="4021"/>
                    <a:pt x="3293" y="3998"/>
                    <a:pt x="3348" y="3949"/>
                  </a:cubicBezTo>
                  <a:lnTo>
                    <a:pt x="3386" y="3923"/>
                  </a:lnTo>
                  <a:cubicBezTo>
                    <a:pt x="3525" y="3809"/>
                    <a:pt x="3538" y="3619"/>
                    <a:pt x="3424" y="3479"/>
                  </a:cubicBezTo>
                  <a:lnTo>
                    <a:pt x="622" y="106"/>
                  </a:lnTo>
                  <a:cubicBezTo>
                    <a:pt x="565" y="36"/>
                    <a:pt x="478" y="1"/>
                    <a:pt x="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flipH="1">
              <a:off x="901215" y="3525880"/>
              <a:ext cx="137612" cy="159720"/>
            </a:xfrm>
            <a:custGeom>
              <a:avLst/>
              <a:gdLst/>
              <a:ahLst/>
              <a:cxnLst/>
              <a:rect l="l" t="t" r="r" b="b"/>
              <a:pathLst>
                <a:path w="3450" h="4004" extrusionOk="0">
                  <a:moveTo>
                    <a:pt x="345" y="0"/>
                  </a:moveTo>
                  <a:cubicBezTo>
                    <a:pt x="268" y="0"/>
                    <a:pt x="190" y="26"/>
                    <a:pt x="127" y="77"/>
                  </a:cubicBezTo>
                  <a:cubicBezTo>
                    <a:pt x="89" y="115"/>
                    <a:pt x="64" y="141"/>
                    <a:pt x="38" y="191"/>
                  </a:cubicBezTo>
                  <a:cubicBezTo>
                    <a:pt x="26" y="229"/>
                    <a:pt x="13" y="267"/>
                    <a:pt x="0" y="306"/>
                  </a:cubicBezTo>
                  <a:cubicBezTo>
                    <a:pt x="0" y="382"/>
                    <a:pt x="26" y="470"/>
                    <a:pt x="76" y="534"/>
                  </a:cubicBezTo>
                  <a:lnTo>
                    <a:pt x="2853" y="3881"/>
                  </a:lnTo>
                  <a:cubicBezTo>
                    <a:pt x="2926" y="3961"/>
                    <a:pt x="3024" y="4004"/>
                    <a:pt x="3121" y="4004"/>
                  </a:cubicBezTo>
                  <a:cubicBezTo>
                    <a:pt x="3192" y="4004"/>
                    <a:pt x="3263" y="3981"/>
                    <a:pt x="3322" y="3932"/>
                  </a:cubicBezTo>
                  <a:cubicBezTo>
                    <a:pt x="3398" y="3869"/>
                    <a:pt x="3437" y="3793"/>
                    <a:pt x="3449" y="3704"/>
                  </a:cubicBezTo>
                  <a:cubicBezTo>
                    <a:pt x="3449" y="3615"/>
                    <a:pt x="3424" y="3526"/>
                    <a:pt x="3373" y="3463"/>
                  </a:cubicBezTo>
                  <a:lnTo>
                    <a:pt x="596" y="115"/>
                  </a:lnTo>
                  <a:cubicBezTo>
                    <a:pt x="533" y="39"/>
                    <a:pt x="440" y="0"/>
                    <a:pt x="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flipH="1">
              <a:off x="1018047" y="3568880"/>
              <a:ext cx="40" cy="40"/>
            </a:xfrm>
            <a:custGeom>
              <a:avLst/>
              <a:gdLst/>
              <a:ahLst/>
              <a:cxnLst/>
              <a:rect l="l" t="t" r="r" b="b"/>
              <a:pathLst>
                <a:path w="1" h="1" extrusionOk="0">
                  <a:moveTo>
                    <a:pt x="0" y="1"/>
                  </a:moveTo>
                  <a:lnTo>
                    <a:pt x="0" y="1"/>
                  </a:lnTo>
                  <a:lnTo>
                    <a:pt x="0" y="1"/>
                  </a:lnTo>
                  <a:lnTo>
                    <a:pt x="0" y="1"/>
                  </a:lnTo>
                  <a:lnTo>
                    <a:pt x="0" y="1"/>
                  </a:lnTo>
                  <a:close/>
                </a:path>
              </a:pathLst>
            </a:custGeom>
            <a:solidFill>
              <a:srgbClr val="DF9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flipH="1">
              <a:off x="980114" y="3568880"/>
              <a:ext cx="37973" cy="45594"/>
            </a:xfrm>
            <a:custGeom>
              <a:avLst/>
              <a:gdLst/>
              <a:ahLst/>
              <a:cxnLst/>
              <a:rect l="l" t="t" r="r" b="b"/>
              <a:pathLst>
                <a:path w="952" h="1143" extrusionOk="0">
                  <a:moveTo>
                    <a:pt x="0" y="1"/>
                  </a:moveTo>
                  <a:lnTo>
                    <a:pt x="951" y="1142"/>
                  </a:lnTo>
                  <a:lnTo>
                    <a:pt x="482" y="572"/>
                  </a:lnTo>
                  <a:lnTo>
                    <a:pt x="0" y="1"/>
                  </a:lnTo>
                  <a:close/>
                </a:path>
              </a:pathLst>
            </a:custGeom>
            <a:solidFill>
              <a:srgbClr val="CF8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flipH="1">
              <a:off x="996309" y="3551688"/>
              <a:ext cx="1077" cy="1556"/>
            </a:xfrm>
            <a:custGeom>
              <a:avLst/>
              <a:gdLst/>
              <a:ahLst/>
              <a:cxnLst/>
              <a:rect l="l" t="t" r="r" b="b"/>
              <a:pathLst>
                <a:path w="27" h="39" extrusionOk="0">
                  <a:moveTo>
                    <a:pt x="26" y="39"/>
                  </a:moveTo>
                  <a:lnTo>
                    <a:pt x="1" y="1"/>
                  </a:lnTo>
                  <a:lnTo>
                    <a:pt x="1" y="1"/>
                  </a:lnTo>
                  <a:lnTo>
                    <a:pt x="26" y="39"/>
                  </a:lnTo>
                  <a:lnTo>
                    <a:pt x="26" y="39"/>
                  </a:lnTo>
                  <a:close/>
                </a:path>
              </a:pathLst>
            </a:custGeom>
            <a:solidFill>
              <a:srgbClr val="B2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flipH="1">
              <a:off x="978599" y="3553203"/>
              <a:ext cx="17750" cy="21301"/>
            </a:xfrm>
            <a:custGeom>
              <a:avLst/>
              <a:gdLst/>
              <a:ahLst/>
              <a:cxnLst/>
              <a:rect l="l" t="t" r="r" b="b"/>
              <a:pathLst>
                <a:path w="445" h="534" extrusionOk="0">
                  <a:moveTo>
                    <a:pt x="444" y="533"/>
                  </a:moveTo>
                  <a:lnTo>
                    <a:pt x="0" y="1"/>
                  </a:lnTo>
                  <a:lnTo>
                    <a:pt x="0" y="1"/>
                  </a:lnTo>
                  <a:lnTo>
                    <a:pt x="444" y="533"/>
                  </a:lnTo>
                  <a:lnTo>
                    <a:pt x="444" y="533"/>
                  </a:lnTo>
                  <a:close/>
                </a:path>
              </a:pathLst>
            </a:custGeom>
            <a:solidFill>
              <a:srgbClr val="99C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flipH="1">
              <a:off x="900224" y="3500631"/>
              <a:ext cx="35939" cy="43520"/>
            </a:xfrm>
            <a:custGeom>
              <a:avLst/>
              <a:gdLst/>
              <a:ahLst/>
              <a:cxnLst/>
              <a:rect l="l" t="t" r="r" b="b"/>
              <a:pathLst>
                <a:path w="901" h="1091" extrusionOk="0">
                  <a:moveTo>
                    <a:pt x="0" y="0"/>
                  </a:moveTo>
                  <a:lnTo>
                    <a:pt x="0" y="13"/>
                  </a:lnTo>
                  <a:lnTo>
                    <a:pt x="469" y="571"/>
                  </a:lnTo>
                  <a:lnTo>
                    <a:pt x="761" y="926"/>
                  </a:lnTo>
                  <a:lnTo>
                    <a:pt x="901" y="1091"/>
                  </a:lnTo>
                  <a:lnTo>
                    <a:pt x="0" y="0"/>
                  </a:lnTo>
                  <a:close/>
                </a:path>
              </a:pathLst>
            </a:custGeom>
            <a:solidFill>
              <a:srgbClr val="D5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flipH="1">
              <a:off x="949285" y="3517823"/>
              <a:ext cx="7100" cy="9135"/>
            </a:xfrm>
            <a:custGeom>
              <a:avLst/>
              <a:gdLst/>
              <a:ahLst/>
              <a:cxnLst/>
              <a:rect l="l" t="t" r="r" b="b"/>
              <a:pathLst>
                <a:path w="178" h="229" extrusionOk="0">
                  <a:moveTo>
                    <a:pt x="178" y="229"/>
                  </a:moveTo>
                  <a:lnTo>
                    <a:pt x="0" y="0"/>
                  </a:lnTo>
                  <a:lnTo>
                    <a:pt x="178" y="229"/>
                  </a:lnTo>
                  <a:lnTo>
                    <a:pt x="178" y="229"/>
                  </a:lnTo>
                  <a:close/>
                </a:path>
              </a:pathLst>
            </a:custGeom>
            <a:solidFill>
              <a:srgbClr val="B2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flipH="1">
              <a:off x="937638" y="3526917"/>
              <a:ext cx="11687" cy="13682"/>
            </a:xfrm>
            <a:custGeom>
              <a:avLst/>
              <a:gdLst/>
              <a:ahLst/>
              <a:cxnLst/>
              <a:rect l="l" t="t" r="r" b="b"/>
              <a:pathLst>
                <a:path w="293" h="343" extrusionOk="0">
                  <a:moveTo>
                    <a:pt x="292" y="343"/>
                  </a:moveTo>
                  <a:lnTo>
                    <a:pt x="1" y="1"/>
                  </a:lnTo>
                  <a:lnTo>
                    <a:pt x="1" y="1"/>
                  </a:lnTo>
                  <a:lnTo>
                    <a:pt x="292" y="343"/>
                  </a:lnTo>
                  <a:lnTo>
                    <a:pt x="292" y="343"/>
                  </a:lnTo>
                  <a:close/>
                </a:path>
              </a:pathLst>
            </a:custGeom>
            <a:solidFill>
              <a:srgbClr val="99C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flipH="1">
              <a:off x="980115" y="3591656"/>
              <a:ext cx="18787" cy="22817"/>
            </a:xfrm>
            <a:custGeom>
              <a:avLst/>
              <a:gdLst/>
              <a:ahLst/>
              <a:cxnLst/>
              <a:rect l="l" t="t" r="r" b="b"/>
              <a:pathLst>
                <a:path w="471" h="572" extrusionOk="0">
                  <a:moveTo>
                    <a:pt x="470" y="571"/>
                  </a:moveTo>
                  <a:lnTo>
                    <a:pt x="470" y="571"/>
                  </a:lnTo>
                  <a:lnTo>
                    <a:pt x="1" y="1"/>
                  </a:lnTo>
                  <a:lnTo>
                    <a:pt x="470" y="571"/>
                  </a:lnTo>
                  <a:lnTo>
                    <a:pt x="470" y="571"/>
                  </a:lnTo>
                  <a:close/>
                </a:path>
              </a:pathLst>
            </a:custGeom>
            <a:solidFill>
              <a:srgbClr val="D59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flipH="1">
              <a:off x="918929" y="3540559"/>
              <a:ext cx="59712" cy="56724"/>
            </a:xfrm>
            <a:custGeom>
              <a:avLst/>
              <a:gdLst/>
              <a:ahLst/>
              <a:cxnLst/>
              <a:rect l="l" t="t" r="r" b="b"/>
              <a:pathLst>
                <a:path w="1497" h="1422" extrusionOk="0">
                  <a:moveTo>
                    <a:pt x="469" y="1421"/>
                  </a:moveTo>
                  <a:lnTo>
                    <a:pt x="0" y="850"/>
                  </a:lnTo>
                  <a:lnTo>
                    <a:pt x="0" y="850"/>
                  </a:lnTo>
                  <a:lnTo>
                    <a:pt x="469" y="1421"/>
                  </a:lnTo>
                  <a:lnTo>
                    <a:pt x="469" y="1421"/>
                  </a:lnTo>
                  <a:close/>
                  <a:moveTo>
                    <a:pt x="1496" y="572"/>
                  </a:moveTo>
                  <a:lnTo>
                    <a:pt x="1027" y="1"/>
                  </a:lnTo>
                  <a:lnTo>
                    <a:pt x="1027" y="1"/>
                  </a:lnTo>
                  <a:lnTo>
                    <a:pt x="1496" y="572"/>
                  </a:lnTo>
                  <a:lnTo>
                    <a:pt x="1496" y="572"/>
                  </a:lnTo>
                  <a:close/>
                </a:path>
              </a:pathLst>
            </a:custGeom>
            <a:solidFill>
              <a:srgbClr val="A6CE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flipH="1">
              <a:off x="905770" y="3523367"/>
              <a:ext cx="11687" cy="14201"/>
            </a:xfrm>
            <a:custGeom>
              <a:avLst/>
              <a:gdLst/>
              <a:ahLst/>
              <a:cxnLst/>
              <a:rect l="l" t="t" r="r" b="b"/>
              <a:pathLst>
                <a:path w="293" h="356" extrusionOk="0">
                  <a:moveTo>
                    <a:pt x="292" y="356"/>
                  </a:moveTo>
                  <a:lnTo>
                    <a:pt x="0" y="1"/>
                  </a:lnTo>
                  <a:lnTo>
                    <a:pt x="0" y="1"/>
                  </a:lnTo>
                  <a:lnTo>
                    <a:pt x="292" y="356"/>
                  </a:lnTo>
                  <a:close/>
                </a:path>
              </a:pathLst>
            </a:custGeom>
            <a:solidFill>
              <a:srgbClr val="DB69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flipH="1">
              <a:off x="980113" y="3568880"/>
              <a:ext cx="54686" cy="59237"/>
            </a:xfrm>
            <a:custGeom>
              <a:avLst/>
              <a:gdLst/>
              <a:ahLst/>
              <a:cxnLst/>
              <a:rect l="l" t="t" r="r" b="b"/>
              <a:pathLst>
                <a:path w="1371" h="1485" extrusionOk="0">
                  <a:moveTo>
                    <a:pt x="419" y="1"/>
                  </a:moveTo>
                  <a:lnTo>
                    <a:pt x="1" y="356"/>
                  </a:lnTo>
                  <a:lnTo>
                    <a:pt x="952" y="1485"/>
                  </a:lnTo>
                  <a:lnTo>
                    <a:pt x="1370" y="1142"/>
                  </a:lnTo>
                  <a:lnTo>
                    <a:pt x="4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3"/>
          <p:cNvGrpSpPr/>
          <p:nvPr/>
        </p:nvGrpSpPr>
        <p:grpSpPr>
          <a:xfrm>
            <a:off x="152341" y="1449918"/>
            <a:ext cx="8839317" cy="2548465"/>
            <a:chOff x="124475" y="1346835"/>
            <a:chExt cx="8839317" cy="2548465"/>
          </a:xfrm>
        </p:grpSpPr>
        <p:sp>
          <p:nvSpPr>
            <p:cNvPr id="480" name="Google Shape;480;p3"/>
            <p:cNvSpPr/>
            <p:nvPr/>
          </p:nvSpPr>
          <p:spPr>
            <a:xfrm rot="10800000">
              <a:off x="525975" y="1346835"/>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rot="10800000" flipH="1">
              <a:off x="2944875" y="1605074"/>
              <a:ext cx="5235346" cy="2290226"/>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flipH="1">
              <a:off x="124475" y="2544110"/>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3"/>
          <p:cNvSpPr txBox="1">
            <a:spLocks noGrp="1"/>
          </p:cNvSpPr>
          <p:nvPr>
            <p:ph type="title"/>
          </p:nvPr>
        </p:nvSpPr>
        <p:spPr>
          <a:xfrm>
            <a:off x="3282450" y="2028985"/>
            <a:ext cx="4481400" cy="774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4" name="Google Shape;484;p3"/>
          <p:cNvSpPr txBox="1">
            <a:spLocks noGrp="1"/>
          </p:cNvSpPr>
          <p:nvPr>
            <p:ph type="title" idx="2" hasCustomPrompt="1"/>
          </p:nvPr>
        </p:nvSpPr>
        <p:spPr>
          <a:xfrm>
            <a:off x="1156149" y="1899879"/>
            <a:ext cx="2119800" cy="134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5" name="Google Shape;485;p3"/>
          <p:cNvSpPr txBox="1">
            <a:spLocks noGrp="1"/>
          </p:cNvSpPr>
          <p:nvPr>
            <p:ph type="subTitle" idx="1"/>
          </p:nvPr>
        </p:nvSpPr>
        <p:spPr>
          <a:xfrm>
            <a:off x="3282450" y="2790679"/>
            <a:ext cx="3970500" cy="40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486" name="Google Shape;486;p3"/>
          <p:cNvSpPr/>
          <p:nvPr/>
        </p:nvSpPr>
        <p:spPr>
          <a:xfrm rot="1763062">
            <a:off x="8777333" y="3444985"/>
            <a:ext cx="177368" cy="167327"/>
          </a:xfrm>
          <a:custGeom>
            <a:avLst/>
            <a:gdLst/>
            <a:ahLst/>
            <a:cxnLst/>
            <a:rect l="l" t="t" r="r" b="b"/>
            <a:pathLst>
              <a:path w="4416" h="4166" extrusionOk="0">
                <a:moveTo>
                  <a:pt x="2239" y="0"/>
                </a:moveTo>
                <a:cubicBezTo>
                  <a:pt x="1974" y="0"/>
                  <a:pt x="1709" y="50"/>
                  <a:pt x="1464" y="153"/>
                </a:cubicBezTo>
                <a:cubicBezTo>
                  <a:pt x="496" y="577"/>
                  <a:pt x="0" y="1629"/>
                  <a:pt x="278" y="2633"/>
                </a:cubicBezTo>
                <a:cubicBezTo>
                  <a:pt x="531" y="3558"/>
                  <a:pt x="1382" y="4166"/>
                  <a:pt x="2286" y="4166"/>
                </a:cubicBezTo>
                <a:cubicBezTo>
                  <a:pt x="2552" y="4166"/>
                  <a:pt x="2823" y="4113"/>
                  <a:pt x="3085" y="4000"/>
                </a:cubicBezTo>
                <a:cubicBezTo>
                  <a:pt x="3569" y="3794"/>
                  <a:pt x="3992" y="3371"/>
                  <a:pt x="4198" y="2887"/>
                </a:cubicBezTo>
                <a:cubicBezTo>
                  <a:pt x="4416" y="2355"/>
                  <a:pt x="4379" y="1786"/>
                  <a:pt x="4186" y="1266"/>
                </a:cubicBezTo>
                <a:cubicBezTo>
                  <a:pt x="3884" y="471"/>
                  <a:pt x="3058" y="0"/>
                  <a:pt x="2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3"/>
          <p:cNvGrpSpPr/>
          <p:nvPr/>
        </p:nvGrpSpPr>
        <p:grpSpPr>
          <a:xfrm>
            <a:off x="6689900" y="3462903"/>
            <a:ext cx="2926409" cy="2164683"/>
            <a:chOff x="6689900" y="3462903"/>
            <a:chExt cx="2926409" cy="2164683"/>
          </a:xfrm>
        </p:grpSpPr>
        <p:sp>
          <p:nvSpPr>
            <p:cNvPr id="488" name="Google Shape;488;p3"/>
            <p:cNvSpPr/>
            <p:nvPr/>
          </p:nvSpPr>
          <p:spPr>
            <a:xfrm>
              <a:off x="8325370" y="3970884"/>
              <a:ext cx="766638" cy="894361"/>
            </a:xfrm>
            <a:custGeom>
              <a:avLst/>
              <a:gdLst/>
              <a:ahLst/>
              <a:cxnLst/>
              <a:rect l="l" t="t" r="r" b="b"/>
              <a:pathLst>
                <a:path w="15258" h="17800" extrusionOk="0">
                  <a:moveTo>
                    <a:pt x="10812" y="0"/>
                  </a:moveTo>
                  <a:cubicBezTo>
                    <a:pt x="10607" y="0"/>
                    <a:pt x="10416" y="25"/>
                    <a:pt x="10246" y="78"/>
                  </a:cubicBezTo>
                  <a:cubicBezTo>
                    <a:pt x="9254" y="392"/>
                    <a:pt x="8795" y="1614"/>
                    <a:pt x="8202" y="2352"/>
                  </a:cubicBezTo>
                  <a:cubicBezTo>
                    <a:pt x="7331" y="3428"/>
                    <a:pt x="6460" y="4493"/>
                    <a:pt x="5601" y="5557"/>
                  </a:cubicBezTo>
                  <a:cubicBezTo>
                    <a:pt x="4730" y="6634"/>
                    <a:pt x="3859" y="7699"/>
                    <a:pt x="2988" y="8763"/>
                  </a:cubicBezTo>
                  <a:cubicBezTo>
                    <a:pt x="2565" y="9295"/>
                    <a:pt x="2129" y="9840"/>
                    <a:pt x="1694" y="10372"/>
                  </a:cubicBezTo>
                  <a:cubicBezTo>
                    <a:pt x="992" y="11231"/>
                    <a:pt x="0" y="11945"/>
                    <a:pt x="97" y="13203"/>
                  </a:cubicBezTo>
                  <a:cubicBezTo>
                    <a:pt x="194" y="14606"/>
                    <a:pt x="290" y="16021"/>
                    <a:pt x="387" y="17436"/>
                  </a:cubicBezTo>
                  <a:cubicBezTo>
                    <a:pt x="399" y="17533"/>
                    <a:pt x="411" y="17630"/>
                    <a:pt x="472" y="17703"/>
                  </a:cubicBezTo>
                  <a:cubicBezTo>
                    <a:pt x="527" y="17773"/>
                    <a:pt x="606" y="17800"/>
                    <a:pt x="692" y="17800"/>
                  </a:cubicBezTo>
                  <a:cubicBezTo>
                    <a:pt x="814" y="17800"/>
                    <a:pt x="952" y="17747"/>
                    <a:pt x="1065" y="17691"/>
                  </a:cubicBezTo>
                  <a:cubicBezTo>
                    <a:pt x="2286" y="17049"/>
                    <a:pt x="3665" y="16517"/>
                    <a:pt x="4790" y="15719"/>
                  </a:cubicBezTo>
                  <a:cubicBezTo>
                    <a:pt x="5625" y="15126"/>
                    <a:pt x="6145" y="14146"/>
                    <a:pt x="6738" y="13336"/>
                  </a:cubicBezTo>
                  <a:cubicBezTo>
                    <a:pt x="7621" y="12102"/>
                    <a:pt x="8540" y="10880"/>
                    <a:pt x="9472" y="9670"/>
                  </a:cubicBezTo>
                  <a:cubicBezTo>
                    <a:pt x="9750" y="9307"/>
                    <a:pt x="10065" y="8981"/>
                    <a:pt x="10379" y="8630"/>
                  </a:cubicBezTo>
                  <a:cubicBezTo>
                    <a:pt x="11165" y="7747"/>
                    <a:pt x="11952" y="6864"/>
                    <a:pt x="12714" y="5957"/>
                  </a:cubicBezTo>
                  <a:cubicBezTo>
                    <a:pt x="13319" y="5243"/>
                    <a:pt x="14238" y="4384"/>
                    <a:pt x="14577" y="3501"/>
                  </a:cubicBezTo>
                  <a:cubicBezTo>
                    <a:pt x="15258" y="1760"/>
                    <a:pt x="12537" y="0"/>
                    <a:pt x="10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8328385" y="4581326"/>
              <a:ext cx="257154" cy="283934"/>
            </a:xfrm>
            <a:custGeom>
              <a:avLst/>
              <a:gdLst/>
              <a:ahLst/>
              <a:cxnLst/>
              <a:rect l="l" t="t" r="r" b="b"/>
              <a:pathLst>
                <a:path w="5118" h="5651" extrusionOk="0">
                  <a:moveTo>
                    <a:pt x="261" y="1"/>
                  </a:moveTo>
                  <a:cubicBezTo>
                    <a:pt x="247" y="1"/>
                    <a:pt x="233" y="1"/>
                    <a:pt x="218" y="1"/>
                  </a:cubicBezTo>
                  <a:cubicBezTo>
                    <a:pt x="158" y="98"/>
                    <a:pt x="110" y="183"/>
                    <a:pt x="73" y="292"/>
                  </a:cubicBezTo>
                  <a:cubicBezTo>
                    <a:pt x="1" y="533"/>
                    <a:pt x="13" y="800"/>
                    <a:pt x="37" y="1054"/>
                  </a:cubicBezTo>
                  <a:cubicBezTo>
                    <a:pt x="134" y="2457"/>
                    <a:pt x="230" y="3872"/>
                    <a:pt x="327" y="5287"/>
                  </a:cubicBezTo>
                  <a:cubicBezTo>
                    <a:pt x="339" y="5384"/>
                    <a:pt x="351" y="5481"/>
                    <a:pt x="412" y="5554"/>
                  </a:cubicBezTo>
                  <a:cubicBezTo>
                    <a:pt x="467" y="5624"/>
                    <a:pt x="546" y="5651"/>
                    <a:pt x="632" y="5651"/>
                  </a:cubicBezTo>
                  <a:cubicBezTo>
                    <a:pt x="754" y="5651"/>
                    <a:pt x="892" y="5598"/>
                    <a:pt x="1005" y="5542"/>
                  </a:cubicBezTo>
                  <a:cubicBezTo>
                    <a:pt x="2226" y="4900"/>
                    <a:pt x="3605" y="4368"/>
                    <a:pt x="4730" y="3570"/>
                  </a:cubicBezTo>
                  <a:cubicBezTo>
                    <a:pt x="4864" y="3485"/>
                    <a:pt x="4985" y="3376"/>
                    <a:pt x="5093" y="3279"/>
                  </a:cubicBezTo>
                  <a:cubicBezTo>
                    <a:pt x="5118" y="2953"/>
                    <a:pt x="5033" y="2614"/>
                    <a:pt x="4839" y="2360"/>
                  </a:cubicBezTo>
                  <a:cubicBezTo>
                    <a:pt x="4581" y="2018"/>
                    <a:pt x="4153" y="1810"/>
                    <a:pt x="3725" y="1810"/>
                  </a:cubicBezTo>
                  <a:cubicBezTo>
                    <a:pt x="3652" y="1810"/>
                    <a:pt x="3580" y="1816"/>
                    <a:pt x="3509" y="1828"/>
                  </a:cubicBezTo>
                  <a:cubicBezTo>
                    <a:pt x="3593" y="1417"/>
                    <a:pt x="3376" y="957"/>
                    <a:pt x="3001" y="751"/>
                  </a:cubicBezTo>
                  <a:cubicBezTo>
                    <a:pt x="2855" y="669"/>
                    <a:pt x="2686" y="629"/>
                    <a:pt x="2516" y="629"/>
                  </a:cubicBezTo>
                  <a:cubicBezTo>
                    <a:pt x="2261" y="629"/>
                    <a:pt x="2004" y="718"/>
                    <a:pt x="1815" y="884"/>
                  </a:cubicBezTo>
                  <a:cubicBezTo>
                    <a:pt x="1578" y="280"/>
                    <a:pt x="935" y="1"/>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8336926" y="4733924"/>
              <a:ext cx="128878" cy="131340"/>
            </a:xfrm>
            <a:custGeom>
              <a:avLst/>
              <a:gdLst/>
              <a:ahLst/>
              <a:cxnLst/>
              <a:rect l="l" t="t" r="r" b="b"/>
              <a:pathLst>
                <a:path w="2565" h="2614" extrusionOk="0">
                  <a:moveTo>
                    <a:pt x="0" y="0"/>
                  </a:moveTo>
                  <a:cubicBezTo>
                    <a:pt x="60" y="750"/>
                    <a:pt x="109" y="1500"/>
                    <a:pt x="157" y="2250"/>
                  </a:cubicBezTo>
                  <a:cubicBezTo>
                    <a:pt x="169" y="2347"/>
                    <a:pt x="181" y="2444"/>
                    <a:pt x="242" y="2517"/>
                  </a:cubicBezTo>
                  <a:cubicBezTo>
                    <a:pt x="297" y="2587"/>
                    <a:pt x="376" y="2614"/>
                    <a:pt x="462" y="2614"/>
                  </a:cubicBezTo>
                  <a:cubicBezTo>
                    <a:pt x="584" y="2614"/>
                    <a:pt x="722" y="2561"/>
                    <a:pt x="835" y="2505"/>
                  </a:cubicBezTo>
                  <a:cubicBezTo>
                    <a:pt x="1391" y="2214"/>
                    <a:pt x="1984" y="1948"/>
                    <a:pt x="2565" y="1658"/>
                  </a:cubicBezTo>
                  <a:cubicBezTo>
                    <a:pt x="2504" y="1549"/>
                    <a:pt x="2431" y="1440"/>
                    <a:pt x="2359" y="1331"/>
                  </a:cubicBezTo>
                  <a:cubicBezTo>
                    <a:pt x="2069" y="932"/>
                    <a:pt x="1718" y="581"/>
                    <a:pt x="1282" y="339"/>
                  </a:cubicBezTo>
                  <a:cubicBezTo>
                    <a:pt x="895" y="121"/>
                    <a:pt x="448"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rot="1763062">
              <a:off x="8497096" y="3609585"/>
              <a:ext cx="644364" cy="177247"/>
            </a:xfrm>
            <a:custGeom>
              <a:avLst/>
              <a:gdLst/>
              <a:ahLst/>
              <a:cxnLst/>
              <a:rect l="l" t="t" r="r" b="b"/>
              <a:pathLst>
                <a:path w="16043" h="4413" extrusionOk="0">
                  <a:moveTo>
                    <a:pt x="13047" y="1"/>
                  </a:moveTo>
                  <a:cubicBezTo>
                    <a:pt x="12265" y="1"/>
                    <a:pt x="11523" y="82"/>
                    <a:pt x="11168" y="116"/>
                  </a:cubicBezTo>
                  <a:cubicBezTo>
                    <a:pt x="7974" y="467"/>
                    <a:pt x="4829" y="1314"/>
                    <a:pt x="1647" y="1749"/>
                  </a:cubicBezTo>
                  <a:cubicBezTo>
                    <a:pt x="1" y="1969"/>
                    <a:pt x="266" y="4412"/>
                    <a:pt x="1803" y="4412"/>
                  </a:cubicBezTo>
                  <a:cubicBezTo>
                    <a:pt x="1870" y="4412"/>
                    <a:pt x="1939" y="4408"/>
                    <a:pt x="2010" y="4398"/>
                  </a:cubicBezTo>
                  <a:cubicBezTo>
                    <a:pt x="2010" y="4398"/>
                    <a:pt x="8107" y="3564"/>
                    <a:pt x="8119" y="3564"/>
                  </a:cubicBezTo>
                  <a:cubicBezTo>
                    <a:pt x="9861" y="3322"/>
                    <a:pt x="11615" y="3309"/>
                    <a:pt x="13333" y="2874"/>
                  </a:cubicBezTo>
                  <a:cubicBezTo>
                    <a:pt x="13986" y="2705"/>
                    <a:pt x="15208" y="2451"/>
                    <a:pt x="15534" y="1749"/>
                  </a:cubicBezTo>
                  <a:cubicBezTo>
                    <a:pt x="16043" y="636"/>
                    <a:pt x="15172" y="201"/>
                    <a:pt x="14047" y="55"/>
                  </a:cubicBezTo>
                  <a:cubicBezTo>
                    <a:pt x="13724" y="16"/>
                    <a:pt x="13382" y="1"/>
                    <a:pt x="13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rot="1763062">
              <a:off x="8647929" y="3770797"/>
              <a:ext cx="177368" cy="167327"/>
            </a:xfrm>
            <a:custGeom>
              <a:avLst/>
              <a:gdLst/>
              <a:ahLst/>
              <a:cxnLst/>
              <a:rect l="l" t="t" r="r" b="b"/>
              <a:pathLst>
                <a:path w="4416" h="4166" extrusionOk="0">
                  <a:moveTo>
                    <a:pt x="2246" y="1"/>
                  </a:moveTo>
                  <a:cubicBezTo>
                    <a:pt x="1982" y="1"/>
                    <a:pt x="1719" y="50"/>
                    <a:pt x="1476" y="153"/>
                  </a:cubicBezTo>
                  <a:cubicBezTo>
                    <a:pt x="509" y="577"/>
                    <a:pt x="1" y="1629"/>
                    <a:pt x="279" y="2633"/>
                  </a:cubicBezTo>
                  <a:cubicBezTo>
                    <a:pt x="540" y="3558"/>
                    <a:pt x="1387" y="4166"/>
                    <a:pt x="2294" y="4166"/>
                  </a:cubicBezTo>
                  <a:cubicBezTo>
                    <a:pt x="2561" y="4166"/>
                    <a:pt x="2833" y="4113"/>
                    <a:pt x="3097" y="4000"/>
                  </a:cubicBezTo>
                  <a:cubicBezTo>
                    <a:pt x="3581" y="3795"/>
                    <a:pt x="4005" y="3371"/>
                    <a:pt x="4198" y="2887"/>
                  </a:cubicBezTo>
                  <a:cubicBezTo>
                    <a:pt x="4416" y="2355"/>
                    <a:pt x="4392" y="1786"/>
                    <a:pt x="4198" y="1266"/>
                  </a:cubicBezTo>
                  <a:cubicBezTo>
                    <a:pt x="3897" y="471"/>
                    <a:pt x="3063"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6689900" y="4608607"/>
              <a:ext cx="1072781" cy="1011130"/>
            </a:xfrm>
            <a:custGeom>
              <a:avLst/>
              <a:gdLst/>
              <a:ahLst/>
              <a:cxnLst/>
              <a:rect l="l" t="t" r="r" b="b"/>
              <a:pathLst>
                <a:path w="21351" h="20124" extrusionOk="0">
                  <a:moveTo>
                    <a:pt x="10855" y="0"/>
                  </a:moveTo>
                  <a:cubicBezTo>
                    <a:pt x="9563" y="0"/>
                    <a:pt x="8277" y="244"/>
                    <a:pt x="7089" y="756"/>
                  </a:cubicBezTo>
                  <a:cubicBezTo>
                    <a:pt x="2407" y="2764"/>
                    <a:pt x="0" y="7857"/>
                    <a:pt x="1343" y="12720"/>
                  </a:cubicBezTo>
                  <a:cubicBezTo>
                    <a:pt x="2576" y="17187"/>
                    <a:pt x="6684" y="20123"/>
                    <a:pt x="11066" y="20123"/>
                  </a:cubicBezTo>
                  <a:cubicBezTo>
                    <a:pt x="12355" y="20123"/>
                    <a:pt x="13669" y="19869"/>
                    <a:pt x="14940" y="19324"/>
                  </a:cubicBezTo>
                  <a:cubicBezTo>
                    <a:pt x="17274" y="18332"/>
                    <a:pt x="19319" y="16264"/>
                    <a:pt x="20286" y="13917"/>
                  </a:cubicBezTo>
                  <a:cubicBezTo>
                    <a:pt x="21351" y="11365"/>
                    <a:pt x="21206" y="8631"/>
                    <a:pt x="20250" y="6091"/>
                  </a:cubicBezTo>
                  <a:cubicBezTo>
                    <a:pt x="18818" y="2279"/>
                    <a:pt x="14810" y="0"/>
                    <a:pt x="10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7046046" y="4608657"/>
              <a:ext cx="644342" cy="478584"/>
            </a:xfrm>
            <a:custGeom>
              <a:avLst/>
              <a:gdLst/>
              <a:ahLst/>
              <a:cxnLst/>
              <a:rect l="l" t="t" r="r" b="b"/>
              <a:pathLst>
                <a:path w="12824" h="9525" extrusionOk="0">
                  <a:moveTo>
                    <a:pt x="3768" y="0"/>
                  </a:moveTo>
                  <a:cubicBezTo>
                    <a:pt x="2477" y="0"/>
                    <a:pt x="1191" y="243"/>
                    <a:pt x="1" y="755"/>
                  </a:cubicBezTo>
                  <a:lnTo>
                    <a:pt x="3763" y="9525"/>
                  </a:lnTo>
                  <a:lnTo>
                    <a:pt x="12823" y="5327"/>
                  </a:lnTo>
                  <a:cubicBezTo>
                    <a:pt x="11175" y="1977"/>
                    <a:pt x="7451" y="0"/>
                    <a:pt x="3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6974948" y="5087253"/>
              <a:ext cx="706897" cy="532346"/>
            </a:xfrm>
            <a:custGeom>
              <a:avLst/>
              <a:gdLst/>
              <a:ahLst/>
              <a:cxnLst/>
              <a:rect l="l" t="t" r="r" b="b"/>
              <a:pathLst>
                <a:path w="14069" h="10595" extrusionOk="0">
                  <a:moveTo>
                    <a:pt x="5178" y="0"/>
                  </a:moveTo>
                  <a:lnTo>
                    <a:pt x="0" y="9012"/>
                  </a:lnTo>
                  <a:cubicBezTo>
                    <a:pt x="1603" y="10027"/>
                    <a:pt x="3479" y="10595"/>
                    <a:pt x="5405" y="10595"/>
                  </a:cubicBezTo>
                  <a:cubicBezTo>
                    <a:pt x="6692" y="10595"/>
                    <a:pt x="8002" y="10341"/>
                    <a:pt x="9267" y="9798"/>
                  </a:cubicBezTo>
                  <a:cubicBezTo>
                    <a:pt x="11226" y="8964"/>
                    <a:pt x="12980" y="7367"/>
                    <a:pt x="14069" y="5492"/>
                  </a:cubicBezTo>
                  <a:lnTo>
                    <a:pt x="51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7578810" y="4030376"/>
              <a:ext cx="634142" cy="580028"/>
            </a:xfrm>
            <a:custGeom>
              <a:avLst/>
              <a:gdLst/>
              <a:ahLst/>
              <a:cxnLst/>
              <a:rect l="l" t="t" r="r" b="b"/>
              <a:pathLst>
                <a:path w="12621" h="11544" extrusionOk="0">
                  <a:moveTo>
                    <a:pt x="10704" y="0"/>
                  </a:moveTo>
                  <a:cubicBezTo>
                    <a:pt x="10372" y="0"/>
                    <a:pt x="10046" y="131"/>
                    <a:pt x="9741" y="321"/>
                  </a:cubicBezTo>
                  <a:cubicBezTo>
                    <a:pt x="9112" y="732"/>
                    <a:pt x="8568" y="1422"/>
                    <a:pt x="8157" y="1857"/>
                  </a:cubicBezTo>
                  <a:cubicBezTo>
                    <a:pt x="7201" y="2873"/>
                    <a:pt x="6282" y="3914"/>
                    <a:pt x="5302" y="4894"/>
                  </a:cubicBezTo>
                  <a:cubicBezTo>
                    <a:pt x="5302" y="4894"/>
                    <a:pt x="935" y="9261"/>
                    <a:pt x="935" y="9261"/>
                  </a:cubicBezTo>
                  <a:cubicBezTo>
                    <a:pt x="1" y="10204"/>
                    <a:pt x="912" y="11543"/>
                    <a:pt x="1939" y="11543"/>
                  </a:cubicBezTo>
                  <a:cubicBezTo>
                    <a:pt x="2242" y="11543"/>
                    <a:pt x="2555" y="11426"/>
                    <a:pt x="2834" y="11148"/>
                  </a:cubicBezTo>
                  <a:lnTo>
                    <a:pt x="7189" y="6781"/>
                  </a:lnTo>
                  <a:cubicBezTo>
                    <a:pt x="8532" y="5450"/>
                    <a:pt x="9838" y="4095"/>
                    <a:pt x="11181" y="2765"/>
                  </a:cubicBezTo>
                  <a:cubicBezTo>
                    <a:pt x="11979" y="1990"/>
                    <a:pt x="12620" y="406"/>
                    <a:pt x="10975" y="31"/>
                  </a:cubicBezTo>
                  <a:cubicBezTo>
                    <a:pt x="10885" y="10"/>
                    <a:pt x="10794" y="0"/>
                    <a:pt x="10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7592930" y="3995253"/>
              <a:ext cx="288758" cy="268359"/>
            </a:xfrm>
            <a:custGeom>
              <a:avLst/>
              <a:gdLst/>
              <a:ahLst/>
              <a:cxnLst/>
              <a:rect l="l" t="t" r="r" b="b"/>
              <a:pathLst>
                <a:path w="5747" h="5341" extrusionOk="0">
                  <a:moveTo>
                    <a:pt x="3020" y="1246"/>
                  </a:moveTo>
                  <a:cubicBezTo>
                    <a:pt x="3254" y="1246"/>
                    <a:pt x="3487" y="1305"/>
                    <a:pt x="3690" y="1431"/>
                  </a:cubicBezTo>
                  <a:cubicBezTo>
                    <a:pt x="4017" y="1637"/>
                    <a:pt x="4271" y="1939"/>
                    <a:pt x="4367" y="2314"/>
                  </a:cubicBezTo>
                  <a:cubicBezTo>
                    <a:pt x="4464" y="2665"/>
                    <a:pt x="4416" y="3077"/>
                    <a:pt x="4234" y="3391"/>
                  </a:cubicBezTo>
                  <a:cubicBezTo>
                    <a:pt x="3972" y="3855"/>
                    <a:pt x="3488" y="4102"/>
                    <a:pt x="2996" y="4102"/>
                  </a:cubicBezTo>
                  <a:cubicBezTo>
                    <a:pt x="2693" y="4102"/>
                    <a:pt x="2388" y="4008"/>
                    <a:pt x="2130" y="3814"/>
                  </a:cubicBezTo>
                  <a:cubicBezTo>
                    <a:pt x="1561" y="3379"/>
                    <a:pt x="1392" y="2593"/>
                    <a:pt x="1755" y="1964"/>
                  </a:cubicBezTo>
                  <a:cubicBezTo>
                    <a:pt x="2002" y="1518"/>
                    <a:pt x="2515" y="1246"/>
                    <a:pt x="3020" y="1246"/>
                  </a:cubicBezTo>
                  <a:close/>
                  <a:moveTo>
                    <a:pt x="3040" y="1"/>
                  </a:moveTo>
                  <a:cubicBezTo>
                    <a:pt x="2094" y="1"/>
                    <a:pt x="1136" y="510"/>
                    <a:pt x="666" y="1335"/>
                  </a:cubicBezTo>
                  <a:cubicBezTo>
                    <a:pt x="1" y="2520"/>
                    <a:pt x="315" y="3984"/>
                    <a:pt x="1380" y="4794"/>
                  </a:cubicBezTo>
                  <a:cubicBezTo>
                    <a:pt x="1864" y="5164"/>
                    <a:pt x="2437" y="5341"/>
                    <a:pt x="3004" y="5341"/>
                  </a:cubicBezTo>
                  <a:cubicBezTo>
                    <a:pt x="3922" y="5341"/>
                    <a:pt x="4825" y="4876"/>
                    <a:pt x="5311" y="4008"/>
                  </a:cubicBezTo>
                  <a:cubicBezTo>
                    <a:pt x="5650" y="3415"/>
                    <a:pt x="5747" y="2653"/>
                    <a:pt x="5577" y="2000"/>
                  </a:cubicBezTo>
                  <a:cubicBezTo>
                    <a:pt x="5396" y="1286"/>
                    <a:pt x="4924" y="742"/>
                    <a:pt x="4307" y="355"/>
                  </a:cubicBezTo>
                  <a:cubicBezTo>
                    <a:pt x="3922" y="112"/>
                    <a:pt x="3482" y="1"/>
                    <a:pt x="3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7949126" y="4343661"/>
              <a:ext cx="288758" cy="268660"/>
            </a:xfrm>
            <a:custGeom>
              <a:avLst/>
              <a:gdLst/>
              <a:ahLst/>
              <a:cxnLst/>
              <a:rect l="l" t="t" r="r" b="b"/>
              <a:pathLst>
                <a:path w="5747" h="5347" extrusionOk="0">
                  <a:moveTo>
                    <a:pt x="3013" y="1250"/>
                  </a:moveTo>
                  <a:cubicBezTo>
                    <a:pt x="3248" y="1250"/>
                    <a:pt x="3482" y="1310"/>
                    <a:pt x="3690" y="1441"/>
                  </a:cubicBezTo>
                  <a:cubicBezTo>
                    <a:pt x="4016" y="1647"/>
                    <a:pt x="4270" y="1937"/>
                    <a:pt x="4367" y="2324"/>
                  </a:cubicBezTo>
                  <a:cubicBezTo>
                    <a:pt x="4464" y="2675"/>
                    <a:pt x="4403" y="3074"/>
                    <a:pt x="4234" y="3388"/>
                  </a:cubicBezTo>
                  <a:cubicBezTo>
                    <a:pt x="3964" y="3853"/>
                    <a:pt x="3481" y="4104"/>
                    <a:pt x="2991" y="4104"/>
                  </a:cubicBezTo>
                  <a:cubicBezTo>
                    <a:pt x="2690" y="4104"/>
                    <a:pt x="2387" y="4010"/>
                    <a:pt x="2129" y="3812"/>
                  </a:cubicBezTo>
                  <a:cubicBezTo>
                    <a:pt x="1561" y="3376"/>
                    <a:pt x="1391" y="2602"/>
                    <a:pt x="1742" y="1973"/>
                  </a:cubicBezTo>
                  <a:cubicBezTo>
                    <a:pt x="1998" y="1527"/>
                    <a:pt x="2508" y="1250"/>
                    <a:pt x="3013" y="1250"/>
                  </a:cubicBezTo>
                  <a:close/>
                  <a:moveTo>
                    <a:pt x="3044" y="1"/>
                  </a:moveTo>
                  <a:cubicBezTo>
                    <a:pt x="2095" y="1"/>
                    <a:pt x="1137" y="517"/>
                    <a:pt x="666" y="1344"/>
                  </a:cubicBezTo>
                  <a:cubicBezTo>
                    <a:pt x="0" y="2530"/>
                    <a:pt x="303" y="3981"/>
                    <a:pt x="1379" y="4804"/>
                  </a:cubicBezTo>
                  <a:cubicBezTo>
                    <a:pt x="1857" y="5171"/>
                    <a:pt x="2423" y="5347"/>
                    <a:pt x="2985" y="5347"/>
                  </a:cubicBezTo>
                  <a:cubicBezTo>
                    <a:pt x="3905" y="5347"/>
                    <a:pt x="4815" y="4876"/>
                    <a:pt x="5311" y="4005"/>
                  </a:cubicBezTo>
                  <a:cubicBezTo>
                    <a:pt x="5649" y="3425"/>
                    <a:pt x="5746" y="2663"/>
                    <a:pt x="5577" y="2009"/>
                  </a:cubicBezTo>
                  <a:cubicBezTo>
                    <a:pt x="5383" y="1296"/>
                    <a:pt x="4912" y="739"/>
                    <a:pt x="4307" y="352"/>
                  </a:cubicBezTo>
                  <a:cubicBezTo>
                    <a:pt x="3920" y="111"/>
                    <a:pt x="3483" y="1"/>
                    <a:pt x="30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rot="637568">
              <a:off x="8654914" y="4655678"/>
              <a:ext cx="888015" cy="878468"/>
            </a:xfrm>
            <a:custGeom>
              <a:avLst/>
              <a:gdLst/>
              <a:ahLst/>
              <a:cxnLst/>
              <a:rect l="l" t="t" r="r" b="b"/>
              <a:pathLst>
                <a:path w="17674" h="17484" extrusionOk="0">
                  <a:moveTo>
                    <a:pt x="5184" y="1"/>
                  </a:moveTo>
                  <a:cubicBezTo>
                    <a:pt x="4994" y="1"/>
                    <a:pt x="4844" y="22"/>
                    <a:pt x="4742" y="68"/>
                  </a:cubicBezTo>
                  <a:cubicBezTo>
                    <a:pt x="4742" y="68"/>
                    <a:pt x="1" y="16641"/>
                    <a:pt x="291" y="17451"/>
                  </a:cubicBezTo>
                  <a:cubicBezTo>
                    <a:pt x="299" y="17473"/>
                    <a:pt x="319" y="17483"/>
                    <a:pt x="350" y="17483"/>
                  </a:cubicBezTo>
                  <a:cubicBezTo>
                    <a:pt x="1492" y="17483"/>
                    <a:pt x="17674" y="3867"/>
                    <a:pt x="17674" y="3867"/>
                  </a:cubicBezTo>
                  <a:cubicBezTo>
                    <a:pt x="17674" y="3867"/>
                    <a:pt x="7742" y="1"/>
                    <a:pt x="51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7983142" y="4880141"/>
              <a:ext cx="380556" cy="747445"/>
            </a:xfrm>
            <a:custGeom>
              <a:avLst/>
              <a:gdLst/>
              <a:ahLst/>
              <a:cxnLst/>
              <a:rect l="l" t="t" r="r" b="b"/>
              <a:pathLst>
                <a:path w="7574" h="14876" extrusionOk="0">
                  <a:moveTo>
                    <a:pt x="4041" y="1"/>
                  </a:moveTo>
                  <a:cubicBezTo>
                    <a:pt x="2885" y="1"/>
                    <a:pt x="2126" y="1266"/>
                    <a:pt x="1706" y="2389"/>
                  </a:cubicBezTo>
                  <a:cubicBezTo>
                    <a:pt x="1247" y="3635"/>
                    <a:pt x="1114" y="4965"/>
                    <a:pt x="1186" y="6296"/>
                  </a:cubicBezTo>
                  <a:cubicBezTo>
                    <a:pt x="823" y="6357"/>
                    <a:pt x="472" y="6465"/>
                    <a:pt x="194" y="6707"/>
                  </a:cubicBezTo>
                  <a:cubicBezTo>
                    <a:pt x="1" y="6865"/>
                    <a:pt x="85" y="7143"/>
                    <a:pt x="267" y="7264"/>
                  </a:cubicBezTo>
                  <a:cubicBezTo>
                    <a:pt x="279" y="7276"/>
                    <a:pt x="291" y="7276"/>
                    <a:pt x="291" y="7276"/>
                  </a:cubicBezTo>
                  <a:cubicBezTo>
                    <a:pt x="315" y="7288"/>
                    <a:pt x="339" y="7300"/>
                    <a:pt x="364" y="7300"/>
                  </a:cubicBezTo>
                  <a:cubicBezTo>
                    <a:pt x="586" y="7389"/>
                    <a:pt x="815" y="7419"/>
                    <a:pt x="1051" y="7419"/>
                  </a:cubicBezTo>
                  <a:cubicBezTo>
                    <a:pt x="1136" y="7419"/>
                    <a:pt x="1221" y="7415"/>
                    <a:pt x="1307" y="7409"/>
                  </a:cubicBezTo>
                  <a:cubicBezTo>
                    <a:pt x="1331" y="7590"/>
                    <a:pt x="1356" y="7760"/>
                    <a:pt x="1392" y="7929"/>
                  </a:cubicBezTo>
                  <a:cubicBezTo>
                    <a:pt x="1803" y="10215"/>
                    <a:pt x="2940" y="12236"/>
                    <a:pt x="3472" y="14449"/>
                  </a:cubicBezTo>
                  <a:cubicBezTo>
                    <a:pt x="3540" y="14727"/>
                    <a:pt x="3813" y="14876"/>
                    <a:pt x="4077" y="14876"/>
                  </a:cubicBezTo>
                  <a:cubicBezTo>
                    <a:pt x="4330" y="14876"/>
                    <a:pt x="4574" y="14739"/>
                    <a:pt x="4622" y="14449"/>
                  </a:cubicBezTo>
                  <a:cubicBezTo>
                    <a:pt x="4815" y="13288"/>
                    <a:pt x="4440" y="12211"/>
                    <a:pt x="4126" y="11111"/>
                  </a:cubicBezTo>
                  <a:cubicBezTo>
                    <a:pt x="3775" y="9853"/>
                    <a:pt x="3412" y="8607"/>
                    <a:pt x="3243" y="7324"/>
                  </a:cubicBezTo>
                  <a:cubicBezTo>
                    <a:pt x="3702" y="7324"/>
                    <a:pt x="4150" y="7300"/>
                    <a:pt x="4549" y="7058"/>
                  </a:cubicBezTo>
                  <a:cubicBezTo>
                    <a:pt x="5033" y="6756"/>
                    <a:pt x="4900" y="6078"/>
                    <a:pt x="4392" y="5897"/>
                  </a:cubicBezTo>
                  <a:cubicBezTo>
                    <a:pt x="4215" y="5833"/>
                    <a:pt x="4034" y="5806"/>
                    <a:pt x="3850" y="5806"/>
                  </a:cubicBezTo>
                  <a:cubicBezTo>
                    <a:pt x="3618" y="5806"/>
                    <a:pt x="3382" y="5848"/>
                    <a:pt x="3146" y="5909"/>
                  </a:cubicBezTo>
                  <a:cubicBezTo>
                    <a:pt x="3134" y="5014"/>
                    <a:pt x="3231" y="4131"/>
                    <a:pt x="3497" y="3284"/>
                  </a:cubicBezTo>
                  <a:cubicBezTo>
                    <a:pt x="3657" y="2785"/>
                    <a:pt x="3787" y="2125"/>
                    <a:pt x="4191" y="2125"/>
                  </a:cubicBezTo>
                  <a:cubicBezTo>
                    <a:pt x="4306" y="2125"/>
                    <a:pt x="4443" y="2178"/>
                    <a:pt x="4610" y="2304"/>
                  </a:cubicBezTo>
                  <a:cubicBezTo>
                    <a:pt x="5130" y="2703"/>
                    <a:pt x="5190" y="3296"/>
                    <a:pt x="5360" y="3889"/>
                  </a:cubicBezTo>
                  <a:cubicBezTo>
                    <a:pt x="5463" y="4247"/>
                    <a:pt x="5801" y="4448"/>
                    <a:pt x="6134" y="4448"/>
                  </a:cubicBezTo>
                  <a:cubicBezTo>
                    <a:pt x="6386" y="4448"/>
                    <a:pt x="6634" y="4333"/>
                    <a:pt x="6775" y="4082"/>
                  </a:cubicBezTo>
                  <a:cubicBezTo>
                    <a:pt x="7573" y="2631"/>
                    <a:pt x="6231" y="901"/>
                    <a:pt x="4936" y="236"/>
                  </a:cubicBezTo>
                  <a:cubicBezTo>
                    <a:pt x="4615" y="73"/>
                    <a:pt x="4316" y="1"/>
                    <a:pt x="4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8294679" y="3893658"/>
              <a:ext cx="324583" cy="310966"/>
            </a:xfrm>
            <a:custGeom>
              <a:avLst/>
              <a:gdLst/>
              <a:ahLst/>
              <a:cxnLst/>
              <a:rect l="l" t="t" r="r" b="b"/>
              <a:pathLst>
                <a:path w="6460" h="6189" extrusionOk="0">
                  <a:moveTo>
                    <a:pt x="4505" y="0"/>
                  </a:moveTo>
                  <a:cubicBezTo>
                    <a:pt x="4274" y="0"/>
                    <a:pt x="4035" y="98"/>
                    <a:pt x="3824" y="332"/>
                  </a:cubicBezTo>
                  <a:cubicBezTo>
                    <a:pt x="3461" y="756"/>
                    <a:pt x="3086" y="1179"/>
                    <a:pt x="2735" y="1602"/>
                  </a:cubicBezTo>
                  <a:cubicBezTo>
                    <a:pt x="2566" y="1457"/>
                    <a:pt x="2409" y="1300"/>
                    <a:pt x="2264" y="1143"/>
                  </a:cubicBezTo>
                  <a:cubicBezTo>
                    <a:pt x="2055" y="934"/>
                    <a:pt x="1822" y="846"/>
                    <a:pt x="1597" y="846"/>
                  </a:cubicBezTo>
                  <a:cubicBezTo>
                    <a:pt x="846" y="846"/>
                    <a:pt x="190" y="1829"/>
                    <a:pt x="860" y="2546"/>
                  </a:cubicBezTo>
                  <a:cubicBezTo>
                    <a:pt x="1066" y="2764"/>
                    <a:pt x="1272" y="2969"/>
                    <a:pt x="1489" y="3175"/>
                  </a:cubicBezTo>
                  <a:cubicBezTo>
                    <a:pt x="1151" y="3635"/>
                    <a:pt x="824" y="4106"/>
                    <a:pt x="522" y="4590"/>
                  </a:cubicBezTo>
                  <a:cubicBezTo>
                    <a:pt x="1" y="5430"/>
                    <a:pt x="734" y="6189"/>
                    <a:pt x="1499" y="6189"/>
                  </a:cubicBezTo>
                  <a:cubicBezTo>
                    <a:pt x="1835" y="6189"/>
                    <a:pt x="2177" y="6042"/>
                    <a:pt x="2421" y="5691"/>
                  </a:cubicBezTo>
                  <a:cubicBezTo>
                    <a:pt x="2663" y="5352"/>
                    <a:pt x="2893" y="5014"/>
                    <a:pt x="3135" y="4663"/>
                  </a:cubicBezTo>
                  <a:cubicBezTo>
                    <a:pt x="3558" y="5026"/>
                    <a:pt x="3993" y="5377"/>
                    <a:pt x="4441" y="5703"/>
                  </a:cubicBezTo>
                  <a:cubicBezTo>
                    <a:pt x="4626" y="5842"/>
                    <a:pt x="4813" y="5902"/>
                    <a:pt x="4989" y="5902"/>
                  </a:cubicBezTo>
                  <a:cubicBezTo>
                    <a:pt x="5841" y="5902"/>
                    <a:pt x="6459" y="4508"/>
                    <a:pt x="5518" y="3877"/>
                  </a:cubicBezTo>
                  <a:cubicBezTo>
                    <a:pt x="5106" y="3598"/>
                    <a:pt x="4707" y="3308"/>
                    <a:pt x="4320" y="3006"/>
                  </a:cubicBezTo>
                  <a:cubicBezTo>
                    <a:pt x="4635" y="2594"/>
                    <a:pt x="4949" y="2183"/>
                    <a:pt x="5276" y="1784"/>
                  </a:cubicBezTo>
                  <a:cubicBezTo>
                    <a:pt x="5913" y="1026"/>
                    <a:pt x="5252" y="0"/>
                    <a:pt x="4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9033641" y="4394410"/>
              <a:ext cx="130537" cy="99535"/>
            </a:xfrm>
            <a:custGeom>
              <a:avLst/>
              <a:gdLst/>
              <a:ahLst/>
              <a:cxnLst/>
              <a:rect l="l" t="t" r="r" b="b"/>
              <a:pathLst>
                <a:path w="2598" h="1981" extrusionOk="0">
                  <a:moveTo>
                    <a:pt x="880" y="1"/>
                  </a:moveTo>
                  <a:cubicBezTo>
                    <a:pt x="772" y="1"/>
                    <a:pt x="661" y="72"/>
                    <a:pt x="674" y="201"/>
                  </a:cubicBezTo>
                  <a:cubicBezTo>
                    <a:pt x="686" y="419"/>
                    <a:pt x="711" y="624"/>
                    <a:pt x="723" y="842"/>
                  </a:cubicBezTo>
                  <a:cubicBezTo>
                    <a:pt x="638" y="848"/>
                    <a:pt x="550" y="851"/>
                    <a:pt x="463" y="851"/>
                  </a:cubicBezTo>
                  <a:cubicBezTo>
                    <a:pt x="375" y="851"/>
                    <a:pt x="287" y="848"/>
                    <a:pt x="203" y="842"/>
                  </a:cubicBezTo>
                  <a:cubicBezTo>
                    <a:pt x="199" y="842"/>
                    <a:pt x="195" y="842"/>
                    <a:pt x="191" y="842"/>
                  </a:cubicBezTo>
                  <a:cubicBezTo>
                    <a:pt x="32" y="842"/>
                    <a:pt x="0" y="1097"/>
                    <a:pt x="154" y="1145"/>
                  </a:cubicBezTo>
                  <a:cubicBezTo>
                    <a:pt x="336" y="1181"/>
                    <a:pt x="541" y="1229"/>
                    <a:pt x="759" y="1253"/>
                  </a:cubicBezTo>
                  <a:cubicBezTo>
                    <a:pt x="771" y="1508"/>
                    <a:pt x="759" y="1749"/>
                    <a:pt x="965" y="1943"/>
                  </a:cubicBezTo>
                  <a:cubicBezTo>
                    <a:pt x="995" y="1968"/>
                    <a:pt x="1029" y="1981"/>
                    <a:pt x="1063" y="1981"/>
                  </a:cubicBezTo>
                  <a:cubicBezTo>
                    <a:pt x="1109" y="1981"/>
                    <a:pt x="1154" y="1956"/>
                    <a:pt x="1182" y="1907"/>
                  </a:cubicBezTo>
                  <a:cubicBezTo>
                    <a:pt x="1328" y="1713"/>
                    <a:pt x="1291" y="1508"/>
                    <a:pt x="1243" y="1290"/>
                  </a:cubicBezTo>
                  <a:cubicBezTo>
                    <a:pt x="1727" y="1290"/>
                    <a:pt x="2211" y="1193"/>
                    <a:pt x="2501" y="878"/>
                  </a:cubicBezTo>
                  <a:cubicBezTo>
                    <a:pt x="2598" y="770"/>
                    <a:pt x="2525" y="612"/>
                    <a:pt x="2380" y="600"/>
                  </a:cubicBezTo>
                  <a:cubicBezTo>
                    <a:pt x="2343" y="596"/>
                    <a:pt x="2307" y="594"/>
                    <a:pt x="2270" y="594"/>
                  </a:cubicBezTo>
                  <a:cubicBezTo>
                    <a:pt x="1970" y="594"/>
                    <a:pt x="1679" y="716"/>
                    <a:pt x="1388" y="770"/>
                  </a:cubicBezTo>
                  <a:cubicBezTo>
                    <a:pt x="1315" y="782"/>
                    <a:pt x="1243" y="794"/>
                    <a:pt x="1158" y="806"/>
                  </a:cubicBezTo>
                  <a:cubicBezTo>
                    <a:pt x="1134" y="588"/>
                    <a:pt x="1098" y="370"/>
                    <a:pt x="1061" y="141"/>
                  </a:cubicBezTo>
                  <a:cubicBezTo>
                    <a:pt x="1045" y="45"/>
                    <a:pt x="964" y="1"/>
                    <a:pt x="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7990026" y="4694833"/>
              <a:ext cx="123854" cy="108881"/>
            </a:xfrm>
            <a:custGeom>
              <a:avLst/>
              <a:gdLst/>
              <a:ahLst/>
              <a:cxnLst/>
              <a:rect l="l" t="t" r="r" b="b"/>
              <a:pathLst>
                <a:path w="2465" h="2167" extrusionOk="0">
                  <a:moveTo>
                    <a:pt x="686" y="1"/>
                  </a:moveTo>
                  <a:cubicBezTo>
                    <a:pt x="546" y="1"/>
                    <a:pt x="409" y="151"/>
                    <a:pt x="493" y="319"/>
                  </a:cubicBezTo>
                  <a:cubicBezTo>
                    <a:pt x="565" y="440"/>
                    <a:pt x="614" y="561"/>
                    <a:pt x="662" y="682"/>
                  </a:cubicBezTo>
                  <a:cubicBezTo>
                    <a:pt x="505" y="730"/>
                    <a:pt x="348" y="803"/>
                    <a:pt x="190" y="875"/>
                  </a:cubicBezTo>
                  <a:cubicBezTo>
                    <a:pt x="1" y="970"/>
                    <a:pt x="123" y="1220"/>
                    <a:pt x="293" y="1220"/>
                  </a:cubicBezTo>
                  <a:cubicBezTo>
                    <a:pt x="318" y="1220"/>
                    <a:pt x="345" y="1215"/>
                    <a:pt x="372" y="1202"/>
                  </a:cubicBezTo>
                  <a:cubicBezTo>
                    <a:pt x="517" y="1141"/>
                    <a:pt x="650" y="1081"/>
                    <a:pt x="795" y="1045"/>
                  </a:cubicBezTo>
                  <a:cubicBezTo>
                    <a:pt x="819" y="1129"/>
                    <a:pt x="844" y="1214"/>
                    <a:pt x="856" y="1311"/>
                  </a:cubicBezTo>
                  <a:cubicBezTo>
                    <a:pt x="904" y="1601"/>
                    <a:pt x="916" y="1879"/>
                    <a:pt x="1110" y="2109"/>
                  </a:cubicBezTo>
                  <a:cubicBezTo>
                    <a:pt x="1139" y="2149"/>
                    <a:pt x="1185" y="2166"/>
                    <a:pt x="1233" y="2166"/>
                  </a:cubicBezTo>
                  <a:cubicBezTo>
                    <a:pt x="1303" y="2166"/>
                    <a:pt x="1376" y="2130"/>
                    <a:pt x="1412" y="2073"/>
                  </a:cubicBezTo>
                  <a:cubicBezTo>
                    <a:pt x="1594" y="1746"/>
                    <a:pt x="1497" y="1311"/>
                    <a:pt x="1315" y="899"/>
                  </a:cubicBezTo>
                  <a:cubicBezTo>
                    <a:pt x="1594" y="851"/>
                    <a:pt x="1884" y="815"/>
                    <a:pt x="2186" y="815"/>
                  </a:cubicBezTo>
                  <a:cubicBezTo>
                    <a:pt x="2464" y="815"/>
                    <a:pt x="2452" y="379"/>
                    <a:pt x="2186" y="379"/>
                  </a:cubicBezTo>
                  <a:cubicBezTo>
                    <a:pt x="1823" y="391"/>
                    <a:pt x="1473" y="452"/>
                    <a:pt x="1122" y="537"/>
                  </a:cubicBezTo>
                  <a:cubicBezTo>
                    <a:pt x="1037" y="367"/>
                    <a:pt x="940" y="222"/>
                    <a:pt x="856" y="101"/>
                  </a:cubicBezTo>
                  <a:cubicBezTo>
                    <a:pt x="811" y="30"/>
                    <a:pt x="748" y="1"/>
                    <a:pt x="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3"/>
          <p:cNvGrpSpPr/>
          <p:nvPr/>
        </p:nvGrpSpPr>
        <p:grpSpPr>
          <a:xfrm>
            <a:off x="-977019" y="3165893"/>
            <a:ext cx="1904482" cy="1962768"/>
            <a:chOff x="-977019" y="3165893"/>
            <a:chExt cx="1904482" cy="1962768"/>
          </a:xfrm>
        </p:grpSpPr>
        <p:grpSp>
          <p:nvGrpSpPr>
            <p:cNvPr id="505" name="Google Shape;505;p3"/>
            <p:cNvGrpSpPr/>
            <p:nvPr/>
          </p:nvGrpSpPr>
          <p:grpSpPr>
            <a:xfrm>
              <a:off x="-10173" y="3877124"/>
              <a:ext cx="937637" cy="1251537"/>
              <a:chOff x="-4393886" y="3343724"/>
              <a:chExt cx="937637" cy="1251537"/>
            </a:xfrm>
          </p:grpSpPr>
          <p:sp>
            <p:nvSpPr>
              <p:cNvPr id="506" name="Google Shape;506;p3"/>
              <p:cNvSpPr/>
              <p:nvPr/>
            </p:nvSpPr>
            <p:spPr>
              <a:xfrm flipH="1">
                <a:off x="-3614564" y="3399878"/>
                <a:ext cx="102494" cy="88700"/>
              </a:xfrm>
              <a:custGeom>
                <a:avLst/>
                <a:gdLst/>
                <a:ahLst/>
                <a:cxnLst/>
                <a:rect l="l" t="t" r="r" b="b"/>
                <a:pathLst>
                  <a:path w="2800" h="2423" extrusionOk="0">
                    <a:moveTo>
                      <a:pt x="312" y="1"/>
                    </a:moveTo>
                    <a:cubicBezTo>
                      <a:pt x="156" y="1"/>
                      <a:pt x="1" y="112"/>
                      <a:pt x="35" y="306"/>
                    </a:cubicBezTo>
                    <a:cubicBezTo>
                      <a:pt x="137" y="927"/>
                      <a:pt x="238" y="1549"/>
                      <a:pt x="340" y="2170"/>
                    </a:cubicBezTo>
                    <a:cubicBezTo>
                      <a:pt x="366" y="2331"/>
                      <a:pt x="488" y="2423"/>
                      <a:pt x="624" y="2423"/>
                    </a:cubicBezTo>
                    <a:cubicBezTo>
                      <a:pt x="681" y="2423"/>
                      <a:pt x="740" y="2407"/>
                      <a:pt x="796" y="2373"/>
                    </a:cubicBezTo>
                    <a:cubicBezTo>
                      <a:pt x="1100" y="2170"/>
                      <a:pt x="1405" y="1967"/>
                      <a:pt x="1696" y="1739"/>
                    </a:cubicBezTo>
                    <a:cubicBezTo>
                      <a:pt x="1849" y="1929"/>
                      <a:pt x="2001" y="2132"/>
                      <a:pt x="2166" y="2310"/>
                    </a:cubicBezTo>
                    <a:cubicBezTo>
                      <a:pt x="2229" y="2383"/>
                      <a:pt x="2307" y="2413"/>
                      <a:pt x="2383" y="2413"/>
                    </a:cubicBezTo>
                    <a:cubicBezTo>
                      <a:pt x="2598" y="2413"/>
                      <a:pt x="2800" y="2173"/>
                      <a:pt x="2622" y="1967"/>
                    </a:cubicBezTo>
                    <a:cubicBezTo>
                      <a:pt x="2445" y="1764"/>
                      <a:pt x="2280" y="1561"/>
                      <a:pt x="2115" y="1346"/>
                    </a:cubicBezTo>
                    <a:cubicBezTo>
                      <a:pt x="2153" y="1168"/>
                      <a:pt x="2013" y="978"/>
                      <a:pt x="1849" y="978"/>
                    </a:cubicBezTo>
                    <a:cubicBezTo>
                      <a:pt x="1722" y="788"/>
                      <a:pt x="1595" y="598"/>
                      <a:pt x="1481" y="395"/>
                    </a:cubicBezTo>
                    <a:cubicBezTo>
                      <a:pt x="1431" y="306"/>
                      <a:pt x="1359" y="269"/>
                      <a:pt x="1285" y="269"/>
                    </a:cubicBezTo>
                    <a:cubicBezTo>
                      <a:pt x="1096" y="269"/>
                      <a:pt x="897" y="509"/>
                      <a:pt x="1024" y="737"/>
                    </a:cubicBezTo>
                    <a:cubicBezTo>
                      <a:pt x="1138" y="927"/>
                      <a:pt x="1253" y="1105"/>
                      <a:pt x="1367" y="1270"/>
                    </a:cubicBezTo>
                    <a:cubicBezTo>
                      <a:pt x="1189" y="1409"/>
                      <a:pt x="1012" y="1536"/>
                      <a:pt x="834" y="1663"/>
                    </a:cubicBezTo>
                    <a:cubicBezTo>
                      <a:pt x="758" y="1194"/>
                      <a:pt x="682" y="712"/>
                      <a:pt x="593" y="243"/>
                    </a:cubicBezTo>
                    <a:cubicBezTo>
                      <a:pt x="570" y="76"/>
                      <a:pt x="441"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flipH="1">
                <a:off x="-3718081" y="3343724"/>
                <a:ext cx="128301" cy="96900"/>
              </a:xfrm>
              <a:custGeom>
                <a:avLst/>
                <a:gdLst/>
                <a:ahLst/>
                <a:cxnLst/>
                <a:rect l="l" t="t" r="r" b="b"/>
                <a:pathLst>
                  <a:path w="3505" h="2647" extrusionOk="0">
                    <a:moveTo>
                      <a:pt x="1074" y="0"/>
                    </a:moveTo>
                    <a:cubicBezTo>
                      <a:pt x="237" y="0"/>
                      <a:pt x="0" y="1014"/>
                      <a:pt x="461" y="1599"/>
                    </a:cubicBezTo>
                    <a:cubicBezTo>
                      <a:pt x="521" y="1672"/>
                      <a:pt x="597" y="1703"/>
                      <a:pt x="671" y="1703"/>
                    </a:cubicBezTo>
                    <a:cubicBezTo>
                      <a:pt x="882" y="1703"/>
                      <a:pt x="1086" y="1463"/>
                      <a:pt x="917" y="1257"/>
                    </a:cubicBezTo>
                    <a:cubicBezTo>
                      <a:pt x="778" y="1067"/>
                      <a:pt x="677" y="724"/>
                      <a:pt x="956" y="597"/>
                    </a:cubicBezTo>
                    <a:cubicBezTo>
                      <a:pt x="1013" y="571"/>
                      <a:pt x="1063" y="559"/>
                      <a:pt x="1106" y="559"/>
                    </a:cubicBezTo>
                    <a:cubicBezTo>
                      <a:pt x="1330" y="559"/>
                      <a:pt x="1376" y="875"/>
                      <a:pt x="1387" y="1067"/>
                    </a:cubicBezTo>
                    <a:cubicBezTo>
                      <a:pt x="1412" y="1510"/>
                      <a:pt x="1412" y="1954"/>
                      <a:pt x="1425" y="2398"/>
                    </a:cubicBezTo>
                    <a:cubicBezTo>
                      <a:pt x="1425" y="2555"/>
                      <a:pt x="1563" y="2646"/>
                      <a:pt x="1703" y="2646"/>
                    </a:cubicBezTo>
                    <a:cubicBezTo>
                      <a:pt x="1766" y="2646"/>
                      <a:pt x="1830" y="2628"/>
                      <a:pt x="1881" y="2588"/>
                    </a:cubicBezTo>
                    <a:cubicBezTo>
                      <a:pt x="2414" y="2182"/>
                      <a:pt x="2896" y="1726"/>
                      <a:pt x="3327" y="1219"/>
                    </a:cubicBezTo>
                    <a:cubicBezTo>
                      <a:pt x="3504" y="1013"/>
                      <a:pt x="3310" y="773"/>
                      <a:pt x="3098" y="773"/>
                    </a:cubicBezTo>
                    <a:cubicBezTo>
                      <a:pt x="3023" y="773"/>
                      <a:pt x="2946" y="803"/>
                      <a:pt x="2883" y="876"/>
                    </a:cubicBezTo>
                    <a:cubicBezTo>
                      <a:pt x="2604" y="1193"/>
                      <a:pt x="2312" y="1485"/>
                      <a:pt x="1995" y="1764"/>
                    </a:cubicBezTo>
                    <a:cubicBezTo>
                      <a:pt x="2021" y="990"/>
                      <a:pt x="1983" y="52"/>
                      <a:pt x="1120" y="1"/>
                    </a:cubicBezTo>
                    <a:cubicBezTo>
                      <a:pt x="1105" y="1"/>
                      <a:pt x="1089" y="0"/>
                      <a:pt x="1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flipH="1">
                <a:off x="-3624007" y="3544438"/>
                <a:ext cx="71270" cy="83136"/>
              </a:xfrm>
              <a:custGeom>
                <a:avLst/>
                <a:gdLst/>
                <a:ahLst/>
                <a:cxnLst/>
                <a:rect l="l" t="t" r="r" b="b"/>
                <a:pathLst>
                  <a:path w="1947" h="2271" extrusionOk="0">
                    <a:moveTo>
                      <a:pt x="329" y="1"/>
                    </a:moveTo>
                    <a:cubicBezTo>
                      <a:pt x="224" y="1"/>
                      <a:pt x="117" y="52"/>
                      <a:pt x="65" y="148"/>
                    </a:cubicBezTo>
                    <a:cubicBezTo>
                      <a:pt x="27" y="212"/>
                      <a:pt x="15" y="275"/>
                      <a:pt x="27" y="339"/>
                    </a:cubicBezTo>
                    <a:cubicBezTo>
                      <a:pt x="53" y="706"/>
                      <a:pt x="53" y="1087"/>
                      <a:pt x="15" y="1454"/>
                    </a:cubicBezTo>
                    <a:cubicBezTo>
                      <a:pt x="1" y="1657"/>
                      <a:pt x="164" y="1771"/>
                      <a:pt x="320" y="1771"/>
                    </a:cubicBezTo>
                    <a:cubicBezTo>
                      <a:pt x="446" y="1771"/>
                      <a:pt x="568" y="1696"/>
                      <a:pt x="585" y="1531"/>
                    </a:cubicBezTo>
                    <a:cubicBezTo>
                      <a:pt x="598" y="1391"/>
                      <a:pt x="598" y="1252"/>
                      <a:pt x="611" y="1112"/>
                    </a:cubicBezTo>
                    <a:cubicBezTo>
                      <a:pt x="864" y="1454"/>
                      <a:pt x="1105" y="1797"/>
                      <a:pt x="1346" y="2152"/>
                    </a:cubicBezTo>
                    <a:cubicBezTo>
                      <a:pt x="1402" y="2236"/>
                      <a:pt x="1477" y="2270"/>
                      <a:pt x="1552" y="2270"/>
                    </a:cubicBezTo>
                    <a:cubicBezTo>
                      <a:pt x="1750" y="2270"/>
                      <a:pt x="1946" y="2030"/>
                      <a:pt x="1790" y="1810"/>
                    </a:cubicBezTo>
                    <a:cubicBezTo>
                      <a:pt x="1410" y="1239"/>
                      <a:pt x="1004" y="681"/>
                      <a:pt x="573" y="148"/>
                    </a:cubicBezTo>
                    <a:cubicBezTo>
                      <a:pt x="529" y="49"/>
                      <a:pt x="430" y="1"/>
                      <a:pt x="3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flipH="1">
                <a:off x="-3737444" y="3491212"/>
                <a:ext cx="116953" cy="172238"/>
              </a:xfrm>
              <a:custGeom>
                <a:avLst/>
                <a:gdLst/>
                <a:ahLst/>
                <a:cxnLst/>
                <a:rect l="l" t="t" r="r" b="b"/>
                <a:pathLst>
                  <a:path w="3195" h="4705" extrusionOk="0">
                    <a:moveTo>
                      <a:pt x="1934" y="1"/>
                    </a:moveTo>
                    <a:cubicBezTo>
                      <a:pt x="1757" y="1"/>
                      <a:pt x="1565" y="171"/>
                      <a:pt x="1638" y="398"/>
                    </a:cubicBezTo>
                    <a:cubicBezTo>
                      <a:pt x="1765" y="804"/>
                      <a:pt x="1892" y="1209"/>
                      <a:pt x="2019" y="1628"/>
                    </a:cubicBezTo>
                    <a:cubicBezTo>
                      <a:pt x="1740" y="1843"/>
                      <a:pt x="1448" y="2059"/>
                      <a:pt x="1156" y="2274"/>
                    </a:cubicBezTo>
                    <a:cubicBezTo>
                      <a:pt x="979" y="1615"/>
                      <a:pt x="789" y="968"/>
                      <a:pt x="598" y="309"/>
                    </a:cubicBezTo>
                    <a:cubicBezTo>
                      <a:pt x="562" y="181"/>
                      <a:pt x="469" y="127"/>
                      <a:pt x="371" y="127"/>
                    </a:cubicBezTo>
                    <a:cubicBezTo>
                      <a:pt x="196" y="127"/>
                      <a:pt x="1" y="297"/>
                      <a:pt x="66" y="525"/>
                    </a:cubicBezTo>
                    <a:cubicBezTo>
                      <a:pt x="459" y="1831"/>
                      <a:pt x="814" y="3137"/>
                      <a:pt x="1118" y="4468"/>
                    </a:cubicBezTo>
                    <a:cubicBezTo>
                      <a:pt x="1153" y="4630"/>
                      <a:pt x="1290" y="4705"/>
                      <a:pt x="1421" y="4705"/>
                    </a:cubicBezTo>
                    <a:cubicBezTo>
                      <a:pt x="1577" y="4705"/>
                      <a:pt x="1725" y="4598"/>
                      <a:pt x="1676" y="4405"/>
                    </a:cubicBezTo>
                    <a:cubicBezTo>
                      <a:pt x="1562" y="3885"/>
                      <a:pt x="1435" y="3378"/>
                      <a:pt x="1308" y="2858"/>
                    </a:cubicBezTo>
                    <a:cubicBezTo>
                      <a:pt x="1613" y="2655"/>
                      <a:pt x="1917" y="2427"/>
                      <a:pt x="2209" y="2211"/>
                    </a:cubicBezTo>
                    <a:cubicBezTo>
                      <a:pt x="2336" y="2617"/>
                      <a:pt x="2462" y="3035"/>
                      <a:pt x="2602" y="3441"/>
                    </a:cubicBezTo>
                    <a:cubicBezTo>
                      <a:pt x="2638" y="3569"/>
                      <a:pt x="2731" y="3623"/>
                      <a:pt x="2829" y="3623"/>
                    </a:cubicBezTo>
                    <a:cubicBezTo>
                      <a:pt x="3003" y="3623"/>
                      <a:pt x="3195" y="3453"/>
                      <a:pt x="3122" y="3225"/>
                    </a:cubicBezTo>
                    <a:cubicBezTo>
                      <a:pt x="2805" y="2211"/>
                      <a:pt x="2488" y="1197"/>
                      <a:pt x="2171" y="182"/>
                    </a:cubicBezTo>
                    <a:cubicBezTo>
                      <a:pt x="2130" y="54"/>
                      <a:pt x="2034" y="1"/>
                      <a:pt x="1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flipH="1">
                <a:off x="-3777964" y="3472030"/>
                <a:ext cx="69220" cy="62343"/>
              </a:xfrm>
              <a:custGeom>
                <a:avLst/>
                <a:gdLst/>
                <a:ahLst/>
                <a:cxnLst/>
                <a:rect l="l" t="t" r="r" b="b"/>
                <a:pathLst>
                  <a:path w="1891" h="1703" extrusionOk="0">
                    <a:moveTo>
                      <a:pt x="1035" y="568"/>
                    </a:moveTo>
                    <a:cubicBezTo>
                      <a:pt x="1194" y="568"/>
                      <a:pt x="1287" y="969"/>
                      <a:pt x="1091" y="1099"/>
                    </a:cubicBezTo>
                    <a:cubicBezTo>
                      <a:pt x="1045" y="1126"/>
                      <a:pt x="999" y="1138"/>
                      <a:pt x="955" y="1138"/>
                    </a:cubicBezTo>
                    <a:cubicBezTo>
                      <a:pt x="728" y="1138"/>
                      <a:pt x="554" y="833"/>
                      <a:pt x="787" y="706"/>
                    </a:cubicBezTo>
                    <a:cubicBezTo>
                      <a:pt x="812" y="694"/>
                      <a:pt x="838" y="668"/>
                      <a:pt x="863" y="656"/>
                    </a:cubicBezTo>
                    <a:cubicBezTo>
                      <a:pt x="888" y="643"/>
                      <a:pt x="914" y="630"/>
                      <a:pt x="952" y="605"/>
                    </a:cubicBezTo>
                    <a:cubicBezTo>
                      <a:pt x="981" y="579"/>
                      <a:pt x="1009" y="568"/>
                      <a:pt x="1035" y="568"/>
                    </a:cubicBezTo>
                    <a:close/>
                    <a:moveTo>
                      <a:pt x="997" y="1"/>
                    </a:moveTo>
                    <a:cubicBezTo>
                      <a:pt x="856" y="1"/>
                      <a:pt x="716" y="46"/>
                      <a:pt x="597" y="148"/>
                    </a:cubicBezTo>
                    <a:lnTo>
                      <a:pt x="571" y="186"/>
                    </a:lnTo>
                    <a:cubicBezTo>
                      <a:pt x="191" y="389"/>
                      <a:pt x="1" y="846"/>
                      <a:pt x="191" y="1251"/>
                    </a:cubicBezTo>
                    <a:cubicBezTo>
                      <a:pt x="329" y="1544"/>
                      <a:pt x="636" y="1702"/>
                      <a:pt x="946" y="1702"/>
                    </a:cubicBezTo>
                    <a:cubicBezTo>
                      <a:pt x="1093" y="1702"/>
                      <a:pt x="1240" y="1667"/>
                      <a:pt x="1370" y="1594"/>
                    </a:cubicBezTo>
                    <a:cubicBezTo>
                      <a:pt x="1763" y="1366"/>
                      <a:pt x="1890" y="820"/>
                      <a:pt x="1687" y="427"/>
                    </a:cubicBezTo>
                    <a:cubicBezTo>
                      <a:pt x="1553" y="175"/>
                      <a:pt x="1273" y="1"/>
                      <a:pt x="9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flipH="1">
                <a:off x="-3783528" y="3716050"/>
                <a:ext cx="81263" cy="71568"/>
              </a:xfrm>
              <a:custGeom>
                <a:avLst/>
                <a:gdLst/>
                <a:ahLst/>
                <a:cxnLst/>
                <a:rect l="l" t="t" r="r" b="b"/>
                <a:pathLst>
                  <a:path w="2220" h="1955" extrusionOk="0">
                    <a:moveTo>
                      <a:pt x="1041" y="555"/>
                    </a:moveTo>
                    <a:cubicBezTo>
                      <a:pt x="1157" y="555"/>
                      <a:pt x="1297" y="663"/>
                      <a:pt x="1357" y="748"/>
                    </a:cubicBezTo>
                    <a:cubicBezTo>
                      <a:pt x="1484" y="938"/>
                      <a:pt x="1572" y="1293"/>
                      <a:pt x="1281" y="1369"/>
                    </a:cubicBezTo>
                    <a:cubicBezTo>
                      <a:pt x="1228" y="1384"/>
                      <a:pt x="1178" y="1391"/>
                      <a:pt x="1131" y="1391"/>
                    </a:cubicBezTo>
                    <a:cubicBezTo>
                      <a:pt x="820" y="1391"/>
                      <a:pt x="653" y="1085"/>
                      <a:pt x="698" y="799"/>
                    </a:cubicBezTo>
                    <a:cubicBezTo>
                      <a:pt x="774" y="773"/>
                      <a:pt x="850" y="735"/>
                      <a:pt x="900" y="647"/>
                    </a:cubicBezTo>
                    <a:cubicBezTo>
                      <a:pt x="934" y="580"/>
                      <a:pt x="985" y="555"/>
                      <a:pt x="1041" y="555"/>
                    </a:cubicBezTo>
                    <a:close/>
                    <a:moveTo>
                      <a:pt x="1086" y="0"/>
                    </a:moveTo>
                    <a:cubicBezTo>
                      <a:pt x="873" y="0"/>
                      <a:pt x="664" y="84"/>
                      <a:pt x="507" y="241"/>
                    </a:cubicBezTo>
                    <a:cubicBezTo>
                      <a:pt x="497" y="240"/>
                      <a:pt x="487" y="239"/>
                      <a:pt x="477" y="239"/>
                    </a:cubicBezTo>
                    <a:cubicBezTo>
                      <a:pt x="386" y="239"/>
                      <a:pt x="298" y="290"/>
                      <a:pt x="241" y="393"/>
                    </a:cubicBezTo>
                    <a:cubicBezTo>
                      <a:pt x="0" y="837"/>
                      <a:pt x="102" y="1420"/>
                      <a:pt x="507" y="1724"/>
                    </a:cubicBezTo>
                    <a:cubicBezTo>
                      <a:pt x="693" y="1875"/>
                      <a:pt x="935" y="1955"/>
                      <a:pt x="1174" y="1955"/>
                    </a:cubicBezTo>
                    <a:cubicBezTo>
                      <a:pt x="1457" y="1955"/>
                      <a:pt x="1736" y="1844"/>
                      <a:pt x="1915" y="1610"/>
                    </a:cubicBezTo>
                    <a:cubicBezTo>
                      <a:pt x="2219" y="1192"/>
                      <a:pt x="1978" y="482"/>
                      <a:pt x="1611" y="190"/>
                    </a:cubicBezTo>
                    <a:cubicBezTo>
                      <a:pt x="1453" y="61"/>
                      <a:pt x="1268" y="0"/>
                      <a:pt x="1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flipH="1">
                <a:off x="-3852819" y="3637199"/>
                <a:ext cx="76321" cy="87382"/>
              </a:xfrm>
              <a:custGeom>
                <a:avLst/>
                <a:gdLst/>
                <a:ahLst/>
                <a:cxnLst/>
                <a:rect l="l" t="t" r="r" b="b"/>
                <a:pathLst>
                  <a:path w="2085" h="2387" extrusionOk="0">
                    <a:moveTo>
                      <a:pt x="412" y="0"/>
                    </a:moveTo>
                    <a:cubicBezTo>
                      <a:pt x="300" y="0"/>
                      <a:pt x="188" y="57"/>
                      <a:pt x="153" y="176"/>
                    </a:cubicBezTo>
                    <a:cubicBezTo>
                      <a:pt x="14" y="683"/>
                      <a:pt x="1" y="1165"/>
                      <a:pt x="140" y="1685"/>
                    </a:cubicBezTo>
                    <a:cubicBezTo>
                      <a:pt x="177" y="1813"/>
                      <a:pt x="269" y="1866"/>
                      <a:pt x="368" y="1866"/>
                    </a:cubicBezTo>
                    <a:cubicBezTo>
                      <a:pt x="543" y="1866"/>
                      <a:pt x="738" y="1696"/>
                      <a:pt x="673" y="1469"/>
                    </a:cubicBezTo>
                    <a:cubicBezTo>
                      <a:pt x="635" y="1330"/>
                      <a:pt x="622" y="1190"/>
                      <a:pt x="610" y="1051"/>
                    </a:cubicBezTo>
                    <a:lnTo>
                      <a:pt x="610" y="1051"/>
                    </a:lnTo>
                    <a:cubicBezTo>
                      <a:pt x="901" y="1457"/>
                      <a:pt x="1180" y="1862"/>
                      <a:pt x="1472" y="2268"/>
                    </a:cubicBezTo>
                    <a:cubicBezTo>
                      <a:pt x="1531" y="2352"/>
                      <a:pt x="1609" y="2387"/>
                      <a:pt x="1686" y="2387"/>
                    </a:cubicBezTo>
                    <a:cubicBezTo>
                      <a:pt x="1888" y="2387"/>
                      <a:pt x="2085" y="2146"/>
                      <a:pt x="1928" y="1926"/>
                    </a:cubicBezTo>
                    <a:cubicBezTo>
                      <a:pt x="1497" y="1317"/>
                      <a:pt x="1066" y="721"/>
                      <a:pt x="648" y="112"/>
                    </a:cubicBezTo>
                    <a:cubicBezTo>
                      <a:pt x="596" y="38"/>
                      <a:pt x="504" y="0"/>
                      <a:pt x="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flipH="1">
                <a:off x="-4075374" y="3796585"/>
                <a:ext cx="128996" cy="109347"/>
              </a:xfrm>
              <a:custGeom>
                <a:avLst/>
                <a:gdLst/>
                <a:ahLst/>
                <a:cxnLst/>
                <a:rect l="l" t="t" r="r" b="b"/>
                <a:pathLst>
                  <a:path w="3524" h="2987" extrusionOk="0">
                    <a:moveTo>
                      <a:pt x="3104" y="1"/>
                    </a:moveTo>
                    <a:cubicBezTo>
                      <a:pt x="3051" y="1"/>
                      <a:pt x="2996" y="18"/>
                      <a:pt x="2943" y="57"/>
                    </a:cubicBezTo>
                    <a:cubicBezTo>
                      <a:pt x="2195" y="628"/>
                      <a:pt x="1447" y="1186"/>
                      <a:pt x="686" y="1756"/>
                    </a:cubicBezTo>
                    <a:cubicBezTo>
                      <a:pt x="698" y="1705"/>
                      <a:pt x="711" y="1655"/>
                      <a:pt x="724" y="1617"/>
                    </a:cubicBezTo>
                    <a:cubicBezTo>
                      <a:pt x="762" y="1388"/>
                      <a:pt x="800" y="1173"/>
                      <a:pt x="851" y="945"/>
                    </a:cubicBezTo>
                    <a:cubicBezTo>
                      <a:pt x="886" y="748"/>
                      <a:pt x="727" y="637"/>
                      <a:pt x="567" y="637"/>
                    </a:cubicBezTo>
                    <a:cubicBezTo>
                      <a:pt x="438" y="637"/>
                      <a:pt x="308" y="710"/>
                      <a:pt x="280" y="869"/>
                    </a:cubicBezTo>
                    <a:cubicBezTo>
                      <a:pt x="229" y="1173"/>
                      <a:pt x="166" y="1464"/>
                      <a:pt x="115" y="1756"/>
                    </a:cubicBezTo>
                    <a:cubicBezTo>
                      <a:pt x="77" y="1959"/>
                      <a:pt x="1" y="2200"/>
                      <a:pt x="102" y="2403"/>
                    </a:cubicBezTo>
                    <a:cubicBezTo>
                      <a:pt x="217" y="2593"/>
                      <a:pt x="432" y="2631"/>
                      <a:pt x="635" y="2694"/>
                    </a:cubicBezTo>
                    <a:cubicBezTo>
                      <a:pt x="965" y="2783"/>
                      <a:pt x="1294" y="2885"/>
                      <a:pt x="1637" y="2973"/>
                    </a:cubicBezTo>
                    <a:cubicBezTo>
                      <a:pt x="1667" y="2982"/>
                      <a:pt x="1696" y="2986"/>
                      <a:pt x="1724" y="2986"/>
                    </a:cubicBezTo>
                    <a:cubicBezTo>
                      <a:pt x="2015" y="2986"/>
                      <a:pt x="2176" y="2546"/>
                      <a:pt x="1852" y="2454"/>
                    </a:cubicBezTo>
                    <a:cubicBezTo>
                      <a:pt x="1624" y="2390"/>
                      <a:pt x="1396" y="2314"/>
                      <a:pt x="1155" y="2251"/>
                    </a:cubicBezTo>
                    <a:cubicBezTo>
                      <a:pt x="1117" y="2238"/>
                      <a:pt x="1079" y="2225"/>
                      <a:pt x="1028" y="2213"/>
                    </a:cubicBezTo>
                    <a:cubicBezTo>
                      <a:pt x="1776" y="1655"/>
                      <a:pt x="2524" y="1084"/>
                      <a:pt x="3285" y="513"/>
                    </a:cubicBezTo>
                    <a:cubicBezTo>
                      <a:pt x="3523" y="337"/>
                      <a:pt x="3339" y="1"/>
                      <a:pt x="3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flipH="1">
                <a:off x="-4120799" y="3964426"/>
                <a:ext cx="117319" cy="105759"/>
              </a:xfrm>
              <a:custGeom>
                <a:avLst/>
                <a:gdLst/>
                <a:ahLst/>
                <a:cxnLst/>
                <a:rect l="l" t="t" r="r" b="b"/>
                <a:pathLst>
                  <a:path w="3205" h="2889" extrusionOk="0">
                    <a:moveTo>
                      <a:pt x="1395" y="1"/>
                    </a:moveTo>
                    <a:cubicBezTo>
                      <a:pt x="1359" y="1"/>
                      <a:pt x="1321" y="8"/>
                      <a:pt x="1281" y="24"/>
                    </a:cubicBezTo>
                    <a:cubicBezTo>
                      <a:pt x="381" y="417"/>
                      <a:pt x="1" y="1546"/>
                      <a:pt x="647" y="2345"/>
                    </a:cubicBezTo>
                    <a:cubicBezTo>
                      <a:pt x="947" y="2714"/>
                      <a:pt x="1363" y="2889"/>
                      <a:pt x="1780" y="2889"/>
                    </a:cubicBezTo>
                    <a:cubicBezTo>
                      <a:pt x="2264" y="2889"/>
                      <a:pt x="2750" y="2654"/>
                      <a:pt x="3057" y="2218"/>
                    </a:cubicBezTo>
                    <a:cubicBezTo>
                      <a:pt x="3205" y="1996"/>
                      <a:pt x="3001" y="1747"/>
                      <a:pt x="2802" y="1747"/>
                    </a:cubicBezTo>
                    <a:cubicBezTo>
                      <a:pt x="2728" y="1747"/>
                      <a:pt x="2655" y="1781"/>
                      <a:pt x="2600" y="1863"/>
                    </a:cubicBezTo>
                    <a:cubicBezTo>
                      <a:pt x="2399" y="2151"/>
                      <a:pt x="2083" y="2320"/>
                      <a:pt x="1768" y="2320"/>
                    </a:cubicBezTo>
                    <a:cubicBezTo>
                      <a:pt x="1529" y="2320"/>
                      <a:pt x="1290" y="2222"/>
                      <a:pt x="1104" y="2002"/>
                    </a:cubicBezTo>
                    <a:cubicBezTo>
                      <a:pt x="685" y="1508"/>
                      <a:pt x="926" y="798"/>
                      <a:pt x="1497" y="557"/>
                    </a:cubicBezTo>
                    <a:cubicBezTo>
                      <a:pt x="1799" y="422"/>
                      <a:pt x="1666" y="1"/>
                      <a:pt x="1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flipH="1">
                <a:off x="-4169116" y="3917862"/>
                <a:ext cx="79726" cy="76693"/>
              </a:xfrm>
              <a:custGeom>
                <a:avLst/>
                <a:gdLst/>
                <a:ahLst/>
                <a:cxnLst/>
                <a:rect l="l" t="t" r="r" b="b"/>
                <a:pathLst>
                  <a:path w="2178" h="2095" extrusionOk="0">
                    <a:moveTo>
                      <a:pt x="514" y="0"/>
                    </a:moveTo>
                    <a:cubicBezTo>
                      <a:pt x="328" y="0"/>
                      <a:pt x="142" y="163"/>
                      <a:pt x="240" y="383"/>
                    </a:cubicBezTo>
                    <a:cubicBezTo>
                      <a:pt x="355" y="637"/>
                      <a:pt x="507" y="878"/>
                      <a:pt x="659" y="1106"/>
                    </a:cubicBezTo>
                    <a:cubicBezTo>
                      <a:pt x="494" y="1258"/>
                      <a:pt x="342" y="1410"/>
                      <a:pt x="190" y="1575"/>
                    </a:cubicBezTo>
                    <a:cubicBezTo>
                      <a:pt x="1" y="1773"/>
                      <a:pt x="206" y="2014"/>
                      <a:pt x="427" y="2014"/>
                    </a:cubicBezTo>
                    <a:cubicBezTo>
                      <a:pt x="503" y="2014"/>
                      <a:pt x="581" y="1986"/>
                      <a:pt x="646" y="1918"/>
                    </a:cubicBezTo>
                    <a:cubicBezTo>
                      <a:pt x="760" y="1791"/>
                      <a:pt x="887" y="1677"/>
                      <a:pt x="1014" y="1550"/>
                    </a:cubicBezTo>
                    <a:cubicBezTo>
                      <a:pt x="1153" y="1715"/>
                      <a:pt x="1318" y="1879"/>
                      <a:pt x="1496" y="2032"/>
                    </a:cubicBezTo>
                    <a:cubicBezTo>
                      <a:pt x="1550" y="2076"/>
                      <a:pt x="1607" y="2095"/>
                      <a:pt x="1661" y="2095"/>
                    </a:cubicBezTo>
                    <a:cubicBezTo>
                      <a:pt x="1884" y="2095"/>
                      <a:pt x="2063" y="1769"/>
                      <a:pt x="1838" y="1575"/>
                    </a:cubicBezTo>
                    <a:cubicBezTo>
                      <a:pt x="1686" y="1448"/>
                      <a:pt x="1559" y="1309"/>
                      <a:pt x="1432" y="1169"/>
                    </a:cubicBezTo>
                    <a:cubicBezTo>
                      <a:pt x="1597" y="1017"/>
                      <a:pt x="1775" y="878"/>
                      <a:pt x="1952" y="738"/>
                    </a:cubicBezTo>
                    <a:cubicBezTo>
                      <a:pt x="2178" y="554"/>
                      <a:pt x="1997" y="220"/>
                      <a:pt x="1765" y="220"/>
                    </a:cubicBezTo>
                    <a:cubicBezTo>
                      <a:pt x="1710" y="220"/>
                      <a:pt x="1653" y="238"/>
                      <a:pt x="1597" y="282"/>
                    </a:cubicBezTo>
                    <a:cubicBezTo>
                      <a:pt x="1420" y="421"/>
                      <a:pt x="1255" y="573"/>
                      <a:pt x="1077" y="726"/>
                    </a:cubicBezTo>
                    <a:cubicBezTo>
                      <a:pt x="963" y="548"/>
                      <a:pt x="862" y="358"/>
                      <a:pt x="773" y="168"/>
                    </a:cubicBezTo>
                    <a:cubicBezTo>
                      <a:pt x="719" y="50"/>
                      <a:pt x="616" y="0"/>
                      <a:pt x="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flipH="1">
                <a:off x="-4214248" y="4267749"/>
                <a:ext cx="78005" cy="71604"/>
              </a:xfrm>
              <a:custGeom>
                <a:avLst/>
                <a:gdLst/>
                <a:ahLst/>
                <a:cxnLst/>
                <a:rect l="l" t="t" r="r" b="b"/>
                <a:pathLst>
                  <a:path w="2131" h="1956" extrusionOk="0">
                    <a:moveTo>
                      <a:pt x="1047" y="570"/>
                    </a:moveTo>
                    <a:cubicBezTo>
                      <a:pt x="1105" y="570"/>
                      <a:pt x="1164" y="580"/>
                      <a:pt x="1217" y="602"/>
                    </a:cubicBezTo>
                    <a:cubicBezTo>
                      <a:pt x="1471" y="690"/>
                      <a:pt x="1484" y="982"/>
                      <a:pt x="1357" y="1172"/>
                    </a:cubicBezTo>
                    <a:cubicBezTo>
                      <a:pt x="1274" y="1315"/>
                      <a:pt x="1164" y="1373"/>
                      <a:pt x="1056" y="1373"/>
                    </a:cubicBezTo>
                    <a:cubicBezTo>
                      <a:pt x="799" y="1373"/>
                      <a:pt x="547" y="1048"/>
                      <a:pt x="672" y="754"/>
                    </a:cubicBezTo>
                    <a:cubicBezTo>
                      <a:pt x="754" y="636"/>
                      <a:pt x="901" y="570"/>
                      <a:pt x="1047" y="570"/>
                    </a:cubicBezTo>
                    <a:close/>
                    <a:moveTo>
                      <a:pt x="1067" y="1"/>
                    </a:moveTo>
                    <a:cubicBezTo>
                      <a:pt x="706" y="1"/>
                      <a:pt x="352" y="178"/>
                      <a:pt x="165" y="488"/>
                    </a:cubicBezTo>
                    <a:cubicBezTo>
                      <a:pt x="140" y="526"/>
                      <a:pt x="114" y="564"/>
                      <a:pt x="102" y="614"/>
                    </a:cubicBezTo>
                    <a:cubicBezTo>
                      <a:pt x="76" y="652"/>
                      <a:pt x="76" y="703"/>
                      <a:pt x="76" y="741"/>
                    </a:cubicBezTo>
                    <a:cubicBezTo>
                      <a:pt x="0" y="1134"/>
                      <a:pt x="203" y="1578"/>
                      <a:pt x="545" y="1806"/>
                    </a:cubicBezTo>
                    <a:cubicBezTo>
                      <a:pt x="701" y="1908"/>
                      <a:pt x="868" y="1955"/>
                      <a:pt x="1032" y="1955"/>
                    </a:cubicBezTo>
                    <a:cubicBezTo>
                      <a:pt x="1376" y="1955"/>
                      <a:pt x="1705" y="1748"/>
                      <a:pt x="1877" y="1413"/>
                    </a:cubicBezTo>
                    <a:cubicBezTo>
                      <a:pt x="2130" y="919"/>
                      <a:pt x="1978" y="285"/>
                      <a:pt x="1446" y="69"/>
                    </a:cubicBezTo>
                    <a:cubicBezTo>
                      <a:pt x="1323" y="23"/>
                      <a:pt x="1195" y="1"/>
                      <a:pt x="1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flipH="1">
                <a:off x="-4366853" y="4129705"/>
                <a:ext cx="160916" cy="193507"/>
              </a:xfrm>
              <a:custGeom>
                <a:avLst/>
                <a:gdLst/>
                <a:ahLst/>
                <a:cxnLst/>
                <a:rect l="l" t="t" r="r" b="b"/>
                <a:pathLst>
                  <a:path w="4396" h="5286" extrusionOk="0">
                    <a:moveTo>
                      <a:pt x="394" y="1"/>
                    </a:moveTo>
                    <a:cubicBezTo>
                      <a:pt x="201" y="1"/>
                      <a:pt x="0" y="247"/>
                      <a:pt x="138" y="467"/>
                    </a:cubicBezTo>
                    <a:cubicBezTo>
                      <a:pt x="341" y="771"/>
                      <a:pt x="531" y="1076"/>
                      <a:pt x="721" y="1380"/>
                    </a:cubicBezTo>
                    <a:cubicBezTo>
                      <a:pt x="734" y="1393"/>
                      <a:pt x="746" y="1405"/>
                      <a:pt x="759" y="1418"/>
                    </a:cubicBezTo>
                    <a:cubicBezTo>
                      <a:pt x="620" y="1849"/>
                      <a:pt x="696" y="2318"/>
                      <a:pt x="1152" y="2572"/>
                    </a:cubicBezTo>
                    <a:cubicBezTo>
                      <a:pt x="1270" y="2641"/>
                      <a:pt x="1379" y="2667"/>
                      <a:pt x="1484" y="2667"/>
                    </a:cubicBezTo>
                    <a:cubicBezTo>
                      <a:pt x="1785" y="2667"/>
                      <a:pt x="2049" y="2448"/>
                      <a:pt x="2369" y="2382"/>
                    </a:cubicBezTo>
                    <a:cubicBezTo>
                      <a:pt x="2407" y="2374"/>
                      <a:pt x="2444" y="2370"/>
                      <a:pt x="2480" y="2370"/>
                    </a:cubicBezTo>
                    <a:cubicBezTo>
                      <a:pt x="2792" y="2370"/>
                      <a:pt x="3062" y="2649"/>
                      <a:pt x="3016" y="2978"/>
                    </a:cubicBezTo>
                    <a:cubicBezTo>
                      <a:pt x="2966" y="3331"/>
                      <a:pt x="2602" y="3507"/>
                      <a:pt x="2271" y="3507"/>
                    </a:cubicBezTo>
                    <a:cubicBezTo>
                      <a:pt x="2185" y="3507"/>
                      <a:pt x="2102" y="3496"/>
                      <a:pt x="2027" y="3472"/>
                    </a:cubicBezTo>
                    <a:cubicBezTo>
                      <a:pt x="1998" y="3464"/>
                      <a:pt x="1969" y="3460"/>
                      <a:pt x="1941" y="3460"/>
                    </a:cubicBezTo>
                    <a:cubicBezTo>
                      <a:pt x="1650" y="3460"/>
                      <a:pt x="1487" y="3912"/>
                      <a:pt x="1812" y="4005"/>
                    </a:cubicBezTo>
                    <a:cubicBezTo>
                      <a:pt x="1937" y="4043"/>
                      <a:pt x="2069" y="4060"/>
                      <a:pt x="2203" y="4060"/>
                    </a:cubicBezTo>
                    <a:cubicBezTo>
                      <a:pt x="2380" y="4060"/>
                      <a:pt x="2558" y="4030"/>
                      <a:pt x="2724" y="3980"/>
                    </a:cubicBezTo>
                    <a:cubicBezTo>
                      <a:pt x="3041" y="4411"/>
                      <a:pt x="3371" y="4816"/>
                      <a:pt x="3739" y="5197"/>
                    </a:cubicBezTo>
                    <a:cubicBezTo>
                      <a:pt x="3802" y="5260"/>
                      <a:pt x="3878" y="5286"/>
                      <a:pt x="3953" y="5286"/>
                    </a:cubicBezTo>
                    <a:cubicBezTo>
                      <a:pt x="4180" y="5286"/>
                      <a:pt x="4396" y="5045"/>
                      <a:pt x="4195" y="4854"/>
                    </a:cubicBezTo>
                    <a:cubicBezTo>
                      <a:pt x="3840" y="4487"/>
                      <a:pt x="3523" y="4106"/>
                      <a:pt x="3232" y="3701"/>
                    </a:cubicBezTo>
                    <a:cubicBezTo>
                      <a:pt x="3549" y="3409"/>
                      <a:pt x="3701" y="2990"/>
                      <a:pt x="3498" y="2496"/>
                    </a:cubicBezTo>
                    <a:cubicBezTo>
                      <a:pt x="3336" y="2098"/>
                      <a:pt x="2955" y="1786"/>
                      <a:pt x="2522" y="1786"/>
                    </a:cubicBezTo>
                    <a:cubicBezTo>
                      <a:pt x="2513" y="1786"/>
                      <a:pt x="2505" y="1786"/>
                      <a:pt x="2496" y="1786"/>
                    </a:cubicBezTo>
                    <a:cubicBezTo>
                      <a:pt x="2217" y="1786"/>
                      <a:pt x="2014" y="1976"/>
                      <a:pt x="1748" y="2027"/>
                    </a:cubicBezTo>
                    <a:cubicBezTo>
                      <a:pt x="1682" y="2074"/>
                      <a:pt x="1620" y="2096"/>
                      <a:pt x="1565" y="2096"/>
                    </a:cubicBezTo>
                    <a:cubicBezTo>
                      <a:pt x="1438" y="2096"/>
                      <a:pt x="1340" y="1980"/>
                      <a:pt x="1279" y="1761"/>
                    </a:cubicBezTo>
                    <a:cubicBezTo>
                      <a:pt x="1304" y="1659"/>
                      <a:pt x="1317" y="1570"/>
                      <a:pt x="1330" y="1469"/>
                    </a:cubicBezTo>
                    <a:cubicBezTo>
                      <a:pt x="1431" y="1203"/>
                      <a:pt x="1647" y="1063"/>
                      <a:pt x="1900" y="987"/>
                    </a:cubicBezTo>
                    <a:cubicBezTo>
                      <a:pt x="2225" y="894"/>
                      <a:pt x="2073" y="442"/>
                      <a:pt x="1783" y="442"/>
                    </a:cubicBezTo>
                    <a:cubicBezTo>
                      <a:pt x="1755" y="442"/>
                      <a:pt x="1727" y="446"/>
                      <a:pt x="1697" y="454"/>
                    </a:cubicBezTo>
                    <a:cubicBezTo>
                      <a:pt x="1469" y="518"/>
                      <a:pt x="1254" y="670"/>
                      <a:pt x="1076" y="873"/>
                    </a:cubicBezTo>
                    <a:cubicBezTo>
                      <a:pt x="911" y="619"/>
                      <a:pt x="759" y="378"/>
                      <a:pt x="594" y="125"/>
                    </a:cubicBezTo>
                    <a:cubicBezTo>
                      <a:pt x="541" y="37"/>
                      <a:pt x="468" y="1"/>
                      <a:pt x="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flipH="1">
                <a:off x="-4199278" y="4076479"/>
                <a:ext cx="90341" cy="66369"/>
              </a:xfrm>
              <a:custGeom>
                <a:avLst/>
                <a:gdLst/>
                <a:ahLst/>
                <a:cxnLst/>
                <a:rect l="l" t="t" r="r" b="b"/>
                <a:pathLst>
                  <a:path w="2468" h="1813" extrusionOk="0">
                    <a:moveTo>
                      <a:pt x="2049" y="1"/>
                    </a:moveTo>
                    <a:cubicBezTo>
                      <a:pt x="1996" y="1"/>
                      <a:pt x="1941" y="18"/>
                      <a:pt x="1887" y="57"/>
                    </a:cubicBezTo>
                    <a:cubicBezTo>
                      <a:pt x="1329" y="476"/>
                      <a:pt x="784" y="881"/>
                      <a:pt x="239" y="1300"/>
                    </a:cubicBezTo>
                    <a:cubicBezTo>
                      <a:pt x="1" y="1476"/>
                      <a:pt x="186" y="1813"/>
                      <a:pt x="420" y="1813"/>
                    </a:cubicBezTo>
                    <a:cubicBezTo>
                      <a:pt x="473" y="1813"/>
                      <a:pt x="528" y="1796"/>
                      <a:pt x="581" y="1756"/>
                    </a:cubicBezTo>
                    <a:cubicBezTo>
                      <a:pt x="1127" y="1338"/>
                      <a:pt x="1685" y="932"/>
                      <a:pt x="2230" y="514"/>
                    </a:cubicBezTo>
                    <a:cubicBezTo>
                      <a:pt x="2468" y="338"/>
                      <a:pt x="2283" y="1"/>
                      <a:pt x="2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flipH="1">
                <a:off x="-4393886" y="3354449"/>
                <a:ext cx="937637" cy="1240811"/>
              </a:xfrm>
              <a:custGeom>
                <a:avLst/>
                <a:gdLst/>
                <a:ahLst/>
                <a:cxnLst/>
                <a:rect l="l" t="t" r="r" b="b"/>
                <a:pathLst>
                  <a:path w="25615" h="33895" extrusionOk="0">
                    <a:moveTo>
                      <a:pt x="2968" y="5186"/>
                    </a:moveTo>
                    <a:cubicBezTo>
                      <a:pt x="3069" y="5186"/>
                      <a:pt x="3158" y="5237"/>
                      <a:pt x="3209" y="5338"/>
                    </a:cubicBezTo>
                    <a:cubicBezTo>
                      <a:pt x="3640" y="5871"/>
                      <a:pt x="4046" y="6429"/>
                      <a:pt x="4426" y="7000"/>
                    </a:cubicBezTo>
                    <a:cubicBezTo>
                      <a:pt x="4578" y="7215"/>
                      <a:pt x="4375" y="7456"/>
                      <a:pt x="4185" y="7456"/>
                    </a:cubicBezTo>
                    <a:cubicBezTo>
                      <a:pt x="4109" y="7456"/>
                      <a:pt x="4033" y="7431"/>
                      <a:pt x="3982" y="7342"/>
                    </a:cubicBezTo>
                    <a:cubicBezTo>
                      <a:pt x="3741" y="6987"/>
                      <a:pt x="3500" y="6644"/>
                      <a:pt x="3247" y="6302"/>
                    </a:cubicBezTo>
                    <a:cubicBezTo>
                      <a:pt x="3234" y="6442"/>
                      <a:pt x="3234" y="6581"/>
                      <a:pt x="3221" y="6721"/>
                    </a:cubicBezTo>
                    <a:cubicBezTo>
                      <a:pt x="3209" y="6885"/>
                      <a:pt x="3082" y="6961"/>
                      <a:pt x="2955" y="6961"/>
                    </a:cubicBezTo>
                    <a:cubicBezTo>
                      <a:pt x="2803" y="6961"/>
                      <a:pt x="2638" y="6847"/>
                      <a:pt x="2651" y="6644"/>
                    </a:cubicBezTo>
                    <a:cubicBezTo>
                      <a:pt x="2689" y="6277"/>
                      <a:pt x="2689" y="5896"/>
                      <a:pt x="2663" y="5529"/>
                    </a:cubicBezTo>
                    <a:cubicBezTo>
                      <a:pt x="2651" y="5465"/>
                      <a:pt x="2663" y="5402"/>
                      <a:pt x="2701" y="5338"/>
                    </a:cubicBezTo>
                    <a:cubicBezTo>
                      <a:pt x="2752" y="5237"/>
                      <a:pt x="2866" y="5186"/>
                      <a:pt x="2968" y="5186"/>
                    </a:cubicBezTo>
                    <a:close/>
                    <a:moveTo>
                      <a:pt x="7634" y="10499"/>
                    </a:moveTo>
                    <a:cubicBezTo>
                      <a:pt x="7634" y="10499"/>
                      <a:pt x="7621" y="10512"/>
                      <a:pt x="7621" y="10525"/>
                    </a:cubicBezTo>
                    <a:cubicBezTo>
                      <a:pt x="7571" y="10613"/>
                      <a:pt x="7495" y="10651"/>
                      <a:pt x="7419" y="10677"/>
                    </a:cubicBezTo>
                    <a:cubicBezTo>
                      <a:pt x="7381" y="10968"/>
                      <a:pt x="7545" y="11273"/>
                      <a:pt x="7862" y="11273"/>
                    </a:cubicBezTo>
                    <a:cubicBezTo>
                      <a:pt x="7900" y="11273"/>
                      <a:pt x="7951" y="11260"/>
                      <a:pt x="8002" y="11247"/>
                    </a:cubicBezTo>
                    <a:cubicBezTo>
                      <a:pt x="8078" y="11222"/>
                      <a:pt x="8129" y="11184"/>
                      <a:pt x="8154" y="11133"/>
                    </a:cubicBezTo>
                    <a:lnTo>
                      <a:pt x="7634" y="10499"/>
                    </a:lnTo>
                    <a:close/>
                    <a:moveTo>
                      <a:pt x="17208" y="23268"/>
                    </a:moveTo>
                    <a:cubicBezTo>
                      <a:pt x="17068" y="23268"/>
                      <a:pt x="16929" y="23344"/>
                      <a:pt x="16853" y="23471"/>
                    </a:cubicBezTo>
                    <a:cubicBezTo>
                      <a:pt x="16840" y="23471"/>
                      <a:pt x="16840" y="23471"/>
                      <a:pt x="16840" y="23484"/>
                    </a:cubicBezTo>
                    <a:lnTo>
                      <a:pt x="17246" y="23991"/>
                    </a:lnTo>
                    <a:cubicBezTo>
                      <a:pt x="17322" y="23966"/>
                      <a:pt x="17385" y="23928"/>
                      <a:pt x="17436" y="23851"/>
                    </a:cubicBezTo>
                    <a:cubicBezTo>
                      <a:pt x="17563" y="23712"/>
                      <a:pt x="17626" y="23484"/>
                      <a:pt x="17461" y="23357"/>
                    </a:cubicBezTo>
                    <a:cubicBezTo>
                      <a:pt x="17385" y="23294"/>
                      <a:pt x="17296" y="23268"/>
                      <a:pt x="17208" y="23268"/>
                    </a:cubicBezTo>
                    <a:close/>
                    <a:moveTo>
                      <a:pt x="19630" y="25513"/>
                    </a:moveTo>
                    <a:cubicBezTo>
                      <a:pt x="19477" y="25513"/>
                      <a:pt x="19338" y="25589"/>
                      <a:pt x="19249" y="25703"/>
                    </a:cubicBezTo>
                    <a:cubicBezTo>
                      <a:pt x="19122" y="25994"/>
                      <a:pt x="19376" y="26324"/>
                      <a:pt x="19630" y="26324"/>
                    </a:cubicBezTo>
                    <a:cubicBezTo>
                      <a:pt x="19744" y="26324"/>
                      <a:pt x="19845" y="26273"/>
                      <a:pt x="19934" y="26121"/>
                    </a:cubicBezTo>
                    <a:cubicBezTo>
                      <a:pt x="20061" y="25931"/>
                      <a:pt x="20048" y="25639"/>
                      <a:pt x="19794" y="25551"/>
                    </a:cubicBezTo>
                    <a:cubicBezTo>
                      <a:pt x="19744" y="25525"/>
                      <a:pt x="19693" y="25513"/>
                      <a:pt x="19630" y="25513"/>
                    </a:cubicBezTo>
                    <a:close/>
                    <a:moveTo>
                      <a:pt x="21202" y="28873"/>
                    </a:moveTo>
                    <a:lnTo>
                      <a:pt x="22077" y="29963"/>
                    </a:lnTo>
                    <a:cubicBezTo>
                      <a:pt x="22039" y="29735"/>
                      <a:pt x="21975" y="29494"/>
                      <a:pt x="21836" y="29291"/>
                    </a:cubicBezTo>
                    <a:cubicBezTo>
                      <a:pt x="21684" y="29076"/>
                      <a:pt x="21506" y="28911"/>
                      <a:pt x="21227" y="28873"/>
                    </a:cubicBezTo>
                    <a:close/>
                    <a:moveTo>
                      <a:pt x="1953" y="0"/>
                    </a:moveTo>
                    <a:lnTo>
                      <a:pt x="1471" y="393"/>
                    </a:lnTo>
                    <a:cubicBezTo>
                      <a:pt x="495" y="1179"/>
                      <a:pt x="1" y="2346"/>
                      <a:pt x="51" y="3512"/>
                    </a:cubicBezTo>
                    <a:cubicBezTo>
                      <a:pt x="419" y="4045"/>
                      <a:pt x="787" y="4565"/>
                      <a:pt x="1154" y="5097"/>
                    </a:cubicBezTo>
                    <a:cubicBezTo>
                      <a:pt x="1307" y="5313"/>
                      <a:pt x="1116" y="5554"/>
                      <a:pt x="914" y="5554"/>
                    </a:cubicBezTo>
                    <a:cubicBezTo>
                      <a:pt x="837" y="5554"/>
                      <a:pt x="761" y="5529"/>
                      <a:pt x="698" y="5440"/>
                    </a:cubicBezTo>
                    <a:cubicBezTo>
                      <a:pt x="609" y="5313"/>
                      <a:pt x="520" y="5186"/>
                      <a:pt x="432" y="5047"/>
                    </a:cubicBezTo>
                    <a:lnTo>
                      <a:pt x="432" y="5047"/>
                    </a:lnTo>
                    <a:cubicBezTo>
                      <a:pt x="546" y="5313"/>
                      <a:pt x="711" y="5554"/>
                      <a:pt x="901" y="5782"/>
                    </a:cubicBezTo>
                    <a:lnTo>
                      <a:pt x="1700" y="6797"/>
                    </a:lnTo>
                    <a:cubicBezTo>
                      <a:pt x="1966" y="6822"/>
                      <a:pt x="2220" y="6987"/>
                      <a:pt x="2372" y="7215"/>
                    </a:cubicBezTo>
                    <a:cubicBezTo>
                      <a:pt x="2473" y="7380"/>
                      <a:pt x="2511" y="7570"/>
                      <a:pt x="2486" y="7760"/>
                    </a:cubicBezTo>
                    <a:lnTo>
                      <a:pt x="4134" y="9789"/>
                    </a:lnTo>
                    <a:cubicBezTo>
                      <a:pt x="4185" y="9776"/>
                      <a:pt x="4248" y="9764"/>
                      <a:pt x="4299" y="9764"/>
                    </a:cubicBezTo>
                    <a:cubicBezTo>
                      <a:pt x="4451" y="9764"/>
                      <a:pt x="4604" y="9827"/>
                      <a:pt x="4730" y="9992"/>
                    </a:cubicBezTo>
                    <a:cubicBezTo>
                      <a:pt x="5111" y="10461"/>
                      <a:pt x="5364" y="11095"/>
                      <a:pt x="5656" y="11602"/>
                    </a:cubicBezTo>
                    <a:cubicBezTo>
                      <a:pt x="5681" y="11653"/>
                      <a:pt x="5719" y="11729"/>
                      <a:pt x="5757" y="11805"/>
                    </a:cubicBezTo>
                    <a:lnTo>
                      <a:pt x="6163" y="12313"/>
                    </a:lnTo>
                    <a:cubicBezTo>
                      <a:pt x="6176" y="12313"/>
                      <a:pt x="6189" y="12300"/>
                      <a:pt x="6214" y="12300"/>
                    </a:cubicBezTo>
                    <a:cubicBezTo>
                      <a:pt x="6328" y="12236"/>
                      <a:pt x="6468" y="12198"/>
                      <a:pt x="6594" y="12148"/>
                    </a:cubicBezTo>
                    <a:cubicBezTo>
                      <a:pt x="6632" y="12122"/>
                      <a:pt x="6658" y="12122"/>
                      <a:pt x="6696" y="12122"/>
                    </a:cubicBezTo>
                    <a:cubicBezTo>
                      <a:pt x="6810" y="12122"/>
                      <a:pt x="6911" y="12198"/>
                      <a:pt x="6962" y="12300"/>
                    </a:cubicBezTo>
                    <a:cubicBezTo>
                      <a:pt x="7051" y="12477"/>
                      <a:pt x="7025" y="12591"/>
                      <a:pt x="7000" y="12782"/>
                    </a:cubicBezTo>
                    <a:cubicBezTo>
                      <a:pt x="6975" y="13023"/>
                      <a:pt x="6975" y="13200"/>
                      <a:pt x="7025" y="13378"/>
                    </a:cubicBezTo>
                    <a:lnTo>
                      <a:pt x="8306" y="14963"/>
                    </a:lnTo>
                    <a:cubicBezTo>
                      <a:pt x="8953" y="15762"/>
                      <a:pt x="9840" y="16231"/>
                      <a:pt x="10791" y="16357"/>
                    </a:cubicBezTo>
                    <a:cubicBezTo>
                      <a:pt x="11147" y="16079"/>
                      <a:pt x="11502" y="15800"/>
                      <a:pt x="11844" y="15521"/>
                    </a:cubicBezTo>
                    <a:lnTo>
                      <a:pt x="11844" y="15521"/>
                    </a:lnTo>
                    <a:cubicBezTo>
                      <a:pt x="11666" y="15533"/>
                      <a:pt x="11476" y="15559"/>
                      <a:pt x="11400" y="15571"/>
                    </a:cubicBezTo>
                    <a:lnTo>
                      <a:pt x="11375" y="15571"/>
                    </a:lnTo>
                    <a:cubicBezTo>
                      <a:pt x="11032" y="15571"/>
                      <a:pt x="10969" y="15013"/>
                      <a:pt x="11324" y="15001"/>
                    </a:cubicBezTo>
                    <a:cubicBezTo>
                      <a:pt x="11527" y="14988"/>
                      <a:pt x="11831" y="14925"/>
                      <a:pt x="12110" y="14925"/>
                    </a:cubicBezTo>
                    <a:cubicBezTo>
                      <a:pt x="12326" y="14925"/>
                      <a:pt x="12516" y="14963"/>
                      <a:pt x="12643" y="15077"/>
                    </a:cubicBezTo>
                    <a:cubicBezTo>
                      <a:pt x="12808" y="15229"/>
                      <a:pt x="12808" y="15457"/>
                      <a:pt x="12833" y="15660"/>
                    </a:cubicBezTo>
                    <a:cubicBezTo>
                      <a:pt x="12846" y="15939"/>
                      <a:pt x="12871" y="16231"/>
                      <a:pt x="12896" y="16510"/>
                    </a:cubicBezTo>
                    <a:cubicBezTo>
                      <a:pt x="12909" y="16700"/>
                      <a:pt x="12744" y="16814"/>
                      <a:pt x="12592" y="16814"/>
                    </a:cubicBezTo>
                    <a:cubicBezTo>
                      <a:pt x="12465" y="16814"/>
                      <a:pt x="12338" y="16738"/>
                      <a:pt x="12326" y="16573"/>
                    </a:cubicBezTo>
                    <a:cubicBezTo>
                      <a:pt x="12313" y="16396"/>
                      <a:pt x="12300" y="16231"/>
                      <a:pt x="12288" y="16053"/>
                    </a:cubicBezTo>
                    <a:cubicBezTo>
                      <a:pt x="12288" y="16028"/>
                      <a:pt x="12288" y="15964"/>
                      <a:pt x="12288" y="15901"/>
                    </a:cubicBezTo>
                    <a:cubicBezTo>
                      <a:pt x="11971" y="16155"/>
                      <a:pt x="11654" y="16408"/>
                      <a:pt x="11337" y="16662"/>
                    </a:cubicBezTo>
                    <a:lnTo>
                      <a:pt x="13328" y="19134"/>
                    </a:lnTo>
                    <a:lnTo>
                      <a:pt x="14481" y="20555"/>
                    </a:lnTo>
                    <a:cubicBezTo>
                      <a:pt x="14481" y="20555"/>
                      <a:pt x="14481" y="20542"/>
                      <a:pt x="14481" y="20542"/>
                    </a:cubicBezTo>
                    <a:cubicBezTo>
                      <a:pt x="14532" y="20415"/>
                      <a:pt x="14621" y="20364"/>
                      <a:pt x="14722" y="20364"/>
                    </a:cubicBezTo>
                    <a:cubicBezTo>
                      <a:pt x="14900" y="20364"/>
                      <a:pt x="15090" y="20542"/>
                      <a:pt x="15014" y="20758"/>
                    </a:cubicBezTo>
                    <a:cubicBezTo>
                      <a:pt x="14963" y="20859"/>
                      <a:pt x="14925" y="20973"/>
                      <a:pt x="14900" y="21075"/>
                    </a:cubicBezTo>
                    <a:lnTo>
                      <a:pt x="16447" y="22989"/>
                    </a:lnTo>
                    <a:cubicBezTo>
                      <a:pt x="16472" y="22977"/>
                      <a:pt x="16498" y="22964"/>
                      <a:pt x="16523" y="22964"/>
                    </a:cubicBezTo>
                    <a:cubicBezTo>
                      <a:pt x="16701" y="22786"/>
                      <a:pt x="16941" y="22698"/>
                      <a:pt x="17195" y="22698"/>
                    </a:cubicBezTo>
                    <a:cubicBezTo>
                      <a:pt x="17398" y="22698"/>
                      <a:pt x="17601" y="22761"/>
                      <a:pt x="17766" y="22875"/>
                    </a:cubicBezTo>
                    <a:cubicBezTo>
                      <a:pt x="18197" y="23167"/>
                      <a:pt x="18222" y="23763"/>
                      <a:pt x="17930" y="24168"/>
                    </a:cubicBezTo>
                    <a:cubicBezTo>
                      <a:pt x="17842" y="24283"/>
                      <a:pt x="17740" y="24371"/>
                      <a:pt x="17613" y="24447"/>
                    </a:cubicBezTo>
                    <a:lnTo>
                      <a:pt x="18653" y="25715"/>
                    </a:lnTo>
                    <a:cubicBezTo>
                      <a:pt x="18653" y="25703"/>
                      <a:pt x="18653" y="25690"/>
                      <a:pt x="18653" y="25690"/>
                    </a:cubicBezTo>
                    <a:cubicBezTo>
                      <a:pt x="18653" y="25652"/>
                      <a:pt x="18653" y="25601"/>
                      <a:pt x="18679" y="25563"/>
                    </a:cubicBezTo>
                    <a:cubicBezTo>
                      <a:pt x="18691" y="25513"/>
                      <a:pt x="18717" y="25475"/>
                      <a:pt x="18742" y="25437"/>
                    </a:cubicBezTo>
                    <a:cubicBezTo>
                      <a:pt x="18932" y="25132"/>
                      <a:pt x="19287" y="24955"/>
                      <a:pt x="19642" y="24955"/>
                    </a:cubicBezTo>
                    <a:cubicBezTo>
                      <a:pt x="19769" y="24955"/>
                      <a:pt x="19896" y="24967"/>
                      <a:pt x="20023" y="25018"/>
                    </a:cubicBezTo>
                    <a:cubicBezTo>
                      <a:pt x="20555" y="25234"/>
                      <a:pt x="20707" y="25868"/>
                      <a:pt x="20454" y="26362"/>
                    </a:cubicBezTo>
                    <a:cubicBezTo>
                      <a:pt x="20276" y="26692"/>
                      <a:pt x="19947" y="26895"/>
                      <a:pt x="19604" y="26895"/>
                    </a:cubicBezTo>
                    <a:lnTo>
                      <a:pt x="20784" y="28353"/>
                    </a:lnTo>
                    <a:cubicBezTo>
                      <a:pt x="20910" y="28315"/>
                      <a:pt x="21037" y="28302"/>
                      <a:pt x="21164" y="28302"/>
                    </a:cubicBezTo>
                    <a:cubicBezTo>
                      <a:pt x="21380" y="28302"/>
                      <a:pt x="21595" y="28353"/>
                      <a:pt x="21798" y="28480"/>
                    </a:cubicBezTo>
                    <a:cubicBezTo>
                      <a:pt x="22635" y="28987"/>
                      <a:pt x="22648" y="29862"/>
                      <a:pt x="22698" y="30724"/>
                    </a:cubicBezTo>
                    <a:lnTo>
                      <a:pt x="24448" y="32892"/>
                    </a:lnTo>
                    <a:cubicBezTo>
                      <a:pt x="24778" y="33311"/>
                      <a:pt x="25184" y="33653"/>
                      <a:pt x="25615" y="33894"/>
                    </a:cubicBezTo>
                    <a:lnTo>
                      <a:pt x="25615" y="30699"/>
                    </a:lnTo>
                    <a:cubicBezTo>
                      <a:pt x="25564" y="30635"/>
                      <a:pt x="25501" y="30559"/>
                      <a:pt x="25450" y="30496"/>
                    </a:cubicBezTo>
                    <a:lnTo>
                      <a:pt x="25108" y="30065"/>
                    </a:lnTo>
                    <a:cubicBezTo>
                      <a:pt x="25095" y="30065"/>
                      <a:pt x="25095" y="30052"/>
                      <a:pt x="25095" y="30052"/>
                    </a:cubicBezTo>
                    <a:lnTo>
                      <a:pt x="24841" y="29748"/>
                    </a:lnTo>
                    <a:lnTo>
                      <a:pt x="24841" y="29748"/>
                    </a:lnTo>
                    <a:cubicBezTo>
                      <a:pt x="24867" y="29849"/>
                      <a:pt x="24879" y="29951"/>
                      <a:pt x="24905" y="30052"/>
                    </a:cubicBezTo>
                    <a:cubicBezTo>
                      <a:pt x="24943" y="30242"/>
                      <a:pt x="24791" y="30356"/>
                      <a:pt x="24626" y="30356"/>
                    </a:cubicBezTo>
                    <a:cubicBezTo>
                      <a:pt x="24499" y="30356"/>
                      <a:pt x="24359" y="30280"/>
                      <a:pt x="24334" y="30115"/>
                    </a:cubicBezTo>
                    <a:cubicBezTo>
                      <a:pt x="24258" y="29710"/>
                      <a:pt x="24195" y="29304"/>
                      <a:pt x="24157" y="28886"/>
                    </a:cubicBezTo>
                    <a:lnTo>
                      <a:pt x="18209" y="21531"/>
                    </a:lnTo>
                    <a:cubicBezTo>
                      <a:pt x="18070" y="21506"/>
                      <a:pt x="17956" y="21366"/>
                      <a:pt x="17956" y="21227"/>
                    </a:cubicBezTo>
                    <a:lnTo>
                      <a:pt x="16599" y="19540"/>
                    </a:lnTo>
                    <a:cubicBezTo>
                      <a:pt x="16231" y="19515"/>
                      <a:pt x="15864" y="19337"/>
                      <a:pt x="15597" y="19008"/>
                    </a:cubicBezTo>
                    <a:cubicBezTo>
                      <a:pt x="15331" y="18678"/>
                      <a:pt x="15242" y="18285"/>
                      <a:pt x="15293" y="17917"/>
                    </a:cubicBezTo>
                    <a:lnTo>
                      <a:pt x="13492" y="15685"/>
                    </a:lnTo>
                    <a:lnTo>
                      <a:pt x="12655" y="14658"/>
                    </a:lnTo>
                    <a:cubicBezTo>
                      <a:pt x="11590" y="14608"/>
                      <a:pt x="10563" y="14113"/>
                      <a:pt x="9853" y="13238"/>
                    </a:cubicBezTo>
                    <a:lnTo>
                      <a:pt x="8534" y="11602"/>
                    </a:lnTo>
                    <a:cubicBezTo>
                      <a:pt x="8357" y="11755"/>
                      <a:pt x="8129" y="11831"/>
                      <a:pt x="7888" y="11831"/>
                    </a:cubicBezTo>
                    <a:cubicBezTo>
                      <a:pt x="7647" y="11831"/>
                      <a:pt x="7406" y="11755"/>
                      <a:pt x="7228" y="11602"/>
                    </a:cubicBezTo>
                    <a:cubicBezTo>
                      <a:pt x="6823" y="11298"/>
                      <a:pt x="6721" y="10715"/>
                      <a:pt x="6962" y="10271"/>
                    </a:cubicBezTo>
                    <a:cubicBezTo>
                      <a:pt x="7013" y="10157"/>
                      <a:pt x="7114" y="10119"/>
                      <a:pt x="7216" y="10119"/>
                    </a:cubicBezTo>
                    <a:lnTo>
                      <a:pt x="7228" y="10119"/>
                    </a:lnTo>
                    <a:cubicBezTo>
                      <a:pt x="7254" y="10093"/>
                      <a:pt x="7266" y="10081"/>
                      <a:pt x="7292" y="10068"/>
                    </a:cubicBezTo>
                    <a:lnTo>
                      <a:pt x="5973" y="8432"/>
                    </a:lnTo>
                    <a:cubicBezTo>
                      <a:pt x="5948" y="8445"/>
                      <a:pt x="5935" y="8445"/>
                      <a:pt x="5910" y="8445"/>
                    </a:cubicBezTo>
                    <a:cubicBezTo>
                      <a:pt x="5770" y="8445"/>
                      <a:pt x="5643" y="8369"/>
                      <a:pt x="5605" y="8204"/>
                    </a:cubicBezTo>
                    <a:cubicBezTo>
                      <a:pt x="5580" y="8103"/>
                      <a:pt x="5555" y="7989"/>
                      <a:pt x="5529" y="7887"/>
                    </a:cubicBezTo>
                    <a:lnTo>
                      <a:pt x="2435" y="4058"/>
                    </a:lnTo>
                    <a:cubicBezTo>
                      <a:pt x="2334" y="3931"/>
                      <a:pt x="2245" y="3804"/>
                      <a:pt x="2156" y="3665"/>
                    </a:cubicBezTo>
                    <a:lnTo>
                      <a:pt x="2144" y="3665"/>
                    </a:lnTo>
                    <a:cubicBezTo>
                      <a:pt x="2004" y="3665"/>
                      <a:pt x="1890" y="3576"/>
                      <a:pt x="1865" y="3411"/>
                    </a:cubicBezTo>
                    <a:cubicBezTo>
                      <a:pt x="1827" y="3208"/>
                      <a:pt x="1801" y="3005"/>
                      <a:pt x="1763" y="2802"/>
                    </a:cubicBezTo>
                    <a:cubicBezTo>
                      <a:pt x="1649" y="2447"/>
                      <a:pt x="1586" y="2080"/>
                      <a:pt x="1586" y="1725"/>
                    </a:cubicBezTo>
                    <a:cubicBezTo>
                      <a:pt x="1573" y="1661"/>
                      <a:pt x="1560" y="1610"/>
                      <a:pt x="1560" y="1547"/>
                    </a:cubicBezTo>
                    <a:cubicBezTo>
                      <a:pt x="1548" y="1471"/>
                      <a:pt x="1560" y="1408"/>
                      <a:pt x="1598" y="1357"/>
                    </a:cubicBezTo>
                    <a:cubicBezTo>
                      <a:pt x="1636" y="888"/>
                      <a:pt x="1750" y="431"/>
                      <a:pt x="1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flipH="1">
                <a:off x="-3504091" y="3483012"/>
                <a:ext cx="45976" cy="74753"/>
              </a:xfrm>
              <a:custGeom>
                <a:avLst/>
                <a:gdLst/>
                <a:ahLst/>
                <a:cxnLst/>
                <a:rect l="l" t="t" r="r" b="b"/>
                <a:pathLst>
                  <a:path w="1256" h="2042" extrusionOk="0">
                    <a:moveTo>
                      <a:pt x="0" y="0"/>
                    </a:moveTo>
                    <a:lnTo>
                      <a:pt x="0" y="0"/>
                    </a:lnTo>
                    <a:cubicBezTo>
                      <a:pt x="13" y="520"/>
                      <a:pt x="140" y="1053"/>
                      <a:pt x="381" y="1535"/>
                    </a:cubicBezTo>
                    <a:cubicBezTo>
                      <a:pt x="469" y="1674"/>
                      <a:pt x="558" y="1801"/>
                      <a:pt x="647" y="1928"/>
                    </a:cubicBezTo>
                    <a:cubicBezTo>
                      <a:pt x="710" y="2017"/>
                      <a:pt x="786" y="2042"/>
                      <a:pt x="863" y="2042"/>
                    </a:cubicBezTo>
                    <a:cubicBezTo>
                      <a:pt x="1065" y="2042"/>
                      <a:pt x="1256" y="1801"/>
                      <a:pt x="1103" y="1585"/>
                    </a:cubicBezTo>
                    <a:cubicBezTo>
                      <a:pt x="736" y="1053"/>
                      <a:pt x="368" y="53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flipH="1">
                <a:off x="-3535204" y="3404088"/>
                <a:ext cx="22329" cy="84527"/>
              </a:xfrm>
              <a:custGeom>
                <a:avLst/>
                <a:gdLst/>
                <a:ahLst/>
                <a:cxnLst/>
                <a:rect l="l" t="t" r="r" b="b"/>
                <a:pathLst>
                  <a:path w="610" h="2309" extrusionOk="0">
                    <a:moveTo>
                      <a:pt x="51" y="1"/>
                    </a:moveTo>
                    <a:lnTo>
                      <a:pt x="51" y="1"/>
                    </a:lnTo>
                    <a:cubicBezTo>
                      <a:pt x="13" y="52"/>
                      <a:pt x="1" y="115"/>
                      <a:pt x="13" y="191"/>
                    </a:cubicBezTo>
                    <a:cubicBezTo>
                      <a:pt x="13" y="254"/>
                      <a:pt x="26" y="305"/>
                      <a:pt x="39" y="369"/>
                    </a:cubicBezTo>
                    <a:cubicBezTo>
                      <a:pt x="39" y="242"/>
                      <a:pt x="39" y="128"/>
                      <a:pt x="51" y="1"/>
                    </a:cubicBezTo>
                    <a:close/>
                    <a:moveTo>
                      <a:pt x="216" y="1446"/>
                    </a:moveTo>
                    <a:lnTo>
                      <a:pt x="216" y="1446"/>
                    </a:lnTo>
                    <a:cubicBezTo>
                      <a:pt x="254" y="1649"/>
                      <a:pt x="280" y="1852"/>
                      <a:pt x="318" y="2055"/>
                    </a:cubicBezTo>
                    <a:cubicBezTo>
                      <a:pt x="343" y="2220"/>
                      <a:pt x="457" y="2309"/>
                      <a:pt x="597" y="2309"/>
                    </a:cubicBezTo>
                    <a:lnTo>
                      <a:pt x="609" y="2309"/>
                    </a:lnTo>
                    <a:cubicBezTo>
                      <a:pt x="444" y="2030"/>
                      <a:pt x="305" y="1751"/>
                      <a:pt x="216" y="14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flipH="1">
                <a:off x="-3548199" y="3603228"/>
                <a:ext cx="29760" cy="35326"/>
              </a:xfrm>
              <a:custGeom>
                <a:avLst/>
                <a:gdLst/>
                <a:ahLst/>
                <a:cxnLst/>
                <a:rect l="l" t="t" r="r" b="b"/>
                <a:pathLst>
                  <a:path w="813" h="965" extrusionOk="0">
                    <a:moveTo>
                      <a:pt x="1" y="1"/>
                    </a:moveTo>
                    <a:lnTo>
                      <a:pt x="787" y="964"/>
                    </a:lnTo>
                    <a:cubicBezTo>
                      <a:pt x="812" y="774"/>
                      <a:pt x="774" y="584"/>
                      <a:pt x="673" y="419"/>
                    </a:cubicBezTo>
                    <a:cubicBezTo>
                      <a:pt x="521" y="191"/>
                      <a:pt x="267" y="2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flipH="1">
                <a:off x="-3623861" y="3544291"/>
                <a:ext cx="71050" cy="83099"/>
              </a:xfrm>
              <a:custGeom>
                <a:avLst/>
                <a:gdLst/>
                <a:ahLst/>
                <a:cxnLst/>
                <a:rect l="l" t="t" r="r" b="b"/>
                <a:pathLst>
                  <a:path w="1941" h="2270" extrusionOk="0">
                    <a:moveTo>
                      <a:pt x="330" y="0"/>
                    </a:moveTo>
                    <a:cubicBezTo>
                      <a:pt x="228" y="0"/>
                      <a:pt x="114" y="51"/>
                      <a:pt x="63" y="152"/>
                    </a:cubicBezTo>
                    <a:cubicBezTo>
                      <a:pt x="25" y="216"/>
                      <a:pt x="13" y="279"/>
                      <a:pt x="25" y="343"/>
                    </a:cubicBezTo>
                    <a:cubicBezTo>
                      <a:pt x="51" y="710"/>
                      <a:pt x="51" y="1091"/>
                      <a:pt x="13" y="1458"/>
                    </a:cubicBezTo>
                    <a:cubicBezTo>
                      <a:pt x="0" y="1661"/>
                      <a:pt x="165" y="1775"/>
                      <a:pt x="317" y="1775"/>
                    </a:cubicBezTo>
                    <a:cubicBezTo>
                      <a:pt x="444" y="1775"/>
                      <a:pt x="571" y="1699"/>
                      <a:pt x="583" y="1535"/>
                    </a:cubicBezTo>
                    <a:cubicBezTo>
                      <a:pt x="596" y="1395"/>
                      <a:pt x="596" y="1256"/>
                      <a:pt x="609" y="1116"/>
                    </a:cubicBezTo>
                    <a:cubicBezTo>
                      <a:pt x="862" y="1458"/>
                      <a:pt x="1103" y="1801"/>
                      <a:pt x="1344" y="2156"/>
                    </a:cubicBezTo>
                    <a:cubicBezTo>
                      <a:pt x="1395" y="2245"/>
                      <a:pt x="1471" y="2270"/>
                      <a:pt x="1547" y="2270"/>
                    </a:cubicBezTo>
                    <a:cubicBezTo>
                      <a:pt x="1737" y="2270"/>
                      <a:pt x="1940" y="2029"/>
                      <a:pt x="1788" y="1814"/>
                    </a:cubicBezTo>
                    <a:cubicBezTo>
                      <a:pt x="1408" y="1243"/>
                      <a:pt x="1002" y="685"/>
                      <a:pt x="571" y="152"/>
                    </a:cubicBezTo>
                    <a:cubicBezTo>
                      <a:pt x="520" y="51"/>
                      <a:pt x="431"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flipH="1">
                <a:off x="-3674885" y="3643166"/>
                <a:ext cx="16253" cy="20464"/>
              </a:xfrm>
              <a:custGeom>
                <a:avLst/>
                <a:gdLst/>
                <a:ahLst/>
                <a:cxnLst/>
                <a:rect l="l" t="t" r="r" b="b"/>
                <a:pathLst>
                  <a:path w="444" h="559" extrusionOk="0">
                    <a:moveTo>
                      <a:pt x="0" y="0"/>
                    </a:moveTo>
                    <a:lnTo>
                      <a:pt x="0" y="0"/>
                    </a:lnTo>
                    <a:cubicBezTo>
                      <a:pt x="26" y="102"/>
                      <a:pt x="51" y="216"/>
                      <a:pt x="76" y="317"/>
                    </a:cubicBezTo>
                    <a:cubicBezTo>
                      <a:pt x="114" y="482"/>
                      <a:pt x="241" y="558"/>
                      <a:pt x="381" y="558"/>
                    </a:cubicBezTo>
                    <a:cubicBezTo>
                      <a:pt x="406" y="558"/>
                      <a:pt x="419" y="558"/>
                      <a:pt x="444" y="545"/>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flipH="1">
                <a:off x="-3768666" y="3723005"/>
                <a:ext cx="66401" cy="64539"/>
              </a:xfrm>
              <a:custGeom>
                <a:avLst/>
                <a:gdLst/>
                <a:ahLst/>
                <a:cxnLst/>
                <a:rect l="l" t="t" r="r" b="b"/>
                <a:pathLst>
                  <a:path w="1814" h="1763" extrusionOk="0">
                    <a:moveTo>
                      <a:pt x="571" y="0"/>
                    </a:moveTo>
                    <a:cubicBezTo>
                      <a:pt x="545" y="13"/>
                      <a:pt x="533" y="25"/>
                      <a:pt x="507" y="51"/>
                    </a:cubicBezTo>
                    <a:lnTo>
                      <a:pt x="495" y="51"/>
                    </a:lnTo>
                    <a:cubicBezTo>
                      <a:pt x="393" y="51"/>
                      <a:pt x="292" y="89"/>
                      <a:pt x="241" y="203"/>
                    </a:cubicBezTo>
                    <a:cubicBezTo>
                      <a:pt x="0" y="647"/>
                      <a:pt x="102" y="1230"/>
                      <a:pt x="507" y="1534"/>
                    </a:cubicBezTo>
                    <a:cubicBezTo>
                      <a:pt x="685" y="1687"/>
                      <a:pt x="926" y="1763"/>
                      <a:pt x="1167" y="1763"/>
                    </a:cubicBezTo>
                    <a:cubicBezTo>
                      <a:pt x="1408" y="1763"/>
                      <a:pt x="1636" y="1687"/>
                      <a:pt x="1813" y="1534"/>
                    </a:cubicBezTo>
                    <a:lnTo>
                      <a:pt x="1433" y="1065"/>
                    </a:lnTo>
                    <a:cubicBezTo>
                      <a:pt x="1408" y="1116"/>
                      <a:pt x="1357" y="1154"/>
                      <a:pt x="1281" y="1179"/>
                    </a:cubicBezTo>
                    <a:cubicBezTo>
                      <a:pt x="1230" y="1192"/>
                      <a:pt x="1179" y="1205"/>
                      <a:pt x="1141" y="1205"/>
                    </a:cubicBezTo>
                    <a:cubicBezTo>
                      <a:pt x="824" y="1205"/>
                      <a:pt x="660" y="900"/>
                      <a:pt x="698" y="609"/>
                    </a:cubicBezTo>
                    <a:cubicBezTo>
                      <a:pt x="774" y="583"/>
                      <a:pt x="850" y="545"/>
                      <a:pt x="900" y="457"/>
                    </a:cubicBezTo>
                    <a:cubicBezTo>
                      <a:pt x="900" y="444"/>
                      <a:pt x="913" y="431"/>
                      <a:pt x="913" y="431"/>
                    </a:cubicBezTo>
                    <a:lnTo>
                      <a:pt x="5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flipH="1">
                <a:off x="-3928810" y="3900767"/>
                <a:ext cx="77566" cy="69188"/>
              </a:xfrm>
              <a:custGeom>
                <a:avLst/>
                <a:gdLst/>
                <a:ahLst/>
                <a:cxnLst/>
                <a:rect l="l" t="t" r="r" b="b"/>
                <a:pathLst>
                  <a:path w="2119" h="1890" extrusionOk="0">
                    <a:moveTo>
                      <a:pt x="1319" y="1"/>
                    </a:moveTo>
                    <a:cubicBezTo>
                      <a:pt x="1040" y="1"/>
                      <a:pt x="736" y="64"/>
                      <a:pt x="533" y="77"/>
                    </a:cubicBezTo>
                    <a:cubicBezTo>
                      <a:pt x="178" y="89"/>
                      <a:pt x="241" y="647"/>
                      <a:pt x="584" y="647"/>
                    </a:cubicBezTo>
                    <a:lnTo>
                      <a:pt x="609" y="647"/>
                    </a:lnTo>
                    <a:cubicBezTo>
                      <a:pt x="685" y="635"/>
                      <a:pt x="875" y="609"/>
                      <a:pt x="1053" y="597"/>
                    </a:cubicBezTo>
                    <a:lnTo>
                      <a:pt x="1053" y="597"/>
                    </a:lnTo>
                    <a:cubicBezTo>
                      <a:pt x="711" y="876"/>
                      <a:pt x="356" y="1155"/>
                      <a:pt x="0" y="1433"/>
                    </a:cubicBezTo>
                    <a:cubicBezTo>
                      <a:pt x="115" y="1446"/>
                      <a:pt x="216" y="1459"/>
                      <a:pt x="318" y="1472"/>
                    </a:cubicBezTo>
                    <a:lnTo>
                      <a:pt x="546" y="1738"/>
                    </a:lnTo>
                    <a:cubicBezTo>
                      <a:pt x="863" y="1484"/>
                      <a:pt x="1180" y="1231"/>
                      <a:pt x="1497" y="977"/>
                    </a:cubicBezTo>
                    <a:cubicBezTo>
                      <a:pt x="1497" y="1040"/>
                      <a:pt x="1497" y="1104"/>
                      <a:pt x="1497" y="1129"/>
                    </a:cubicBezTo>
                    <a:cubicBezTo>
                      <a:pt x="1509" y="1307"/>
                      <a:pt x="1522" y="1472"/>
                      <a:pt x="1535" y="1649"/>
                    </a:cubicBezTo>
                    <a:cubicBezTo>
                      <a:pt x="1547" y="1814"/>
                      <a:pt x="1674" y="1890"/>
                      <a:pt x="1801" y="1890"/>
                    </a:cubicBezTo>
                    <a:cubicBezTo>
                      <a:pt x="1953" y="1890"/>
                      <a:pt x="2118" y="1776"/>
                      <a:pt x="2105" y="1586"/>
                    </a:cubicBezTo>
                    <a:cubicBezTo>
                      <a:pt x="2080" y="1307"/>
                      <a:pt x="2055" y="1015"/>
                      <a:pt x="2042" y="736"/>
                    </a:cubicBezTo>
                    <a:cubicBezTo>
                      <a:pt x="2017" y="533"/>
                      <a:pt x="2017" y="305"/>
                      <a:pt x="1852" y="153"/>
                    </a:cubicBezTo>
                    <a:cubicBezTo>
                      <a:pt x="1725" y="39"/>
                      <a:pt x="1535"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flipH="1">
                <a:off x="-4063878" y="4010331"/>
                <a:ext cx="49710" cy="59451"/>
              </a:xfrm>
              <a:custGeom>
                <a:avLst/>
                <a:gdLst/>
                <a:ahLst/>
                <a:cxnLst/>
                <a:rect l="l" t="t" r="r" b="b"/>
                <a:pathLst>
                  <a:path w="1358" h="1624" extrusionOk="0">
                    <a:moveTo>
                      <a:pt x="51" y="0"/>
                    </a:moveTo>
                    <a:cubicBezTo>
                      <a:pt x="0" y="368"/>
                      <a:pt x="89" y="761"/>
                      <a:pt x="355" y="1091"/>
                    </a:cubicBezTo>
                    <a:cubicBezTo>
                      <a:pt x="622" y="1420"/>
                      <a:pt x="989" y="1598"/>
                      <a:pt x="1357" y="1623"/>
                    </a:cubicBezTo>
                    <a:lnTo>
                      <a:pt x="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flipH="1">
                <a:off x="-4123289" y="4099907"/>
                <a:ext cx="136976" cy="149505"/>
              </a:xfrm>
              <a:custGeom>
                <a:avLst/>
                <a:gdLst/>
                <a:ahLst/>
                <a:cxnLst/>
                <a:rect l="l" t="t" r="r" b="b"/>
                <a:pathLst>
                  <a:path w="3742" h="4084" extrusionOk="0">
                    <a:moveTo>
                      <a:pt x="241" y="0"/>
                    </a:moveTo>
                    <a:cubicBezTo>
                      <a:pt x="140" y="0"/>
                      <a:pt x="51" y="51"/>
                      <a:pt x="0" y="178"/>
                    </a:cubicBezTo>
                    <a:cubicBezTo>
                      <a:pt x="0" y="178"/>
                      <a:pt x="0" y="191"/>
                      <a:pt x="0" y="191"/>
                    </a:cubicBezTo>
                    <a:lnTo>
                      <a:pt x="419" y="711"/>
                    </a:lnTo>
                    <a:cubicBezTo>
                      <a:pt x="444" y="609"/>
                      <a:pt x="482" y="495"/>
                      <a:pt x="533" y="394"/>
                    </a:cubicBezTo>
                    <a:cubicBezTo>
                      <a:pt x="609" y="178"/>
                      <a:pt x="419" y="0"/>
                      <a:pt x="241" y="0"/>
                    </a:cubicBezTo>
                    <a:close/>
                    <a:moveTo>
                      <a:pt x="2714" y="2334"/>
                    </a:moveTo>
                    <a:cubicBezTo>
                      <a:pt x="2460" y="2334"/>
                      <a:pt x="2220" y="2422"/>
                      <a:pt x="2042" y="2600"/>
                    </a:cubicBezTo>
                    <a:cubicBezTo>
                      <a:pt x="2017" y="2600"/>
                      <a:pt x="1991" y="2613"/>
                      <a:pt x="1966" y="2625"/>
                    </a:cubicBezTo>
                    <a:lnTo>
                      <a:pt x="2359" y="3120"/>
                    </a:lnTo>
                    <a:cubicBezTo>
                      <a:pt x="2359" y="3107"/>
                      <a:pt x="2359" y="3107"/>
                      <a:pt x="2372" y="3107"/>
                    </a:cubicBezTo>
                    <a:cubicBezTo>
                      <a:pt x="2448" y="2980"/>
                      <a:pt x="2587" y="2904"/>
                      <a:pt x="2727" y="2904"/>
                    </a:cubicBezTo>
                    <a:cubicBezTo>
                      <a:pt x="2815" y="2904"/>
                      <a:pt x="2904" y="2930"/>
                      <a:pt x="2980" y="2993"/>
                    </a:cubicBezTo>
                    <a:cubicBezTo>
                      <a:pt x="3145" y="3120"/>
                      <a:pt x="3082" y="3348"/>
                      <a:pt x="2955" y="3487"/>
                    </a:cubicBezTo>
                    <a:cubicBezTo>
                      <a:pt x="2904" y="3564"/>
                      <a:pt x="2841" y="3602"/>
                      <a:pt x="2765" y="3627"/>
                    </a:cubicBezTo>
                    <a:lnTo>
                      <a:pt x="3132" y="4083"/>
                    </a:lnTo>
                    <a:cubicBezTo>
                      <a:pt x="3259" y="4007"/>
                      <a:pt x="3361" y="3919"/>
                      <a:pt x="3449" y="3804"/>
                    </a:cubicBezTo>
                    <a:cubicBezTo>
                      <a:pt x="3741" y="3399"/>
                      <a:pt x="3716" y="2803"/>
                      <a:pt x="3285" y="2511"/>
                    </a:cubicBezTo>
                    <a:cubicBezTo>
                      <a:pt x="3120" y="2397"/>
                      <a:pt x="2917" y="2334"/>
                      <a:pt x="2714" y="2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flipH="1">
                <a:off x="-4214248" y="4267932"/>
                <a:ext cx="75223" cy="71055"/>
              </a:xfrm>
              <a:custGeom>
                <a:avLst/>
                <a:gdLst/>
                <a:ahLst/>
                <a:cxnLst/>
                <a:rect l="l" t="t" r="r" b="b"/>
                <a:pathLst>
                  <a:path w="2055" h="1941" extrusionOk="0">
                    <a:moveTo>
                      <a:pt x="977" y="559"/>
                    </a:moveTo>
                    <a:cubicBezTo>
                      <a:pt x="1040" y="559"/>
                      <a:pt x="1091" y="571"/>
                      <a:pt x="1141" y="597"/>
                    </a:cubicBezTo>
                    <a:cubicBezTo>
                      <a:pt x="1395" y="685"/>
                      <a:pt x="1408" y="977"/>
                      <a:pt x="1281" y="1167"/>
                    </a:cubicBezTo>
                    <a:cubicBezTo>
                      <a:pt x="1192" y="1319"/>
                      <a:pt x="1091" y="1370"/>
                      <a:pt x="977" y="1370"/>
                    </a:cubicBezTo>
                    <a:cubicBezTo>
                      <a:pt x="723" y="1370"/>
                      <a:pt x="469" y="1040"/>
                      <a:pt x="596" y="749"/>
                    </a:cubicBezTo>
                    <a:cubicBezTo>
                      <a:pt x="685" y="635"/>
                      <a:pt x="824" y="559"/>
                      <a:pt x="977" y="559"/>
                    </a:cubicBezTo>
                    <a:close/>
                    <a:moveTo>
                      <a:pt x="989" y="1"/>
                    </a:moveTo>
                    <a:cubicBezTo>
                      <a:pt x="634" y="1"/>
                      <a:pt x="279" y="178"/>
                      <a:pt x="89" y="483"/>
                    </a:cubicBezTo>
                    <a:cubicBezTo>
                      <a:pt x="64" y="521"/>
                      <a:pt x="38" y="559"/>
                      <a:pt x="26" y="609"/>
                    </a:cubicBezTo>
                    <a:cubicBezTo>
                      <a:pt x="0" y="647"/>
                      <a:pt x="0" y="698"/>
                      <a:pt x="0" y="736"/>
                    </a:cubicBezTo>
                    <a:cubicBezTo>
                      <a:pt x="0" y="736"/>
                      <a:pt x="0" y="749"/>
                      <a:pt x="0" y="761"/>
                    </a:cubicBezTo>
                    <a:lnTo>
                      <a:pt x="951" y="1941"/>
                    </a:lnTo>
                    <a:cubicBezTo>
                      <a:pt x="1294" y="1941"/>
                      <a:pt x="1623" y="1738"/>
                      <a:pt x="1801" y="1408"/>
                    </a:cubicBezTo>
                    <a:cubicBezTo>
                      <a:pt x="2054" y="914"/>
                      <a:pt x="1902" y="280"/>
                      <a:pt x="1370" y="64"/>
                    </a:cubicBezTo>
                    <a:cubicBezTo>
                      <a:pt x="1243" y="13"/>
                      <a:pt x="1116"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flipH="1">
                <a:off x="-4122810" y="4131462"/>
                <a:ext cx="9334" cy="11165"/>
              </a:xfrm>
              <a:custGeom>
                <a:avLst/>
                <a:gdLst/>
                <a:ahLst/>
                <a:cxnLst/>
                <a:rect l="l" t="t" r="r" b="b"/>
                <a:pathLst>
                  <a:path w="255" h="305" extrusionOk="0">
                    <a:moveTo>
                      <a:pt x="1" y="1"/>
                    </a:moveTo>
                    <a:cubicBezTo>
                      <a:pt x="1" y="140"/>
                      <a:pt x="115" y="280"/>
                      <a:pt x="254" y="305"/>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flipH="1">
                <a:off x="-4287127" y="4390491"/>
                <a:ext cx="70135" cy="88700"/>
              </a:xfrm>
              <a:custGeom>
                <a:avLst/>
                <a:gdLst/>
                <a:ahLst/>
                <a:cxnLst/>
                <a:rect l="l" t="t" r="r" b="b"/>
                <a:pathLst>
                  <a:path w="1916" h="2423" extrusionOk="0">
                    <a:moveTo>
                      <a:pt x="381" y="0"/>
                    </a:moveTo>
                    <a:cubicBezTo>
                      <a:pt x="254" y="0"/>
                      <a:pt x="127" y="13"/>
                      <a:pt x="1" y="51"/>
                    </a:cubicBezTo>
                    <a:lnTo>
                      <a:pt x="419" y="571"/>
                    </a:lnTo>
                    <a:lnTo>
                      <a:pt x="444" y="571"/>
                    </a:lnTo>
                    <a:cubicBezTo>
                      <a:pt x="723" y="609"/>
                      <a:pt x="901" y="774"/>
                      <a:pt x="1053" y="989"/>
                    </a:cubicBezTo>
                    <a:cubicBezTo>
                      <a:pt x="1192" y="1192"/>
                      <a:pt x="1256" y="1433"/>
                      <a:pt x="1294" y="1661"/>
                    </a:cubicBezTo>
                    <a:lnTo>
                      <a:pt x="1915" y="2422"/>
                    </a:lnTo>
                    <a:cubicBezTo>
                      <a:pt x="1865" y="1560"/>
                      <a:pt x="1852" y="685"/>
                      <a:pt x="1015" y="178"/>
                    </a:cubicBezTo>
                    <a:cubicBezTo>
                      <a:pt x="812" y="51"/>
                      <a:pt x="597" y="0"/>
                      <a:pt x="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flipH="1">
                <a:off x="-4369266" y="4411833"/>
                <a:ext cx="28808" cy="53886"/>
              </a:xfrm>
              <a:custGeom>
                <a:avLst/>
                <a:gdLst/>
                <a:ahLst/>
                <a:cxnLst/>
                <a:rect l="l" t="t" r="r" b="b"/>
                <a:pathLst>
                  <a:path w="787" h="1472" extrusionOk="0">
                    <a:moveTo>
                      <a:pt x="1" y="1"/>
                    </a:moveTo>
                    <a:lnTo>
                      <a:pt x="1" y="1"/>
                    </a:lnTo>
                    <a:cubicBezTo>
                      <a:pt x="39" y="419"/>
                      <a:pt x="102" y="825"/>
                      <a:pt x="178" y="1230"/>
                    </a:cubicBezTo>
                    <a:cubicBezTo>
                      <a:pt x="203" y="1395"/>
                      <a:pt x="343" y="1471"/>
                      <a:pt x="470" y="1471"/>
                    </a:cubicBezTo>
                    <a:cubicBezTo>
                      <a:pt x="635" y="1471"/>
                      <a:pt x="787" y="1357"/>
                      <a:pt x="749" y="1167"/>
                    </a:cubicBezTo>
                    <a:cubicBezTo>
                      <a:pt x="723" y="1066"/>
                      <a:pt x="711" y="964"/>
                      <a:pt x="685" y="863"/>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flipH="1">
                <a:off x="-3950149" y="3891030"/>
                <a:ext cx="30675" cy="37633"/>
              </a:xfrm>
              <a:custGeom>
                <a:avLst/>
                <a:gdLst/>
                <a:ahLst/>
                <a:cxnLst/>
                <a:rect l="l" t="t" r="r" b="b"/>
                <a:pathLst>
                  <a:path w="838" h="1028" extrusionOk="0">
                    <a:moveTo>
                      <a:pt x="837" y="1027"/>
                    </a:moveTo>
                    <a:lnTo>
                      <a:pt x="837" y="1027"/>
                    </a:lnTo>
                    <a:lnTo>
                      <a:pt x="0" y="0"/>
                    </a:lnTo>
                    <a:lnTo>
                      <a:pt x="0" y="0"/>
                    </a:lnTo>
                    <a:lnTo>
                      <a:pt x="837" y="10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flipH="1">
                <a:off x="-3950149" y="3891030"/>
                <a:ext cx="30675" cy="37633"/>
              </a:xfrm>
              <a:custGeom>
                <a:avLst/>
                <a:gdLst/>
                <a:ahLst/>
                <a:cxnLst/>
                <a:rect l="l" t="t" r="r" b="b"/>
                <a:pathLst>
                  <a:path w="838" h="1028" extrusionOk="0">
                    <a:moveTo>
                      <a:pt x="837" y="1027"/>
                    </a:moveTo>
                    <a:lnTo>
                      <a:pt x="837" y="1027"/>
                    </a:lnTo>
                    <a:lnTo>
                      <a:pt x="0" y="0"/>
                    </a:lnTo>
                    <a:cubicBezTo>
                      <a:pt x="0" y="0"/>
                      <a:pt x="0" y="0"/>
                      <a:pt x="0" y="0"/>
                    </a:cubicBezTo>
                    <a:lnTo>
                      <a:pt x="837" y="10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flipH="1">
                <a:off x="-4000736" y="3928625"/>
                <a:ext cx="50625" cy="63148"/>
              </a:xfrm>
              <a:custGeom>
                <a:avLst/>
                <a:gdLst/>
                <a:ahLst/>
                <a:cxnLst/>
                <a:rect l="l" t="t" r="r" b="b"/>
                <a:pathLst>
                  <a:path w="1383" h="1725" extrusionOk="0">
                    <a:moveTo>
                      <a:pt x="1383" y="1725"/>
                    </a:moveTo>
                    <a:lnTo>
                      <a:pt x="1383" y="1725"/>
                    </a:lnTo>
                    <a:lnTo>
                      <a:pt x="0" y="0"/>
                    </a:lnTo>
                    <a:lnTo>
                      <a:pt x="0" y="0"/>
                    </a:lnTo>
                    <a:lnTo>
                      <a:pt x="1383" y="17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flipH="1">
                <a:off x="-3950149" y="3891030"/>
                <a:ext cx="30675" cy="37633"/>
              </a:xfrm>
              <a:custGeom>
                <a:avLst/>
                <a:gdLst/>
                <a:ahLst/>
                <a:cxnLst/>
                <a:rect l="l" t="t" r="r" b="b"/>
                <a:pathLst>
                  <a:path w="838" h="1028" extrusionOk="0">
                    <a:moveTo>
                      <a:pt x="837" y="1027"/>
                    </a:moveTo>
                    <a:lnTo>
                      <a:pt x="837" y="1027"/>
                    </a:lnTo>
                    <a:lnTo>
                      <a:pt x="0" y="0"/>
                    </a:lnTo>
                    <a:lnTo>
                      <a:pt x="0" y="0"/>
                    </a:lnTo>
                    <a:lnTo>
                      <a:pt x="837" y="10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flipH="1">
                <a:off x="-4320071" y="4018677"/>
                <a:ext cx="103080" cy="33459"/>
              </a:xfrm>
              <a:custGeom>
                <a:avLst/>
                <a:gdLst/>
                <a:ahLst/>
                <a:cxnLst/>
                <a:rect l="l" t="t" r="r" b="b"/>
                <a:pathLst>
                  <a:path w="2816" h="914" extrusionOk="0">
                    <a:moveTo>
                      <a:pt x="749" y="0"/>
                    </a:moveTo>
                    <a:lnTo>
                      <a:pt x="470" y="229"/>
                    </a:lnTo>
                    <a:lnTo>
                      <a:pt x="1" y="622"/>
                    </a:lnTo>
                    <a:lnTo>
                      <a:pt x="749" y="0"/>
                    </a:lnTo>
                    <a:close/>
                    <a:moveTo>
                      <a:pt x="2207" y="153"/>
                    </a:moveTo>
                    <a:lnTo>
                      <a:pt x="2549" y="584"/>
                    </a:lnTo>
                    <a:lnTo>
                      <a:pt x="2816" y="913"/>
                    </a:lnTo>
                    <a:lnTo>
                      <a:pt x="2207" y="1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flipH="1">
                <a:off x="-4320069" y="4040019"/>
                <a:ext cx="9774" cy="12117"/>
              </a:xfrm>
              <a:custGeom>
                <a:avLst/>
                <a:gdLst/>
                <a:ahLst/>
                <a:cxnLst/>
                <a:rect l="l" t="t" r="r" b="b"/>
                <a:pathLst>
                  <a:path w="267" h="331" extrusionOk="0">
                    <a:moveTo>
                      <a:pt x="267" y="330"/>
                    </a:moveTo>
                    <a:lnTo>
                      <a:pt x="0" y="1"/>
                    </a:lnTo>
                    <a:cubicBezTo>
                      <a:pt x="0" y="1"/>
                      <a:pt x="0" y="1"/>
                      <a:pt x="0" y="1"/>
                    </a:cubicBezTo>
                    <a:lnTo>
                      <a:pt x="267" y="330"/>
                    </a:lnTo>
                    <a:lnTo>
                      <a:pt x="267" y="3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flipH="1">
                <a:off x="-4346534" y="4144934"/>
                <a:ext cx="10249" cy="8383"/>
              </a:xfrm>
              <a:custGeom>
                <a:avLst/>
                <a:gdLst/>
                <a:ahLst/>
                <a:cxnLst/>
                <a:rect l="l" t="t" r="r" b="b"/>
                <a:pathLst>
                  <a:path w="280" h="229" extrusionOk="0">
                    <a:moveTo>
                      <a:pt x="0" y="229"/>
                    </a:moveTo>
                    <a:lnTo>
                      <a:pt x="0" y="229"/>
                    </a:lnTo>
                    <a:lnTo>
                      <a:pt x="279" y="0"/>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flipH="1">
                <a:off x="-4346534" y="4144934"/>
                <a:ext cx="10249" cy="8383"/>
              </a:xfrm>
              <a:custGeom>
                <a:avLst/>
                <a:gdLst/>
                <a:ahLst/>
                <a:cxnLst/>
                <a:rect l="l" t="t" r="r" b="b"/>
                <a:pathLst>
                  <a:path w="280" h="229" extrusionOk="0">
                    <a:moveTo>
                      <a:pt x="0" y="229"/>
                    </a:moveTo>
                    <a:lnTo>
                      <a:pt x="0" y="229"/>
                    </a:lnTo>
                    <a:lnTo>
                      <a:pt x="279" y="0"/>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flipH="1">
                <a:off x="-4358137" y="3926758"/>
                <a:ext cx="10249" cy="8383"/>
              </a:xfrm>
              <a:custGeom>
                <a:avLst/>
                <a:gdLst/>
                <a:ahLst/>
                <a:cxnLst/>
                <a:rect l="l" t="t" r="r" b="b"/>
                <a:pathLst>
                  <a:path w="280" h="229" extrusionOk="0">
                    <a:moveTo>
                      <a:pt x="0" y="229"/>
                    </a:moveTo>
                    <a:lnTo>
                      <a:pt x="0" y="229"/>
                    </a:lnTo>
                    <a:lnTo>
                      <a:pt x="279" y="1"/>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flipH="1">
                <a:off x="-4358137" y="3926758"/>
                <a:ext cx="10249" cy="8383"/>
              </a:xfrm>
              <a:custGeom>
                <a:avLst/>
                <a:gdLst/>
                <a:ahLst/>
                <a:cxnLst/>
                <a:rect l="l" t="t" r="r" b="b"/>
                <a:pathLst>
                  <a:path w="280" h="229" extrusionOk="0">
                    <a:moveTo>
                      <a:pt x="0" y="229"/>
                    </a:moveTo>
                    <a:lnTo>
                      <a:pt x="0" y="229"/>
                    </a:lnTo>
                    <a:lnTo>
                      <a:pt x="279" y="1"/>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
            <p:cNvSpPr/>
            <p:nvPr/>
          </p:nvSpPr>
          <p:spPr>
            <a:xfrm flipH="1">
              <a:off x="-977019" y="3226367"/>
              <a:ext cx="1794926" cy="1810094"/>
            </a:xfrm>
            <a:custGeom>
              <a:avLst/>
              <a:gdLst/>
              <a:ahLst/>
              <a:cxnLst/>
              <a:rect l="l" t="t" r="r" b="b"/>
              <a:pathLst>
                <a:path w="49035" h="49446" extrusionOk="0">
                  <a:moveTo>
                    <a:pt x="25431" y="0"/>
                  </a:moveTo>
                  <a:cubicBezTo>
                    <a:pt x="24588" y="0"/>
                    <a:pt x="23747" y="280"/>
                    <a:pt x="23040" y="850"/>
                  </a:cubicBezTo>
                  <a:lnTo>
                    <a:pt x="1344" y="18374"/>
                  </a:lnTo>
                  <a:cubicBezTo>
                    <a:pt x="634" y="18958"/>
                    <a:pt x="178" y="19744"/>
                    <a:pt x="0" y="20581"/>
                  </a:cubicBezTo>
                  <a:cubicBezTo>
                    <a:pt x="140" y="20885"/>
                    <a:pt x="317" y="21164"/>
                    <a:pt x="533" y="21430"/>
                  </a:cubicBezTo>
                  <a:lnTo>
                    <a:pt x="21899" y="47868"/>
                  </a:lnTo>
                  <a:cubicBezTo>
                    <a:pt x="22736" y="48907"/>
                    <a:pt x="23958" y="49445"/>
                    <a:pt x="25193" y="49445"/>
                  </a:cubicBezTo>
                  <a:cubicBezTo>
                    <a:pt x="26129" y="49445"/>
                    <a:pt x="27072" y="49137"/>
                    <a:pt x="27859" y="48502"/>
                  </a:cubicBezTo>
                  <a:lnTo>
                    <a:pt x="46930" y="33096"/>
                  </a:lnTo>
                  <a:cubicBezTo>
                    <a:pt x="48743" y="31625"/>
                    <a:pt x="49035" y="28962"/>
                    <a:pt x="47564" y="27136"/>
                  </a:cubicBezTo>
                  <a:lnTo>
                    <a:pt x="26198" y="686"/>
                  </a:lnTo>
                  <a:cubicBezTo>
                    <a:pt x="25982" y="432"/>
                    <a:pt x="25741" y="191"/>
                    <a:pt x="25487" y="1"/>
                  </a:cubicBezTo>
                  <a:cubicBezTo>
                    <a:pt x="25469" y="1"/>
                    <a:pt x="25450" y="0"/>
                    <a:pt x="25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flipH="1">
              <a:off x="-487794" y="3165893"/>
              <a:ext cx="1374884" cy="1258969"/>
            </a:xfrm>
            <a:custGeom>
              <a:avLst/>
              <a:gdLst/>
              <a:ahLst/>
              <a:cxnLst/>
              <a:rect l="l" t="t" r="r" b="b"/>
              <a:pathLst>
                <a:path w="37560" h="34391" extrusionOk="0">
                  <a:moveTo>
                    <a:pt x="26018" y="0"/>
                  </a:moveTo>
                  <a:cubicBezTo>
                    <a:pt x="25170" y="0"/>
                    <a:pt x="24315" y="280"/>
                    <a:pt x="23599" y="854"/>
                  </a:cubicBezTo>
                  <a:lnTo>
                    <a:pt x="1903" y="18378"/>
                  </a:lnTo>
                  <a:cubicBezTo>
                    <a:pt x="254" y="19709"/>
                    <a:pt x="1" y="22131"/>
                    <a:pt x="1332" y="23780"/>
                  </a:cubicBezTo>
                  <a:lnTo>
                    <a:pt x="8750" y="32960"/>
                  </a:lnTo>
                  <a:cubicBezTo>
                    <a:pt x="9497" y="33890"/>
                    <a:pt x="10608" y="34390"/>
                    <a:pt x="11739" y="34390"/>
                  </a:cubicBezTo>
                  <a:cubicBezTo>
                    <a:pt x="12335" y="34390"/>
                    <a:pt x="12936" y="34251"/>
                    <a:pt x="13493" y="33962"/>
                  </a:cubicBezTo>
                  <a:lnTo>
                    <a:pt x="22965" y="29067"/>
                  </a:lnTo>
                  <a:cubicBezTo>
                    <a:pt x="25526" y="27736"/>
                    <a:pt x="27783" y="25910"/>
                    <a:pt x="29622" y="23691"/>
                  </a:cubicBezTo>
                  <a:lnTo>
                    <a:pt x="36393" y="15462"/>
                  </a:lnTo>
                  <a:cubicBezTo>
                    <a:pt x="37560" y="14054"/>
                    <a:pt x="37560" y="12025"/>
                    <a:pt x="36419" y="10605"/>
                  </a:cubicBezTo>
                  <a:lnTo>
                    <a:pt x="29001" y="1425"/>
                  </a:lnTo>
                  <a:cubicBezTo>
                    <a:pt x="28243" y="487"/>
                    <a:pt x="27137" y="0"/>
                    <a:pt x="26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flipH="1">
              <a:off x="43691" y="4543694"/>
              <a:ext cx="150410" cy="141195"/>
            </a:xfrm>
            <a:custGeom>
              <a:avLst/>
              <a:gdLst/>
              <a:ahLst/>
              <a:cxnLst/>
              <a:rect l="l" t="t" r="r" b="b"/>
              <a:pathLst>
                <a:path w="4109" h="3857" extrusionOk="0">
                  <a:moveTo>
                    <a:pt x="2152" y="0"/>
                  </a:moveTo>
                  <a:cubicBezTo>
                    <a:pt x="1921" y="0"/>
                    <a:pt x="1689" y="76"/>
                    <a:pt x="1497" y="229"/>
                  </a:cubicBezTo>
                  <a:lnTo>
                    <a:pt x="508" y="1028"/>
                  </a:lnTo>
                  <a:cubicBezTo>
                    <a:pt x="64" y="1396"/>
                    <a:pt x="0" y="2043"/>
                    <a:pt x="355" y="2486"/>
                  </a:cubicBezTo>
                  <a:lnTo>
                    <a:pt x="1154" y="3476"/>
                  </a:lnTo>
                  <a:cubicBezTo>
                    <a:pt x="1363" y="3727"/>
                    <a:pt x="1661" y="3857"/>
                    <a:pt x="1961" y="3857"/>
                  </a:cubicBezTo>
                  <a:cubicBezTo>
                    <a:pt x="2190" y="3857"/>
                    <a:pt x="2420" y="3781"/>
                    <a:pt x="2613" y="3628"/>
                  </a:cubicBezTo>
                  <a:lnTo>
                    <a:pt x="3602" y="2829"/>
                  </a:lnTo>
                  <a:cubicBezTo>
                    <a:pt x="4045" y="2474"/>
                    <a:pt x="4109" y="1814"/>
                    <a:pt x="3754" y="1371"/>
                  </a:cubicBezTo>
                  <a:lnTo>
                    <a:pt x="2955" y="382"/>
                  </a:lnTo>
                  <a:cubicBezTo>
                    <a:pt x="2754" y="130"/>
                    <a:pt x="2454" y="0"/>
                    <a:pt x="2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flipH="1">
              <a:off x="-58435" y="4669951"/>
              <a:ext cx="150410" cy="141195"/>
            </a:xfrm>
            <a:custGeom>
              <a:avLst/>
              <a:gdLst/>
              <a:ahLst/>
              <a:cxnLst/>
              <a:rect l="l" t="t" r="r" b="b"/>
              <a:pathLst>
                <a:path w="4109" h="3857" extrusionOk="0">
                  <a:moveTo>
                    <a:pt x="2146" y="0"/>
                  </a:moveTo>
                  <a:cubicBezTo>
                    <a:pt x="1918" y="0"/>
                    <a:pt x="1688" y="76"/>
                    <a:pt x="1496" y="229"/>
                  </a:cubicBezTo>
                  <a:lnTo>
                    <a:pt x="507" y="1028"/>
                  </a:lnTo>
                  <a:cubicBezTo>
                    <a:pt x="63" y="1383"/>
                    <a:pt x="0" y="2043"/>
                    <a:pt x="355" y="2486"/>
                  </a:cubicBezTo>
                  <a:lnTo>
                    <a:pt x="1154" y="3476"/>
                  </a:lnTo>
                  <a:cubicBezTo>
                    <a:pt x="1355" y="3727"/>
                    <a:pt x="1651" y="3857"/>
                    <a:pt x="1949" y="3857"/>
                  </a:cubicBezTo>
                  <a:cubicBezTo>
                    <a:pt x="2177" y="3857"/>
                    <a:pt x="2407" y="3781"/>
                    <a:pt x="2600" y="3628"/>
                  </a:cubicBezTo>
                  <a:lnTo>
                    <a:pt x="3589" y="2829"/>
                  </a:lnTo>
                  <a:cubicBezTo>
                    <a:pt x="4032" y="2461"/>
                    <a:pt x="4108" y="1814"/>
                    <a:pt x="3741" y="1371"/>
                  </a:cubicBezTo>
                  <a:lnTo>
                    <a:pt x="2942" y="382"/>
                  </a:lnTo>
                  <a:cubicBezTo>
                    <a:pt x="2741" y="130"/>
                    <a:pt x="2445" y="0"/>
                    <a:pt x="2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flipH="1">
              <a:off x="-160085" y="4796207"/>
              <a:ext cx="150410" cy="141012"/>
            </a:xfrm>
            <a:custGeom>
              <a:avLst/>
              <a:gdLst/>
              <a:ahLst/>
              <a:cxnLst/>
              <a:rect l="l" t="t" r="r" b="b"/>
              <a:pathLst>
                <a:path w="4109" h="3852" extrusionOk="0">
                  <a:moveTo>
                    <a:pt x="2159" y="0"/>
                  </a:moveTo>
                  <a:cubicBezTo>
                    <a:pt x="1931" y="0"/>
                    <a:pt x="1701" y="76"/>
                    <a:pt x="1509" y="229"/>
                  </a:cubicBezTo>
                  <a:lnTo>
                    <a:pt x="520" y="1028"/>
                  </a:lnTo>
                  <a:cubicBezTo>
                    <a:pt x="76" y="1383"/>
                    <a:pt x="0" y="2030"/>
                    <a:pt x="368" y="2474"/>
                  </a:cubicBezTo>
                  <a:lnTo>
                    <a:pt x="1167" y="3463"/>
                  </a:lnTo>
                  <a:cubicBezTo>
                    <a:pt x="1371" y="3718"/>
                    <a:pt x="1671" y="3852"/>
                    <a:pt x="1974" y="3852"/>
                  </a:cubicBezTo>
                  <a:cubicBezTo>
                    <a:pt x="2198" y="3852"/>
                    <a:pt x="2424" y="3779"/>
                    <a:pt x="2612" y="3628"/>
                  </a:cubicBezTo>
                  <a:lnTo>
                    <a:pt x="3601" y="2829"/>
                  </a:lnTo>
                  <a:cubicBezTo>
                    <a:pt x="4045" y="2461"/>
                    <a:pt x="4108" y="1814"/>
                    <a:pt x="3753" y="1371"/>
                  </a:cubicBezTo>
                  <a:lnTo>
                    <a:pt x="2955" y="382"/>
                  </a:lnTo>
                  <a:cubicBezTo>
                    <a:pt x="2753" y="130"/>
                    <a:pt x="2458" y="0"/>
                    <a:pt x="2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flipH="1">
              <a:off x="-197219" y="3348780"/>
              <a:ext cx="892137" cy="762534"/>
            </a:xfrm>
            <a:custGeom>
              <a:avLst/>
              <a:gdLst/>
              <a:ahLst/>
              <a:cxnLst/>
              <a:rect l="l" t="t" r="r" b="b"/>
              <a:pathLst>
                <a:path w="24372" h="20830" extrusionOk="0">
                  <a:moveTo>
                    <a:pt x="20578" y="0"/>
                  </a:moveTo>
                  <a:cubicBezTo>
                    <a:pt x="20218" y="0"/>
                    <a:pt x="19855" y="118"/>
                    <a:pt x="19553" y="359"/>
                  </a:cubicBezTo>
                  <a:lnTo>
                    <a:pt x="812" y="15500"/>
                  </a:lnTo>
                  <a:cubicBezTo>
                    <a:pt x="115" y="16070"/>
                    <a:pt x="0" y="17085"/>
                    <a:pt x="571" y="17795"/>
                  </a:cubicBezTo>
                  <a:lnTo>
                    <a:pt x="2536" y="20229"/>
                  </a:lnTo>
                  <a:cubicBezTo>
                    <a:pt x="2853" y="20625"/>
                    <a:pt x="3322" y="20829"/>
                    <a:pt x="3795" y="20829"/>
                  </a:cubicBezTo>
                  <a:cubicBezTo>
                    <a:pt x="4155" y="20829"/>
                    <a:pt x="4518" y="20711"/>
                    <a:pt x="4819" y="20470"/>
                  </a:cubicBezTo>
                  <a:lnTo>
                    <a:pt x="23560" y="5330"/>
                  </a:lnTo>
                  <a:cubicBezTo>
                    <a:pt x="24258" y="4759"/>
                    <a:pt x="24372" y="3732"/>
                    <a:pt x="23801" y="3035"/>
                  </a:cubicBezTo>
                  <a:lnTo>
                    <a:pt x="21836" y="600"/>
                  </a:lnTo>
                  <a:cubicBezTo>
                    <a:pt x="21519" y="204"/>
                    <a:pt x="21051" y="0"/>
                    <a:pt x="20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flipH="1">
              <a:off x="-197219" y="3373635"/>
              <a:ext cx="872187" cy="737678"/>
            </a:xfrm>
            <a:custGeom>
              <a:avLst/>
              <a:gdLst/>
              <a:ahLst/>
              <a:cxnLst/>
              <a:rect l="l" t="t" r="r" b="b"/>
              <a:pathLst>
                <a:path w="23827" h="20151" extrusionOk="0">
                  <a:moveTo>
                    <a:pt x="20575" y="1"/>
                  </a:moveTo>
                  <a:cubicBezTo>
                    <a:pt x="20215" y="1"/>
                    <a:pt x="19854" y="120"/>
                    <a:pt x="19554" y="365"/>
                  </a:cubicBezTo>
                  <a:lnTo>
                    <a:pt x="812" y="15505"/>
                  </a:lnTo>
                  <a:cubicBezTo>
                    <a:pt x="115" y="16076"/>
                    <a:pt x="1" y="17090"/>
                    <a:pt x="571" y="17788"/>
                  </a:cubicBezTo>
                  <a:lnTo>
                    <a:pt x="1991" y="19550"/>
                  </a:lnTo>
                  <a:cubicBezTo>
                    <a:pt x="2308" y="19946"/>
                    <a:pt x="2777" y="20150"/>
                    <a:pt x="3250" y="20150"/>
                  </a:cubicBezTo>
                  <a:cubicBezTo>
                    <a:pt x="3610" y="20150"/>
                    <a:pt x="3973" y="20032"/>
                    <a:pt x="4274" y="19791"/>
                  </a:cubicBezTo>
                  <a:lnTo>
                    <a:pt x="23015" y="4651"/>
                  </a:lnTo>
                  <a:cubicBezTo>
                    <a:pt x="23713" y="4080"/>
                    <a:pt x="23827" y="3053"/>
                    <a:pt x="23256" y="2356"/>
                  </a:cubicBezTo>
                  <a:lnTo>
                    <a:pt x="21849" y="606"/>
                  </a:lnTo>
                  <a:cubicBezTo>
                    <a:pt x="21524" y="209"/>
                    <a:pt x="21051" y="1"/>
                    <a:pt x="20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flipH="1">
              <a:off x="-257101" y="3549640"/>
              <a:ext cx="787703" cy="638764"/>
            </a:xfrm>
            <a:custGeom>
              <a:avLst/>
              <a:gdLst/>
              <a:ahLst/>
              <a:cxnLst/>
              <a:rect l="l" t="t" r="r" b="b"/>
              <a:pathLst>
                <a:path w="21519" h="17449" extrusionOk="0">
                  <a:moveTo>
                    <a:pt x="21122" y="0"/>
                  </a:moveTo>
                  <a:cubicBezTo>
                    <a:pt x="21048" y="0"/>
                    <a:pt x="20973" y="24"/>
                    <a:pt x="20910" y="71"/>
                  </a:cubicBezTo>
                  <a:lnTo>
                    <a:pt x="165" y="16822"/>
                  </a:lnTo>
                  <a:cubicBezTo>
                    <a:pt x="26" y="16949"/>
                    <a:pt x="0" y="17164"/>
                    <a:pt x="127" y="17316"/>
                  </a:cubicBezTo>
                  <a:cubicBezTo>
                    <a:pt x="192" y="17403"/>
                    <a:pt x="293" y="17448"/>
                    <a:pt x="395" y="17448"/>
                  </a:cubicBezTo>
                  <a:cubicBezTo>
                    <a:pt x="472" y="17448"/>
                    <a:pt x="549" y="17422"/>
                    <a:pt x="609" y="17367"/>
                  </a:cubicBezTo>
                  <a:lnTo>
                    <a:pt x="21354" y="617"/>
                  </a:lnTo>
                  <a:cubicBezTo>
                    <a:pt x="21506" y="502"/>
                    <a:pt x="21519" y="274"/>
                    <a:pt x="21405" y="135"/>
                  </a:cubicBezTo>
                  <a:cubicBezTo>
                    <a:pt x="21331" y="46"/>
                    <a:pt x="21226" y="0"/>
                    <a:pt x="2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flipH="1">
              <a:off x="196363" y="4043135"/>
              <a:ext cx="276221" cy="230334"/>
            </a:xfrm>
            <a:custGeom>
              <a:avLst/>
              <a:gdLst/>
              <a:ahLst/>
              <a:cxnLst/>
              <a:rect l="l" t="t" r="r" b="b"/>
              <a:pathLst>
                <a:path w="7546" h="6292" extrusionOk="0">
                  <a:moveTo>
                    <a:pt x="6341" y="1"/>
                  </a:moveTo>
                  <a:cubicBezTo>
                    <a:pt x="6106" y="1"/>
                    <a:pt x="5869" y="77"/>
                    <a:pt x="5668" y="234"/>
                  </a:cubicBezTo>
                  <a:lnTo>
                    <a:pt x="533" y="4393"/>
                  </a:lnTo>
                  <a:cubicBezTo>
                    <a:pt x="76" y="4761"/>
                    <a:pt x="0" y="5433"/>
                    <a:pt x="368" y="5890"/>
                  </a:cubicBezTo>
                  <a:cubicBezTo>
                    <a:pt x="584" y="6156"/>
                    <a:pt x="894" y="6292"/>
                    <a:pt x="1206" y="6292"/>
                  </a:cubicBezTo>
                  <a:cubicBezTo>
                    <a:pt x="1442" y="6292"/>
                    <a:pt x="1680" y="6213"/>
                    <a:pt x="1877" y="6054"/>
                  </a:cubicBezTo>
                  <a:lnTo>
                    <a:pt x="7012" y="1895"/>
                  </a:lnTo>
                  <a:cubicBezTo>
                    <a:pt x="7469" y="1528"/>
                    <a:pt x="7545" y="855"/>
                    <a:pt x="7177" y="399"/>
                  </a:cubicBezTo>
                  <a:cubicBezTo>
                    <a:pt x="6967" y="138"/>
                    <a:pt x="6656" y="1"/>
                    <a:pt x="6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flipH="1">
              <a:off x="-70038" y="4451958"/>
              <a:ext cx="150410" cy="141012"/>
            </a:xfrm>
            <a:custGeom>
              <a:avLst/>
              <a:gdLst/>
              <a:ahLst/>
              <a:cxnLst/>
              <a:rect l="l" t="t" r="r" b="b"/>
              <a:pathLst>
                <a:path w="4109" h="3852" extrusionOk="0">
                  <a:moveTo>
                    <a:pt x="2139" y="1"/>
                  </a:moveTo>
                  <a:cubicBezTo>
                    <a:pt x="1913" y="1"/>
                    <a:pt x="1685" y="74"/>
                    <a:pt x="1496" y="225"/>
                  </a:cubicBezTo>
                  <a:lnTo>
                    <a:pt x="507" y="1024"/>
                  </a:lnTo>
                  <a:cubicBezTo>
                    <a:pt x="63" y="1391"/>
                    <a:pt x="0" y="2038"/>
                    <a:pt x="355" y="2482"/>
                  </a:cubicBezTo>
                  <a:lnTo>
                    <a:pt x="1154" y="3471"/>
                  </a:lnTo>
                  <a:cubicBezTo>
                    <a:pt x="1355" y="3723"/>
                    <a:pt x="1655" y="3852"/>
                    <a:pt x="1957" y="3852"/>
                  </a:cubicBezTo>
                  <a:cubicBezTo>
                    <a:pt x="2188" y="3852"/>
                    <a:pt x="2420" y="3777"/>
                    <a:pt x="2612" y="3623"/>
                  </a:cubicBezTo>
                  <a:lnTo>
                    <a:pt x="3601" y="2824"/>
                  </a:lnTo>
                  <a:cubicBezTo>
                    <a:pt x="4045" y="2469"/>
                    <a:pt x="4108" y="1822"/>
                    <a:pt x="3753" y="1379"/>
                  </a:cubicBezTo>
                  <a:lnTo>
                    <a:pt x="2955" y="390"/>
                  </a:lnTo>
                  <a:cubicBezTo>
                    <a:pt x="2750" y="134"/>
                    <a:pt x="2446"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6"/>
        <p:cNvGrpSpPr/>
        <p:nvPr/>
      </p:nvGrpSpPr>
      <p:grpSpPr>
        <a:xfrm>
          <a:off x="0" y="0"/>
          <a:ext cx="0" cy="0"/>
          <a:chOff x="0" y="0"/>
          <a:chExt cx="0" cy="0"/>
        </a:xfrm>
      </p:grpSpPr>
      <p:grpSp>
        <p:nvGrpSpPr>
          <p:cNvPr id="737" name="Google Shape;737;p5"/>
          <p:cNvGrpSpPr/>
          <p:nvPr/>
        </p:nvGrpSpPr>
        <p:grpSpPr>
          <a:xfrm>
            <a:off x="-493" y="954"/>
            <a:ext cx="9143997" cy="5020045"/>
            <a:chOff x="-493" y="954"/>
            <a:chExt cx="9143997" cy="5020045"/>
          </a:xfrm>
        </p:grpSpPr>
        <p:sp>
          <p:nvSpPr>
            <p:cNvPr id="738" name="Google Shape;738;p5"/>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
            <p:cNvSpPr/>
            <p:nvPr/>
          </p:nvSpPr>
          <p:spPr>
            <a:xfrm>
              <a:off x="-493" y="3342762"/>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
            <p:cNvSpPr/>
            <p:nvPr/>
          </p:nvSpPr>
          <p:spPr>
            <a:xfrm>
              <a:off x="-493" y="95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5"/>
          <p:cNvGrpSpPr/>
          <p:nvPr/>
        </p:nvGrpSpPr>
        <p:grpSpPr>
          <a:xfrm>
            <a:off x="202630" y="3940"/>
            <a:ext cx="8737750" cy="5140319"/>
            <a:chOff x="202630" y="3940"/>
            <a:chExt cx="8737750" cy="5140319"/>
          </a:xfrm>
        </p:grpSpPr>
        <p:sp>
          <p:nvSpPr>
            <p:cNvPr id="770" name="Google Shape;770;p5"/>
            <p:cNvSpPr/>
            <p:nvPr/>
          </p:nvSpPr>
          <p:spPr>
            <a:xfrm>
              <a:off x="8932252"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
            <p:cNvSpPr/>
            <p:nvPr/>
          </p:nvSpPr>
          <p:spPr>
            <a:xfrm>
              <a:off x="872916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
            <p:cNvSpPr/>
            <p:nvPr/>
          </p:nvSpPr>
          <p:spPr>
            <a:xfrm>
              <a:off x="8526037"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
            <p:cNvSpPr/>
            <p:nvPr/>
          </p:nvSpPr>
          <p:spPr>
            <a:xfrm>
              <a:off x="832329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
            <p:cNvSpPr/>
            <p:nvPr/>
          </p:nvSpPr>
          <p:spPr>
            <a:xfrm>
              <a:off x="8120172"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
            <p:cNvSpPr/>
            <p:nvPr/>
          </p:nvSpPr>
          <p:spPr>
            <a:xfrm>
              <a:off x="7917081"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
            <p:cNvSpPr/>
            <p:nvPr/>
          </p:nvSpPr>
          <p:spPr>
            <a:xfrm>
              <a:off x="7713957"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
            <p:cNvSpPr/>
            <p:nvPr/>
          </p:nvSpPr>
          <p:spPr>
            <a:xfrm>
              <a:off x="751121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
            <p:cNvSpPr/>
            <p:nvPr/>
          </p:nvSpPr>
          <p:spPr>
            <a:xfrm>
              <a:off x="730812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
            <p:cNvSpPr/>
            <p:nvPr/>
          </p:nvSpPr>
          <p:spPr>
            <a:xfrm>
              <a:off x="7105001"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
            <p:cNvSpPr/>
            <p:nvPr/>
          </p:nvSpPr>
          <p:spPr>
            <a:xfrm>
              <a:off x="6901910"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
            <p:cNvSpPr/>
            <p:nvPr/>
          </p:nvSpPr>
          <p:spPr>
            <a:xfrm>
              <a:off x="669916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
            <p:cNvSpPr/>
            <p:nvPr/>
          </p:nvSpPr>
          <p:spPr>
            <a:xfrm>
              <a:off x="6496046"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
            <p:cNvSpPr/>
            <p:nvPr/>
          </p:nvSpPr>
          <p:spPr>
            <a:xfrm>
              <a:off x="6292954"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
            <p:cNvSpPr/>
            <p:nvPr/>
          </p:nvSpPr>
          <p:spPr>
            <a:xfrm>
              <a:off x="6089831" y="3940"/>
              <a:ext cx="8511" cy="5140319"/>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
            <p:cNvSpPr/>
            <p:nvPr/>
          </p:nvSpPr>
          <p:spPr>
            <a:xfrm>
              <a:off x="588709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
            <p:cNvSpPr/>
            <p:nvPr/>
          </p:nvSpPr>
          <p:spPr>
            <a:xfrm>
              <a:off x="568396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
            <p:cNvSpPr/>
            <p:nvPr/>
          </p:nvSpPr>
          <p:spPr>
            <a:xfrm>
              <a:off x="548087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
            <p:cNvSpPr/>
            <p:nvPr/>
          </p:nvSpPr>
          <p:spPr>
            <a:xfrm>
              <a:off x="5277751"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
            <p:cNvSpPr/>
            <p:nvPr/>
          </p:nvSpPr>
          <p:spPr>
            <a:xfrm>
              <a:off x="5075010"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
            <p:cNvSpPr/>
            <p:nvPr/>
          </p:nvSpPr>
          <p:spPr>
            <a:xfrm>
              <a:off x="487191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
            <p:cNvSpPr/>
            <p:nvPr/>
          </p:nvSpPr>
          <p:spPr>
            <a:xfrm>
              <a:off x="4668795"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
            <p:cNvSpPr/>
            <p:nvPr/>
          </p:nvSpPr>
          <p:spPr>
            <a:xfrm>
              <a:off x="4465704"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
            <p:cNvSpPr/>
            <p:nvPr/>
          </p:nvSpPr>
          <p:spPr>
            <a:xfrm>
              <a:off x="426296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
            <p:cNvSpPr/>
            <p:nvPr/>
          </p:nvSpPr>
          <p:spPr>
            <a:xfrm>
              <a:off x="405984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
            <p:cNvSpPr/>
            <p:nvPr/>
          </p:nvSpPr>
          <p:spPr>
            <a:xfrm>
              <a:off x="3856748"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
            <p:cNvSpPr/>
            <p:nvPr/>
          </p:nvSpPr>
          <p:spPr>
            <a:xfrm>
              <a:off x="3653625"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
            <p:cNvSpPr/>
            <p:nvPr/>
          </p:nvSpPr>
          <p:spPr>
            <a:xfrm>
              <a:off x="3450884"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
            <p:cNvSpPr/>
            <p:nvPr/>
          </p:nvSpPr>
          <p:spPr>
            <a:xfrm>
              <a:off x="3247792"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
            <p:cNvSpPr/>
            <p:nvPr/>
          </p:nvSpPr>
          <p:spPr>
            <a:xfrm>
              <a:off x="3044669" y="3940"/>
              <a:ext cx="8129" cy="5140319"/>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
            <p:cNvSpPr/>
            <p:nvPr/>
          </p:nvSpPr>
          <p:spPr>
            <a:xfrm>
              <a:off x="2841545"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
            <p:cNvSpPr/>
            <p:nvPr/>
          </p:nvSpPr>
          <p:spPr>
            <a:xfrm>
              <a:off x="2638804"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
            <p:cNvSpPr/>
            <p:nvPr/>
          </p:nvSpPr>
          <p:spPr>
            <a:xfrm>
              <a:off x="243571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
            <p:cNvSpPr/>
            <p:nvPr/>
          </p:nvSpPr>
          <p:spPr>
            <a:xfrm>
              <a:off x="2232589"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
            <p:cNvSpPr/>
            <p:nvPr/>
          </p:nvSpPr>
          <p:spPr>
            <a:xfrm>
              <a:off x="2029498"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
            <p:cNvSpPr/>
            <p:nvPr/>
          </p:nvSpPr>
          <p:spPr>
            <a:xfrm>
              <a:off x="1826757"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
            <p:cNvSpPr/>
            <p:nvPr/>
          </p:nvSpPr>
          <p:spPr>
            <a:xfrm>
              <a:off x="162363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
            <p:cNvSpPr/>
            <p:nvPr/>
          </p:nvSpPr>
          <p:spPr>
            <a:xfrm>
              <a:off x="1420542"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
            <p:cNvSpPr/>
            <p:nvPr/>
          </p:nvSpPr>
          <p:spPr>
            <a:xfrm>
              <a:off x="1217418"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
            <p:cNvSpPr/>
            <p:nvPr/>
          </p:nvSpPr>
          <p:spPr>
            <a:xfrm>
              <a:off x="1014678"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
            <p:cNvSpPr/>
            <p:nvPr/>
          </p:nvSpPr>
          <p:spPr>
            <a:xfrm>
              <a:off x="81158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
            <p:cNvSpPr/>
            <p:nvPr/>
          </p:nvSpPr>
          <p:spPr>
            <a:xfrm>
              <a:off x="60846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
            <p:cNvSpPr/>
            <p:nvPr/>
          </p:nvSpPr>
          <p:spPr>
            <a:xfrm>
              <a:off x="405371" y="3940"/>
              <a:ext cx="8479" cy="5140319"/>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
            <p:cNvSpPr/>
            <p:nvPr/>
          </p:nvSpPr>
          <p:spPr>
            <a:xfrm>
              <a:off x="20263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5"/>
          <p:cNvGrpSpPr/>
          <p:nvPr/>
        </p:nvGrpSpPr>
        <p:grpSpPr>
          <a:xfrm>
            <a:off x="50325" y="59572"/>
            <a:ext cx="9043350" cy="5024355"/>
            <a:chOff x="217699" y="-198137"/>
            <a:chExt cx="9043350" cy="5024355"/>
          </a:xfrm>
        </p:grpSpPr>
        <p:sp>
          <p:nvSpPr>
            <p:cNvPr id="815" name="Google Shape;815;p5"/>
            <p:cNvSpPr/>
            <p:nvPr/>
          </p:nvSpPr>
          <p:spPr>
            <a:xfrm>
              <a:off x="217700" y="-198137"/>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
            <p:cNvSpPr/>
            <p:nvPr/>
          </p:nvSpPr>
          <p:spPr>
            <a:xfrm>
              <a:off x="2500800" y="1713090"/>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
            <p:cNvSpPr/>
            <p:nvPr/>
          </p:nvSpPr>
          <p:spPr>
            <a:xfrm flipH="1">
              <a:off x="217699" y="1711252"/>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
            <p:cNvSpPr/>
            <p:nvPr/>
          </p:nvSpPr>
          <p:spPr>
            <a:xfrm>
              <a:off x="2764174" y="174074"/>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5"/>
          <p:cNvSpPr txBox="1">
            <a:spLocks noGrp="1"/>
          </p:cNvSpPr>
          <p:nvPr>
            <p:ph type="subTitle" idx="1"/>
          </p:nvPr>
        </p:nvSpPr>
        <p:spPr>
          <a:xfrm>
            <a:off x="1733225" y="3569689"/>
            <a:ext cx="2403000" cy="57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000"/>
              <a:buNone/>
              <a:defRPr sz="14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20" name="Google Shape;820;p5"/>
          <p:cNvSpPr txBox="1">
            <a:spLocks noGrp="1"/>
          </p:cNvSpPr>
          <p:nvPr>
            <p:ph type="subTitle" idx="2"/>
          </p:nvPr>
        </p:nvSpPr>
        <p:spPr>
          <a:xfrm>
            <a:off x="5007775" y="3569669"/>
            <a:ext cx="2403000" cy="57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000"/>
              <a:buNone/>
              <a:defRPr sz="14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21" name="Google Shape;821;p5"/>
          <p:cNvSpPr txBox="1">
            <a:spLocks noGrp="1"/>
          </p:cNvSpPr>
          <p:nvPr>
            <p:ph type="subTitle" idx="3"/>
          </p:nvPr>
        </p:nvSpPr>
        <p:spPr>
          <a:xfrm>
            <a:off x="1953575" y="3205620"/>
            <a:ext cx="19623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Fredoka One"/>
              <a:buNone/>
              <a:defRPr>
                <a:solidFill>
                  <a:schemeClr val="lt1"/>
                </a:solidFill>
                <a:latin typeface="Fredoka One"/>
                <a:ea typeface="Fredoka One"/>
                <a:cs typeface="Fredoka One"/>
                <a:sym typeface="Fredoka One"/>
              </a:defRPr>
            </a:lvl1pPr>
            <a:lvl2pPr lvl="1"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2pPr>
            <a:lvl3pPr lvl="2"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3pPr>
            <a:lvl4pPr lvl="3"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4pPr>
            <a:lvl5pPr lvl="4"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5pPr>
            <a:lvl6pPr lvl="5"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6pPr>
            <a:lvl7pPr lvl="6"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7pPr>
            <a:lvl8pPr lvl="7"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8pPr>
            <a:lvl9pPr lvl="8"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9pPr>
          </a:lstStyle>
          <a:p>
            <a:endParaRPr/>
          </a:p>
        </p:txBody>
      </p:sp>
      <p:sp>
        <p:nvSpPr>
          <p:cNvPr id="822" name="Google Shape;822;p5"/>
          <p:cNvSpPr txBox="1">
            <a:spLocks noGrp="1"/>
          </p:cNvSpPr>
          <p:nvPr>
            <p:ph type="subTitle" idx="4"/>
          </p:nvPr>
        </p:nvSpPr>
        <p:spPr>
          <a:xfrm>
            <a:off x="5228125" y="3205620"/>
            <a:ext cx="19623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Fredoka One"/>
              <a:buNone/>
              <a:defRPr>
                <a:solidFill>
                  <a:schemeClr val="lt1"/>
                </a:solidFill>
                <a:latin typeface="Fredoka One"/>
                <a:ea typeface="Fredoka One"/>
                <a:cs typeface="Fredoka One"/>
                <a:sym typeface="Fredoka One"/>
              </a:defRPr>
            </a:lvl1pPr>
            <a:lvl2pPr lvl="1"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2pPr>
            <a:lvl3pPr lvl="2"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3pPr>
            <a:lvl4pPr lvl="3"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4pPr>
            <a:lvl5pPr lvl="4"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5pPr>
            <a:lvl6pPr lvl="5"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6pPr>
            <a:lvl7pPr lvl="6"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7pPr>
            <a:lvl8pPr lvl="7"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8pPr>
            <a:lvl9pPr lvl="8"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9pPr>
          </a:lstStyle>
          <a:p>
            <a:endParaRPr/>
          </a:p>
        </p:txBody>
      </p:sp>
      <p:grpSp>
        <p:nvGrpSpPr>
          <p:cNvPr id="823" name="Google Shape;823;p5"/>
          <p:cNvGrpSpPr/>
          <p:nvPr/>
        </p:nvGrpSpPr>
        <p:grpSpPr>
          <a:xfrm>
            <a:off x="-786400" y="-638147"/>
            <a:ext cx="2926409" cy="2174974"/>
            <a:chOff x="-786400" y="-333347"/>
            <a:chExt cx="2926409" cy="2174974"/>
          </a:xfrm>
        </p:grpSpPr>
        <p:sp>
          <p:nvSpPr>
            <p:cNvPr id="824" name="Google Shape;824;p5"/>
            <p:cNvSpPr/>
            <p:nvPr/>
          </p:nvSpPr>
          <p:spPr>
            <a:xfrm rot="10800000">
              <a:off x="-262098" y="428993"/>
              <a:ext cx="766638" cy="894361"/>
            </a:xfrm>
            <a:custGeom>
              <a:avLst/>
              <a:gdLst/>
              <a:ahLst/>
              <a:cxnLst/>
              <a:rect l="l" t="t" r="r" b="b"/>
              <a:pathLst>
                <a:path w="15258" h="17800" extrusionOk="0">
                  <a:moveTo>
                    <a:pt x="10812" y="0"/>
                  </a:moveTo>
                  <a:cubicBezTo>
                    <a:pt x="10607" y="0"/>
                    <a:pt x="10416" y="25"/>
                    <a:pt x="10246" y="78"/>
                  </a:cubicBezTo>
                  <a:cubicBezTo>
                    <a:pt x="9254" y="392"/>
                    <a:pt x="8795" y="1614"/>
                    <a:pt x="8202" y="2352"/>
                  </a:cubicBezTo>
                  <a:cubicBezTo>
                    <a:pt x="7331" y="3428"/>
                    <a:pt x="6460" y="4493"/>
                    <a:pt x="5601" y="5557"/>
                  </a:cubicBezTo>
                  <a:cubicBezTo>
                    <a:pt x="4730" y="6634"/>
                    <a:pt x="3859" y="7699"/>
                    <a:pt x="2988" y="8763"/>
                  </a:cubicBezTo>
                  <a:cubicBezTo>
                    <a:pt x="2565" y="9295"/>
                    <a:pt x="2129" y="9840"/>
                    <a:pt x="1694" y="10372"/>
                  </a:cubicBezTo>
                  <a:cubicBezTo>
                    <a:pt x="992" y="11231"/>
                    <a:pt x="0" y="11945"/>
                    <a:pt x="97" y="13203"/>
                  </a:cubicBezTo>
                  <a:cubicBezTo>
                    <a:pt x="194" y="14606"/>
                    <a:pt x="290" y="16021"/>
                    <a:pt x="387" y="17436"/>
                  </a:cubicBezTo>
                  <a:cubicBezTo>
                    <a:pt x="399" y="17533"/>
                    <a:pt x="411" y="17630"/>
                    <a:pt x="472" y="17703"/>
                  </a:cubicBezTo>
                  <a:cubicBezTo>
                    <a:pt x="527" y="17773"/>
                    <a:pt x="606" y="17800"/>
                    <a:pt x="692" y="17800"/>
                  </a:cubicBezTo>
                  <a:cubicBezTo>
                    <a:pt x="814" y="17800"/>
                    <a:pt x="952" y="17747"/>
                    <a:pt x="1065" y="17691"/>
                  </a:cubicBezTo>
                  <a:cubicBezTo>
                    <a:pt x="2286" y="17049"/>
                    <a:pt x="3665" y="16517"/>
                    <a:pt x="4790" y="15719"/>
                  </a:cubicBezTo>
                  <a:cubicBezTo>
                    <a:pt x="5625" y="15126"/>
                    <a:pt x="6145" y="14146"/>
                    <a:pt x="6738" y="13336"/>
                  </a:cubicBezTo>
                  <a:cubicBezTo>
                    <a:pt x="7621" y="12102"/>
                    <a:pt x="8540" y="10880"/>
                    <a:pt x="9472" y="9670"/>
                  </a:cubicBezTo>
                  <a:cubicBezTo>
                    <a:pt x="9750" y="9307"/>
                    <a:pt x="10065" y="8981"/>
                    <a:pt x="10379" y="8630"/>
                  </a:cubicBezTo>
                  <a:cubicBezTo>
                    <a:pt x="11165" y="7747"/>
                    <a:pt x="11952" y="6864"/>
                    <a:pt x="12714" y="5957"/>
                  </a:cubicBezTo>
                  <a:cubicBezTo>
                    <a:pt x="13319" y="5243"/>
                    <a:pt x="14238" y="4384"/>
                    <a:pt x="14577" y="3501"/>
                  </a:cubicBezTo>
                  <a:cubicBezTo>
                    <a:pt x="15258" y="1760"/>
                    <a:pt x="12537" y="0"/>
                    <a:pt x="10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
            <p:cNvSpPr/>
            <p:nvPr/>
          </p:nvSpPr>
          <p:spPr>
            <a:xfrm rot="10800000">
              <a:off x="244371" y="428978"/>
              <a:ext cx="257154" cy="283934"/>
            </a:xfrm>
            <a:custGeom>
              <a:avLst/>
              <a:gdLst/>
              <a:ahLst/>
              <a:cxnLst/>
              <a:rect l="l" t="t" r="r" b="b"/>
              <a:pathLst>
                <a:path w="5118" h="5651" extrusionOk="0">
                  <a:moveTo>
                    <a:pt x="261" y="1"/>
                  </a:moveTo>
                  <a:cubicBezTo>
                    <a:pt x="247" y="1"/>
                    <a:pt x="233" y="1"/>
                    <a:pt x="218" y="1"/>
                  </a:cubicBezTo>
                  <a:cubicBezTo>
                    <a:pt x="158" y="98"/>
                    <a:pt x="110" y="183"/>
                    <a:pt x="73" y="292"/>
                  </a:cubicBezTo>
                  <a:cubicBezTo>
                    <a:pt x="1" y="533"/>
                    <a:pt x="13" y="800"/>
                    <a:pt x="37" y="1054"/>
                  </a:cubicBezTo>
                  <a:cubicBezTo>
                    <a:pt x="134" y="2457"/>
                    <a:pt x="230" y="3872"/>
                    <a:pt x="327" y="5287"/>
                  </a:cubicBezTo>
                  <a:cubicBezTo>
                    <a:pt x="339" y="5384"/>
                    <a:pt x="351" y="5481"/>
                    <a:pt x="412" y="5554"/>
                  </a:cubicBezTo>
                  <a:cubicBezTo>
                    <a:pt x="467" y="5624"/>
                    <a:pt x="546" y="5651"/>
                    <a:pt x="632" y="5651"/>
                  </a:cubicBezTo>
                  <a:cubicBezTo>
                    <a:pt x="754" y="5651"/>
                    <a:pt x="892" y="5598"/>
                    <a:pt x="1005" y="5542"/>
                  </a:cubicBezTo>
                  <a:cubicBezTo>
                    <a:pt x="2226" y="4900"/>
                    <a:pt x="3605" y="4368"/>
                    <a:pt x="4730" y="3570"/>
                  </a:cubicBezTo>
                  <a:cubicBezTo>
                    <a:pt x="4864" y="3485"/>
                    <a:pt x="4985" y="3376"/>
                    <a:pt x="5093" y="3279"/>
                  </a:cubicBezTo>
                  <a:cubicBezTo>
                    <a:pt x="5118" y="2953"/>
                    <a:pt x="5033" y="2614"/>
                    <a:pt x="4839" y="2360"/>
                  </a:cubicBezTo>
                  <a:cubicBezTo>
                    <a:pt x="4581" y="2018"/>
                    <a:pt x="4153" y="1810"/>
                    <a:pt x="3725" y="1810"/>
                  </a:cubicBezTo>
                  <a:cubicBezTo>
                    <a:pt x="3652" y="1810"/>
                    <a:pt x="3580" y="1816"/>
                    <a:pt x="3509" y="1828"/>
                  </a:cubicBezTo>
                  <a:cubicBezTo>
                    <a:pt x="3593" y="1417"/>
                    <a:pt x="3376" y="957"/>
                    <a:pt x="3001" y="751"/>
                  </a:cubicBezTo>
                  <a:cubicBezTo>
                    <a:pt x="2855" y="669"/>
                    <a:pt x="2686" y="629"/>
                    <a:pt x="2516" y="629"/>
                  </a:cubicBezTo>
                  <a:cubicBezTo>
                    <a:pt x="2261" y="629"/>
                    <a:pt x="2004" y="718"/>
                    <a:pt x="1815" y="884"/>
                  </a:cubicBezTo>
                  <a:cubicBezTo>
                    <a:pt x="1578" y="280"/>
                    <a:pt x="935" y="1"/>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
            <p:cNvSpPr/>
            <p:nvPr/>
          </p:nvSpPr>
          <p:spPr>
            <a:xfrm rot="10800000">
              <a:off x="364105" y="428974"/>
              <a:ext cx="128878" cy="131340"/>
            </a:xfrm>
            <a:custGeom>
              <a:avLst/>
              <a:gdLst/>
              <a:ahLst/>
              <a:cxnLst/>
              <a:rect l="l" t="t" r="r" b="b"/>
              <a:pathLst>
                <a:path w="2565" h="2614" extrusionOk="0">
                  <a:moveTo>
                    <a:pt x="0" y="0"/>
                  </a:moveTo>
                  <a:cubicBezTo>
                    <a:pt x="60" y="750"/>
                    <a:pt x="109" y="1500"/>
                    <a:pt x="157" y="2250"/>
                  </a:cubicBezTo>
                  <a:cubicBezTo>
                    <a:pt x="169" y="2347"/>
                    <a:pt x="181" y="2444"/>
                    <a:pt x="242" y="2517"/>
                  </a:cubicBezTo>
                  <a:cubicBezTo>
                    <a:pt x="297" y="2587"/>
                    <a:pt x="376" y="2614"/>
                    <a:pt x="462" y="2614"/>
                  </a:cubicBezTo>
                  <a:cubicBezTo>
                    <a:pt x="584" y="2614"/>
                    <a:pt x="722" y="2561"/>
                    <a:pt x="835" y="2505"/>
                  </a:cubicBezTo>
                  <a:cubicBezTo>
                    <a:pt x="1391" y="2214"/>
                    <a:pt x="1984" y="1948"/>
                    <a:pt x="2565" y="1658"/>
                  </a:cubicBezTo>
                  <a:cubicBezTo>
                    <a:pt x="2504" y="1549"/>
                    <a:pt x="2431" y="1440"/>
                    <a:pt x="2359" y="1331"/>
                  </a:cubicBezTo>
                  <a:cubicBezTo>
                    <a:pt x="2069" y="932"/>
                    <a:pt x="1718" y="581"/>
                    <a:pt x="1282" y="339"/>
                  </a:cubicBezTo>
                  <a:cubicBezTo>
                    <a:pt x="895" y="121"/>
                    <a:pt x="448"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
            <p:cNvSpPr/>
            <p:nvPr/>
          </p:nvSpPr>
          <p:spPr>
            <a:xfrm rot="10800000">
              <a:off x="1067228" y="-325499"/>
              <a:ext cx="1072781" cy="1011130"/>
            </a:xfrm>
            <a:custGeom>
              <a:avLst/>
              <a:gdLst/>
              <a:ahLst/>
              <a:cxnLst/>
              <a:rect l="l" t="t" r="r" b="b"/>
              <a:pathLst>
                <a:path w="21351" h="20124" extrusionOk="0">
                  <a:moveTo>
                    <a:pt x="10855" y="0"/>
                  </a:moveTo>
                  <a:cubicBezTo>
                    <a:pt x="9563" y="0"/>
                    <a:pt x="8277" y="244"/>
                    <a:pt x="7089" y="756"/>
                  </a:cubicBezTo>
                  <a:cubicBezTo>
                    <a:pt x="2407" y="2764"/>
                    <a:pt x="0" y="7857"/>
                    <a:pt x="1343" y="12720"/>
                  </a:cubicBezTo>
                  <a:cubicBezTo>
                    <a:pt x="2576" y="17187"/>
                    <a:pt x="6684" y="20123"/>
                    <a:pt x="11066" y="20123"/>
                  </a:cubicBezTo>
                  <a:cubicBezTo>
                    <a:pt x="12355" y="20123"/>
                    <a:pt x="13669" y="19869"/>
                    <a:pt x="14940" y="19324"/>
                  </a:cubicBezTo>
                  <a:cubicBezTo>
                    <a:pt x="17274" y="18332"/>
                    <a:pt x="19319" y="16264"/>
                    <a:pt x="20286" y="13917"/>
                  </a:cubicBezTo>
                  <a:cubicBezTo>
                    <a:pt x="21351" y="11365"/>
                    <a:pt x="21206" y="8631"/>
                    <a:pt x="20250" y="6091"/>
                  </a:cubicBezTo>
                  <a:cubicBezTo>
                    <a:pt x="18818" y="2279"/>
                    <a:pt x="14810" y="0"/>
                    <a:pt x="10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
            <p:cNvSpPr/>
            <p:nvPr/>
          </p:nvSpPr>
          <p:spPr>
            <a:xfrm rot="10800000">
              <a:off x="1139522" y="206997"/>
              <a:ext cx="644342" cy="478584"/>
            </a:xfrm>
            <a:custGeom>
              <a:avLst/>
              <a:gdLst/>
              <a:ahLst/>
              <a:cxnLst/>
              <a:rect l="l" t="t" r="r" b="b"/>
              <a:pathLst>
                <a:path w="12824" h="9525" extrusionOk="0">
                  <a:moveTo>
                    <a:pt x="3768" y="0"/>
                  </a:moveTo>
                  <a:cubicBezTo>
                    <a:pt x="2477" y="0"/>
                    <a:pt x="1191" y="243"/>
                    <a:pt x="1" y="755"/>
                  </a:cubicBezTo>
                  <a:lnTo>
                    <a:pt x="3763" y="9525"/>
                  </a:lnTo>
                  <a:lnTo>
                    <a:pt x="12823" y="5327"/>
                  </a:lnTo>
                  <a:cubicBezTo>
                    <a:pt x="11175" y="1977"/>
                    <a:pt x="7451" y="0"/>
                    <a:pt x="3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
            <p:cNvSpPr/>
            <p:nvPr/>
          </p:nvSpPr>
          <p:spPr>
            <a:xfrm rot="10800000">
              <a:off x="1148065" y="-325361"/>
              <a:ext cx="706897" cy="532346"/>
            </a:xfrm>
            <a:custGeom>
              <a:avLst/>
              <a:gdLst/>
              <a:ahLst/>
              <a:cxnLst/>
              <a:rect l="l" t="t" r="r" b="b"/>
              <a:pathLst>
                <a:path w="14069" h="10595" extrusionOk="0">
                  <a:moveTo>
                    <a:pt x="5178" y="0"/>
                  </a:moveTo>
                  <a:lnTo>
                    <a:pt x="0" y="9012"/>
                  </a:lnTo>
                  <a:cubicBezTo>
                    <a:pt x="1603" y="10027"/>
                    <a:pt x="3479" y="10595"/>
                    <a:pt x="5405" y="10595"/>
                  </a:cubicBezTo>
                  <a:cubicBezTo>
                    <a:pt x="6692" y="10595"/>
                    <a:pt x="8002" y="10341"/>
                    <a:pt x="9267" y="9798"/>
                  </a:cubicBezTo>
                  <a:cubicBezTo>
                    <a:pt x="11226" y="8964"/>
                    <a:pt x="12980" y="7367"/>
                    <a:pt x="14069" y="5492"/>
                  </a:cubicBezTo>
                  <a:lnTo>
                    <a:pt x="51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
            <p:cNvSpPr/>
            <p:nvPr/>
          </p:nvSpPr>
          <p:spPr>
            <a:xfrm rot="10800000">
              <a:off x="616957" y="683834"/>
              <a:ext cx="634142" cy="580028"/>
            </a:xfrm>
            <a:custGeom>
              <a:avLst/>
              <a:gdLst/>
              <a:ahLst/>
              <a:cxnLst/>
              <a:rect l="l" t="t" r="r" b="b"/>
              <a:pathLst>
                <a:path w="12621" h="11544" extrusionOk="0">
                  <a:moveTo>
                    <a:pt x="10704" y="0"/>
                  </a:moveTo>
                  <a:cubicBezTo>
                    <a:pt x="10372" y="0"/>
                    <a:pt x="10046" y="131"/>
                    <a:pt x="9741" y="321"/>
                  </a:cubicBezTo>
                  <a:cubicBezTo>
                    <a:pt x="9112" y="732"/>
                    <a:pt x="8568" y="1422"/>
                    <a:pt x="8157" y="1857"/>
                  </a:cubicBezTo>
                  <a:cubicBezTo>
                    <a:pt x="7201" y="2873"/>
                    <a:pt x="6282" y="3914"/>
                    <a:pt x="5302" y="4894"/>
                  </a:cubicBezTo>
                  <a:cubicBezTo>
                    <a:pt x="5302" y="4894"/>
                    <a:pt x="935" y="9261"/>
                    <a:pt x="935" y="9261"/>
                  </a:cubicBezTo>
                  <a:cubicBezTo>
                    <a:pt x="1" y="10204"/>
                    <a:pt x="912" y="11543"/>
                    <a:pt x="1939" y="11543"/>
                  </a:cubicBezTo>
                  <a:cubicBezTo>
                    <a:pt x="2242" y="11543"/>
                    <a:pt x="2555" y="11426"/>
                    <a:pt x="2834" y="11148"/>
                  </a:cubicBezTo>
                  <a:lnTo>
                    <a:pt x="7189" y="6781"/>
                  </a:lnTo>
                  <a:cubicBezTo>
                    <a:pt x="8532" y="5450"/>
                    <a:pt x="9838" y="4095"/>
                    <a:pt x="11181" y="2765"/>
                  </a:cubicBezTo>
                  <a:cubicBezTo>
                    <a:pt x="11979" y="1990"/>
                    <a:pt x="12620" y="406"/>
                    <a:pt x="10975" y="31"/>
                  </a:cubicBezTo>
                  <a:cubicBezTo>
                    <a:pt x="10885" y="10"/>
                    <a:pt x="10794" y="0"/>
                    <a:pt x="10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
            <p:cNvSpPr/>
            <p:nvPr/>
          </p:nvSpPr>
          <p:spPr>
            <a:xfrm rot="10800000">
              <a:off x="948222" y="1030626"/>
              <a:ext cx="288758" cy="268359"/>
            </a:xfrm>
            <a:custGeom>
              <a:avLst/>
              <a:gdLst/>
              <a:ahLst/>
              <a:cxnLst/>
              <a:rect l="l" t="t" r="r" b="b"/>
              <a:pathLst>
                <a:path w="5747" h="5341" extrusionOk="0">
                  <a:moveTo>
                    <a:pt x="3020" y="1246"/>
                  </a:moveTo>
                  <a:cubicBezTo>
                    <a:pt x="3254" y="1246"/>
                    <a:pt x="3487" y="1305"/>
                    <a:pt x="3690" y="1431"/>
                  </a:cubicBezTo>
                  <a:cubicBezTo>
                    <a:pt x="4017" y="1637"/>
                    <a:pt x="4271" y="1939"/>
                    <a:pt x="4367" y="2314"/>
                  </a:cubicBezTo>
                  <a:cubicBezTo>
                    <a:pt x="4464" y="2665"/>
                    <a:pt x="4416" y="3077"/>
                    <a:pt x="4234" y="3391"/>
                  </a:cubicBezTo>
                  <a:cubicBezTo>
                    <a:pt x="3972" y="3855"/>
                    <a:pt x="3488" y="4102"/>
                    <a:pt x="2996" y="4102"/>
                  </a:cubicBezTo>
                  <a:cubicBezTo>
                    <a:pt x="2693" y="4102"/>
                    <a:pt x="2388" y="4008"/>
                    <a:pt x="2130" y="3814"/>
                  </a:cubicBezTo>
                  <a:cubicBezTo>
                    <a:pt x="1561" y="3379"/>
                    <a:pt x="1392" y="2593"/>
                    <a:pt x="1755" y="1964"/>
                  </a:cubicBezTo>
                  <a:cubicBezTo>
                    <a:pt x="2002" y="1518"/>
                    <a:pt x="2515" y="1246"/>
                    <a:pt x="3020" y="1246"/>
                  </a:cubicBezTo>
                  <a:close/>
                  <a:moveTo>
                    <a:pt x="3040" y="1"/>
                  </a:moveTo>
                  <a:cubicBezTo>
                    <a:pt x="2094" y="1"/>
                    <a:pt x="1136" y="510"/>
                    <a:pt x="666" y="1335"/>
                  </a:cubicBezTo>
                  <a:cubicBezTo>
                    <a:pt x="1" y="2520"/>
                    <a:pt x="315" y="3984"/>
                    <a:pt x="1380" y="4794"/>
                  </a:cubicBezTo>
                  <a:cubicBezTo>
                    <a:pt x="1864" y="5164"/>
                    <a:pt x="2437" y="5341"/>
                    <a:pt x="3004" y="5341"/>
                  </a:cubicBezTo>
                  <a:cubicBezTo>
                    <a:pt x="3922" y="5341"/>
                    <a:pt x="4825" y="4876"/>
                    <a:pt x="5311" y="4008"/>
                  </a:cubicBezTo>
                  <a:cubicBezTo>
                    <a:pt x="5650" y="3415"/>
                    <a:pt x="5747" y="2653"/>
                    <a:pt x="5577" y="2000"/>
                  </a:cubicBezTo>
                  <a:cubicBezTo>
                    <a:pt x="5396" y="1286"/>
                    <a:pt x="4924" y="742"/>
                    <a:pt x="4307" y="355"/>
                  </a:cubicBezTo>
                  <a:cubicBezTo>
                    <a:pt x="3922" y="112"/>
                    <a:pt x="3482" y="1"/>
                    <a:pt x="3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
            <p:cNvSpPr/>
            <p:nvPr/>
          </p:nvSpPr>
          <p:spPr>
            <a:xfrm rot="10800000">
              <a:off x="592026" y="681917"/>
              <a:ext cx="288758" cy="268660"/>
            </a:xfrm>
            <a:custGeom>
              <a:avLst/>
              <a:gdLst/>
              <a:ahLst/>
              <a:cxnLst/>
              <a:rect l="l" t="t" r="r" b="b"/>
              <a:pathLst>
                <a:path w="5747" h="5347" extrusionOk="0">
                  <a:moveTo>
                    <a:pt x="3013" y="1250"/>
                  </a:moveTo>
                  <a:cubicBezTo>
                    <a:pt x="3248" y="1250"/>
                    <a:pt x="3482" y="1310"/>
                    <a:pt x="3690" y="1441"/>
                  </a:cubicBezTo>
                  <a:cubicBezTo>
                    <a:pt x="4016" y="1647"/>
                    <a:pt x="4270" y="1937"/>
                    <a:pt x="4367" y="2324"/>
                  </a:cubicBezTo>
                  <a:cubicBezTo>
                    <a:pt x="4464" y="2675"/>
                    <a:pt x="4403" y="3074"/>
                    <a:pt x="4234" y="3388"/>
                  </a:cubicBezTo>
                  <a:cubicBezTo>
                    <a:pt x="3964" y="3853"/>
                    <a:pt x="3481" y="4104"/>
                    <a:pt x="2991" y="4104"/>
                  </a:cubicBezTo>
                  <a:cubicBezTo>
                    <a:pt x="2690" y="4104"/>
                    <a:pt x="2387" y="4010"/>
                    <a:pt x="2129" y="3812"/>
                  </a:cubicBezTo>
                  <a:cubicBezTo>
                    <a:pt x="1561" y="3376"/>
                    <a:pt x="1391" y="2602"/>
                    <a:pt x="1742" y="1973"/>
                  </a:cubicBezTo>
                  <a:cubicBezTo>
                    <a:pt x="1998" y="1527"/>
                    <a:pt x="2508" y="1250"/>
                    <a:pt x="3013" y="1250"/>
                  </a:cubicBezTo>
                  <a:close/>
                  <a:moveTo>
                    <a:pt x="3044" y="1"/>
                  </a:moveTo>
                  <a:cubicBezTo>
                    <a:pt x="2095" y="1"/>
                    <a:pt x="1137" y="517"/>
                    <a:pt x="666" y="1344"/>
                  </a:cubicBezTo>
                  <a:cubicBezTo>
                    <a:pt x="0" y="2530"/>
                    <a:pt x="303" y="3981"/>
                    <a:pt x="1379" y="4804"/>
                  </a:cubicBezTo>
                  <a:cubicBezTo>
                    <a:pt x="1857" y="5171"/>
                    <a:pt x="2423" y="5347"/>
                    <a:pt x="2985" y="5347"/>
                  </a:cubicBezTo>
                  <a:cubicBezTo>
                    <a:pt x="3905" y="5347"/>
                    <a:pt x="4815" y="4876"/>
                    <a:pt x="5311" y="4005"/>
                  </a:cubicBezTo>
                  <a:cubicBezTo>
                    <a:pt x="5649" y="3425"/>
                    <a:pt x="5746" y="2663"/>
                    <a:pt x="5577" y="2009"/>
                  </a:cubicBezTo>
                  <a:cubicBezTo>
                    <a:pt x="5383" y="1296"/>
                    <a:pt x="4912" y="739"/>
                    <a:pt x="4307" y="352"/>
                  </a:cubicBezTo>
                  <a:cubicBezTo>
                    <a:pt x="3920" y="111"/>
                    <a:pt x="3483" y="1"/>
                    <a:pt x="30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
            <p:cNvSpPr/>
            <p:nvPr/>
          </p:nvSpPr>
          <p:spPr>
            <a:xfrm rot="-10162432">
              <a:off x="-713019" y="-239908"/>
              <a:ext cx="888015" cy="878468"/>
            </a:xfrm>
            <a:custGeom>
              <a:avLst/>
              <a:gdLst/>
              <a:ahLst/>
              <a:cxnLst/>
              <a:rect l="l" t="t" r="r" b="b"/>
              <a:pathLst>
                <a:path w="17674" h="17484" extrusionOk="0">
                  <a:moveTo>
                    <a:pt x="5184" y="1"/>
                  </a:moveTo>
                  <a:cubicBezTo>
                    <a:pt x="4994" y="1"/>
                    <a:pt x="4844" y="22"/>
                    <a:pt x="4742" y="68"/>
                  </a:cubicBezTo>
                  <a:cubicBezTo>
                    <a:pt x="4742" y="68"/>
                    <a:pt x="1" y="16641"/>
                    <a:pt x="291" y="17451"/>
                  </a:cubicBezTo>
                  <a:cubicBezTo>
                    <a:pt x="299" y="17473"/>
                    <a:pt x="319" y="17483"/>
                    <a:pt x="350" y="17483"/>
                  </a:cubicBezTo>
                  <a:cubicBezTo>
                    <a:pt x="1492" y="17483"/>
                    <a:pt x="17674" y="3867"/>
                    <a:pt x="17674" y="3867"/>
                  </a:cubicBezTo>
                  <a:cubicBezTo>
                    <a:pt x="17674" y="3867"/>
                    <a:pt x="7742" y="1"/>
                    <a:pt x="51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
            <p:cNvSpPr/>
            <p:nvPr/>
          </p:nvSpPr>
          <p:spPr>
            <a:xfrm rot="10800000">
              <a:off x="466212" y="-333347"/>
              <a:ext cx="380556" cy="747445"/>
            </a:xfrm>
            <a:custGeom>
              <a:avLst/>
              <a:gdLst/>
              <a:ahLst/>
              <a:cxnLst/>
              <a:rect l="l" t="t" r="r" b="b"/>
              <a:pathLst>
                <a:path w="7574" h="14876" extrusionOk="0">
                  <a:moveTo>
                    <a:pt x="4041" y="1"/>
                  </a:moveTo>
                  <a:cubicBezTo>
                    <a:pt x="2885" y="1"/>
                    <a:pt x="2126" y="1266"/>
                    <a:pt x="1706" y="2389"/>
                  </a:cubicBezTo>
                  <a:cubicBezTo>
                    <a:pt x="1247" y="3635"/>
                    <a:pt x="1114" y="4965"/>
                    <a:pt x="1186" y="6296"/>
                  </a:cubicBezTo>
                  <a:cubicBezTo>
                    <a:pt x="823" y="6357"/>
                    <a:pt x="472" y="6465"/>
                    <a:pt x="194" y="6707"/>
                  </a:cubicBezTo>
                  <a:cubicBezTo>
                    <a:pt x="1" y="6865"/>
                    <a:pt x="85" y="7143"/>
                    <a:pt x="267" y="7264"/>
                  </a:cubicBezTo>
                  <a:cubicBezTo>
                    <a:pt x="279" y="7276"/>
                    <a:pt x="291" y="7276"/>
                    <a:pt x="291" y="7276"/>
                  </a:cubicBezTo>
                  <a:cubicBezTo>
                    <a:pt x="315" y="7288"/>
                    <a:pt x="339" y="7300"/>
                    <a:pt x="364" y="7300"/>
                  </a:cubicBezTo>
                  <a:cubicBezTo>
                    <a:pt x="586" y="7389"/>
                    <a:pt x="815" y="7419"/>
                    <a:pt x="1051" y="7419"/>
                  </a:cubicBezTo>
                  <a:cubicBezTo>
                    <a:pt x="1136" y="7419"/>
                    <a:pt x="1221" y="7415"/>
                    <a:pt x="1307" y="7409"/>
                  </a:cubicBezTo>
                  <a:cubicBezTo>
                    <a:pt x="1331" y="7590"/>
                    <a:pt x="1356" y="7760"/>
                    <a:pt x="1392" y="7929"/>
                  </a:cubicBezTo>
                  <a:cubicBezTo>
                    <a:pt x="1803" y="10215"/>
                    <a:pt x="2940" y="12236"/>
                    <a:pt x="3472" y="14449"/>
                  </a:cubicBezTo>
                  <a:cubicBezTo>
                    <a:pt x="3540" y="14727"/>
                    <a:pt x="3813" y="14876"/>
                    <a:pt x="4077" y="14876"/>
                  </a:cubicBezTo>
                  <a:cubicBezTo>
                    <a:pt x="4330" y="14876"/>
                    <a:pt x="4574" y="14739"/>
                    <a:pt x="4622" y="14449"/>
                  </a:cubicBezTo>
                  <a:cubicBezTo>
                    <a:pt x="4815" y="13288"/>
                    <a:pt x="4440" y="12211"/>
                    <a:pt x="4126" y="11111"/>
                  </a:cubicBezTo>
                  <a:cubicBezTo>
                    <a:pt x="3775" y="9853"/>
                    <a:pt x="3412" y="8607"/>
                    <a:pt x="3243" y="7324"/>
                  </a:cubicBezTo>
                  <a:cubicBezTo>
                    <a:pt x="3702" y="7324"/>
                    <a:pt x="4150" y="7300"/>
                    <a:pt x="4549" y="7058"/>
                  </a:cubicBezTo>
                  <a:cubicBezTo>
                    <a:pt x="5033" y="6756"/>
                    <a:pt x="4900" y="6078"/>
                    <a:pt x="4392" y="5897"/>
                  </a:cubicBezTo>
                  <a:cubicBezTo>
                    <a:pt x="4215" y="5833"/>
                    <a:pt x="4034" y="5806"/>
                    <a:pt x="3850" y="5806"/>
                  </a:cubicBezTo>
                  <a:cubicBezTo>
                    <a:pt x="3618" y="5806"/>
                    <a:pt x="3382" y="5848"/>
                    <a:pt x="3146" y="5909"/>
                  </a:cubicBezTo>
                  <a:cubicBezTo>
                    <a:pt x="3134" y="5014"/>
                    <a:pt x="3231" y="4131"/>
                    <a:pt x="3497" y="3284"/>
                  </a:cubicBezTo>
                  <a:cubicBezTo>
                    <a:pt x="3657" y="2785"/>
                    <a:pt x="3787" y="2125"/>
                    <a:pt x="4191" y="2125"/>
                  </a:cubicBezTo>
                  <a:cubicBezTo>
                    <a:pt x="4306" y="2125"/>
                    <a:pt x="4443" y="2178"/>
                    <a:pt x="4610" y="2304"/>
                  </a:cubicBezTo>
                  <a:cubicBezTo>
                    <a:pt x="5130" y="2703"/>
                    <a:pt x="5190" y="3296"/>
                    <a:pt x="5360" y="3889"/>
                  </a:cubicBezTo>
                  <a:cubicBezTo>
                    <a:pt x="5463" y="4247"/>
                    <a:pt x="5801" y="4448"/>
                    <a:pt x="6134" y="4448"/>
                  </a:cubicBezTo>
                  <a:cubicBezTo>
                    <a:pt x="6386" y="4448"/>
                    <a:pt x="6634" y="4333"/>
                    <a:pt x="6775" y="4082"/>
                  </a:cubicBezTo>
                  <a:cubicBezTo>
                    <a:pt x="7573" y="2631"/>
                    <a:pt x="6231" y="901"/>
                    <a:pt x="4936" y="236"/>
                  </a:cubicBezTo>
                  <a:cubicBezTo>
                    <a:pt x="4615" y="73"/>
                    <a:pt x="4316" y="1"/>
                    <a:pt x="4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
            <p:cNvSpPr/>
            <p:nvPr/>
          </p:nvSpPr>
          <p:spPr>
            <a:xfrm rot="10800000">
              <a:off x="-162308" y="1484227"/>
              <a:ext cx="373081" cy="357399"/>
            </a:xfrm>
            <a:custGeom>
              <a:avLst/>
              <a:gdLst/>
              <a:ahLst/>
              <a:cxnLst/>
              <a:rect l="l" t="t" r="r" b="b"/>
              <a:pathLst>
                <a:path w="6460" h="6189" extrusionOk="0">
                  <a:moveTo>
                    <a:pt x="4505" y="0"/>
                  </a:moveTo>
                  <a:cubicBezTo>
                    <a:pt x="4274" y="0"/>
                    <a:pt x="4035" y="98"/>
                    <a:pt x="3824" y="332"/>
                  </a:cubicBezTo>
                  <a:cubicBezTo>
                    <a:pt x="3461" y="756"/>
                    <a:pt x="3086" y="1179"/>
                    <a:pt x="2735" y="1602"/>
                  </a:cubicBezTo>
                  <a:cubicBezTo>
                    <a:pt x="2566" y="1457"/>
                    <a:pt x="2409" y="1300"/>
                    <a:pt x="2264" y="1143"/>
                  </a:cubicBezTo>
                  <a:cubicBezTo>
                    <a:pt x="2055" y="934"/>
                    <a:pt x="1822" y="846"/>
                    <a:pt x="1597" y="846"/>
                  </a:cubicBezTo>
                  <a:cubicBezTo>
                    <a:pt x="846" y="846"/>
                    <a:pt x="190" y="1829"/>
                    <a:pt x="860" y="2546"/>
                  </a:cubicBezTo>
                  <a:cubicBezTo>
                    <a:pt x="1066" y="2764"/>
                    <a:pt x="1272" y="2969"/>
                    <a:pt x="1489" y="3175"/>
                  </a:cubicBezTo>
                  <a:cubicBezTo>
                    <a:pt x="1151" y="3635"/>
                    <a:pt x="824" y="4106"/>
                    <a:pt x="522" y="4590"/>
                  </a:cubicBezTo>
                  <a:cubicBezTo>
                    <a:pt x="1" y="5430"/>
                    <a:pt x="734" y="6189"/>
                    <a:pt x="1499" y="6189"/>
                  </a:cubicBezTo>
                  <a:cubicBezTo>
                    <a:pt x="1835" y="6189"/>
                    <a:pt x="2177" y="6042"/>
                    <a:pt x="2421" y="5691"/>
                  </a:cubicBezTo>
                  <a:cubicBezTo>
                    <a:pt x="2663" y="5352"/>
                    <a:pt x="2893" y="5014"/>
                    <a:pt x="3135" y="4663"/>
                  </a:cubicBezTo>
                  <a:cubicBezTo>
                    <a:pt x="3558" y="5026"/>
                    <a:pt x="3993" y="5377"/>
                    <a:pt x="4441" y="5703"/>
                  </a:cubicBezTo>
                  <a:cubicBezTo>
                    <a:pt x="4626" y="5842"/>
                    <a:pt x="4813" y="5902"/>
                    <a:pt x="4989" y="5902"/>
                  </a:cubicBezTo>
                  <a:cubicBezTo>
                    <a:pt x="5841" y="5902"/>
                    <a:pt x="6459" y="4508"/>
                    <a:pt x="5518" y="3877"/>
                  </a:cubicBezTo>
                  <a:cubicBezTo>
                    <a:pt x="5106" y="3598"/>
                    <a:pt x="4707" y="3308"/>
                    <a:pt x="4320" y="3006"/>
                  </a:cubicBezTo>
                  <a:cubicBezTo>
                    <a:pt x="4635" y="2594"/>
                    <a:pt x="4949" y="2183"/>
                    <a:pt x="5276" y="1784"/>
                  </a:cubicBezTo>
                  <a:cubicBezTo>
                    <a:pt x="5913" y="1026"/>
                    <a:pt x="5252" y="0"/>
                    <a:pt x="4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
            <p:cNvSpPr/>
            <p:nvPr/>
          </p:nvSpPr>
          <p:spPr>
            <a:xfrm rot="10800000">
              <a:off x="-334268" y="800293"/>
              <a:ext cx="130537" cy="99535"/>
            </a:xfrm>
            <a:custGeom>
              <a:avLst/>
              <a:gdLst/>
              <a:ahLst/>
              <a:cxnLst/>
              <a:rect l="l" t="t" r="r" b="b"/>
              <a:pathLst>
                <a:path w="2598" h="1981" extrusionOk="0">
                  <a:moveTo>
                    <a:pt x="880" y="1"/>
                  </a:moveTo>
                  <a:cubicBezTo>
                    <a:pt x="772" y="1"/>
                    <a:pt x="661" y="72"/>
                    <a:pt x="674" y="201"/>
                  </a:cubicBezTo>
                  <a:cubicBezTo>
                    <a:pt x="686" y="419"/>
                    <a:pt x="711" y="624"/>
                    <a:pt x="723" y="842"/>
                  </a:cubicBezTo>
                  <a:cubicBezTo>
                    <a:pt x="638" y="848"/>
                    <a:pt x="550" y="851"/>
                    <a:pt x="463" y="851"/>
                  </a:cubicBezTo>
                  <a:cubicBezTo>
                    <a:pt x="375" y="851"/>
                    <a:pt x="287" y="848"/>
                    <a:pt x="203" y="842"/>
                  </a:cubicBezTo>
                  <a:cubicBezTo>
                    <a:pt x="199" y="842"/>
                    <a:pt x="195" y="842"/>
                    <a:pt x="191" y="842"/>
                  </a:cubicBezTo>
                  <a:cubicBezTo>
                    <a:pt x="32" y="842"/>
                    <a:pt x="0" y="1097"/>
                    <a:pt x="154" y="1145"/>
                  </a:cubicBezTo>
                  <a:cubicBezTo>
                    <a:pt x="336" y="1181"/>
                    <a:pt x="541" y="1229"/>
                    <a:pt x="759" y="1253"/>
                  </a:cubicBezTo>
                  <a:cubicBezTo>
                    <a:pt x="771" y="1508"/>
                    <a:pt x="759" y="1749"/>
                    <a:pt x="965" y="1943"/>
                  </a:cubicBezTo>
                  <a:cubicBezTo>
                    <a:pt x="995" y="1968"/>
                    <a:pt x="1029" y="1981"/>
                    <a:pt x="1063" y="1981"/>
                  </a:cubicBezTo>
                  <a:cubicBezTo>
                    <a:pt x="1109" y="1981"/>
                    <a:pt x="1154" y="1956"/>
                    <a:pt x="1182" y="1907"/>
                  </a:cubicBezTo>
                  <a:cubicBezTo>
                    <a:pt x="1328" y="1713"/>
                    <a:pt x="1291" y="1508"/>
                    <a:pt x="1243" y="1290"/>
                  </a:cubicBezTo>
                  <a:cubicBezTo>
                    <a:pt x="1727" y="1290"/>
                    <a:pt x="2211" y="1193"/>
                    <a:pt x="2501" y="878"/>
                  </a:cubicBezTo>
                  <a:cubicBezTo>
                    <a:pt x="2598" y="770"/>
                    <a:pt x="2525" y="612"/>
                    <a:pt x="2380" y="600"/>
                  </a:cubicBezTo>
                  <a:cubicBezTo>
                    <a:pt x="2343" y="596"/>
                    <a:pt x="2307" y="594"/>
                    <a:pt x="2270" y="594"/>
                  </a:cubicBezTo>
                  <a:cubicBezTo>
                    <a:pt x="1970" y="594"/>
                    <a:pt x="1679" y="716"/>
                    <a:pt x="1388" y="770"/>
                  </a:cubicBezTo>
                  <a:cubicBezTo>
                    <a:pt x="1315" y="782"/>
                    <a:pt x="1243" y="794"/>
                    <a:pt x="1158" y="806"/>
                  </a:cubicBezTo>
                  <a:cubicBezTo>
                    <a:pt x="1134" y="588"/>
                    <a:pt x="1098" y="370"/>
                    <a:pt x="1061" y="141"/>
                  </a:cubicBezTo>
                  <a:cubicBezTo>
                    <a:pt x="1045" y="45"/>
                    <a:pt x="964" y="1"/>
                    <a:pt x="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
            <p:cNvSpPr/>
            <p:nvPr/>
          </p:nvSpPr>
          <p:spPr>
            <a:xfrm rot="10800000">
              <a:off x="716030" y="490525"/>
              <a:ext cx="123854" cy="108881"/>
            </a:xfrm>
            <a:custGeom>
              <a:avLst/>
              <a:gdLst/>
              <a:ahLst/>
              <a:cxnLst/>
              <a:rect l="l" t="t" r="r" b="b"/>
              <a:pathLst>
                <a:path w="2465" h="2167" extrusionOk="0">
                  <a:moveTo>
                    <a:pt x="686" y="1"/>
                  </a:moveTo>
                  <a:cubicBezTo>
                    <a:pt x="546" y="1"/>
                    <a:pt x="409" y="151"/>
                    <a:pt x="493" y="319"/>
                  </a:cubicBezTo>
                  <a:cubicBezTo>
                    <a:pt x="565" y="440"/>
                    <a:pt x="614" y="561"/>
                    <a:pt x="662" y="682"/>
                  </a:cubicBezTo>
                  <a:cubicBezTo>
                    <a:pt x="505" y="730"/>
                    <a:pt x="348" y="803"/>
                    <a:pt x="190" y="875"/>
                  </a:cubicBezTo>
                  <a:cubicBezTo>
                    <a:pt x="1" y="970"/>
                    <a:pt x="123" y="1220"/>
                    <a:pt x="293" y="1220"/>
                  </a:cubicBezTo>
                  <a:cubicBezTo>
                    <a:pt x="318" y="1220"/>
                    <a:pt x="345" y="1215"/>
                    <a:pt x="372" y="1202"/>
                  </a:cubicBezTo>
                  <a:cubicBezTo>
                    <a:pt x="517" y="1141"/>
                    <a:pt x="650" y="1081"/>
                    <a:pt x="795" y="1045"/>
                  </a:cubicBezTo>
                  <a:cubicBezTo>
                    <a:pt x="819" y="1129"/>
                    <a:pt x="844" y="1214"/>
                    <a:pt x="856" y="1311"/>
                  </a:cubicBezTo>
                  <a:cubicBezTo>
                    <a:pt x="904" y="1601"/>
                    <a:pt x="916" y="1879"/>
                    <a:pt x="1110" y="2109"/>
                  </a:cubicBezTo>
                  <a:cubicBezTo>
                    <a:pt x="1139" y="2149"/>
                    <a:pt x="1185" y="2166"/>
                    <a:pt x="1233" y="2166"/>
                  </a:cubicBezTo>
                  <a:cubicBezTo>
                    <a:pt x="1303" y="2166"/>
                    <a:pt x="1376" y="2130"/>
                    <a:pt x="1412" y="2073"/>
                  </a:cubicBezTo>
                  <a:cubicBezTo>
                    <a:pt x="1594" y="1746"/>
                    <a:pt x="1497" y="1311"/>
                    <a:pt x="1315" y="899"/>
                  </a:cubicBezTo>
                  <a:cubicBezTo>
                    <a:pt x="1594" y="851"/>
                    <a:pt x="1884" y="815"/>
                    <a:pt x="2186" y="815"/>
                  </a:cubicBezTo>
                  <a:cubicBezTo>
                    <a:pt x="2464" y="815"/>
                    <a:pt x="2452" y="379"/>
                    <a:pt x="2186" y="379"/>
                  </a:cubicBezTo>
                  <a:cubicBezTo>
                    <a:pt x="1823" y="391"/>
                    <a:pt x="1473" y="452"/>
                    <a:pt x="1122" y="537"/>
                  </a:cubicBezTo>
                  <a:cubicBezTo>
                    <a:pt x="1037" y="367"/>
                    <a:pt x="940" y="222"/>
                    <a:pt x="856" y="101"/>
                  </a:cubicBezTo>
                  <a:cubicBezTo>
                    <a:pt x="811" y="30"/>
                    <a:pt x="748" y="1"/>
                    <a:pt x="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5"/>
          <p:cNvSpPr txBox="1">
            <a:spLocks noGrp="1"/>
          </p:cNvSpPr>
          <p:nvPr>
            <p:ph type="title"/>
          </p:nvPr>
        </p:nvSpPr>
        <p:spPr>
          <a:xfrm>
            <a:off x="713225" y="539505"/>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839" name="Google Shape;839;p5"/>
          <p:cNvGrpSpPr/>
          <p:nvPr/>
        </p:nvGrpSpPr>
        <p:grpSpPr>
          <a:xfrm>
            <a:off x="7885918" y="3159263"/>
            <a:ext cx="1492209" cy="2085800"/>
            <a:chOff x="10785070" y="1606652"/>
            <a:chExt cx="1268562" cy="1773188"/>
          </a:xfrm>
        </p:grpSpPr>
        <p:sp>
          <p:nvSpPr>
            <p:cNvPr id="840" name="Google Shape;840;p5"/>
            <p:cNvSpPr/>
            <p:nvPr/>
          </p:nvSpPr>
          <p:spPr>
            <a:xfrm>
              <a:off x="11432072" y="2684051"/>
              <a:ext cx="383866" cy="303880"/>
            </a:xfrm>
            <a:custGeom>
              <a:avLst/>
              <a:gdLst/>
              <a:ahLst/>
              <a:cxnLst/>
              <a:rect l="l" t="t" r="r" b="b"/>
              <a:pathLst>
                <a:path w="11326" h="8966" extrusionOk="0">
                  <a:moveTo>
                    <a:pt x="5714" y="1"/>
                  </a:moveTo>
                  <a:cubicBezTo>
                    <a:pt x="3797" y="1"/>
                    <a:pt x="516" y="775"/>
                    <a:pt x="399" y="863"/>
                  </a:cubicBezTo>
                  <a:cubicBezTo>
                    <a:pt x="399" y="863"/>
                    <a:pt x="1" y="1660"/>
                    <a:pt x="653" y="2167"/>
                  </a:cubicBezTo>
                  <a:cubicBezTo>
                    <a:pt x="773" y="2255"/>
                    <a:pt x="1008" y="2291"/>
                    <a:pt x="1316" y="2291"/>
                  </a:cubicBezTo>
                  <a:cubicBezTo>
                    <a:pt x="1597" y="2291"/>
                    <a:pt x="1938" y="2261"/>
                    <a:pt x="2307" y="2215"/>
                  </a:cubicBezTo>
                  <a:cubicBezTo>
                    <a:pt x="2379" y="2674"/>
                    <a:pt x="2488" y="3350"/>
                    <a:pt x="2657" y="4328"/>
                  </a:cubicBezTo>
                  <a:cubicBezTo>
                    <a:pt x="3115" y="6839"/>
                    <a:pt x="1956" y="8855"/>
                    <a:pt x="1956" y="8855"/>
                  </a:cubicBezTo>
                  <a:cubicBezTo>
                    <a:pt x="1956" y="8855"/>
                    <a:pt x="2164" y="8966"/>
                    <a:pt x="2499" y="8966"/>
                  </a:cubicBezTo>
                  <a:cubicBezTo>
                    <a:pt x="2881" y="8966"/>
                    <a:pt x="3428" y="8821"/>
                    <a:pt x="4021" y="8203"/>
                  </a:cubicBezTo>
                  <a:cubicBezTo>
                    <a:pt x="4830" y="7346"/>
                    <a:pt x="4262" y="3797"/>
                    <a:pt x="3900" y="1962"/>
                  </a:cubicBezTo>
                  <a:cubicBezTo>
                    <a:pt x="4701" y="1815"/>
                    <a:pt x="5430" y="1685"/>
                    <a:pt x="5820" y="1685"/>
                  </a:cubicBezTo>
                  <a:cubicBezTo>
                    <a:pt x="5913" y="1685"/>
                    <a:pt x="5986" y="1692"/>
                    <a:pt x="6037" y="1708"/>
                  </a:cubicBezTo>
                  <a:cubicBezTo>
                    <a:pt x="6641" y="1913"/>
                    <a:pt x="7136" y="7298"/>
                    <a:pt x="8295" y="7805"/>
                  </a:cubicBezTo>
                  <a:cubicBezTo>
                    <a:pt x="8459" y="7875"/>
                    <a:pt x="8638" y="7906"/>
                    <a:pt x="8823" y="7906"/>
                  </a:cubicBezTo>
                  <a:cubicBezTo>
                    <a:pt x="9950" y="7906"/>
                    <a:pt x="11325" y="6769"/>
                    <a:pt x="11108" y="6344"/>
                  </a:cubicBezTo>
                  <a:cubicBezTo>
                    <a:pt x="11038" y="6192"/>
                    <a:pt x="10922" y="6143"/>
                    <a:pt x="10768" y="6143"/>
                  </a:cubicBezTo>
                  <a:cubicBezTo>
                    <a:pt x="10628" y="6143"/>
                    <a:pt x="10458" y="6183"/>
                    <a:pt x="10262" y="6223"/>
                  </a:cubicBezTo>
                  <a:cubicBezTo>
                    <a:pt x="10068" y="6259"/>
                    <a:pt x="9847" y="6296"/>
                    <a:pt x="9608" y="6296"/>
                  </a:cubicBezTo>
                  <a:cubicBezTo>
                    <a:pt x="9447" y="6296"/>
                    <a:pt x="9278" y="6279"/>
                    <a:pt x="9103" y="6235"/>
                  </a:cubicBezTo>
                  <a:cubicBezTo>
                    <a:pt x="8089" y="5994"/>
                    <a:pt x="8041" y="706"/>
                    <a:pt x="6786" y="151"/>
                  </a:cubicBezTo>
                  <a:cubicBezTo>
                    <a:pt x="6545" y="44"/>
                    <a:pt x="6168" y="1"/>
                    <a:pt x="57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
            <p:cNvSpPr/>
            <p:nvPr/>
          </p:nvSpPr>
          <p:spPr>
            <a:xfrm>
              <a:off x="10785070" y="2805192"/>
              <a:ext cx="564276" cy="574647"/>
            </a:xfrm>
            <a:custGeom>
              <a:avLst/>
              <a:gdLst/>
              <a:ahLst/>
              <a:cxnLst/>
              <a:rect l="l" t="t" r="r" b="b"/>
              <a:pathLst>
                <a:path w="16649" h="16955" extrusionOk="0">
                  <a:moveTo>
                    <a:pt x="6143" y="800"/>
                  </a:moveTo>
                  <a:cubicBezTo>
                    <a:pt x="6238" y="800"/>
                    <a:pt x="6339" y="802"/>
                    <a:pt x="6447" y="806"/>
                  </a:cubicBezTo>
                  <a:cubicBezTo>
                    <a:pt x="7582" y="854"/>
                    <a:pt x="9031" y="1132"/>
                    <a:pt x="10528" y="1603"/>
                  </a:cubicBezTo>
                  <a:cubicBezTo>
                    <a:pt x="10950" y="1735"/>
                    <a:pt x="11361" y="1880"/>
                    <a:pt x="11759" y="2025"/>
                  </a:cubicBezTo>
                  <a:cubicBezTo>
                    <a:pt x="14596" y="3100"/>
                    <a:pt x="15598" y="4174"/>
                    <a:pt x="15514" y="4428"/>
                  </a:cubicBezTo>
                  <a:lnTo>
                    <a:pt x="15489" y="4452"/>
                  </a:lnTo>
                  <a:cubicBezTo>
                    <a:pt x="15417" y="4536"/>
                    <a:pt x="15163" y="4669"/>
                    <a:pt x="14536" y="4705"/>
                  </a:cubicBezTo>
                  <a:lnTo>
                    <a:pt x="13932" y="4705"/>
                  </a:lnTo>
                  <a:cubicBezTo>
                    <a:pt x="13884" y="4705"/>
                    <a:pt x="13823" y="4693"/>
                    <a:pt x="13775" y="4693"/>
                  </a:cubicBezTo>
                  <a:cubicBezTo>
                    <a:pt x="13691" y="4693"/>
                    <a:pt x="13594" y="4681"/>
                    <a:pt x="13497" y="4681"/>
                  </a:cubicBezTo>
                  <a:cubicBezTo>
                    <a:pt x="13449" y="4669"/>
                    <a:pt x="13389" y="4669"/>
                    <a:pt x="13340" y="4657"/>
                  </a:cubicBezTo>
                  <a:cubicBezTo>
                    <a:pt x="13244" y="4657"/>
                    <a:pt x="13135" y="4645"/>
                    <a:pt x="13039" y="4633"/>
                  </a:cubicBezTo>
                  <a:cubicBezTo>
                    <a:pt x="12990" y="4621"/>
                    <a:pt x="12942" y="4621"/>
                    <a:pt x="12894" y="4609"/>
                  </a:cubicBezTo>
                  <a:cubicBezTo>
                    <a:pt x="12785" y="4597"/>
                    <a:pt x="12664" y="4585"/>
                    <a:pt x="12544" y="4560"/>
                  </a:cubicBezTo>
                  <a:cubicBezTo>
                    <a:pt x="12507" y="4560"/>
                    <a:pt x="12471" y="4548"/>
                    <a:pt x="12435" y="4536"/>
                  </a:cubicBezTo>
                  <a:cubicBezTo>
                    <a:pt x="12302" y="4524"/>
                    <a:pt x="12157" y="4500"/>
                    <a:pt x="12025" y="4464"/>
                  </a:cubicBezTo>
                  <a:cubicBezTo>
                    <a:pt x="11988" y="4464"/>
                    <a:pt x="11964" y="4452"/>
                    <a:pt x="11928" y="4452"/>
                  </a:cubicBezTo>
                  <a:cubicBezTo>
                    <a:pt x="11783" y="4428"/>
                    <a:pt x="11638" y="4391"/>
                    <a:pt x="11493" y="4355"/>
                  </a:cubicBezTo>
                  <a:cubicBezTo>
                    <a:pt x="11457" y="4355"/>
                    <a:pt x="11421" y="4343"/>
                    <a:pt x="11385" y="4331"/>
                  </a:cubicBezTo>
                  <a:cubicBezTo>
                    <a:pt x="11240" y="4295"/>
                    <a:pt x="11095" y="4271"/>
                    <a:pt x="10962" y="4234"/>
                  </a:cubicBezTo>
                  <a:cubicBezTo>
                    <a:pt x="10890" y="4210"/>
                    <a:pt x="10817" y="4198"/>
                    <a:pt x="10745" y="4174"/>
                  </a:cubicBezTo>
                  <a:cubicBezTo>
                    <a:pt x="10636" y="4150"/>
                    <a:pt x="10515" y="4114"/>
                    <a:pt x="10407" y="4077"/>
                  </a:cubicBezTo>
                  <a:cubicBezTo>
                    <a:pt x="10214" y="4029"/>
                    <a:pt x="10008" y="3969"/>
                    <a:pt x="9815" y="3908"/>
                  </a:cubicBezTo>
                  <a:cubicBezTo>
                    <a:pt x="9393" y="3776"/>
                    <a:pt x="8982" y="3631"/>
                    <a:pt x="8584" y="3486"/>
                  </a:cubicBezTo>
                  <a:cubicBezTo>
                    <a:pt x="5759" y="2411"/>
                    <a:pt x="4745" y="1337"/>
                    <a:pt x="4829" y="1083"/>
                  </a:cubicBezTo>
                  <a:cubicBezTo>
                    <a:pt x="4851" y="1017"/>
                    <a:pt x="5136" y="800"/>
                    <a:pt x="6143" y="800"/>
                  </a:cubicBezTo>
                  <a:close/>
                  <a:moveTo>
                    <a:pt x="4503" y="2073"/>
                  </a:moveTo>
                  <a:lnTo>
                    <a:pt x="4515" y="2085"/>
                  </a:lnTo>
                  <a:cubicBezTo>
                    <a:pt x="4552" y="2134"/>
                    <a:pt x="4600" y="2170"/>
                    <a:pt x="4648" y="2218"/>
                  </a:cubicBezTo>
                  <a:lnTo>
                    <a:pt x="4684" y="2254"/>
                  </a:lnTo>
                  <a:cubicBezTo>
                    <a:pt x="4721" y="2291"/>
                    <a:pt x="4757" y="2327"/>
                    <a:pt x="4793" y="2351"/>
                  </a:cubicBezTo>
                  <a:lnTo>
                    <a:pt x="4853" y="2399"/>
                  </a:lnTo>
                  <a:cubicBezTo>
                    <a:pt x="4890" y="2436"/>
                    <a:pt x="4938" y="2472"/>
                    <a:pt x="4974" y="2496"/>
                  </a:cubicBezTo>
                  <a:lnTo>
                    <a:pt x="5022" y="2532"/>
                  </a:lnTo>
                  <a:cubicBezTo>
                    <a:pt x="5071" y="2580"/>
                    <a:pt x="5131" y="2629"/>
                    <a:pt x="5191" y="2665"/>
                  </a:cubicBezTo>
                  <a:lnTo>
                    <a:pt x="5240" y="2701"/>
                  </a:lnTo>
                  <a:cubicBezTo>
                    <a:pt x="5288" y="2737"/>
                    <a:pt x="5336" y="2762"/>
                    <a:pt x="5385" y="2798"/>
                  </a:cubicBezTo>
                  <a:cubicBezTo>
                    <a:pt x="5409" y="2810"/>
                    <a:pt x="5433" y="2822"/>
                    <a:pt x="5445" y="2846"/>
                  </a:cubicBezTo>
                  <a:cubicBezTo>
                    <a:pt x="5493" y="2870"/>
                    <a:pt x="5554" y="2906"/>
                    <a:pt x="5602" y="2943"/>
                  </a:cubicBezTo>
                  <a:cubicBezTo>
                    <a:pt x="5614" y="2955"/>
                    <a:pt x="5638" y="2967"/>
                    <a:pt x="5650" y="2979"/>
                  </a:cubicBezTo>
                  <a:cubicBezTo>
                    <a:pt x="5723" y="3015"/>
                    <a:pt x="5795" y="3063"/>
                    <a:pt x="5867" y="3100"/>
                  </a:cubicBezTo>
                  <a:lnTo>
                    <a:pt x="5904" y="3124"/>
                  </a:lnTo>
                  <a:cubicBezTo>
                    <a:pt x="5964" y="3160"/>
                    <a:pt x="6024" y="3196"/>
                    <a:pt x="6085" y="3220"/>
                  </a:cubicBezTo>
                  <a:cubicBezTo>
                    <a:pt x="6109" y="3244"/>
                    <a:pt x="6133" y="3257"/>
                    <a:pt x="6157" y="3269"/>
                  </a:cubicBezTo>
                  <a:cubicBezTo>
                    <a:pt x="6218" y="3293"/>
                    <a:pt x="6266" y="3329"/>
                    <a:pt x="6326" y="3353"/>
                  </a:cubicBezTo>
                  <a:cubicBezTo>
                    <a:pt x="6350" y="3365"/>
                    <a:pt x="6375" y="3377"/>
                    <a:pt x="6387" y="3389"/>
                  </a:cubicBezTo>
                  <a:cubicBezTo>
                    <a:pt x="6471" y="3426"/>
                    <a:pt x="6544" y="3474"/>
                    <a:pt x="6628" y="3510"/>
                  </a:cubicBezTo>
                  <a:lnTo>
                    <a:pt x="6664" y="3534"/>
                  </a:lnTo>
                  <a:cubicBezTo>
                    <a:pt x="6725" y="3558"/>
                    <a:pt x="6797" y="3595"/>
                    <a:pt x="6869" y="3631"/>
                  </a:cubicBezTo>
                  <a:cubicBezTo>
                    <a:pt x="6894" y="3643"/>
                    <a:pt x="6918" y="3655"/>
                    <a:pt x="6942" y="3667"/>
                  </a:cubicBezTo>
                  <a:cubicBezTo>
                    <a:pt x="7002" y="3691"/>
                    <a:pt x="7063" y="3715"/>
                    <a:pt x="7123" y="3752"/>
                  </a:cubicBezTo>
                  <a:cubicBezTo>
                    <a:pt x="7147" y="3764"/>
                    <a:pt x="7171" y="3776"/>
                    <a:pt x="7195" y="3776"/>
                  </a:cubicBezTo>
                  <a:cubicBezTo>
                    <a:pt x="7280" y="3824"/>
                    <a:pt x="7364" y="3860"/>
                    <a:pt x="7449" y="3896"/>
                  </a:cubicBezTo>
                  <a:lnTo>
                    <a:pt x="7473" y="3896"/>
                  </a:lnTo>
                  <a:cubicBezTo>
                    <a:pt x="7546" y="3933"/>
                    <a:pt x="7618" y="3969"/>
                    <a:pt x="7703" y="4005"/>
                  </a:cubicBezTo>
                  <a:cubicBezTo>
                    <a:pt x="7727" y="4005"/>
                    <a:pt x="7751" y="4017"/>
                    <a:pt x="7775" y="4029"/>
                  </a:cubicBezTo>
                  <a:cubicBezTo>
                    <a:pt x="7835" y="4053"/>
                    <a:pt x="7908" y="4077"/>
                    <a:pt x="7968" y="4102"/>
                  </a:cubicBezTo>
                  <a:cubicBezTo>
                    <a:pt x="7992" y="4114"/>
                    <a:pt x="8016" y="4126"/>
                    <a:pt x="8041" y="4138"/>
                  </a:cubicBezTo>
                  <a:cubicBezTo>
                    <a:pt x="8125" y="4174"/>
                    <a:pt x="8210" y="4198"/>
                    <a:pt x="8294" y="4234"/>
                  </a:cubicBezTo>
                  <a:cubicBezTo>
                    <a:pt x="8705" y="4391"/>
                    <a:pt x="9139" y="4536"/>
                    <a:pt x="9574" y="4681"/>
                  </a:cubicBezTo>
                  <a:cubicBezTo>
                    <a:pt x="9743" y="4729"/>
                    <a:pt x="9912" y="4778"/>
                    <a:pt x="10081" y="4826"/>
                  </a:cubicBezTo>
                  <a:cubicBezTo>
                    <a:pt x="10129" y="4838"/>
                    <a:pt x="10190" y="4862"/>
                    <a:pt x="10238" y="4874"/>
                  </a:cubicBezTo>
                  <a:cubicBezTo>
                    <a:pt x="10371" y="4910"/>
                    <a:pt x="10503" y="4947"/>
                    <a:pt x="10636" y="4983"/>
                  </a:cubicBezTo>
                  <a:cubicBezTo>
                    <a:pt x="10709" y="4995"/>
                    <a:pt x="10769" y="5007"/>
                    <a:pt x="10829" y="5031"/>
                  </a:cubicBezTo>
                  <a:cubicBezTo>
                    <a:pt x="10950" y="5055"/>
                    <a:pt x="11083" y="5092"/>
                    <a:pt x="11204" y="5116"/>
                  </a:cubicBezTo>
                  <a:cubicBezTo>
                    <a:pt x="11276" y="5128"/>
                    <a:pt x="11348" y="5152"/>
                    <a:pt x="11409" y="5164"/>
                  </a:cubicBezTo>
                  <a:cubicBezTo>
                    <a:pt x="11518" y="5188"/>
                    <a:pt x="11626" y="5212"/>
                    <a:pt x="11735" y="5236"/>
                  </a:cubicBezTo>
                  <a:cubicBezTo>
                    <a:pt x="11783" y="5236"/>
                    <a:pt x="11843" y="5249"/>
                    <a:pt x="11892" y="5261"/>
                  </a:cubicBezTo>
                  <a:cubicBezTo>
                    <a:pt x="12049" y="5297"/>
                    <a:pt x="12194" y="5321"/>
                    <a:pt x="12351" y="5345"/>
                  </a:cubicBezTo>
                  <a:cubicBezTo>
                    <a:pt x="12387" y="5345"/>
                    <a:pt x="12423" y="5357"/>
                    <a:pt x="12471" y="5357"/>
                  </a:cubicBezTo>
                  <a:cubicBezTo>
                    <a:pt x="12592" y="5381"/>
                    <a:pt x="12725" y="5405"/>
                    <a:pt x="12846" y="5418"/>
                  </a:cubicBezTo>
                  <a:cubicBezTo>
                    <a:pt x="12882" y="5418"/>
                    <a:pt x="12906" y="5430"/>
                    <a:pt x="12942" y="5430"/>
                  </a:cubicBezTo>
                  <a:cubicBezTo>
                    <a:pt x="13099" y="5454"/>
                    <a:pt x="13256" y="5466"/>
                    <a:pt x="13401" y="5478"/>
                  </a:cubicBezTo>
                  <a:lnTo>
                    <a:pt x="13413" y="5478"/>
                  </a:lnTo>
                  <a:cubicBezTo>
                    <a:pt x="13546" y="5490"/>
                    <a:pt x="13679" y="5502"/>
                    <a:pt x="13799" y="5502"/>
                  </a:cubicBezTo>
                  <a:lnTo>
                    <a:pt x="13872" y="5502"/>
                  </a:lnTo>
                  <a:cubicBezTo>
                    <a:pt x="13932" y="5514"/>
                    <a:pt x="13992" y="5514"/>
                    <a:pt x="14041" y="5514"/>
                  </a:cubicBezTo>
                  <a:lnTo>
                    <a:pt x="14053" y="5514"/>
                  </a:lnTo>
                  <a:cubicBezTo>
                    <a:pt x="14110" y="5516"/>
                    <a:pt x="14167" y="5516"/>
                    <a:pt x="14222" y="5516"/>
                  </a:cubicBezTo>
                  <a:cubicBezTo>
                    <a:pt x="14595" y="5516"/>
                    <a:pt x="14914" y="5482"/>
                    <a:pt x="15188" y="5430"/>
                  </a:cubicBezTo>
                  <a:lnTo>
                    <a:pt x="15188" y="5430"/>
                  </a:lnTo>
                  <a:lnTo>
                    <a:pt x="11831" y="15860"/>
                  </a:lnTo>
                  <a:cubicBezTo>
                    <a:pt x="11810" y="15926"/>
                    <a:pt x="11524" y="16147"/>
                    <a:pt x="10563" y="16147"/>
                  </a:cubicBezTo>
                  <a:cubicBezTo>
                    <a:pt x="10455" y="16147"/>
                    <a:pt x="10339" y="16144"/>
                    <a:pt x="10214" y="16138"/>
                  </a:cubicBezTo>
                  <a:cubicBezTo>
                    <a:pt x="9067" y="16102"/>
                    <a:pt x="7618" y="15812"/>
                    <a:pt x="6121" y="15353"/>
                  </a:cubicBezTo>
                  <a:cubicBezTo>
                    <a:pt x="5698" y="15221"/>
                    <a:pt x="5288" y="15076"/>
                    <a:pt x="4890" y="14919"/>
                  </a:cubicBezTo>
                  <a:cubicBezTo>
                    <a:pt x="2065" y="13856"/>
                    <a:pt x="1050" y="12770"/>
                    <a:pt x="1135" y="12528"/>
                  </a:cubicBezTo>
                  <a:lnTo>
                    <a:pt x="4503" y="2073"/>
                  </a:lnTo>
                  <a:close/>
                  <a:moveTo>
                    <a:pt x="6110" y="1"/>
                  </a:moveTo>
                  <a:cubicBezTo>
                    <a:pt x="4929" y="1"/>
                    <a:pt x="4232" y="281"/>
                    <a:pt x="4057" y="842"/>
                  </a:cubicBezTo>
                  <a:lnTo>
                    <a:pt x="4057" y="854"/>
                  </a:lnTo>
                  <a:lnTo>
                    <a:pt x="362" y="12287"/>
                  </a:lnTo>
                  <a:cubicBezTo>
                    <a:pt x="0" y="13458"/>
                    <a:pt x="2318" y="14810"/>
                    <a:pt x="4600" y="15679"/>
                  </a:cubicBezTo>
                  <a:cubicBezTo>
                    <a:pt x="5010" y="15836"/>
                    <a:pt x="5445" y="15981"/>
                    <a:pt x="5880" y="16114"/>
                  </a:cubicBezTo>
                  <a:cubicBezTo>
                    <a:pt x="7449" y="16609"/>
                    <a:pt x="8970" y="16899"/>
                    <a:pt x="10177" y="16947"/>
                  </a:cubicBezTo>
                  <a:cubicBezTo>
                    <a:pt x="10300" y="16952"/>
                    <a:pt x="10417" y="16955"/>
                    <a:pt x="10530" y="16955"/>
                  </a:cubicBezTo>
                  <a:cubicBezTo>
                    <a:pt x="11725" y="16955"/>
                    <a:pt x="12416" y="16664"/>
                    <a:pt x="12592" y="16102"/>
                  </a:cubicBezTo>
                  <a:lnTo>
                    <a:pt x="16286" y="4669"/>
                  </a:lnTo>
                  <a:lnTo>
                    <a:pt x="16286" y="4657"/>
                  </a:lnTo>
                  <a:cubicBezTo>
                    <a:pt x="16648" y="3486"/>
                    <a:pt x="14343" y="2146"/>
                    <a:pt x="12049" y="1277"/>
                  </a:cubicBezTo>
                  <a:cubicBezTo>
                    <a:pt x="11638" y="1120"/>
                    <a:pt x="11204" y="975"/>
                    <a:pt x="10769" y="830"/>
                  </a:cubicBezTo>
                  <a:cubicBezTo>
                    <a:pt x="9212" y="347"/>
                    <a:pt x="7678" y="57"/>
                    <a:pt x="6471" y="9"/>
                  </a:cubicBezTo>
                  <a:cubicBezTo>
                    <a:pt x="6346" y="4"/>
                    <a:pt x="6226" y="1"/>
                    <a:pt x="61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
            <p:cNvSpPr/>
            <p:nvPr/>
          </p:nvSpPr>
          <p:spPr>
            <a:xfrm>
              <a:off x="11246719" y="3265460"/>
              <a:ext cx="24606" cy="23521"/>
            </a:xfrm>
            <a:custGeom>
              <a:avLst/>
              <a:gdLst/>
              <a:ahLst/>
              <a:cxnLst/>
              <a:rect l="l" t="t" r="r" b="b"/>
              <a:pathLst>
                <a:path w="726" h="694" extrusionOk="0">
                  <a:moveTo>
                    <a:pt x="223" y="0"/>
                  </a:moveTo>
                  <a:cubicBezTo>
                    <a:pt x="170" y="0"/>
                    <a:pt x="115" y="18"/>
                    <a:pt x="73" y="55"/>
                  </a:cubicBezTo>
                  <a:cubicBezTo>
                    <a:pt x="1" y="139"/>
                    <a:pt x="1" y="260"/>
                    <a:pt x="73" y="344"/>
                  </a:cubicBezTo>
                  <a:cubicBezTo>
                    <a:pt x="170" y="429"/>
                    <a:pt x="266" y="525"/>
                    <a:pt x="351" y="622"/>
                  </a:cubicBezTo>
                  <a:cubicBezTo>
                    <a:pt x="375" y="646"/>
                    <a:pt x="399" y="670"/>
                    <a:pt x="423" y="682"/>
                  </a:cubicBezTo>
                  <a:cubicBezTo>
                    <a:pt x="446" y="690"/>
                    <a:pt x="470" y="694"/>
                    <a:pt x="495" y="694"/>
                  </a:cubicBezTo>
                  <a:cubicBezTo>
                    <a:pt x="547" y="694"/>
                    <a:pt x="599" y="675"/>
                    <a:pt x="641" y="634"/>
                  </a:cubicBezTo>
                  <a:cubicBezTo>
                    <a:pt x="713" y="562"/>
                    <a:pt x="725" y="429"/>
                    <a:pt x="653" y="356"/>
                  </a:cubicBezTo>
                  <a:cubicBezTo>
                    <a:pt x="556" y="248"/>
                    <a:pt x="459" y="151"/>
                    <a:pt x="363" y="55"/>
                  </a:cubicBezTo>
                  <a:cubicBezTo>
                    <a:pt x="327" y="18"/>
                    <a:pt x="275" y="0"/>
                    <a:pt x="223" y="0"/>
                  </a:cubicBezTo>
                  <a:close/>
                </a:path>
              </a:pathLst>
            </a:custGeom>
            <a:solidFill>
              <a:srgbClr val="EE2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
            <p:cNvSpPr/>
            <p:nvPr/>
          </p:nvSpPr>
          <p:spPr>
            <a:xfrm>
              <a:off x="10841940" y="3200333"/>
              <a:ext cx="335536" cy="124792"/>
            </a:xfrm>
            <a:custGeom>
              <a:avLst/>
              <a:gdLst/>
              <a:ahLst/>
              <a:cxnLst/>
              <a:rect l="l" t="t" r="r" b="b"/>
              <a:pathLst>
                <a:path w="9900" h="3682" extrusionOk="0">
                  <a:moveTo>
                    <a:pt x="1787" y="0"/>
                  </a:moveTo>
                  <a:cubicBezTo>
                    <a:pt x="1678" y="12"/>
                    <a:pt x="1594" y="97"/>
                    <a:pt x="1594" y="217"/>
                  </a:cubicBezTo>
                  <a:cubicBezTo>
                    <a:pt x="1594" y="290"/>
                    <a:pt x="1654" y="362"/>
                    <a:pt x="1727" y="399"/>
                  </a:cubicBezTo>
                  <a:cubicBezTo>
                    <a:pt x="1751" y="399"/>
                    <a:pt x="1775" y="411"/>
                    <a:pt x="1799" y="411"/>
                  </a:cubicBezTo>
                  <a:cubicBezTo>
                    <a:pt x="1932" y="405"/>
                    <a:pt x="2062" y="402"/>
                    <a:pt x="2191" y="402"/>
                  </a:cubicBezTo>
                  <a:cubicBezTo>
                    <a:pt x="2321" y="402"/>
                    <a:pt x="2451" y="405"/>
                    <a:pt x="2584" y="411"/>
                  </a:cubicBezTo>
                  <a:cubicBezTo>
                    <a:pt x="2591" y="411"/>
                    <a:pt x="2598" y="412"/>
                    <a:pt x="2604" y="412"/>
                  </a:cubicBezTo>
                  <a:cubicBezTo>
                    <a:pt x="2704" y="412"/>
                    <a:pt x="2789" y="331"/>
                    <a:pt x="2789" y="229"/>
                  </a:cubicBezTo>
                  <a:cubicBezTo>
                    <a:pt x="2801" y="109"/>
                    <a:pt x="2717" y="12"/>
                    <a:pt x="2608" y="12"/>
                  </a:cubicBezTo>
                  <a:cubicBezTo>
                    <a:pt x="2330" y="0"/>
                    <a:pt x="2065" y="0"/>
                    <a:pt x="1787" y="0"/>
                  </a:cubicBezTo>
                  <a:close/>
                  <a:moveTo>
                    <a:pt x="999" y="59"/>
                  </a:moveTo>
                  <a:cubicBezTo>
                    <a:pt x="992" y="59"/>
                    <a:pt x="985" y="60"/>
                    <a:pt x="978" y="60"/>
                  </a:cubicBezTo>
                  <a:cubicBezTo>
                    <a:pt x="700" y="97"/>
                    <a:pt x="435" y="145"/>
                    <a:pt x="169" y="205"/>
                  </a:cubicBezTo>
                  <a:cubicBezTo>
                    <a:pt x="61" y="229"/>
                    <a:pt x="0" y="326"/>
                    <a:pt x="24" y="435"/>
                  </a:cubicBezTo>
                  <a:cubicBezTo>
                    <a:pt x="36" y="507"/>
                    <a:pt x="85" y="568"/>
                    <a:pt x="145" y="592"/>
                  </a:cubicBezTo>
                  <a:cubicBezTo>
                    <a:pt x="163" y="598"/>
                    <a:pt x="181" y="601"/>
                    <a:pt x="199" y="601"/>
                  </a:cubicBezTo>
                  <a:cubicBezTo>
                    <a:pt x="218" y="601"/>
                    <a:pt x="236" y="598"/>
                    <a:pt x="254" y="592"/>
                  </a:cubicBezTo>
                  <a:cubicBezTo>
                    <a:pt x="507" y="543"/>
                    <a:pt x="761" y="495"/>
                    <a:pt x="1026" y="471"/>
                  </a:cubicBezTo>
                  <a:cubicBezTo>
                    <a:pt x="1135" y="447"/>
                    <a:pt x="1220" y="350"/>
                    <a:pt x="1207" y="242"/>
                  </a:cubicBezTo>
                  <a:cubicBezTo>
                    <a:pt x="1185" y="140"/>
                    <a:pt x="1099" y="59"/>
                    <a:pt x="999" y="59"/>
                  </a:cubicBezTo>
                  <a:close/>
                  <a:moveTo>
                    <a:pt x="3379" y="93"/>
                  </a:moveTo>
                  <a:cubicBezTo>
                    <a:pt x="3284" y="93"/>
                    <a:pt x="3198" y="170"/>
                    <a:pt x="3187" y="266"/>
                  </a:cubicBezTo>
                  <a:cubicBezTo>
                    <a:pt x="3175" y="362"/>
                    <a:pt x="3224" y="447"/>
                    <a:pt x="3308" y="483"/>
                  </a:cubicBezTo>
                  <a:lnTo>
                    <a:pt x="3356" y="495"/>
                  </a:lnTo>
                  <a:cubicBezTo>
                    <a:pt x="3610" y="519"/>
                    <a:pt x="3876" y="568"/>
                    <a:pt x="4129" y="628"/>
                  </a:cubicBezTo>
                  <a:cubicBezTo>
                    <a:pt x="4143" y="631"/>
                    <a:pt x="4157" y="633"/>
                    <a:pt x="4171" y="633"/>
                  </a:cubicBezTo>
                  <a:cubicBezTo>
                    <a:pt x="4265" y="633"/>
                    <a:pt x="4350" y="565"/>
                    <a:pt x="4371" y="471"/>
                  </a:cubicBezTo>
                  <a:cubicBezTo>
                    <a:pt x="4395" y="362"/>
                    <a:pt x="4322" y="266"/>
                    <a:pt x="4214" y="242"/>
                  </a:cubicBezTo>
                  <a:cubicBezTo>
                    <a:pt x="3948" y="181"/>
                    <a:pt x="3682" y="133"/>
                    <a:pt x="3417" y="97"/>
                  </a:cubicBezTo>
                  <a:cubicBezTo>
                    <a:pt x="3404" y="94"/>
                    <a:pt x="3392" y="93"/>
                    <a:pt x="3379" y="93"/>
                  </a:cubicBezTo>
                  <a:close/>
                  <a:moveTo>
                    <a:pt x="4935" y="436"/>
                  </a:moveTo>
                  <a:cubicBezTo>
                    <a:pt x="4850" y="436"/>
                    <a:pt x="4774" y="492"/>
                    <a:pt x="4745" y="580"/>
                  </a:cubicBezTo>
                  <a:cubicBezTo>
                    <a:pt x="4709" y="676"/>
                    <a:pt x="4769" y="785"/>
                    <a:pt x="4866" y="821"/>
                  </a:cubicBezTo>
                  <a:lnTo>
                    <a:pt x="4878" y="833"/>
                  </a:lnTo>
                  <a:cubicBezTo>
                    <a:pt x="5083" y="893"/>
                    <a:pt x="5288" y="966"/>
                    <a:pt x="5481" y="1038"/>
                  </a:cubicBezTo>
                  <a:lnTo>
                    <a:pt x="5614" y="1087"/>
                  </a:lnTo>
                  <a:cubicBezTo>
                    <a:pt x="5639" y="1095"/>
                    <a:pt x="5663" y="1099"/>
                    <a:pt x="5687" y="1099"/>
                  </a:cubicBezTo>
                  <a:cubicBezTo>
                    <a:pt x="5769" y="1099"/>
                    <a:pt x="5842" y="1053"/>
                    <a:pt x="5880" y="978"/>
                  </a:cubicBezTo>
                  <a:cubicBezTo>
                    <a:pt x="5916" y="869"/>
                    <a:pt x="5868" y="749"/>
                    <a:pt x="5759" y="712"/>
                  </a:cubicBezTo>
                  <a:lnTo>
                    <a:pt x="5626" y="664"/>
                  </a:lnTo>
                  <a:cubicBezTo>
                    <a:pt x="5421" y="580"/>
                    <a:pt x="5204" y="507"/>
                    <a:pt x="4998" y="447"/>
                  </a:cubicBezTo>
                  <a:cubicBezTo>
                    <a:pt x="4977" y="440"/>
                    <a:pt x="4955" y="436"/>
                    <a:pt x="4935" y="436"/>
                  </a:cubicBezTo>
                  <a:close/>
                  <a:moveTo>
                    <a:pt x="6419" y="1017"/>
                  </a:moveTo>
                  <a:cubicBezTo>
                    <a:pt x="6347" y="1017"/>
                    <a:pt x="6276" y="1058"/>
                    <a:pt x="6242" y="1135"/>
                  </a:cubicBezTo>
                  <a:cubicBezTo>
                    <a:pt x="6194" y="1232"/>
                    <a:pt x="6230" y="1352"/>
                    <a:pt x="6326" y="1401"/>
                  </a:cubicBezTo>
                  <a:cubicBezTo>
                    <a:pt x="6568" y="1509"/>
                    <a:pt x="6797" y="1630"/>
                    <a:pt x="7027" y="1763"/>
                  </a:cubicBezTo>
                  <a:lnTo>
                    <a:pt x="7051" y="1775"/>
                  </a:lnTo>
                  <a:cubicBezTo>
                    <a:pt x="7076" y="1784"/>
                    <a:pt x="7101" y="1789"/>
                    <a:pt x="7126" y="1789"/>
                  </a:cubicBezTo>
                  <a:cubicBezTo>
                    <a:pt x="7195" y="1789"/>
                    <a:pt x="7260" y="1753"/>
                    <a:pt x="7304" y="1690"/>
                  </a:cubicBezTo>
                  <a:cubicBezTo>
                    <a:pt x="7353" y="1594"/>
                    <a:pt x="7316" y="1473"/>
                    <a:pt x="7220" y="1413"/>
                  </a:cubicBezTo>
                  <a:cubicBezTo>
                    <a:pt x="6990" y="1280"/>
                    <a:pt x="6749" y="1159"/>
                    <a:pt x="6507" y="1038"/>
                  </a:cubicBezTo>
                  <a:cubicBezTo>
                    <a:pt x="6479" y="1024"/>
                    <a:pt x="6449" y="1017"/>
                    <a:pt x="6419" y="1017"/>
                  </a:cubicBezTo>
                  <a:close/>
                  <a:moveTo>
                    <a:pt x="7801" y="1802"/>
                  </a:moveTo>
                  <a:cubicBezTo>
                    <a:pt x="7736" y="1802"/>
                    <a:pt x="7668" y="1834"/>
                    <a:pt x="7630" y="1896"/>
                  </a:cubicBezTo>
                  <a:cubicBezTo>
                    <a:pt x="7570" y="1992"/>
                    <a:pt x="7606" y="2113"/>
                    <a:pt x="7691" y="2173"/>
                  </a:cubicBezTo>
                  <a:cubicBezTo>
                    <a:pt x="7908" y="2318"/>
                    <a:pt x="8125" y="2463"/>
                    <a:pt x="8330" y="2620"/>
                  </a:cubicBezTo>
                  <a:lnTo>
                    <a:pt x="8391" y="2644"/>
                  </a:lnTo>
                  <a:cubicBezTo>
                    <a:pt x="8413" y="2655"/>
                    <a:pt x="8438" y="2661"/>
                    <a:pt x="8463" y="2661"/>
                  </a:cubicBezTo>
                  <a:cubicBezTo>
                    <a:pt x="8520" y="2661"/>
                    <a:pt x="8578" y="2634"/>
                    <a:pt x="8620" y="2584"/>
                  </a:cubicBezTo>
                  <a:cubicBezTo>
                    <a:pt x="8681" y="2487"/>
                    <a:pt x="8668" y="2366"/>
                    <a:pt x="8572" y="2294"/>
                  </a:cubicBezTo>
                  <a:cubicBezTo>
                    <a:pt x="8355" y="2137"/>
                    <a:pt x="8137" y="1980"/>
                    <a:pt x="7908" y="1835"/>
                  </a:cubicBezTo>
                  <a:cubicBezTo>
                    <a:pt x="7877" y="1813"/>
                    <a:pt x="7839" y="1802"/>
                    <a:pt x="7801" y="1802"/>
                  </a:cubicBezTo>
                  <a:close/>
                  <a:moveTo>
                    <a:pt x="9081" y="2753"/>
                  </a:moveTo>
                  <a:cubicBezTo>
                    <a:pt x="9021" y="2753"/>
                    <a:pt x="8962" y="2778"/>
                    <a:pt x="8922" y="2825"/>
                  </a:cubicBezTo>
                  <a:cubicBezTo>
                    <a:pt x="8862" y="2910"/>
                    <a:pt x="8862" y="3042"/>
                    <a:pt x="8958" y="3103"/>
                  </a:cubicBezTo>
                  <a:cubicBezTo>
                    <a:pt x="9151" y="3272"/>
                    <a:pt x="9345" y="3441"/>
                    <a:pt x="9538" y="3622"/>
                  </a:cubicBezTo>
                  <a:cubicBezTo>
                    <a:pt x="9562" y="3646"/>
                    <a:pt x="9586" y="3658"/>
                    <a:pt x="9610" y="3670"/>
                  </a:cubicBezTo>
                  <a:cubicBezTo>
                    <a:pt x="9632" y="3678"/>
                    <a:pt x="9655" y="3682"/>
                    <a:pt x="9678" y="3682"/>
                  </a:cubicBezTo>
                  <a:cubicBezTo>
                    <a:pt x="9732" y="3682"/>
                    <a:pt x="9785" y="3660"/>
                    <a:pt x="9827" y="3610"/>
                  </a:cubicBezTo>
                  <a:cubicBezTo>
                    <a:pt x="9900" y="3537"/>
                    <a:pt x="9900" y="3405"/>
                    <a:pt x="9815" y="3332"/>
                  </a:cubicBezTo>
                  <a:cubicBezTo>
                    <a:pt x="9622" y="3151"/>
                    <a:pt x="9417" y="2970"/>
                    <a:pt x="9212" y="2801"/>
                  </a:cubicBezTo>
                  <a:cubicBezTo>
                    <a:pt x="9174" y="2769"/>
                    <a:pt x="9127" y="2753"/>
                    <a:pt x="9081" y="275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
            <p:cNvSpPr/>
            <p:nvPr/>
          </p:nvSpPr>
          <p:spPr>
            <a:xfrm>
              <a:off x="11247533" y="3272204"/>
              <a:ext cx="2915" cy="8202"/>
            </a:xfrm>
            <a:custGeom>
              <a:avLst/>
              <a:gdLst/>
              <a:ahLst/>
              <a:cxnLst/>
              <a:rect l="l" t="t" r="r" b="b"/>
              <a:pathLst>
                <a:path w="86" h="242" extrusionOk="0">
                  <a:moveTo>
                    <a:pt x="13" y="242"/>
                  </a:moveTo>
                  <a:cubicBezTo>
                    <a:pt x="61" y="218"/>
                    <a:pt x="85" y="194"/>
                    <a:pt x="85" y="181"/>
                  </a:cubicBezTo>
                  <a:lnTo>
                    <a:pt x="49" y="145"/>
                  </a:lnTo>
                  <a:cubicBezTo>
                    <a:pt x="13" y="97"/>
                    <a:pt x="1" y="49"/>
                    <a:pt x="1" y="0"/>
                  </a:cubicBezTo>
                  <a:cubicBezTo>
                    <a:pt x="1" y="49"/>
                    <a:pt x="13" y="97"/>
                    <a:pt x="49" y="145"/>
                  </a:cubicBezTo>
                  <a:cubicBezTo>
                    <a:pt x="61" y="157"/>
                    <a:pt x="73" y="169"/>
                    <a:pt x="85" y="181"/>
                  </a:cubicBezTo>
                  <a:cubicBezTo>
                    <a:pt x="85" y="194"/>
                    <a:pt x="61" y="218"/>
                    <a:pt x="13" y="242"/>
                  </a:cubicBezTo>
                </a:path>
              </a:pathLst>
            </a:custGeom>
            <a:solidFill>
              <a:srgbClr val="1E1B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
            <p:cNvSpPr/>
            <p:nvPr/>
          </p:nvSpPr>
          <p:spPr>
            <a:xfrm rot="-1150845">
              <a:off x="11718302" y="2316807"/>
              <a:ext cx="271267" cy="435810"/>
            </a:xfrm>
            <a:custGeom>
              <a:avLst/>
              <a:gdLst/>
              <a:ahLst/>
              <a:cxnLst/>
              <a:rect l="l" t="t" r="r" b="b"/>
              <a:pathLst>
                <a:path w="8004" h="12859" extrusionOk="0">
                  <a:moveTo>
                    <a:pt x="4372" y="1"/>
                  </a:moveTo>
                  <a:cubicBezTo>
                    <a:pt x="3444" y="1"/>
                    <a:pt x="2280" y="184"/>
                    <a:pt x="822" y="616"/>
                  </a:cubicBezTo>
                  <a:lnTo>
                    <a:pt x="1365" y="3659"/>
                  </a:lnTo>
                  <a:cubicBezTo>
                    <a:pt x="1365" y="3659"/>
                    <a:pt x="3017" y="2890"/>
                    <a:pt x="4160" y="2890"/>
                  </a:cubicBezTo>
                  <a:cubicBezTo>
                    <a:pt x="4553" y="2890"/>
                    <a:pt x="4886" y="2980"/>
                    <a:pt x="5071" y="3224"/>
                  </a:cubicBezTo>
                  <a:cubicBezTo>
                    <a:pt x="5796" y="4166"/>
                    <a:pt x="3526" y="6182"/>
                    <a:pt x="1848" y="7727"/>
                  </a:cubicBezTo>
                  <a:cubicBezTo>
                    <a:pt x="37" y="9417"/>
                    <a:pt x="1" y="12037"/>
                    <a:pt x="1" y="12037"/>
                  </a:cubicBezTo>
                  <a:lnTo>
                    <a:pt x="7341" y="12858"/>
                  </a:lnTo>
                  <a:lnTo>
                    <a:pt x="7981" y="10045"/>
                  </a:lnTo>
                  <a:lnTo>
                    <a:pt x="3683" y="9792"/>
                  </a:lnTo>
                  <a:cubicBezTo>
                    <a:pt x="3683" y="9792"/>
                    <a:pt x="7522" y="6677"/>
                    <a:pt x="7788" y="4528"/>
                  </a:cubicBezTo>
                  <a:cubicBezTo>
                    <a:pt x="7999" y="2816"/>
                    <a:pt x="8004" y="1"/>
                    <a:pt x="4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
            <p:cNvSpPr/>
            <p:nvPr/>
          </p:nvSpPr>
          <p:spPr>
            <a:xfrm rot="-1150845">
              <a:off x="11704350" y="2319164"/>
              <a:ext cx="243442" cy="186199"/>
            </a:xfrm>
            <a:custGeom>
              <a:avLst/>
              <a:gdLst/>
              <a:ahLst/>
              <a:cxnLst/>
              <a:rect l="l" t="t" r="r" b="b"/>
              <a:pathLst>
                <a:path w="7183" h="5494" extrusionOk="0">
                  <a:moveTo>
                    <a:pt x="3551" y="1"/>
                  </a:moveTo>
                  <a:cubicBezTo>
                    <a:pt x="2623" y="1"/>
                    <a:pt x="1459" y="184"/>
                    <a:pt x="1" y="616"/>
                  </a:cubicBezTo>
                  <a:lnTo>
                    <a:pt x="73" y="1075"/>
                  </a:lnTo>
                  <a:cubicBezTo>
                    <a:pt x="649" y="845"/>
                    <a:pt x="2007" y="585"/>
                    <a:pt x="3270" y="585"/>
                  </a:cubicBezTo>
                  <a:cubicBezTo>
                    <a:pt x="3992" y="585"/>
                    <a:pt x="4683" y="670"/>
                    <a:pt x="5180" y="894"/>
                  </a:cubicBezTo>
                  <a:cubicBezTo>
                    <a:pt x="7063" y="1751"/>
                    <a:pt x="7075" y="3526"/>
                    <a:pt x="6653" y="5494"/>
                  </a:cubicBezTo>
                  <a:cubicBezTo>
                    <a:pt x="6810" y="5156"/>
                    <a:pt x="6930" y="4830"/>
                    <a:pt x="6967" y="4528"/>
                  </a:cubicBezTo>
                  <a:cubicBezTo>
                    <a:pt x="7178" y="2816"/>
                    <a:pt x="7183" y="1"/>
                    <a:pt x="3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
            <p:cNvSpPr/>
            <p:nvPr/>
          </p:nvSpPr>
          <p:spPr>
            <a:xfrm rot="-1150845">
              <a:off x="11864045" y="2624143"/>
              <a:ext cx="164509" cy="31960"/>
            </a:xfrm>
            <a:custGeom>
              <a:avLst/>
              <a:gdLst/>
              <a:ahLst/>
              <a:cxnLst/>
              <a:rect l="l" t="t" r="r" b="b"/>
              <a:pathLst>
                <a:path w="4854" h="943" extrusionOk="0">
                  <a:moveTo>
                    <a:pt x="556" y="1"/>
                  </a:moveTo>
                  <a:lnTo>
                    <a:pt x="0" y="544"/>
                  </a:lnTo>
                  <a:lnTo>
                    <a:pt x="4697" y="942"/>
                  </a:lnTo>
                  <a:lnTo>
                    <a:pt x="4854" y="254"/>
                  </a:lnTo>
                  <a:lnTo>
                    <a:pt x="5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
            <p:cNvSpPr/>
            <p:nvPr/>
          </p:nvSpPr>
          <p:spPr>
            <a:xfrm rot="-1150845">
              <a:off x="11832732" y="2326511"/>
              <a:ext cx="63479" cy="43415"/>
            </a:xfrm>
            <a:custGeom>
              <a:avLst/>
              <a:gdLst/>
              <a:ahLst/>
              <a:cxnLst/>
              <a:rect l="l" t="t" r="r" b="b"/>
              <a:pathLst>
                <a:path w="1873" h="1281" extrusionOk="0">
                  <a:moveTo>
                    <a:pt x="416" y="1"/>
                  </a:moveTo>
                  <a:cubicBezTo>
                    <a:pt x="283" y="1"/>
                    <a:pt x="182" y="41"/>
                    <a:pt x="134" y="128"/>
                  </a:cubicBezTo>
                  <a:cubicBezTo>
                    <a:pt x="1" y="333"/>
                    <a:pt x="266" y="731"/>
                    <a:pt x="701" y="1021"/>
                  </a:cubicBezTo>
                  <a:cubicBezTo>
                    <a:pt x="970" y="1188"/>
                    <a:pt x="1247" y="1281"/>
                    <a:pt x="1452" y="1281"/>
                  </a:cubicBezTo>
                  <a:cubicBezTo>
                    <a:pt x="1588" y="1281"/>
                    <a:pt x="1691" y="1240"/>
                    <a:pt x="1739" y="1154"/>
                  </a:cubicBezTo>
                  <a:cubicBezTo>
                    <a:pt x="1872" y="949"/>
                    <a:pt x="1606" y="550"/>
                    <a:pt x="1160" y="260"/>
                  </a:cubicBezTo>
                  <a:cubicBezTo>
                    <a:pt x="891" y="93"/>
                    <a:pt x="618" y="1"/>
                    <a:pt x="4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
            <p:cNvSpPr/>
            <p:nvPr/>
          </p:nvSpPr>
          <p:spPr>
            <a:xfrm rot="893468">
              <a:off x="11553761" y="1642263"/>
              <a:ext cx="340865" cy="487555"/>
            </a:xfrm>
            <a:custGeom>
              <a:avLst/>
              <a:gdLst/>
              <a:ahLst/>
              <a:cxnLst/>
              <a:rect l="l" t="t" r="r" b="b"/>
              <a:pathLst>
                <a:path w="10057" h="14385" extrusionOk="0">
                  <a:moveTo>
                    <a:pt x="5868" y="1"/>
                  </a:moveTo>
                  <a:cubicBezTo>
                    <a:pt x="5868" y="1"/>
                    <a:pt x="3888" y="2222"/>
                    <a:pt x="4395" y="2584"/>
                  </a:cubicBezTo>
                  <a:cubicBezTo>
                    <a:pt x="4890" y="2959"/>
                    <a:pt x="5530" y="2959"/>
                    <a:pt x="5397" y="3562"/>
                  </a:cubicBezTo>
                  <a:cubicBezTo>
                    <a:pt x="5300" y="3997"/>
                    <a:pt x="4141" y="7583"/>
                    <a:pt x="3489" y="9587"/>
                  </a:cubicBezTo>
                  <a:cubicBezTo>
                    <a:pt x="2113" y="9285"/>
                    <a:pt x="1075" y="9092"/>
                    <a:pt x="1075" y="9092"/>
                  </a:cubicBezTo>
                  <a:cubicBezTo>
                    <a:pt x="0" y="11192"/>
                    <a:pt x="290" y="11929"/>
                    <a:pt x="290" y="11929"/>
                  </a:cubicBezTo>
                  <a:cubicBezTo>
                    <a:pt x="1009" y="12784"/>
                    <a:pt x="7766" y="14384"/>
                    <a:pt x="8843" y="14384"/>
                  </a:cubicBezTo>
                  <a:cubicBezTo>
                    <a:pt x="8905" y="14384"/>
                    <a:pt x="8949" y="14379"/>
                    <a:pt x="8970" y="14367"/>
                  </a:cubicBezTo>
                  <a:cubicBezTo>
                    <a:pt x="9381" y="14174"/>
                    <a:pt x="9864" y="11663"/>
                    <a:pt x="9864" y="11663"/>
                  </a:cubicBezTo>
                  <a:cubicBezTo>
                    <a:pt x="9417" y="11265"/>
                    <a:pt x="8234" y="10830"/>
                    <a:pt x="6870" y="10444"/>
                  </a:cubicBezTo>
                  <a:cubicBezTo>
                    <a:pt x="8029" y="7884"/>
                    <a:pt x="10057" y="2186"/>
                    <a:pt x="10057" y="2186"/>
                  </a:cubicBezTo>
                  <a:cubicBezTo>
                    <a:pt x="10057" y="2186"/>
                    <a:pt x="8584" y="943"/>
                    <a:pt x="5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
            <p:cNvSpPr/>
            <p:nvPr/>
          </p:nvSpPr>
          <p:spPr>
            <a:xfrm>
              <a:off x="11595735" y="3009511"/>
              <a:ext cx="421080" cy="363124"/>
            </a:xfrm>
            <a:custGeom>
              <a:avLst/>
              <a:gdLst/>
              <a:ahLst/>
              <a:cxnLst/>
              <a:rect l="l" t="t" r="r" b="b"/>
              <a:pathLst>
                <a:path w="12424" h="10714" extrusionOk="0">
                  <a:moveTo>
                    <a:pt x="9852" y="2368"/>
                  </a:moveTo>
                  <a:cubicBezTo>
                    <a:pt x="10198" y="2368"/>
                    <a:pt x="10444" y="2668"/>
                    <a:pt x="10444" y="3115"/>
                  </a:cubicBezTo>
                  <a:cubicBezTo>
                    <a:pt x="10456" y="3804"/>
                    <a:pt x="9816" y="3864"/>
                    <a:pt x="9333" y="3973"/>
                  </a:cubicBezTo>
                  <a:cubicBezTo>
                    <a:pt x="9052" y="4047"/>
                    <a:pt x="8815" y="4093"/>
                    <a:pt x="8549" y="4093"/>
                  </a:cubicBezTo>
                  <a:cubicBezTo>
                    <a:pt x="8471" y="4093"/>
                    <a:pt x="8391" y="4089"/>
                    <a:pt x="8307" y="4081"/>
                  </a:cubicBezTo>
                  <a:cubicBezTo>
                    <a:pt x="8621" y="3417"/>
                    <a:pt x="8778" y="2910"/>
                    <a:pt x="9393" y="2524"/>
                  </a:cubicBezTo>
                  <a:cubicBezTo>
                    <a:pt x="9556" y="2416"/>
                    <a:pt x="9712" y="2368"/>
                    <a:pt x="9852" y="2368"/>
                  </a:cubicBezTo>
                  <a:close/>
                  <a:moveTo>
                    <a:pt x="4757" y="4685"/>
                  </a:moveTo>
                  <a:lnTo>
                    <a:pt x="4757" y="4685"/>
                  </a:lnTo>
                  <a:cubicBezTo>
                    <a:pt x="4588" y="5289"/>
                    <a:pt x="4347" y="5892"/>
                    <a:pt x="4045" y="6496"/>
                  </a:cubicBezTo>
                  <a:cubicBezTo>
                    <a:pt x="3742" y="7075"/>
                    <a:pt x="3319" y="7739"/>
                    <a:pt x="2734" y="7739"/>
                  </a:cubicBezTo>
                  <a:cubicBezTo>
                    <a:pt x="2552" y="7739"/>
                    <a:pt x="2353" y="7674"/>
                    <a:pt x="2138" y="7522"/>
                  </a:cubicBezTo>
                  <a:cubicBezTo>
                    <a:pt x="1606" y="7136"/>
                    <a:pt x="1280" y="6158"/>
                    <a:pt x="1812" y="5639"/>
                  </a:cubicBezTo>
                  <a:cubicBezTo>
                    <a:pt x="2524" y="4938"/>
                    <a:pt x="3695" y="4709"/>
                    <a:pt x="4757" y="4685"/>
                  </a:cubicBezTo>
                  <a:close/>
                  <a:moveTo>
                    <a:pt x="5616" y="0"/>
                  </a:moveTo>
                  <a:cubicBezTo>
                    <a:pt x="5127" y="0"/>
                    <a:pt x="4613" y="358"/>
                    <a:pt x="4673" y="991"/>
                  </a:cubicBezTo>
                  <a:cubicBezTo>
                    <a:pt x="4733" y="1763"/>
                    <a:pt x="4757" y="2500"/>
                    <a:pt x="4709" y="3212"/>
                  </a:cubicBezTo>
                  <a:cubicBezTo>
                    <a:pt x="4680" y="3212"/>
                    <a:pt x="4650" y="3212"/>
                    <a:pt x="4621" y="3212"/>
                  </a:cubicBezTo>
                  <a:cubicBezTo>
                    <a:pt x="3585" y="3212"/>
                    <a:pt x="2499" y="3419"/>
                    <a:pt x="1606" y="3912"/>
                  </a:cubicBezTo>
                  <a:cubicBezTo>
                    <a:pt x="568" y="4480"/>
                    <a:pt x="1" y="5433"/>
                    <a:pt x="109" y="6617"/>
                  </a:cubicBezTo>
                  <a:cubicBezTo>
                    <a:pt x="221" y="7869"/>
                    <a:pt x="1431" y="9214"/>
                    <a:pt x="2750" y="9214"/>
                  </a:cubicBezTo>
                  <a:cubicBezTo>
                    <a:pt x="2855" y="9214"/>
                    <a:pt x="2961" y="9206"/>
                    <a:pt x="3067" y="9188"/>
                  </a:cubicBezTo>
                  <a:cubicBezTo>
                    <a:pt x="4480" y="8959"/>
                    <a:pt x="5180" y="7739"/>
                    <a:pt x="5747" y="6544"/>
                  </a:cubicBezTo>
                  <a:cubicBezTo>
                    <a:pt x="5953" y="6097"/>
                    <a:pt x="6110" y="5651"/>
                    <a:pt x="6230" y="5192"/>
                  </a:cubicBezTo>
                  <a:cubicBezTo>
                    <a:pt x="6375" y="5228"/>
                    <a:pt x="6520" y="5252"/>
                    <a:pt x="6677" y="5289"/>
                  </a:cubicBezTo>
                  <a:cubicBezTo>
                    <a:pt x="6653" y="5566"/>
                    <a:pt x="6653" y="5832"/>
                    <a:pt x="6653" y="6085"/>
                  </a:cubicBezTo>
                  <a:cubicBezTo>
                    <a:pt x="6701" y="7558"/>
                    <a:pt x="7051" y="9176"/>
                    <a:pt x="7969" y="10371"/>
                  </a:cubicBezTo>
                  <a:cubicBezTo>
                    <a:pt x="8156" y="10613"/>
                    <a:pt x="8395" y="10714"/>
                    <a:pt x="8631" y="10714"/>
                  </a:cubicBezTo>
                  <a:cubicBezTo>
                    <a:pt x="9279" y="10714"/>
                    <a:pt x="9906" y="9957"/>
                    <a:pt x="9393" y="9285"/>
                  </a:cubicBezTo>
                  <a:cubicBezTo>
                    <a:pt x="8633" y="8307"/>
                    <a:pt x="8343" y="6846"/>
                    <a:pt x="8452" y="5590"/>
                  </a:cubicBezTo>
                  <a:lnTo>
                    <a:pt x="8452" y="5590"/>
                  </a:lnTo>
                  <a:cubicBezTo>
                    <a:pt x="8580" y="5600"/>
                    <a:pt x="8708" y="5605"/>
                    <a:pt x="8838" y="5605"/>
                  </a:cubicBezTo>
                  <a:cubicBezTo>
                    <a:pt x="9198" y="5605"/>
                    <a:pt x="9564" y="5564"/>
                    <a:pt x="9937" y="5458"/>
                  </a:cubicBezTo>
                  <a:cubicBezTo>
                    <a:pt x="11325" y="5083"/>
                    <a:pt x="12424" y="3840"/>
                    <a:pt x="11941" y="2343"/>
                  </a:cubicBezTo>
                  <a:cubicBezTo>
                    <a:pt x="11615" y="1329"/>
                    <a:pt x="10794" y="849"/>
                    <a:pt x="9915" y="849"/>
                  </a:cubicBezTo>
                  <a:cubicBezTo>
                    <a:pt x="9329" y="849"/>
                    <a:pt x="8717" y="1063"/>
                    <a:pt x="8210" y="1474"/>
                  </a:cubicBezTo>
                  <a:cubicBezTo>
                    <a:pt x="7594" y="1969"/>
                    <a:pt x="7184" y="2765"/>
                    <a:pt x="6955" y="3623"/>
                  </a:cubicBezTo>
                  <a:cubicBezTo>
                    <a:pt x="6798" y="3574"/>
                    <a:pt x="6641" y="3538"/>
                    <a:pt x="6496" y="3502"/>
                  </a:cubicBezTo>
                  <a:cubicBezTo>
                    <a:pt x="6556" y="2596"/>
                    <a:pt x="6520" y="1667"/>
                    <a:pt x="6436" y="749"/>
                  </a:cubicBezTo>
                  <a:cubicBezTo>
                    <a:pt x="6392" y="235"/>
                    <a:pt x="6012" y="0"/>
                    <a:pt x="5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
            <p:cNvSpPr/>
            <p:nvPr/>
          </p:nvSpPr>
          <p:spPr>
            <a:xfrm>
              <a:off x="11898522" y="3047131"/>
              <a:ext cx="58532" cy="30808"/>
            </a:xfrm>
            <a:custGeom>
              <a:avLst/>
              <a:gdLst/>
              <a:ahLst/>
              <a:cxnLst/>
              <a:rect l="l" t="t" r="r" b="b"/>
              <a:pathLst>
                <a:path w="1727" h="909" extrusionOk="0">
                  <a:moveTo>
                    <a:pt x="1052" y="0"/>
                  </a:moveTo>
                  <a:cubicBezTo>
                    <a:pt x="967" y="0"/>
                    <a:pt x="877" y="8"/>
                    <a:pt x="785" y="26"/>
                  </a:cubicBezTo>
                  <a:cubicBezTo>
                    <a:pt x="327" y="98"/>
                    <a:pt x="1" y="364"/>
                    <a:pt x="49" y="593"/>
                  </a:cubicBezTo>
                  <a:cubicBezTo>
                    <a:pt x="87" y="785"/>
                    <a:pt x="355" y="908"/>
                    <a:pt x="687" y="908"/>
                  </a:cubicBezTo>
                  <a:cubicBezTo>
                    <a:pt x="773" y="908"/>
                    <a:pt x="863" y="900"/>
                    <a:pt x="954" y="883"/>
                  </a:cubicBezTo>
                  <a:cubicBezTo>
                    <a:pt x="1401" y="810"/>
                    <a:pt x="1727" y="557"/>
                    <a:pt x="1679" y="315"/>
                  </a:cubicBezTo>
                  <a:cubicBezTo>
                    <a:pt x="1650" y="123"/>
                    <a:pt x="1385" y="0"/>
                    <a:pt x="1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
            <p:cNvSpPr/>
            <p:nvPr/>
          </p:nvSpPr>
          <p:spPr>
            <a:xfrm>
              <a:off x="11619052" y="3038353"/>
              <a:ext cx="370750" cy="128724"/>
            </a:xfrm>
            <a:custGeom>
              <a:avLst/>
              <a:gdLst/>
              <a:ahLst/>
              <a:cxnLst/>
              <a:rect l="l" t="t" r="r" b="b"/>
              <a:pathLst>
                <a:path w="10939" h="3798" extrusionOk="0">
                  <a:moveTo>
                    <a:pt x="9221" y="0"/>
                  </a:moveTo>
                  <a:cubicBezTo>
                    <a:pt x="8637" y="0"/>
                    <a:pt x="8029" y="212"/>
                    <a:pt x="7522" y="623"/>
                  </a:cubicBezTo>
                  <a:cubicBezTo>
                    <a:pt x="6906" y="1118"/>
                    <a:pt x="6496" y="1914"/>
                    <a:pt x="6267" y="2772"/>
                  </a:cubicBezTo>
                  <a:cubicBezTo>
                    <a:pt x="6230" y="2759"/>
                    <a:pt x="6194" y="2747"/>
                    <a:pt x="6158" y="2735"/>
                  </a:cubicBezTo>
                  <a:cubicBezTo>
                    <a:pt x="6037" y="2711"/>
                    <a:pt x="5917" y="2675"/>
                    <a:pt x="5808" y="2651"/>
                  </a:cubicBezTo>
                  <a:lnTo>
                    <a:pt x="4021" y="2361"/>
                  </a:lnTo>
                  <a:cubicBezTo>
                    <a:pt x="3992" y="2361"/>
                    <a:pt x="3962" y="2361"/>
                    <a:pt x="3933" y="2361"/>
                  </a:cubicBezTo>
                  <a:cubicBezTo>
                    <a:pt x="2897" y="2361"/>
                    <a:pt x="1811" y="2568"/>
                    <a:pt x="918" y="3061"/>
                  </a:cubicBezTo>
                  <a:cubicBezTo>
                    <a:pt x="556" y="3254"/>
                    <a:pt x="242" y="3508"/>
                    <a:pt x="1" y="3798"/>
                  </a:cubicBezTo>
                  <a:cubicBezTo>
                    <a:pt x="110" y="3697"/>
                    <a:pt x="1423" y="2546"/>
                    <a:pt x="3754" y="2546"/>
                  </a:cubicBezTo>
                  <a:cubicBezTo>
                    <a:pt x="4504" y="2546"/>
                    <a:pt x="5360" y="2665"/>
                    <a:pt x="6315" y="2977"/>
                  </a:cubicBezTo>
                  <a:cubicBezTo>
                    <a:pt x="6315" y="2977"/>
                    <a:pt x="6931" y="1033"/>
                    <a:pt x="8416" y="550"/>
                  </a:cubicBezTo>
                  <a:cubicBezTo>
                    <a:pt x="8834" y="417"/>
                    <a:pt x="9207" y="352"/>
                    <a:pt x="9544" y="352"/>
                  </a:cubicBezTo>
                  <a:cubicBezTo>
                    <a:pt x="10091" y="352"/>
                    <a:pt x="10543" y="523"/>
                    <a:pt x="10939" y="852"/>
                  </a:cubicBezTo>
                  <a:cubicBezTo>
                    <a:pt x="10526" y="278"/>
                    <a:pt x="9890" y="0"/>
                    <a:pt x="9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
            <p:cNvSpPr/>
            <p:nvPr/>
          </p:nvSpPr>
          <p:spPr>
            <a:xfrm>
              <a:off x="11646470" y="3220249"/>
              <a:ext cx="144077" cy="101101"/>
            </a:xfrm>
            <a:custGeom>
              <a:avLst/>
              <a:gdLst/>
              <a:ahLst/>
              <a:cxnLst/>
              <a:rect l="l" t="t" r="r" b="b"/>
              <a:pathLst>
                <a:path w="4251" h="2983" extrusionOk="0">
                  <a:moveTo>
                    <a:pt x="1522" y="2982"/>
                  </a:moveTo>
                  <a:cubicBezTo>
                    <a:pt x="1522" y="2982"/>
                    <a:pt x="1522" y="2982"/>
                    <a:pt x="1522" y="2982"/>
                  </a:cubicBezTo>
                  <a:cubicBezTo>
                    <a:pt x="1522" y="2982"/>
                    <a:pt x="1522" y="2982"/>
                    <a:pt x="1522" y="2982"/>
                  </a:cubicBezTo>
                  <a:close/>
                  <a:moveTo>
                    <a:pt x="1534" y="2982"/>
                  </a:moveTo>
                  <a:cubicBezTo>
                    <a:pt x="1546" y="2982"/>
                    <a:pt x="1558" y="2970"/>
                    <a:pt x="1570" y="2970"/>
                  </a:cubicBezTo>
                  <a:cubicBezTo>
                    <a:pt x="2983" y="2741"/>
                    <a:pt x="3683" y="1521"/>
                    <a:pt x="4250" y="326"/>
                  </a:cubicBezTo>
                  <a:lnTo>
                    <a:pt x="4250" y="326"/>
                  </a:lnTo>
                  <a:lnTo>
                    <a:pt x="4250" y="326"/>
                  </a:lnTo>
                  <a:cubicBezTo>
                    <a:pt x="3683" y="1521"/>
                    <a:pt x="2983" y="2741"/>
                    <a:pt x="1570" y="2970"/>
                  </a:cubicBezTo>
                  <a:cubicBezTo>
                    <a:pt x="1558" y="2970"/>
                    <a:pt x="1546" y="2982"/>
                    <a:pt x="1534" y="2982"/>
                  </a:cubicBezTo>
                  <a:close/>
                  <a:moveTo>
                    <a:pt x="641" y="1304"/>
                  </a:moveTo>
                  <a:cubicBezTo>
                    <a:pt x="641" y="1292"/>
                    <a:pt x="641" y="1292"/>
                    <a:pt x="641" y="1292"/>
                  </a:cubicBezTo>
                  <a:cubicBezTo>
                    <a:pt x="641" y="1292"/>
                    <a:pt x="641" y="1292"/>
                    <a:pt x="641" y="1304"/>
                  </a:cubicBezTo>
                  <a:close/>
                  <a:moveTo>
                    <a:pt x="641" y="1292"/>
                  </a:moveTo>
                  <a:cubicBezTo>
                    <a:pt x="641" y="1292"/>
                    <a:pt x="641" y="1292"/>
                    <a:pt x="629" y="1292"/>
                  </a:cubicBezTo>
                  <a:cubicBezTo>
                    <a:pt x="641" y="1292"/>
                    <a:pt x="641" y="1292"/>
                    <a:pt x="641" y="1292"/>
                  </a:cubicBezTo>
                  <a:close/>
                  <a:moveTo>
                    <a:pt x="629" y="1292"/>
                  </a:moveTo>
                  <a:cubicBezTo>
                    <a:pt x="266" y="1026"/>
                    <a:pt x="1" y="483"/>
                    <a:pt x="49" y="0"/>
                  </a:cubicBezTo>
                  <a:lnTo>
                    <a:pt x="49" y="0"/>
                  </a:lnTo>
                  <a:cubicBezTo>
                    <a:pt x="1" y="483"/>
                    <a:pt x="266" y="1026"/>
                    <a:pt x="629" y="1292"/>
                  </a:cubicBezTo>
                  <a:close/>
                </a:path>
              </a:pathLst>
            </a:custGeom>
            <a:solidFill>
              <a:srgbClr val="1E1B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
            <p:cNvSpPr/>
            <p:nvPr/>
          </p:nvSpPr>
          <p:spPr>
            <a:xfrm>
              <a:off x="11821181" y="3188730"/>
              <a:ext cx="65514" cy="183765"/>
            </a:xfrm>
            <a:custGeom>
              <a:avLst/>
              <a:gdLst/>
              <a:ahLst/>
              <a:cxnLst/>
              <a:rect l="l" t="t" r="r" b="b"/>
              <a:pathLst>
                <a:path w="1933" h="5422" extrusionOk="0">
                  <a:moveTo>
                    <a:pt x="25" y="1"/>
                  </a:moveTo>
                  <a:cubicBezTo>
                    <a:pt x="1" y="278"/>
                    <a:pt x="1" y="544"/>
                    <a:pt x="1" y="797"/>
                  </a:cubicBezTo>
                  <a:cubicBezTo>
                    <a:pt x="49" y="2270"/>
                    <a:pt x="399" y="3888"/>
                    <a:pt x="1317" y="5083"/>
                  </a:cubicBezTo>
                  <a:cubicBezTo>
                    <a:pt x="1486" y="5313"/>
                    <a:pt x="1715" y="5409"/>
                    <a:pt x="1932" y="5421"/>
                  </a:cubicBezTo>
                  <a:cubicBezTo>
                    <a:pt x="49" y="3622"/>
                    <a:pt x="303" y="25"/>
                    <a:pt x="375" y="25"/>
                  </a:cubicBezTo>
                  <a:cubicBezTo>
                    <a:pt x="448" y="25"/>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
            <p:cNvSpPr/>
            <p:nvPr/>
          </p:nvSpPr>
          <p:spPr>
            <a:xfrm>
              <a:off x="11746315" y="3009918"/>
              <a:ext cx="37282" cy="110930"/>
            </a:xfrm>
            <a:custGeom>
              <a:avLst/>
              <a:gdLst/>
              <a:ahLst/>
              <a:cxnLst/>
              <a:rect l="l" t="t" r="r" b="b"/>
              <a:pathLst>
                <a:path w="1100" h="3273" extrusionOk="0">
                  <a:moveTo>
                    <a:pt x="1099" y="1"/>
                  </a:moveTo>
                  <a:cubicBezTo>
                    <a:pt x="628" y="25"/>
                    <a:pt x="170" y="375"/>
                    <a:pt x="230" y="979"/>
                  </a:cubicBezTo>
                  <a:cubicBezTo>
                    <a:pt x="290" y="1751"/>
                    <a:pt x="314" y="2488"/>
                    <a:pt x="266" y="3200"/>
                  </a:cubicBezTo>
                  <a:lnTo>
                    <a:pt x="1" y="3200"/>
                  </a:lnTo>
                  <a:lnTo>
                    <a:pt x="13" y="3236"/>
                  </a:lnTo>
                  <a:lnTo>
                    <a:pt x="556" y="3272"/>
                  </a:lnTo>
                  <a:cubicBezTo>
                    <a:pt x="556" y="3272"/>
                    <a:pt x="387" y="1896"/>
                    <a:pt x="483" y="822"/>
                  </a:cubicBezTo>
                  <a:cubicBezTo>
                    <a:pt x="532" y="291"/>
                    <a:pt x="809" y="182"/>
                    <a:pt x="10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
            <p:cNvSpPr/>
            <p:nvPr/>
          </p:nvSpPr>
          <p:spPr>
            <a:xfrm>
              <a:off x="11581839" y="2469416"/>
              <a:ext cx="75309" cy="74936"/>
            </a:xfrm>
            <a:custGeom>
              <a:avLst/>
              <a:gdLst/>
              <a:ahLst/>
              <a:cxnLst/>
              <a:rect l="l" t="t" r="r" b="b"/>
              <a:pathLst>
                <a:path w="2222" h="2211" extrusionOk="0">
                  <a:moveTo>
                    <a:pt x="1111" y="1"/>
                  </a:moveTo>
                  <a:cubicBezTo>
                    <a:pt x="495" y="1"/>
                    <a:pt x="0" y="496"/>
                    <a:pt x="0" y="1099"/>
                  </a:cubicBezTo>
                  <a:cubicBezTo>
                    <a:pt x="0" y="1715"/>
                    <a:pt x="495" y="2210"/>
                    <a:pt x="1111" y="2210"/>
                  </a:cubicBezTo>
                  <a:cubicBezTo>
                    <a:pt x="1727" y="2210"/>
                    <a:pt x="2222" y="1715"/>
                    <a:pt x="2222" y="1099"/>
                  </a:cubicBezTo>
                  <a:cubicBezTo>
                    <a:pt x="2222" y="496"/>
                    <a:pt x="1727" y="1"/>
                    <a:pt x="1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
            <p:cNvSpPr/>
            <p:nvPr/>
          </p:nvSpPr>
          <p:spPr>
            <a:xfrm>
              <a:off x="11414889" y="3093393"/>
              <a:ext cx="88832" cy="88426"/>
            </a:xfrm>
            <a:custGeom>
              <a:avLst/>
              <a:gdLst/>
              <a:ahLst/>
              <a:cxnLst/>
              <a:rect l="l" t="t" r="r" b="b"/>
              <a:pathLst>
                <a:path w="2621" h="2609" extrusionOk="0">
                  <a:moveTo>
                    <a:pt x="1304" y="1"/>
                  </a:moveTo>
                  <a:cubicBezTo>
                    <a:pt x="580" y="1"/>
                    <a:pt x="1" y="580"/>
                    <a:pt x="1" y="1304"/>
                  </a:cubicBezTo>
                  <a:cubicBezTo>
                    <a:pt x="1" y="2029"/>
                    <a:pt x="580" y="2608"/>
                    <a:pt x="1304" y="2608"/>
                  </a:cubicBezTo>
                  <a:cubicBezTo>
                    <a:pt x="2029" y="2608"/>
                    <a:pt x="2620" y="2029"/>
                    <a:pt x="2620" y="1304"/>
                  </a:cubicBezTo>
                  <a:cubicBezTo>
                    <a:pt x="2620" y="580"/>
                    <a:pt x="2029" y="1"/>
                    <a:pt x="1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8"/>
        <p:cNvGrpSpPr/>
        <p:nvPr/>
      </p:nvGrpSpPr>
      <p:grpSpPr>
        <a:xfrm>
          <a:off x="0" y="0"/>
          <a:ext cx="0" cy="0"/>
          <a:chOff x="0" y="0"/>
          <a:chExt cx="0" cy="0"/>
        </a:xfrm>
      </p:grpSpPr>
      <p:grpSp>
        <p:nvGrpSpPr>
          <p:cNvPr id="859" name="Google Shape;859;p6"/>
          <p:cNvGrpSpPr/>
          <p:nvPr/>
        </p:nvGrpSpPr>
        <p:grpSpPr>
          <a:xfrm>
            <a:off x="-493" y="167960"/>
            <a:ext cx="9143997" cy="4853040"/>
            <a:chOff x="-493" y="167960"/>
            <a:chExt cx="9143997" cy="4853040"/>
          </a:xfrm>
        </p:grpSpPr>
        <p:sp>
          <p:nvSpPr>
            <p:cNvPr id="860" name="Google Shape;860;p6"/>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202630" y="3940"/>
            <a:ext cx="8737750" cy="5140319"/>
            <a:chOff x="404050" y="680675"/>
            <a:chExt cx="6852600" cy="4476850"/>
          </a:xfrm>
        </p:grpSpPr>
        <p:sp>
          <p:nvSpPr>
            <p:cNvPr id="890" name="Google Shape;890;p6"/>
            <p:cNvSpPr/>
            <p:nvPr/>
          </p:nvSpPr>
          <p:spPr>
            <a:xfrm>
              <a:off x="72502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
            <p:cNvSpPr/>
            <p:nvPr/>
          </p:nvSpPr>
          <p:spPr>
            <a:xfrm>
              <a:off x="709100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
            <p:cNvSpPr/>
            <p:nvPr/>
          </p:nvSpPr>
          <p:spPr>
            <a:xfrm>
              <a:off x="6931700"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
            <p:cNvSpPr/>
            <p:nvPr/>
          </p:nvSpPr>
          <p:spPr>
            <a:xfrm>
              <a:off x="67727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
            <p:cNvSpPr/>
            <p:nvPr/>
          </p:nvSpPr>
          <p:spPr>
            <a:xfrm>
              <a:off x="66134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
            <p:cNvSpPr/>
            <p:nvPr/>
          </p:nvSpPr>
          <p:spPr>
            <a:xfrm>
              <a:off x="64541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
            <p:cNvSpPr/>
            <p:nvPr/>
          </p:nvSpPr>
          <p:spPr>
            <a:xfrm>
              <a:off x="62948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
            <p:cNvSpPr/>
            <p:nvPr/>
          </p:nvSpPr>
          <p:spPr>
            <a:xfrm>
              <a:off x="61358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
            <p:cNvSpPr/>
            <p:nvPr/>
          </p:nvSpPr>
          <p:spPr>
            <a:xfrm>
              <a:off x="59765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
            <p:cNvSpPr/>
            <p:nvPr/>
          </p:nvSpPr>
          <p:spPr>
            <a:xfrm>
              <a:off x="581725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
            <p:cNvSpPr/>
            <p:nvPr/>
          </p:nvSpPr>
          <p:spPr>
            <a:xfrm>
              <a:off x="56579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
            <p:cNvSpPr/>
            <p:nvPr/>
          </p:nvSpPr>
          <p:spPr>
            <a:xfrm>
              <a:off x="54989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
            <p:cNvSpPr/>
            <p:nvPr/>
          </p:nvSpPr>
          <p:spPr>
            <a:xfrm>
              <a:off x="53396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
            <p:cNvSpPr/>
            <p:nvPr/>
          </p:nvSpPr>
          <p:spPr>
            <a:xfrm>
              <a:off x="51804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
            <p:cNvSpPr/>
            <p:nvPr/>
          </p:nvSpPr>
          <p:spPr>
            <a:xfrm>
              <a:off x="5021100" y="680675"/>
              <a:ext cx="6675" cy="4476850"/>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
            <p:cNvSpPr/>
            <p:nvPr/>
          </p:nvSpPr>
          <p:spPr>
            <a:xfrm>
              <a:off x="48621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
            <p:cNvSpPr/>
            <p:nvPr/>
          </p:nvSpPr>
          <p:spPr>
            <a:xfrm>
              <a:off x="47028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
            <p:cNvSpPr/>
            <p:nvPr/>
          </p:nvSpPr>
          <p:spPr>
            <a:xfrm>
              <a:off x="45435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
            <p:cNvSpPr/>
            <p:nvPr/>
          </p:nvSpPr>
          <p:spPr>
            <a:xfrm>
              <a:off x="43842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
            <p:cNvSpPr/>
            <p:nvPr/>
          </p:nvSpPr>
          <p:spPr>
            <a:xfrm>
              <a:off x="42252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
            <p:cNvSpPr/>
            <p:nvPr/>
          </p:nvSpPr>
          <p:spPr>
            <a:xfrm>
              <a:off x="40659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
            <p:cNvSpPr/>
            <p:nvPr/>
          </p:nvSpPr>
          <p:spPr>
            <a:xfrm>
              <a:off x="39066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
            <p:cNvSpPr/>
            <p:nvPr/>
          </p:nvSpPr>
          <p:spPr>
            <a:xfrm>
              <a:off x="37473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
            <p:cNvSpPr/>
            <p:nvPr/>
          </p:nvSpPr>
          <p:spPr>
            <a:xfrm>
              <a:off x="35883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
            <p:cNvSpPr/>
            <p:nvPr/>
          </p:nvSpPr>
          <p:spPr>
            <a:xfrm>
              <a:off x="34290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
            <p:cNvSpPr/>
            <p:nvPr/>
          </p:nvSpPr>
          <p:spPr>
            <a:xfrm>
              <a:off x="32698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
            <p:cNvSpPr/>
            <p:nvPr/>
          </p:nvSpPr>
          <p:spPr>
            <a:xfrm>
              <a:off x="31105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
            <p:cNvSpPr/>
            <p:nvPr/>
          </p:nvSpPr>
          <p:spPr>
            <a:xfrm>
              <a:off x="29515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
            <p:cNvSpPr/>
            <p:nvPr/>
          </p:nvSpPr>
          <p:spPr>
            <a:xfrm>
              <a:off x="2792225"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
            <p:cNvSpPr/>
            <p:nvPr/>
          </p:nvSpPr>
          <p:spPr>
            <a:xfrm>
              <a:off x="2632925" y="680675"/>
              <a:ext cx="6375" cy="4476850"/>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
            <p:cNvSpPr/>
            <p:nvPr/>
          </p:nvSpPr>
          <p:spPr>
            <a:xfrm>
              <a:off x="24736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
            <p:cNvSpPr/>
            <p:nvPr/>
          </p:nvSpPr>
          <p:spPr>
            <a:xfrm>
              <a:off x="23146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
            <p:cNvSpPr/>
            <p:nvPr/>
          </p:nvSpPr>
          <p:spPr>
            <a:xfrm>
              <a:off x="21553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
            <p:cNvSpPr/>
            <p:nvPr/>
          </p:nvSpPr>
          <p:spPr>
            <a:xfrm>
              <a:off x="19960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
            <p:cNvSpPr/>
            <p:nvPr/>
          </p:nvSpPr>
          <p:spPr>
            <a:xfrm>
              <a:off x="18367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
            <p:cNvSpPr/>
            <p:nvPr/>
          </p:nvSpPr>
          <p:spPr>
            <a:xfrm>
              <a:off x="16777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
            <p:cNvSpPr/>
            <p:nvPr/>
          </p:nvSpPr>
          <p:spPr>
            <a:xfrm>
              <a:off x="15184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
            <p:cNvSpPr/>
            <p:nvPr/>
          </p:nvSpPr>
          <p:spPr>
            <a:xfrm>
              <a:off x="13592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
            <p:cNvSpPr/>
            <p:nvPr/>
          </p:nvSpPr>
          <p:spPr>
            <a:xfrm>
              <a:off x="11999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
            <p:cNvSpPr/>
            <p:nvPr/>
          </p:nvSpPr>
          <p:spPr>
            <a:xfrm>
              <a:off x="10409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
            <p:cNvSpPr/>
            <p:nvPr/>
          </p:nvSpPr>
          <p:spPr>
            <a:xfrm>
              <a:off x="8816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
            <p:cNvSpPr/>
            <p:nvPr/>
          </p:nvSpPr>
          <p:spPr>
            <a:xfrm>
              <a:off x="72232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
            <p:cNvSpPr/>
            <p:nvPr/>
          </p:nvSpPr>
          <p:spPr>
            <a:xfrm>
              <a:off x="563050" y="680675"/>
              <a:ext cx="6650" cy="4476850"/>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
            <p:cNvSpPr/>
            <p:nvPr/>
          </p:nvSpPr>
          <p:spPr>
            <a:xfrm>
              <a:off x="40405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6"/>
          <p:cNvSpPr/>
          <p:nvPr/>
        </p:nvSpPr>
        <p:spPr>
          <a:xfrm>
            <a:off x="-493" y="3342762"/>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
          <p:cNvSpPr/>
          <p:nvPr/>
        </p:nvSpPr>
        <p:spPr>
          <a:xfrm>
            <a:off x="-493" y="95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6"/>
          <p:cNvGrpSpPr/>
          <p:nvPr/>
        </p:nvGrpSpPr>
        <p:grpSpPr>
          <a:xfrm>
            <a:off x="-98015" y="219350"/>
            <a:ext cx="9340030" cy="4704800"/>
            <a:chOff x="-73075" y="191099"/>
            <a:chExt cx="9340030" cy="4704800"/>
          </a:xfrm>
        </p:grpSpPr>
        <p:sp>
          <p:nvSpPr>
            <p:cNvPr id="937" name="Google Shape;937;p6"/>
            <p:cNvSpPr/>
            <p:nvPr/>
          </p:nvSpPr>
          <p:spPr>
            <a:xfrm rot="10800000">
              <a:off x="460375" y="191108"/>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rgbClr val="03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
            <p:cNvSpPr/>
            <p:nvPr/>
          </p:nvSpPr>
          <p:spPr>
            <a:xfrm flipH="1">
              <a:off x="2372575" y="362183"/>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rgbClr val="03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
            <p:cNvSpPr/>
            <p:nvPr/>
          </p:nvSpPr>
          <p:spPr>
            <a:xfrm rot="10800000" flipH="1">
              <a:off x="1736798" y="191099"/>
              <a:ext cx="7530157" cy="888583"/>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rgbClr val="03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
            <p:cNvSpPr/>
            <p:nvPr/>
          </p:nvSpPr>
          <p:spPr>
            <a:xfrm flipH="1">
              <a:off x="-73075" y="1782771"/>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rgbClr val="03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
            <p:cNvSpPr/>
            <p:nvPr/>
          </p:nvSpPr>
          <p:spPr>
            <a:xfrm>
              <a:off x="2647126" y="1763278"/>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rgbClr val="03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6"/>
          <p:cNvGrpSpPr/>
          <p:nvPr/>
        </p:nvGrpSpPr>
        <p:grpSpPr>
          <a:xfrm>
            <a:off x="-173062" y="3798190"/>
            <a:ext cx="1260521" cy="1536063"/>
            <a:chOff x="131738" y="3569590"/>
            <a:chExt cx="1260521" cy="1536063"/>
          </a:xfrm>
        </p:grpSpPr>
        <p:sp>
          <p:nvSpPr>
            <p:cNvPr id="943" name="Google Shape;943;p6"/>
            <p:cNvSpPr/>
            <p:nvPr/>
          </p:nvSpPr>
          <p:spPr>
            <a:xfrm>
              <a:off x="131738" y="3569590"/>
              <a:ext cx="1260521" cy="1536058"/>
            </a:xfrm>
            <a:custGeom>
              <a:avLst/>
              <a:gdLst/>
              <a:ahLst/>
              <a:cxnLst/>
              <a:rect l="l" t="t" r="r" b="b"/>
              <a:pathLst>
                <a:path w="73201" h="89202" extrusionOk="0">
                  <a:moveTo>
                    <a:pt x="58296" y="0"/>
                  </a:moveTo>
                  <a:lnTo>
                    <a:pt x="0" y="11139"/>
                  </a:lnTo>
                  <a:lnTo>
                    <a:pt x="14905" y="89201"/>
                  </a:lnTo>
                  <a:lnTo>
                    <a:pt x="73201" y="78063"/>
                  </a:lnTo>
                  <a:lnTo>
                    <a:pt x="58296" y="0"/>
                  </a:ln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
            <p:cNvSpPr/>
            <p:nvPr/>
          </p:nvSpPr>
          <p:spPr>
            <a:xfrm>
              <a:off x="432820" y="3730343"/>
              <a:ext cx="593126" cy="399366"/>
            </a:xfrm>
            <a:custGeom>
              <a:avLst/>
              <a:gdLst/>
              <a:ahLst/>
              <a:cxnLst/>
              <a:rect l="l" t="t" r="r" b="b"/>
              <a:pathLst>
                <a:path w="34444" h="23192" extrusionOk="0">
                  <a:moveTo>
                    <a:pt x="31134" y="1"/>
                  </a:moveTo>
                  <a:lnTo>
                    <a:pt x="0" y="5958"/>
                  </a:lnTo>
                  <a:lnTo>
                    <a:pt x="3310" y="23191"/>
                  </a:lnTo>
                  <a:lnTo>
                    <a:pt x="34444" y="17234"/>
                  </a:lnTo>
                  <a:lnTo>
                    <a:pt x="31134" y="1"/>
                  </a:lnTo>
                  <a:close/>
                </a:path>
              </a:pathLst>
            </a:custGeom>
            <a:solidFill>
              <a:srgbClr val="DC2F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
            <p:cNvSpPr/>
            <p:nvPr/>
          </p:nvSpPr>
          <p:spPr>
            <a:xfrm>
              <a:off x="555447" y="3895538"/>
              <a:ext cx="354164" cy="103957"/>
            </a:xfrm>
            <a:custGeom>
              <a:avLst/>
              <a:gdLst/>
              <a:ahLst/>
              <a:cxnLst/>
              <a:rect l="l" t="t" r="r" b="b"/>
              <a:pathLst>
                <a:path w="20567" h="6037" extrusionOk="0">
                  <a:moveTo>
                    <a:pt x="19461" y="1"/>
                  </a:moveTo>
                  <a:cubicBezTo>
                    <a:pt x="19404" y="1"/>
                    <a:pt x="19347" y="6"/>
                    <a:pt x="19288" y="17"/>
                  </a:cubicBezTo>
                  <a:lnTo>
                    <a:pt x="800" y="3532"/>
                  </a:lnTo>
                  <a:cubicBezTo>
                    <a:pt x="320" y="3623"/>
                    <a:pt x="1" y="4103"/>
                    <a:pt x="92" y="4582"/>
                  </a:cubicBezTo>
                  <a:lnTo>
                    <a:pt x="229" y="5313"/>
                  </a:lnTo>
                  <a:cubicBezTo>
                    <a:pt x="309" y="5754"/>
                    <a:pt x="689" y="6037"/>
                    <a:pt x="1106" y="6037"/>
                  </a:cubicBezTo>
                  <a:cubicBezTo>
                    <a:pt x="1163" y="6037"/>
                    <a:pt x="1221" y="6031"/>
                    <a:pt x="1279" y="6020"/>
                  </a:cubicBezTo>
                  <a:lnTo>
                    <a:pt x="19768" y="2505"/>
                  </a:lnTo>
                  <a:cubicBezTo>
                    <a:pt x="20247" y="2414"/>
                    <a:pt x="20567" y="1934"/>
                    <a:pt x="20475" y="1455"/>
                  </a:cubicBezTo>
                  <a:lnTo>
                    <a:pt x="20315" y="702"/>
                  </a:lnTo>
                  <a:cubicBezTo>
                    <a:pt x="20235" y="281"/>
                    <a:pt x="19873" y="1"/>
                    <a:pt x="19461" y="1"/>
                  </a:cubicBezTo>
                  <a:close/>
                </a:path>
              </a:pathLst>
            </a:custGeom>
            <a:solidFill>
              <a:srgbClr val="FA8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
            <p:cNvSpPr/>
            <p:nvPr/>
          </p:nvSpPr>
          <p:spPr>
            <a:xfrm>
              <a:off x="131738" y="3742139"/>
              <a:ext cx="358469" cy="1363514"/>
            </a:xfrm>
            <a:custGeom>
              <a:avLst/>
              <a:gdLst/>
              <a:ahLst/>
              <a:cxnLst/>
              <a:rect l="l" t="t" r="r" b="b"/>
              <a:pathLst>
                <a:path w="20817" h="79182" extrusionOk="0">
                  <a:moveTo>
                    <a:pt x="5889" y="0"/>
                  </a:moveTo>
                  <a:lnTo>
                    <a:pt x="0" y="1119"/>
                  </a:lnTo>
                  <a:lnTo>
                    <a:pt x="14905" y="79181"/>
                  </a:lnTo>
                  <a:lnTo>
                    <a:pt x="20817" y="78040"/>
                  </a:lnTo>
                  <a:lnTo>
                    <a:pt x="5889" y="0"/>
                  </a:lnTo>
                  <a:close/>
                </a:path>
              </a:pathLst>
            </a:custGeom>
            <a:solidFill>
              <a:srgbClr val="FA8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6"/>
          <p:cNvGrpSpPr/>
          <p:nvPr/>
        </p:nvGrpSpPr>
        <p:grpSpPr>
          <a:xfrm>
            <a:off x="876817" y="4537925"/>
            <a:ext cx="548388" cy="576425"/>
            <a:chOff x="689292" y="2208637"/>
            <a:chExt cx="548388" cy="576425"/>
          </a:xfrm>
        </p:grpSpPr>
        <p:sp>
          <p:nvSpPr>
            <p:cNvPr id="948" name="Google Shape;948;p6"/>
            <p:cNvSpPr/>
            <p:nvPr/>
          </p:nvSpPr>
          <p:spPr>
            <a:xfrm>
              <a:off x="689292" y="2303711"/>
              <a:ext cx="548388" cy="481351"/>
            </a:xfrm>
            <a:custGeom>
              <a:avLst/>
              <a:gdLst/>
              <a:ahLst/>
              <a:cxnLst/>
              <a:rect l="l" t="t" r="r" b="b"/>
              <a:pathLst>
                <a:path w="31846" h="27953" extrusionOk="0">
                  <a:moveTo>
                    <a:pt x="20201" y="1"/>
                  </a:moveTo>
                  <a:cubicBezTo>
                    <a:pt x="16155" y="1"/>
                    <a:pt x="12587" y="3641"/>
                    <a:pt x="11211" y="4135"/>
                  </a:cubicBezTo>
                  <a:cubicBezTo>
                    <a:pt x="9317" y="4819"/>
                    <a:pt x="1214" y="5207"/>
                    <a:pt x="278" y="12671"/>
                  </a:cubicBezTo>
                  <a:cubicBezTo>
                    <a:pt x="255" y="12991"/>
                    <a:pt x="209" y="13310"/>
                    <a:pt x="209" y="13653"/>
                  </a:cubicBezTo>
                  <a:cubicBezTo>
                    <a:pt x="0" y="19455"/>
                    <a:pt x="4833" y="27953"/>
                    <a:pt x="13638" y="27953"/>
                  </a:cubicBezTo>
                  <a:cubicBezTo>
                    <a:pt x="15397" y="27953"/>
                    <a:pt x="17315" y="27614"/>
                    <a:pt x="19383" y="26846"/>
                  </a:cubicBezTo>
                  <a:cubicBezTo>
                    <a:pt x="31845" y="22212"/>
                    <a:pt x="31412" y="8768"/>
                    <a:pt x="25500" y="2537"/>
                  </a:cubicBezTo>
                  <a:cubicBezTo>
                    <a:pt x="24952" y="1966"/>
                    <a:pt x="24404" y="1487"/>
                    <a:pt x="23856" y="1122"/>
                  </a:cubicBezTo>
                  <a:cubicBezTo>
                    <a:pt x="22626" y="317"/>
                    <a:pt x="21392" y="1"/>
                    <a:pt x="20201" y="1"/>
                  </a:cubicBezTo>
                  <a:close/>
                </a:path>
              </a:pathLst>
            </a:custGeom>
            <a:solidFill>
              <a:srgbClr val="EF3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
            <p:cNvSpPr/>
            <p:nvPr/>
          </p:nvSpPr>
          <p:spPr>
            <a:xfrm>
              <a:off x="760499" y="2467598"/>
              <a:ext cx="114392" cy="151037"/>
            </a:xfrm>
            <a:custGeom>
              <a:avLst/>
              <a:gdLst/>
              <a:ahLst/>
              <a:cxnLst/>
              <a:rect l="l" t="t" r="r" b="b"/>
              <a:pathLst>
                <a:path w="6643" h="8771" extrusionOk="0">
                  <a:moveTo>
                    <a:pt x="3168" y="1"/>
                  </a:moveTo>
                  <a:cubicBezTo>
                    <a:pt x="2559" y="1"/>
                    <a:pt x="1958" y="310"/>
                    <a:pt x="1461" y="1077"/>
                  </a:cubicBezTo>
                  <a:cubicBezTo>
                    <a:pt x="0" y="3314"/>
                    <a:pt x="640" y="6806"/>
                    <a:pt x="2785" y="8336"/>
                  </a:cubicBezTo>
                  <a:cubicBezTo>
                    <a:pt x="3110" y="8574"/>
                    <a:pt x="3497" y="8771"/>
                    <a:pt x="3886" y="8771"/>
                  </a:cubicBezTo>
                  <a:cubicBezTo>
                    <a:pt x="3907" y="8771"/>
                    <a:pt x="3928" y="8770"/>
                    <a:pt x="3949" y="8769"/>
                  </a:cubicBezTo>
                  <a:cubicBezTo>
                    <a:pt x="4223" y="8746"/>
                    <a:pt x="4474" y="8632"/>
                    <a:pt x="4680" y="8495"/>
                  </a:cubicBezTo>
                  <a:cubicBezTo>
                    <a:pt x="5570" y="7948"/>
                    <a:pt x="6163" y="7012"/>
                    <a:pt x="6392" y="6007"/>
                  </a:cubicBezTo>
                  <a:cubicBezTo>
                    <a:pt x="6643" y="5003"/>
                    <a:pt x="6551" y="3930"/>
                    <a:pt x="6277" y="2949"/>
                  </a:cubicBezTo>
                  <a:cubicBezTo>
                    <a:pt x="5900" y="1518"/>
                    <a:pt x="4515" y="1"/>
                    <a:pt x="3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
            <p:cNvSpPr/>
            <p:nvPr/>
          </p:nvSpPr>
          <p:spPr>
            <a:xfrm>
              <a:off x="775033" y="2222396"/>
              <a:ext cx="133266" cy="193398"/>
            </a:xfrm>
            <a:custGeom>
              <a:avLst/>
              <a:gdLst/>
              <a:ahLst/>
              <a:cxnLst/>
              <a:rect l="l" t="t" r="r" b="b"/>
              <a:pathLst>
                <a:path w="7739" h="11231" extrusionOk="0">
                  <a:moveTo>
                    <a:pt x="5137" y="0"/>
                  </a:moveTo>
                  <a:lnTo>
                    <a:pt x="5137" y="0"/>
                  </a:lnTo>
                  <a:cubicBezTo>
                    <a:pt x="1" y="5341"/>
                    <a:pt x="6780" y="11230"/>
                    <a:pt x="6780" y="11230"/>
                  </a:cubicBezTo>
                  <a:lnTo>
                    <a:pt x="6780" y="11230"/>
                  </a:lnTo>
                  <a:cubicBezTo>
                    <a:pt x="5228" y="4839"/>
                    <a:pt x="7739" y="1735"/>
                    <a:pt x="7739" y="1735"/>
                  </a:cubicBezTo>
                  <a:cubicBezTo>
                    <a:pt x="7739" y="1735"/>
                    <a:pt x="7122" y="936"/>
                    <a:pt x="5137" y="0"/>
                  </a:cubicBezTo>
                  <a:close/>
                </a:path>
              </a:pathLst>
            </a:custGeom>
            <a:solidFill>
              <a:srgbClr val="FA8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
            <p:cNvSpPr/>
            <p:nvPr/>
          </p:nvSpPr>
          <p:spPr>
            <a:xfrm>
              <a:off x="709406" y="2208637"/>
              <a:ext cx="114789" cy="101167"/>
            </a:xfrm>
            <a:custGeom>
              <a:avLst/>
              <a:gdLst/>
              <a:ahLst/>
              <a:cxnLst/>
              <a:rect l="l" t="t" r="r" b="b"/>
              <a:pathLst>
                <a:path w="6666" h="5875" extrusionOk="0">
                  <a:moveTo>
                    <a:pt x="0" y="0"/>
                  </a:moveTo>
                  <a:lnTo>
                    <a:pt x="0" y="0"/>
                  </a:lnTo>
                  <a:cubicBezTo>
                    <a:pt x="1233" y="5053"/>
                    <a:pt x="3577" y="5875"/>
                    <a:pt x="4972" y="5875"/>
                  </a:cubicBezTo>
                  <a:cubicBezTo>
                    <a:pt x="5643" y="5875"/>
                    <a:pt x="6094" y="5684"/>
                    <a:pt x="6094" y="5684"/>
                  </a:cubicBezTo>
                  <a:cubicBezTo>
                    <a:pt x="6094" y="5684"/>
                    <a:pt x="6665" y="594"/>
                    <a:pt x="0" y="0"/>
                  </a:cubicBez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
            <p:cNvSpPr/>
            <p:nvPr/>
          </p:nvSpPr>
          <p:spPr>
            <a:xfrm>
              <a:off x="689292" y="2323015"/>
              <a:ext cx="548388" cy="462047"/>
            </a:xfrm>
            <a:custGeom>
              <a:avLst/>
              <a:gdLst/>
              <a:ahLst/>
              <a:cxnLst/>
              <a:rect l="l" t="t" r="r" b="b"/>
              <a:pathLst>
                <a:path w="31846" h="26832" extrusionOk="0">
                  <a:moveTo>
                    <a:pt x="23856" y="1"/>
                  </a:moveTo>
                  <a:cubicBezTo>
                    <a:pt x="23263" y="2580"/>
                    <a:pt x="23697" y="5502"/>
                    <a:pt x="23514" y="8218"/>
                  </a:cubicBezTo>
                  <a:cubicBezTo>
                    <a:pt x="23309" y="11345"/>
                    <a:pt x="22213" y="14403"/>
                    <a:pt x="20410" y="16960"/>
                  </a:cubicBezTo>
                  <a:cubicBezTo>
                    <a:pt x="19771" y="17896"/>
                    <a:pt x="18926" y="18809"/>
                    <a:pt x="17831" y="19060"/>
                  </a:cubicBezTo>
                  <a:cubicBezTo>
                    <a:pt x="17620" y="19105"/>
                    <a:pt x="17410" y="19125"/>
                    <a:pt x="17200" y="19125"/>
                  </a:cubicBezTo>
                  <a:cubicBezTo>
                    <a:pt x="15698" y="19125"/>
                    <a:pt x="14206" y="18100"/>
                    <a:pt x="12688" y="18100"/>
                  </a:cubicBezTo>
                  <a:cubicBezTo>
                    <a:pt x="12508" y="18100"/>
                    <a:pt x="12328" y="18114"/>
                    <a:pt x="12147" y="18147"/>
                  </a:cubicBezTo>
                  <a:cubicBezTo>
                    <a:pt x="11303" y="18284"/>
                    <a:pt x="10572" y="18831"/>
                    <a:pt x="9728" y="19083"/>
                  </a:cubicBezTo>
                  <a:cubicBezTo>
                    <a:pt x="9367" y="19188"/>
                    <a:pt x="9006" y="19236"/>
                    <a:pt x="8647" y="19236"/>
                  </a:cubicBezTo>
                  <a:cubicBezTo>
                    <a:pt x="6819" y="19236"/>
                    <a:pt x="5041" y="17987"/>
                    <a:pt x="3725" y="16595"/>
                  </a:cubicBezTo>
                  <a:cubicBezTo>
                    <a:pt x="2309" y="15111"/>
                    <a:pt x="1145" y="13399"/>
                    <a:pt x="278" y="11550"/>
                  </a:cubicBezTo>
                  <a:cubicBezTo>
                    <a:pt x="255" y="11870"/>
                    <a:pt x="209" y="12189"/>
                    <a:pt x="209" y="12532"/>
                  </a:cubicBezTo>
                  <a:cubicBezTo>
                    <a:pt x="0" y="18334"/>
                    <a:pt x="4833" y="26832"/>
                    <a:pt x="13638" y="26832"/>
                  </a:cubicBezTo>
                  <a:cubicBezTo>
                    <a:pt x="15397" y="26832"/>
                    <a:pt x="17315" y="26493"/>
                    <a:pt x="19383" y="25725"/>
                  </a:cubicBezTo>
                  <a:cubicBezTo>
                    <a:pt x="31845" y="21091"/>
                    <a:pt x="31412" y="7647"/>
                    <a:pt x="25500" y="1416"/>
                  </a:cubicBezTo>
                  <a:cubicBezTo>
                    <a:pt x="24952" y="845"/>
                    <a:pt x="24404" y="366"/>
                    <a:pt x="23856" y="1"/>
                  </a:cubicBezTo>
                  <a:close/>
                </a:path>
              </a:pathLst>
            </a:custGeom>
            <a:solidFill>
              <a:srgbClr val="DC2F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6"/>
          <p:cNvSpPr/>
          <p:nvPr/>
        </p:nvSpPr>
        <p:spPr>
          <a:xfrm>
            <a:off x="1349000" y="4895894"/>
            <a:ext cx="174921" cy="174525"/>
          </a:xfrm>
          <a:custGeom>
            <a:avLst/>
            <a:gdLst/>
            <a:ahLst/>
            <a:cxnLst/>
            <a:rect l="l" t="t" r="r" b="b"/>
            <a:pathLst>
              <a:path w="10158" h="10135" extrusionOk="0">
                <a:moveTo>
                  <a:pt x="6141" y="1"/>
                </a:moveTo>
                <a:lnTo>
                  <a:pt x="3995" y="3150"/>
                </a:lnTo>
                <a:lnTo>
                  <a:pt x="1" y="2534"/>
                </a:lnTo>
                <a:lnTo>
                  <a:pt x="2580" y="5296"/>
                </a:lnTo>
                <a:lnTo>
                  <a:pt x="526" y="8514"/>
                </a:lnTo>
                <a:lnTo>
                  <a:pt x="4246" y="7145"/>
                </a:lnTo>
                <a:lnTo>
                  <a:pt x="7054" y="10135"/>
                </a:lnTo>
                <a:lnTo>
                  <a:pt x="6666" y="6346"/>
                </a:lnTo>
                <a:lnTo>
                  <a:pt x="10158" y="4817"/>
                </a:lnTo>
                <a:lnTo>
                  <a:pt x="6711" y="3858"/>
                </a:lnTo>
                <a:lnTo>
                  <a:pt x="6141" y="1"/>
                </a:ln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6"/>
          <p:cNvGrpSpPr/>
          <p:nvPr/>
        </p:nvGrpSpPr>
        <p:grpSpPr>
          <a:xfrm rot="647819">
            <a:off x="7165181" y="-205834"/>
            <a:ext cx="2236219" cy="1297006"/>
            <a:chOff x="4358039" y="1382725"/>
            <a:chExt cx="1048061" cy="607875"/>
          </a:xfrm>
        </p:grpSpPr>
        <p:sp>
          <p:nvSpPr>
            <p:cNvPr id="955" name="Google Shape;955;p6"/>
            <p:cNvSpPr/>
            <p:nvPr/>
          </p:nvSpPr>
          <p:spPr>
            <a:xfrm>
              <a:off x="4358039" y="1437070"/>
              <a:ext cx="301775" cy="374500"/>
            </a:xfrm>
            <a:custGeom>
              <a:avLst/>
              <a:gdLst/>
              <a:ahLst/>
              <a:cxnLst/>
              <a:rect l="l" t="t" r="r" b="b"/>
              <a:pathLst>
                <a:path w="12071" h="14980" extrusionOk="0">
                  <a:moveTo>
                    <a:pt x="7028" y="0"/>
                  </a:moveTo>
                  <a:cubicBezTo>
                    <a:pt x="5709" y="0"/>
                    <a:pt x="2222" y="1907"/>
                    <a:pt x="2222" y="1907"/>
                  </a:cubicBezTo>
                  <a:cubicBezTo>
                    <a:pt x="402" y="2630"/>
                    <a:pt x="1" y="3406"/>
                    <a:pt x="121" y="3740"/>
                  </a:cubicBezTo>
                  <a:cubicBezTo>
                    <a:pt x="242" y="4061"/>
                    <a:pt x="2289" y="9722"/>
                    <a:pt x="2463" y="10204"/>
                  </a:cubicBezTo>
                  <a:cubicBezTo>
                    <a:pt x="2490" y="10278"/>
                    <a:pt x="2570" y="10311"/>
                    <a:pt x="2692" y="10311"/>
                  </a:cubicBezTo>
                  <a:cubicBezTo>
                    <a:pt x="3359" y="10311"/>
                    <a:pt x="5281" y="9322"/>
                    <a:pt x="6571" y="8745"/>
                  </a:cubicBezTo>
                  <a:cubicBezTo>
                    <a:pt x="6957" y="8572"/>
                    <a:pt x="7290" y="8495"/>
                    <a:pt x="7574" y="8495"/>
                  </a:cubicBezTo>
                  <a:cubicBezTo>
                    <a:pt x="8412" y="8495"/>
                    <a:pt x="8813" y="9173"/>
                    <a:pt x="8833" y="10083"/>
                  </a:cubicBezTo>
                  <a:cubicBezTo>
                    <a:pt x="8844" y="11110"/>
                    <a:pt x="7506" y="11755"/>
                    <a:pt x="6286" y="11755"/>
                  </a:cubicBezTo>
                  <a:cubicBezTo>
                    <a:pt x="6042" y="11755"/>
                    <a:pt x="5803" y="11729"/>
                    <a:pt x="5581" y="11676"/>
                  </a:cubicBezTo>
                  <a:cubicBezTo>
                    <a:pt x="5393" y="11632"/>
                    <a:pt x="5210" y="11611"/>
                    <a:pt x="5036" y="11611"/>
                  </a:cubicBezTo>
                  <a:cubicBezTo>
                    <a:pt x="3987" y="11611"/>
                    <a:pt x="3281" y="12378"/>
                    <a:pt x="3855" y="13549"/>
                  </a:cubicBezTo>
                  <a:cubicBezTo>
                    <a:pt x="4308" y="14482"/>
                    <a:pt x="5607" y="14980"/>
                    <a:pt x="6901" y="14980"/>
                  </a:cubicBezTo>
                  <a:cubicBezTo>
                    <a:pt x="7519" y="14980"/>
                    <a:pt x="8136" y="14866"/>
                    <a:pt x="8659" y="14633"/>
                  </a:cubicBezTo>
                  <a:cubicBezTo>
                    <a:pt x="10131" y="13977"/>
                    <a:pt x="12071" y="12639"/>
                    <a:pt x="11950" y="9789"/>
                  </a:cubicBezTo>
                  <a:cubicBezTo>
                    <a:pt x="11831" y="6950"/>
                    <a:pt x="9428" y="5319"/>
                    <a:pt x="7888" y="5319"/>
                  </a:cubicBezTo>
                  <a:cubicBezTo>
                    <a:pt x="7882" y="5319"/>
                    <a:pt x="7875" y="5319"/>
                    <a:pt x="7869" y="5319"/>
                  </a:cubicBezTo>
                  <a:cubicBezTo>
                    <a:pt x="6330" y="5346"/>
                    <a:pt x="4443" y="6283"/>
                    <a:pt x="4443" y="6283"/>
                  </a:cubicBezTo>
                  <a:cubicBezTo>
                    <a:pt x="4443" y="6283"/>
                    <a:pt x="3560" y="4811"/>
                    <a:pt x="3788" y="4476"/>
                  </a:cubicBezTo>
                  <a:cubicBezTo>
                    <a:pt x="4015" y="4142"/>
                    <a:pt x="7200" y="3245"/>
                    <a:pt x="7802" y="2683"/>
                  </a:cubicBezTo>
                  <a:cubicBezTo>
                    <a:pt x="8418" y="2121"/>
                    <a:pt x="8163" y="716"/>
                    <a:pt x="7414" y="100"/>
                  </a:cubicBezTo>
                  <a:cubicBezTo>
                    <a:pt x="7328" y="31"/>
                    <a:pt x="7196" y="0"/>
                    <a:pt x="7028" y="0"/>
                  </a:cubicBezTo>
                  <a:close/>
                </a:path>
              </a:pathLst>
            </a:custGeom>
            <a:solidFill>
              <a:srgbClr val="DC2F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
            <p:cNvSpPr/>
            <p:nvPr/>
          </p:nvSpPr>
          <p:spPr>
            <a:xfrm>
              <a:off x="5083250" y="1388000"/>
              <a:ext cx="322850" cy="369725"/>
            </a:xfrm>
            <a:custGeom>
              <a:avLst/>
              <a:gdLst/>
              <a:ahLst/>
              <a:cxnLst/>
              <a:rect l="l" t="t" r="r" b="b"/>
              <a:pathLst>
                <a:path w="12914" h="14789" extrusionOk="0">
                  <a:moveTo>
                    <a:pt x="7845" y="2457"/>
                  </a:moveTo>
                  <a:cubicBezTo>
                    <a:pt x="7893" y="2457"/>
                    <a:pt x="7941" y="2459"/>
                    <a:pt x="7989" y="2463"/>
                  </a:cubicBezTo>
                  <a:cubicBezTo>
                    <a:pt x="8886" y="2544"/>
                    <a:pt x="9528" y="3347"/>
                    <a:pt x="9448" y="4256"/>
                  </a:cubicBezTo>
                  <a:cubicBezTo>
                    <a:pt x="9359" y="5104"/>
                    <a:pt x="8649" y="5748"/>
                    <a:pt x="7825" y="5748"/>
                  </a:cubicBezTo>
                  <a:cubicBezTo>
                    <a:pt x="7777" y="5748"/>
                    <a:pt x="7730" y="5746"/>
                    <a:pt x="7681" y="5742"/>
                  </a:cubicBezTo>
                  <a:cubicBezTo>
                    <a:pt x="6798" y="5648"/>
                    <a:pt x="6156" y="4859"/>
                    <a:pt x="6236" y="3949"/>
                  </a:cubicBezTo>
                  <a:cubicBezTo>
                    <a:pt x="6312" y="3101"/>
                    <a:pt x="7022" y="2457"/>
                    <a:pt x="7845" y="2457"/>
                  </a:cubicBezTo>
                  <a:close/>
                  <a:moveTo>
                    <a:pt x="7230" y="9000"/>
                  </a:moveTo>
                  <a:cubicBezTo>
                    <a:pt x="7277" y="9000"/>
                    <a:pt x="7325" y="9003"/>
                    <a:pt x="7373" y="9007"/>
                  </a:cubicBezTo>
                  <a:cubicBezTo>
                    <a:pt x="8257" y="9087"/>
                    <a:pt x="8912" y="9890"/>
                    <a:pt x="8819" y="10800"/>
                  </a:cubicBezTo>
                  <a:cubicBezTo>
                    <a:pt x="8743" y="11648"/>
                    <a:pt x="8033" y="12292"/>
                    <a:pt x="7209" y="12292"/>
                  </a:cubicBezTo>
                  <a:cubicBezTo>
                    <a:pt x="7162" y="12292"/>
                    <a:pt x="7114" y="12290"/>
                    <a:pt x="7066" y="12285"/>
                  </a:cubicBezTo>
                  <a:cubicBezTo>
                    <a:pt x="6183" y="12192"/>
                    <a:pt x="5527" y="11402"/>
                    <a:pt x="5621" y="10492"/>
                  </a:cubicBezTo>
                  <a:cubicBezTo>
                    <a:pt x="5696" y="9645"/>
                    <a:pt x="6406" y="9000"/>
                    <a:pt x="7230" y="9000"/>
                  </a:cubicBezTo>
                  <a:close/>
                  <a:moveTo>
                    <a:pt x="7595" y="1"/>
                  </a:moveTo>
                  <a:cubicBezTo>
                    <a:pt x="5822" y="1"/>
                    <a:pt x="4193" y="596"/>
                    <a:pt x="3372" y="2838"/>
                  </a:cubicBezTo>
                  <a:cubicBezTo>
                    <a:pt x="2436" y="5434"/>
                    <a:pt x="4537" y="6826"/>
                    <a:pt x="4537" y="6826"/>
                  </a:cubicBezTo>
                  <a:cubicBezTo>
                    <a:pt x="0" y="8980"/>
                    <a:pt x="2449" y="14734"/>
                    <a:pt x="6825" y="14788"/>
                  </a:cubicBezTo>
                  <a:cubicBezTo>
                    <a:pt x="6879" y="14788"/>
                    <a:pt x="6933" y="14789"/>
                    <a:pt x="6986" y="14789"/>
                  </a:cubicBezTo>
                  <a:cubicBezTo>
                    <a:pt x="10352" y="14789"/>
                    <a:pt x="12285" y="13543"/>
                    <a:pt x="12338" y="10987"/>
                  </a:cubicBezTo>
                  <a:cubicBezTo>
                    <a:pt x="12392" y="8405"/>
                    <a:pt x="10491" y="7548"/>
                    <a:pt x="10491" y="7548"/>
                  </a:cubicBezTo>
                  <a:cubicBezTo>
                    <a:pt x="10491" y="7548"/>
                    <a:pt x="12030" y="7040"/>
                    <a:pt x="12472" y="4283"/>
                  </a:cubicBezTo>
                  <a:cubicBezTo>
                    <a:pt x="12913" y="1513"/>
                    <a:pt x="10532" y="242"/>
                    <a:pt x="8444" y="41"/>
                  </a:cubicBezTo>
                  <a:cubicBezTo>
                    <a:pt x="8159" y="16"/>
                    <a:pt x="7876" y="1"/>
                    <a:pt x="7595" y="1"/>
                  </a:cubicBezTo>
                  <a:close/>
                </a:path>
              </a:pathLst>
            </a:custGeom>
            <a:solidFill>
              <a:srgbClr val="FA8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
            <p:cNvSpPr/>
            <p:nvPr/>
          </p:nvSpPr>
          <p:spPr>
            <a:xfrm>
              <a:off x="5313250" y="1401925"/>
              <a:ext cx="80300" cy="122700"/>
            </a:xfrm>
            <a:custGeom>
              <a:avLst/>
              <a:gdLst/>
              <a:ahLst/>
              <a:cxnLst/>
              <a:rect l="l" t="t" r="r" b="b"/>
              <a:pathLst>
                <a:path w="3212" h="4908" extrusionOk="0">
                  <a:moveTo>
                    <a:pt x="219" y="1"/>
                  </a:moveTo>
                  <a:cubicBezTo>
                    <a:pt x="0" y="1"/>
                    <a:pt x="121" y="165"/>
                    <a:pt x="582" y="367"/>
                  </a:cubicBezTo>
                  <a:cubicBezTo>
                    <a:pt x="783" y="461"/>
                    <a:pt x="1626" y="849"/>
                    <a:pt x="2215" y="2214"/>
                  </a:cubicBezTo>
                  <a:cubicBezTo>
                    <a:pt x="3018" y="4061"/>
                    <a:pt x="1840" y="4810"/>
                    <a:pt x="2322" y="4904"/>
                  </a:cubicBezTo>
                  <a:cubicBezTo>
                    <a:pt x="2334" y="4906"/>
                    <a:pt x="2346" y="4907"/>
                    <a:pt x="2359" y="4907"/>
                  </a:cubicBezTo>
                  <a:cubicBezTo>
                    <a:pt x="2753" y="4907"/>
                    <a:pt x="3212" y="3675"/>
                    <a:pt x="2576" y="2054"/>
                  </a:cubicBezTo>
                  <a:cubicBezTo>
                    <a:pt x="1880" y="314"/>
                    <a:pt x="381" y="20"/>
                    <a:pt x="381" y="20"/>
                  </a:cubicBezTo>
                  <a:cubicBezTo>
                    <a:pt x="315" y="7"/>
                    <a:pt x="261" y="1"/>
                    <a:pt x="21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
            <p:cNvSpPr/>
            <p:nvPr/>
          </p:nvSpPr>
          <p:spPr>
            <a:xfrm>
              <a:off x="5336500" y="1586050"/>
              <a:ext cx="50200" cy="133725"/>
            </a:xfrm>
            <a:custGeom>
              <a:avLst/>
              <a:gdLst/>
              <a:ahLst/>
              <a:cxnLst/>
              <a:rect l="l" t="t" r="r" b="b"/>
              <a:pathLst>
                <a:path w="2008" h="5349" extrusionOk="0">
                  <a:moveTo>
                    <a:pt x="109" y="0"/>
                  </a:moveTo>
                  <a:cubicBezTo>
                    <a:pt x="1" y="0"/>
                    <a:pt x="99" y="179"/>
                    <a:pt x="428" y="469"/>
                  </a:cubicBezTo>
                  <a:cubicBezTo>
                    <a:pt x="589" y="617"/>
                    <a:pt x="1271" y="1245"/>
                    <a:pt x="1419" y="2717"/>
                  </a:cubicBezTo>
                  <a:cubicBezTo>
                    <a:pt x="1608" y="4610"/>
                    <a:pt x="275" y="5348"/>
                    <a:pt x="525" y="5348"/>
                  </a:cubicBezTo>
                  <a:cubicBezTo>
                    <a:pt x="540" y="5348"/>
                    <a:pt x="561" y="5346"/>
                    <a:pt x="589" y="5340"/>
                  </a:cubicBezTo>
                  <a:cubicBezTo>
                    <a:pt x="1071" y="5233"/>
                    <a:pt x="2007" y="4604"/>
                    <a:pt x="1807" y="2744"/>
                  </a:cubicBezTo>
                  <a:cubicBezTo>
                    <a:pt x="1606" y="884"/>
                    <a:pt x="321" y="81"/>
                    <a:pt x="321" y="81"/>
                  </a:cubicBezTo>
                  <a:cubicBezTo>
                    <a:pt x="222" y="26"/>
                    <a:pt x="151" y="0"/>
                    <a:pt x="10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
            <p:cNvSpPr/>
            <p:nvPr/>
          </p:nvSpPr>
          <p:spPr>
            <a:xfrm>
              <a:off x="5356225" y="1527650"/>
              <a:ext cx="19100" cy="15225"/>
            </a:xfrm>
            <a:custGeom>
              <a:avLst/>
              <a:gdLst/>
              <a:ahLst/>
              <a:cxnLst/>
              <a:rect l="l" t="t" r="r" b="b"/>
              <a:pathLst>
                <a:path w="764" h="609" extrusionOk="0">
                  <a:moveTo>
                    <a:pt x="692" y="1"/>
                  </a:moveTo>
                  <a:cubicBezTo>
                    <a:pt x="574" y="1"/>
                    <a:pt x="349" y="102"/>
                    <a:pt x="349" y="102"/>
                  </a:cubicBezTo>
                  <a:cubicBezTo>
                    <a:pt x="295" y="129"/>
                    <a:pt x="1" y="504"/>
                    <a:pt x="295" y="597"/>
                  </a:cubicBezTo>
                  <a:cubicBezTo>
                    <a:pt x="320" y="605"/>
                    <a:pt x="343" y="609"/>
                    <a:pt x="366" y="609"/>
                  </a:cubicBezTo>
                  <a:cubicBezTo>
                    <a:pt x="617" y="609"/>
                    <a:pt x="763" y="171"/>
                    <a:pt x="763" y="49"/>
                  </a:cubicBezTo>
                  <a:cubicBezTo>
                    <a:pt x="763" y="14"/>
                    <a:pt x="735" y="1"/>
                    <a:pt x="692"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
            <p:cNvSpPr/>
            <p:nvPr/>
          </p:nvSpPr>
          <p:spPr>
            <a:xfrm>
              <a:off x="4686250" y="1584950"/>
              <a:ext cx="235225" cy="201300"/>
            </a:xfrm>
            <a:custGeom>
              <a:avLst/>
              <a:gdLst/>
              <a:ahLst/>
              <a:cxnLst/>
              <a:rect l="l" t="t" r="r" b="b"/>
              <a:pathLst>
                <a:path w="9409" h="8052" extrusionOk="0">
                  <a:moveTo>
                    <a:pt x="4774" y="0"/>
                  </a:moveTo>
                  <a:cubicBezTo>
                    <a:pt x="4137" y="0"/>
                    <a:pt x="3436" y="338"/>
                    <a:pt x="3502" y="901"/>
                  </a:cubicBezTo>
                  <a:cubicBezTo>
                    <a:pt x="3529" y="1089"/>
                    <a:pt x="3516" y="1905"/>
                    <a:pt x="3476" y="2909"/>
                  </a:cubicBezTo>
                  <a:lnTo>
                    <a:pt x="1388" y="2909"/>
                  </a:lnTo>
                  <a:cubicBezTo>
                    <a:pt x="1" y="3175"/>
                    <a:pt x="422" y="5157"/>
                    <a:pt x="1060" y="5157"/>
                  </a:cubicBezTo>
                  <a:cubicBezTo>
                    <a:pt x="1063" y="5157"/>
                    <a:pt x="1065" y="5157"/>
                    <a:pt x="1067" y="5157"/>
                  </a:cubicBezTo>
                  <a:cubicBezTo>
                    <a:pt x="1115" y="5154"/>
                    <a:pt x="1189" y="5153"/>
                    <a:pt x="1285" y="5153"/>
                  </a:cubicBezTo>
                  <a:cubicBezTo>
                    <a:pt x="1691" y="5153"/>
                    <a:pt x="2488" y="5173"/>
                    <a:pt x="3409" y="5183"/>
                  </a:cubicBezTo>
                  <a:cubicBezTo>
                    <a:pt x="3395" y="5893"/>
                    <a:pt x="3382" y="6575"/>
                    <a:pt x="3382" y="7084"/>
                  </a:cubicBezTo>
                  <a:cubicBezTo>
                    <a:pt x="3382" y="7775"/>
                    <a:pt x="4032" y="8052"/>
                    <a:pt x="4630" y="8052"/>
                  </a:cubicBezTo>
                  <a:cubicBezTo>
                    <a:pt x="5061" y="8052"/>
                    <a:pt x="5464" y="7908"/>
                    <a:pt x="5576" y="7672"/>
                  </a:cubicBezTo>
                  <a:cubicBezTo>
                    <a:pt x="5670" y="7472"/>
                    <a:pt x="5724" y="6441"/>
                    <a:pt x="5737" y="5237"/>
                  </a:cubicBezTo>
                  <a:cubicBezTo>
                    <a:pt x="6513" y="5264"/>
                    <a:pt x="7236" y="5277"/>
                    <a:pt x="7758" y="5277"/>
                  </a:cubicBezTo>
                  <a:cubicBezTo>
                    <a:pt x="7773" y="5278"/>
                    <a:pt x="7787" y="5278"/>
                    <a:pt x="7802" y="5278"/>
                  </a:cubicBezTo>
                  <a:cubicBezTo>
                    <a:pt x="9408" y="5278"/>
                    <a:pt x="8930" y="3108"/>
                    <a:pt x="8333" y="3002"/>
                  </a:cubicBezTo>
                  <a:cubicBezTo>
                    <a:pt x="8092" y="2962"/>
                    <a:pt x="7008" y="2935"/>
                    <a:pt x="5764" y="2922"/>
                  </a:cubicBezTo>
                  <a:cubicBezTo>
                    <a:pt x="5764" y="1691"/>
                    <a:pt x="5750" y="714"/>
                    <a:pt x="5750" y="714"/>
                  </a:cubicBezTo>
                  <a:cubicBezTo>
                    <a:pt x="5756" y="219"/>
                    <a:pt x="5286" y="0"/>
                    <a:pt x="47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
            <p:cNvSpPr/>
            <p:nvPr/>
          </p:nvSpPr>
          <p:spPr>
            <a:xfrm>
              <a:off x="4815975" y="1597925"/>
              <a:ext cx="10700" cy="50775"/>
            </a:xfrm>
            <a:custGeom>
              <a:avLst/>
              <a:gdLst/>
              <a:ahLst/>
              <a:cxnLst/>
              <a:rect l="l" t="t" r="r" b="b"/>
              <a:pathLst>
                <a:path w="428" h="2031" extrusionOk="0">
                  <a:moveTo>
                    <a:pt x="190" y="1"/>
                  </a:moveTo>
                  <a:cubicBezTo>
                    <a:pt x="108" y="1"/>
                    <a:pt x="85" y="284"/>
                    <a:pt x="53" y="677"/>
                  </a:cubicBezTo>
                  <a:cubicBezTo>
                    <a:pt x="1" y="1145"/>
                    <a:pt x="113" y="2031"/>
                    <a:pt x="255" y="2031"/>
                  </a:cubicBezTo>
                  <a:cubicBezTo>
                    <a:pt x="259" y="2031"/>
                    <a:pt x="263" y="2030"/>
                    <a:pt x="267" y="2028"/>
                  </a:cubicBezTo>
                  <a:cubicBezTo>
                    <a:pt x="428" y="1975"/>
                    <a:pt x="267" y="61"/>
                    <a:pt x="267" y="61"/>
                  </a:cubicBezTo>
                  <a:cubicBezTo>
                    <a:pt x="237" y="20"/>
                    <a:pt x="211" y="1"/>
                    <a:pt x="190"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
            <p:cNvSpPr/>
            <p:nvPr/>
          </p:nvSpPr>
          <p:spPr>
            <a:xfrm>
              <a:off x="5059800" y="1816850"/>
              <a:ext cx="209600" cy="88450"/>
            </a:xfrm>
            <a:custGeom>
              <a:avLst/>
              <a:gdLst/>
              <a:ahLst/>
              <a:cxnLst/>
              <a:rect l="l" t="t" r="r" b="b"/>
              <a:pathLst>
                <a:path w="8384" h="3538" extrusionOk="0">
                  <a:moveTo>
                    <a:pt x="1759" y="1"/>
                  </a:moveTo>
                  <a:cubicBezTo>
                    <a:pt x="0" y="1"/>
                    <a:pt x="361" y="1959"/>
                    <a:pt x="1072" y="2130"/>
                  </a:cubicBezTo>
                  <a:cubicBezTo>
                    <a:pt x="1527" y="2224"/>
                    <a:pt x="4725" y="3227"/>
                    <a:pt x="6545" y="3508"/>
                  </a:cubicBezTo>
                  <a:cubicBezTo>
                    <a:pt x="6673" y="3528"/>
                    <a:pt x="6792" y="3537"/>
                    <a:pt x="6902" y="3537"/>
                  </a:cubicBezTo>
                  <a:cubicBezTo>
                    <a:pt x="8358" y="3537"/>
                    <a:pt x="8384" y="1929"/>
                    <a:pt x="7923" y="1568"/>
                  </a:cubicBezTo>
                  <a:cubicBezTo>
                    <a:pt x="7442" y="1193"/>
                    <a:pt x="1848" y="2"/>
                    <a:pt x="1848" y="2"/>
                  </a:cubicBezTo>
                  <a:cubicBezTo>
                    <a:pt x="1818" y="1"/>
                    <a:pt x="1788" y="1"/>
                    <a:pt x="1759" y="1"/>
                  </a:cubicBezTo>
                  <a:close/>
                </a:path>
              </a:pathLst>
            </a:custGeom>
            <a:solidFill>
              <a:srgbClr val="2BD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
            <p:cNvSpPr/>
            <p:nvPr/>
          </p:nvSpPr>
          <p:spPr>
            <a:xfrm>
              <a:off x="5040225" y="1902150"/>
              <a:ext cx="209450" cy="88450"/>
            </a:xfrm>
            <a:custGeom>
              <a:avLst/>
              <a:gdLst/>
              <a:ahLst/>
              <a:cxnLst/>
              <a:rect l="l" t="t" r="r" b="b"/>
              <a:pathLst>
                <a:path w="8378" h="3538" extrusionOk="0">
                  <a:moveTo>
                    <a:pt x="1766" y="1"/>
                  </a:moveTo>
                  <a:cubicBezTo>
                    <a:pt x="0" y="1"/>
                    <a:pt x="171" y="1959"/>
                    <a:pt x="1079" y="2130"/>
                  </a:cubicBezTo>
                  <a:cubicBezTo>
                    <a:pt x="1534" y="2210"/>
                    <a:pt x="4732" y="3227"/>
                    <a:pt x="6539" y="3508"/>
                  </a:cubicBezTo>
                  <a:cubicBezTo>
                    <a:pt x="6666" y="3528"/>
                    <a:pt x="6785" y="3538"/>
                    <a:pt x="6896" y="3538"/>
                  </a:cubicBezTo>
                  <a:cubicBezTo>
                    <a:pt x="8352" y="3538"/>
                    <a:pt x="8378" y="1930"/>
                    <a:pt x="7930" y="1582"/>
                  </a:cubicBezTo>
                  <a:cubicBezTo>
                    <a:pt x="7435" y="1193"/>
                    <a:pt x="1855" y="3"/>
                    <a:pt x="1855" y="3"/>
                  </a:cubicBezTo>
                  <a:cubicBezTo>
                    <a:pt x="1825" y="1"/>
                    <a:pt x="1795" y="1"/>
                    <a:pt x="1766" y="1"/>
                  </a:cubicBezTo>
                  <a:close/>
                </a:path>
              </a:pathLst>
            </a:custGeom>
            <a:solidFill>
              <a:srgbClr val="2BD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
            <p:cNvSpPr/>
            <p:nvPr/>
          </p:nvSpPr>
          <p:spPr>
            <a:xfrm>
              <a:off x="5124400" y="1829950"/>
              <a:ext cx="111300" cy="24550"/>
            </a:xfrm>
            <a:custGeom>
              <a:avLst/>
              <a:gdLst/>
              <a:ahLst/>
              <a:cxnLst/>
              <a:rect l="l" t="t" r="r" b="b"/>
              <a:pathLst>
                <a:path w="4452" h="982" extrusionOk="0">
                  <a:moveTo>
                    <a:pt x="750" y="0"/>
                  </a:moveTo>
                  <a:cubicBezTo>
                    <a:pt x="0" y="0"/>
                    <a:pt x="843" y="228"/>
                    <a:pt x="2021" y="535"/>
                  </a:cubicBezTo>
                  <a:cubicBezTo>
                    <a:pt x="2943" y="779"/>
                    <a:pt x="3950" y="981"/>
                    <a:pt x="4308" y="981"/>
                  </a:cubicBezTo>
                  <a:cubicBezTo>
                    <a:pt x="4402" y="981"/>
                    <a:pt x="4451" y="967"/>
                    <a:pt x="4443" y="937"/>
                  </a:cubicBezTo>
                  <a:cubicBezTo>
                    <a:pt x="4403" y="790"/>
                    <a:pt x="750" y="0"/>
                    <a:pt x="75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
            <p:cNvSpPr/>
            <p:nvPr/>
          </p:nvSpPr>
          <p:spPr>
            <a:xfrm>
              <a:off x="5106125" y="1915225"/>
              <a:ext cx="109825" cy="24450"/>
            </a:xfrm>
            <a:custGeom>
              <a:avLst/>
              <a:gdLst/>
              <a:ahLst/>
              <a:cxnLst/>
              <a:rect l="l" t="t" r="r" b="b"/>
              <a:pathLst>
                <a:path w="4393" h="978" extrusionOk="0">
                  <a:moveTo>
                    <a:pt x="636" y="1"/>
                  </a:moveTo>
                  <a:cubicBezTo>
                    <a:pt x="0" y="1"/>
                    <a:pt x="829" y="237"/>
                    <a:pt x="1962" y="537"/>
                  </a:cubicBezTo>
                  <a:cubicBezTo>
                    <a:pt x="2903" y="783"/>
                    <a:pt x="3913" y="977"/>
                    <a:pt x="4260" y="977"/>
                  </a:cubicBezTo>
                  <a:cubicBezTo>
                    <a:pt x="4347" y="977"/>
                    <a:pt x="4392" y="965"/>
                    <a:pt x="4384" y="938"/>
                  </a:cubicBezTo>
                  <a:cubicBezTo>
                    <a:pt x="4344" y="791"/>
                    <a:pt x="691" y="1"/>
                    <a:pt x="691" y="1"/>
                  </a:cubicBezTo>
                  <a:cubicBezTo>
                    <a:pt x="671" y="1"/>
                    <a:pt x="653" y="1"/>
                    <a:pt x="63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
            <p:cNvSpPr/>
            <p:nvPr/>
          </p:nvSpPr>
          <p:spPr>
            <a:xfrm>
              <a:off x="4808725" y="1382725"/>
              <a:ext cx="246100" cy="386000"/>
            </a:xfrm>
            <a:custGeom>
              <a:avLst/>
              <a:gdLst/>
              <a:ahLst/>
              <a:cxnLst/>
              <a:rect l="l" t="t" r="r" b="b"/>
              <a:pathLst>
                <a:path w="9844" h="15440" extrusionOk="0">
                  <a:moveTo>
                    <a:pt x="8935" y="1"/>
                  </a:moveTo>
                  <a:cubicBezTo>
                    <a:pt x="7865" y="1"/>
                    <a:pt x="3715" y="1711"/>
                    <a:pt x="3715" y="1711"/>
                  </a:cubicBezTo>
                  <a:cubicBezTo>
                    <a:pt x="3715" y="1711"/>
                    <a:pt x="129" y="2888"/>
                    <a:pt x="62" y="3905"/>
                  </a:cubicBezTo>
                  <a:cubicBezTo>
                    <a:pt x="0" y="4913"/>
                    <a:pt x="658" y="5542"/>
                    <a:pt x="1640" y="5542"/>
                  </a:cubicBezTo>
                  <a:cubicBezTo>
                    <a:pt x="1935" y="5542"/>
                    <a:pt x="2261" y="5485"/>
                    <a:pt x="2604" y="5364"/>
                  </a:cubicBezTo>
                  <a:cubicBezTo>
                    <a:pt x="3779" y="4948"/>
                    <a:pt x="5320" y="4233"/>
                    <a:pt x="5881" y="4233"/>
                  </a:cubicBezTo>
                  <a:cubicBezTo>
                    <a:pt x="6023" y="4233"/>
                    <a:pt x="6102" y="4279"/>
                    <a:pt x="6097" y="4387"/>
                  </a:cubicBezTo>
                  <a:cubicBezTo>
                    <a:pt x="6070" y="4922"/>
                    <a:pt x="5682" y="13554"/>
                    <a:pt x="5655" y="13928"/>
                  </a:cubicBezTo>
                  <a:cubicBezTo>
                    <a:pt x="5644" y="14247"/>
                    <a:pt x="5565" y="15440"/>
                    <a:pt x="6541" y="15440"/>
                  </a:cubicBezTo>
                  <a:cubicBezTo>
                    <a:pt x="6711" y="15440"/>
                    <a:pt x="6914" y="15403"/>
                    <a:pt x="7154" y="15320"/>
                  </a:cubicBezTo>
                  <a:cubicBezTo>
                    <a:pt x="8773" y="14744"/>
                    <a:pt x="8813" y="13768"/>
                    <a:pt x="8920" y="11479"/>
                  </a:cubicBezTo>
                  <a:cubicBezTo>
                    <a:pt x="9001" y="9860"/>
                    <a:pt x="9844" y="466"/>
                    <a:pt x="9135" y="38"/>
                  </a:cubicBezTo>
                  <a:cubicBezTo>
                    <a:pt x="9092" y="12"/>
                    <a:pt x="9025" y="1"/>
                    <a:pt x="8935" y="1"/>
                  </a:cubicBezTo>
                  <a:close/>
                </a:path>
              </a:pathLst>
            </a:custGeom>
            <a:solidFill>
              <a:srgbClr val="EF3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
            <p:cNvSpPr/>
            <p:nvPr/>
          </p:nvSpPr>
          <p:spPr>
            <a:xfrm>
              <a:off x="5015725" y="1507525"/>
              <a:ext cx="17025" cy="202425"/>
            </a:xfrm>
            <a:custGeom>
              <a:avLst/>
              <a:gdLst/>
              <a:ahLst/>
              <a:cxnLst/>
              <a:rect l="l" t="t" r="r" b="b"/>
              <a:pathLst>
                <a:path w="681" h="8097" extrusionOk="0">
                  <a:moveTo>
                    <a:pt x="640" y="0"/>
                  </a:moveTo>
                  <a:cubicBezTo>
                    <a:pt x="210" y="0"/>
                    <a:pt x="1" y="8096"/>
                    <a:pt x="147" y="8096"/>
                  </a:cubicBezTo>
                  <a:cubicBezTo>
                    <a:pt x="150" y="8096"/>
                    <a:pt x="154" y="8091"/>
                    <a:pt x="159" y="8080"/>
                  </a:cubicBezTo>
                  <a:cubicBezTo>
                    <a:pt x="333" y="7638"/>
                    <a:pt x="681" y="24"/>
                    <a:pt x="681" y="24"/>
                  </a:cubicBezTo>
                  <a:cubicBezTo>
                    <a:pt x="667" y="8"/>
                    <a:pt x="653" y="0"/>
                    <a:pt x="64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8" name="Google Shape;96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69" name="Google Shape;969;p6"/>
          <p:cNvSpPr txBox="1">
            <a:spLocks noGrp="1"/>
          </p:cNvSpPr>
          <p:nvPr>
            <p:ph type="title"/>
          </p:nvPr>
        </p:nvSpPr>
        <p:spPr>
          <a:xfrm>
            <a:off x="713225" y="539505"/>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70"/>
        <p:cNvGrpSpPr/>
        <p:nvPr/>
      </p:nvGrpSpPr>
      <p:grpSpPr>
        <a:xfrm>
          <a:off x="0" y="0"/>
          <a:ext cx="0" cy="0"/>
          <a:chOff x="0" y="0"/>
          <a:chExt cx="0" cy="0"/>
        </a:xfrm>
      </p:grpSpPr>
      <p:grpSp>
        <p:nvGrpSpPr>
          <p:cNvPr id="971" name="Google Shape;971;p7"/>
          <p:cNvGrpSpPr/>
          <p:nvPr/>
        </p:nvGrpSpPr>
        <p:grpSpPr>
          <a:xfrm>
            <a:off x="202630" y="3940"/>
            <a:ext cx="8737750" cy="5140319"/>
            <a:chOff x="202630" y="3940"/>
            <a:chExt cx="8737750" cy="5140319"/>
          </a:xfrm>
        </p:grpSpPr>
        <p:sp>
          <p:nvSpPr>
            <p:cNvPr id="972" name="Google Shape;972;p7"/>
            <p:cNvSpPr/>
            <p:nvPr/>
          </p:nvSpPr>
          <p:spPr>
            <a:xfrm>
              <a:off x="8932252"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
            <p:cNvSpPr/>
            <p:nvPr/>
          </p:nvSpPr>
          <p:spPr>
            <a:xfrm>
              <a:off x="872916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
            <p:cNvSpPr/>
            <p:nvPr/>
          </p:nvSpPr>
          <p:spPr>
            <a:xfrm>
              <a:off x="8526037"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
            <p:cNvSpPr/>
            <p:nvPr/>
          </p:nvSpPr>
          <p:spPr>
            <a:xfrm>
              <a:off x="832329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
            <p:cNvSpPr/>
            <p:nvPr/>
          </p:nvSpPr>
          <p:spPr>
            <a:xfrm>
              <a:off x="8120172"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
            <p:cNvSpPr/>
            <p:nvPr/>
          </p:nvSpPr>
          <p:spPr>
            <a:xfrm>
              <a:off x="7917081"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
            <p:cNvSpPr/>
            <p:nvPr/>
          </p:nvSpPr>
          <p:spPr>
            <a:xfrm>
              <a:off x="7713957"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
            <p:cNvSpPr/>
            <p:nvPr/>
          </p:nvSpPr>
          <p:spPr>
            <a:xfrm>
              <a:off x="751121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
            <p:cNvSpPr/>
            <p:nvPr/>
          </p:nvSpPr>
          <p:spPr>
            <a:xfrm>
              <a:off x="730812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
            <p:cNvSpPr/>
            <p:nvPr/>
          </p:nvSpPr>
          <p:spPr>
            <a:xfrm>
              <a:off x="7105001"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
            <p:cNvSpPr/>
            <p:nvPr/>
          </p:nvSpPr>
          <p:spPr>
            <a:xfrm>
              <a:off x="6901910"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
            <p:cNvSpPr/>
            <p:nvPr/>
          </p:nvSpPr>
          <p:spPr>
            <a:xfrm>
              <a:off x="669916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
            <p:cNvSpPr/>
            <p:nvPr/>
          </p:nvSpPr>
          <p:spPr>
            <a:xfrm>
              <a:off x="6496046"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
            <p:cNvSpPr/>
            <p:nvPr/>
          </p:nvSpPr>
          <p:spPr>
            <a:xfrm>
              <a:off x="6292954"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
            <p:cNvSpPr/>
            <p:nvPr/>
          </p:nvSpPr>
          <p:spPr>
            <a:xfrm>
              <a:off x="6089831" y="3940"/>
              <a:ext cx="8511" cy="5140319"/>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
            <p:cNvSpPr/>
            <p:nvPr/>
          </p:nvSpPr>
          <p:spPr>
            <a:xfrm>
              <a:off x="588709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
            <p:cNvSpPr/>
            <p:nvPr/>
          </p:nvSpPr>
          <p:spPr>
            <a:xfrm>
              <a:off x="568396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
            <p:cNvSpPr/>
            <p:nvPr/>
          </p:nvSpPr>
          <p:spPr>
            <a:xfrm>
              <a:off x="548087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
            <p:cNvSpPr/>
            <p:nvPr/>
          </p:nvSpPr>
          <p:spPr>
            <a:xfrm>
              <a:off x="5277751"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
            <p:cNvSpPr/>
            <p:nvPr/>
          </p:nvSpPr>
          <p:spPr>
            <a:xfrm>
              <a:off x="5075010"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
            <p:cNvSpPr/>
            <p:nvPr/>
          </p:nvSpPr>
          <p:spPr>
            <a:xfrm>
              <a:off x="487191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
            <p:cNvSpPr/>
            <p:nvPr/>
          </p:nvSpPr>
          <p:spPr>
            <a:xfrm>
              <a:off x="4668795"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
            <p:cNvSpPr/>
            <p:nvPr/>
          </p:nvSpPr>
          <p:spPr>
            <a:xfrm>
              <a:off x="4465704"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
            <p:cNvSpPr/>
            <p:nvPr/>
          </p:nvSpPr>
          <p:spPr>
            <a:xfrm>
              <a:off x="426296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7"/>
            <p:cNvSpPr/>
            <p:nvPr/>
          </p:nvSpPr>
          <p:spPr>
            <a:xfrm>
              <a:off x="405984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7"/>
            <p:cNvSpPr/>
            <p:nvPr/>
          </p:nvSpPr>
          <p:spPr>
            <a:xfrm>
              <a:off x="3856748"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
            <p:cNvSpPr/>
            <p:nvPr/>
          </p:nvSpPr>
          <p:spPr>
            <a:xfrm>
              <a:off x="3653625"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
            <p:cNvSpPr/>
            <p:nvPr/>
          </p:nvSpPr>
          <p:spPr>
            <a:xfrm>
              <a:off x="3450884"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
            <p:cNvSpPr/>
            <p:nvPr/>
          </p:nvSpPr>
          <p:spPr>
            <a:xfrm>
              <a:off x="3247792"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
            <p:cNvSpPr/>
            <p:nvPr/>
          </p:nvSpPr>
          <p:spPr>
            <a:xfrm>
              <a:off x="3044669" y="3940"/>
              <a:ext cx="8129" cy="5140319"/>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
            <p:cNvSpPr/>
            <p:nvPr/>
          </p:nvSpPr>
          <p:spPr>
            <a:xfrm>
              <a:off x="2841545"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
            <p:cNvSpPr/>
            <p:nvPr/>
          </p:nvSpPr>
          <p:spPr>
            <a:xfrm>
              <a:off x="2638804"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
            <p:cNvSpPr/>
            <p:nvPr/>
          </p:nvSpPr>
          <p:spPr>
            <a:xfrm>
              <a:off x="243571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
            <p:cNvSpPr/>
            <p:nvPr/>
          </p:nvSpPr>
          <p:spPr>
            <a:xfrm>
              <a:off x="2232589"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
            <p:cNvSpPr/>
            <p:nvPr/>
          </p:nvSpPr>
          <p:spPr>
            <a:xfrm>
              <a:off x="2029498"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
            <p:cNvSpPr/>
            <p:nvPr/>
          </p:nvSpPr>
          <p:spPr>
            <a:xfrm>
              <a:off x="1826757"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
            <p:cNvSpPr/>
            <p:nvPr/>
          </p:nvSpPr>
          <p:spPr>
            <a:xfrm>
              <a:off x="162363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
            <p:cNvSpPr/>
            <p:nvPr/>
          </p:nvSpPr>
          <p:spPr>
            <a:xfrm>
              <a:off x="1420542"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
            <p:cNvSpPr/>
            <p:nvPr/>
          </p:nvSpPr>
          <p:spPr>
            <a:xfrm>
              <a:off x="1217418"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
            <p:cNvSpPr/>
            <p:nvPr/>
          </p:nvSpPr>
          <p:spPr>
            <a:xfrm>
              <a:off x="1014678"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
            <p:cNvSpPr/>
            <p:nvPr/>
          </p:nvSpPr>
          <p:spPr>
            <a:xfrm>
              <a:off x="81158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
            <p:cNvSpPr/>
            <p:nvPr/>
          </p:nvSpPr>
          <p:spPr>
            <a:xfrm>
              <a:off x="60846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
            <p:cNvSpPr/>
            <p:nvPr/>
          </p:nvSpPr>
          <p:spPr>
            <a:xfrm>
              <a:off x="405371" y="3940"/>
              <a:ext cx="8479" cy="5140319"/>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
            <p:cNvSpPr/>
            <p:nvPr/>
          </p:nvSpPr>
          <p:spPr>
            <a:xfrm>
              <a:off x="20263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7"/>
          <p:cNvGrpSpPr/>
          <p:nvPr/>
        </p:nvGrpSpPr>
        <p:grpSpPr>
          <a:xfrm>
            <a:off x="-493" y="954"/>
            <a:ext cx="9143997" cy="5020045"/>
            <a:chOff x="-493" y="954"/>
            <a:chExt cx="9143997" cy="5020045"/>
          </a:xfrm>
        </p:grpSpPr>
        <p:sp>
          <p:nvSpPr>
            <p:cNvPr id="1017" name="Google Shape;1017;p7"/>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
            <p:cNvSpPr/>
            <p:nvPr/>
          </p:nvSpPr>
          <p:spPr>
            <a:xfrm>
              <a:off x="-493" y="3342762"/>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
            <p:cNvSpPr/>
            <p:nvPr/>
          </p:nvSpPr>
          <p:spPr>
            <a:xfrm>
              <a:off x="-493" y="95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7"/>
          <p:cNvGrpSpPr/>
          <p:nvPr/>
        </p:nvGrpSpPr>
        <p:grpSpPr>
          <a:xfrm>
            <a:off x="182012" y="358298"/>
            <a:ext cx="8779975" cy="4426904"/>
            <a:chOff x="217699" y="323114"/>
            <a:chExt cx="8779975" cy="4426904"/>
          </a:xfrm>
        </p:grpSpPr>
        <p:sp>
          <p:nvSpPr>
            <p:cNvPr id="1049" name="Google Shape;1049;p7"/>
            <p:cNvSpPr/>
            <p:nvPr/>
          </p:nvSpPr>
          <p:spPr>
            <a:xfrm rot="10800000" flipH="1">
              <a:off x="2500799" y="323114"/>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7"/>
            <p:cNvGrpSpPr/>
            <p:nvPr/>
          </p:nvGrpSpPr>
          <p:grpSpPr>
            <a:xfrm>
              <a:off x="217699" y="424273"/>
              <a:ext cx="8779975" cy="4325745"/>
              <a:chOff x="217699" y="424273"/>
              <a:chExt cx="8779975" cy="4325745"/>
            </a:xfrm>
          </p:grpSpPr>
          <p:sp>
            <p:nvSpPr>
              <p:cNvPr id="1051" name="Google Shape;1051;p7"/>
              <p:cNvSpPr/>
              <p:nvPr/>
            </p:nvSpPr>
            <p:spPr>
              <a:xfrm rot="10800000" flipH="1">
                <a:off x="217700" y="424273"/>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
              <p:cNvSpPr/>
              <p:nvPr/>
            </p:nvSpPr>
            <p:spPr>
              <a:xfrm>
                <a:off x="2500800" y="1636890"/>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
              <p:cNvSpPr/>
              <p:nvPr/>
            </p:nvSpPr>
            <p:spPr>
              <a:xfrm flipH="1">
                <a:off x="217699" y="1635052"/>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4" name="Google Shape;1054;p7"/>
          <p:cNvSpPr txBox="1">
            <a:spLocks noGrp="1"/>
          </p:cNvSpPr>
          <p:nvPr>
            <p:ph type="subTitle" idx="1"/>
          </p:nvPr>
        </p:nvSpPr>
        <p:spPr>
          <a:xfrm>
            <a:off x="951888" y="1664650"/>
            <a:ext cx="3768600" cy="266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000"/>
              <a:buChar char="●"/>
              <a:defRPr sz="1600">
                <a:solidFill>
                  <a:schemeClr val="lt1"/>
                </a:solidFill>
              </a:defRPr>
            </a:lvl1pPr>
            <a:lvl2pPr lvl="1" algn="ctr" rtl="0">
              <a:lnSpc>
                <a:spcPct val="100000"/>
              </a:lnSpc>
              <a:spcBef>
                <a:spcPts val="1600"/>
              </a:spcBef>
              <a:spcAft>
                <a:spcPts val="0"/>
              </a:spcAft>
              <a:buClr>
                <a:schemeClr val="lt1"/>
              </a:buClr>
              <a:buSzPts val="1200"/>
              <a:buChar char="○"/>
              <a:defRPr sz="1200">
                <a:solidFill>
                  <a:schemeClr val="lt1"/>
                </a:solidFill>
              </a:defRPr>
            </a:lvl2pPr>
            <a:lvl3pPr lvl="2" algn="ctr" rtl="0">
              <a:lnSpc>
                <a:spcPct val="100000"/>
              </a:lnSpc>
              <a:spcBef>
                <a:spcPts val="0"/>
              </a:spcBef>
              <a:spcAft>
                <a:spcPts val="0"/>
              </a:spcAft>
              <a:buClr>
                <a:schemeClr val="lt1"/>
              </a:buClr>
              <a:buSzPts val="1200"/>
              <a:buChar char="■"/>
              <a:defRPr sz="1200">
                <a:solidFill>
                  <a:schemeClr val="lt1"/>
                </a:solidFill>
              </a:defRPr>
            </a:lvl3pPr>
            <a:lvl4pPr lvl="3" algn="ctr" rtl="0">
              <a:lnSpc>
                <a:spcPct val="100000"/>
              </a:lnSpc>
              <a:spcBef>
                <a:spcPts val="0"/>
              </a:spcBef>
              <a:spcAft>
                <a:spcPts val="0"/>
              </a:spcAft>
              <a:buClr>
                <a:schemeClr val="lt1"/>
              </a:buClr>
              <a:buSzPts val="1200"/>
              <a:buChar char="●"/>
              <a:defRPr sz="1200">
                <a:solidFill>
                  <a:schemeClr val="lt1"/>
                </a:solidFill>
              </a:defRPr>
            </a:lvl4pPr>
            <a:lvl5pPr lvl="4" algn="ctr" rtl="0">
              <a:lnSpc>
                <a:spcPct val="100000"/>
              </a:lnSpc>
              <a:spcBef>
                <a:spcPts val="0"/>
              </a:spcBef>
              <a:spcAft>
                <a:spcPts val="0"/>
              </a:spcAft>
              <a:buClr>
                <a:schemeClr val="lt1"/>
              </a:buClr>
              <a:buSzPts val="1200"/>
              <a:buChar char="○"/>
              <a:defRPr sz="1200">
                <a:solidFill>
                  <a:schemeClr val="lt1"/>
                </a:solidFill>
              </a:defRPr>
            </a:lvl5pPr>
            <a:lvl6pPr lvl="5" algn="ctr" rtl="0">
              <a:lnSpc>
                <a:spcPct val="100000"/>
              </a:lnSpc>
              <a:spcBef>
                <a:spcPts val="0"/>
              </a:spcBef>
              <a:spcAft>
                <a:spcPts val="0"/>
              </a:spcAft>
              <a:buClr>
                <a:schemeClr val="lt1"/>
              </a:buClr>
              <a:buSzPts val="1200"/>
              <a:buChar char="■"/>
              <a:defRPr sz="1200">
                <a:solidFill>
                  <a:schemeClr val="lt1"/>
                </a:solidFill>
              </a:defRPr>
            </a:lvl6pPr>
            <a:lvl7pPr lvl="6" algn="ctr" rtl="0">
              <a:lnSpc>
                <a:spcPct val="100000"/>
              </a:lnSpc>
              <a:spcBef>
                <a:spcPts val="0"/>
              </a:spcBef>
              <a:spcAft>
                <a:spcPts val="0"/>
              </a:spcAft>
              <a:buClr>
                <a:schemeClr val="lt1"/>
              </a:buClr>
              <a:buSzPts val="1200"/>
              <a:buChar char="●"/>
              <a:defRPr sz="1200">
                <a:solidFill>
                  <a:schemeClr val="lt1"/>
                </a:solidFill>
              </a:defRPr>
            </a:lvl7pPr>
            <a:lvl8pPr lvl="7" algn="ctr" rtl="0">
              <a:lnSpc>
                <a:spcPct val="100000"/>
              </a:lnSpc>
              <a:spcBef>
                <a:spcPts val="0"/>
              </a:spcBef>
              <a:spcAft>
                <a:spcPts val="0"/>
              </a:spcAft>
              <a:buClr>
                <a:schemeClr val="lt1"/>
              </a:buClr>
              <a:buSzPts val="1200"/>
              <a:buChar char="○"/>
              <a:defRPr sz="1200">
                <a:solidFill>
                  <a:schemeClr val="lt1"/>
                </a:solidFill>
              </a:defRPr>
            </a:lvl8pPr>
            <a:lvl9pPr lvl="8" algn="ctr" rtl="0">
              <a:lnSpc>
                <a:spcPct val="100000"/>
              </a:lnSpc>
              <a:spcBef>
                <a:spcPts val="0"/>
              </a:spcBef>
              <a:spcAft>
                <a:spcPts val="0"/>
              </a:spcAft>
              <a:buClr>
                <a:schemeClr val="lt1"/>
              </a:buClr>
              <a:buSzPts val="1200"/>
              <a:buChar char="■"/>
              <a:defRPr sz="1200">
                <a:solidFill>
                  <a:schemeClr val="lt1"/>
                </a:solidFill>
              </a:defRPr>
            </a:lvl9pPr>
          </a:lstStyle>
          <a:p>
            <a:endParaRPr/>
          </a:p>
        </p:txBody>
      </p:sp>
      <p:sp>
        <p:nvSpPr>
          <p:cNvPr id="1055" name="Google Shape;1055;p7"/>
          <p:cNvSpPr txBox="1">
            <a:spLocks noGrp="1"/>
          </p:cNvSpPr>
          <p:nvPr>
            <p:ph type="subTitle" idx="2"/>
          </p:nvPr>
        </p:nvSpPr>
        <p:spPr>
          <a:xfrm>
            <a:off x="951888" y="1066400"/>
            <a:ext cx="1461600" cy="40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Fredoka One"/>
              <a:buNone/>
              <a:defRPr>
                <a:solidFill>
                  <a:schemeClr val="lt1"/>
                </a:solidFill>
                <a:latin typeface="Fredoka One"/>
                <a:ea typeface="Fredoka One"/>
                <a:cs typeface="Fredoka One"/>
                <a:sym typeface="Fredoka One"/>
              </a:defRPr>
            </a:lvl1pPr>
            <a:lvl2pPr lvl="1"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2pPr>
            <a:lvl3pPr lvl="2"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3pPr>
            <a:lvl4pPr lvl="3"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4pPr>
            <a:lvl5pPr lvl="4"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5pPr>
            <a:lvl6pPr lvl="5"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6pPr>
            <a:lvl7pPr lvl="6"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7pPr>
            <a:lvl8pPr lvl="7"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8pPr>
            <a:lvl9pPr lvl="8" algn="ctr" rtl="0">
              <a:lnSpc>
                <a:spcPct val="100000"/>
              </a:lnSpc>
              <a:spcBef>
                <a:spcPts val="0"/>
              </a:spcBef>
              <a:spcAft>
                <a:spcPts val="0"/>
              </a:spcAft>
              <a:buClr>
                <a:schemeClr val="lt1"/>
              </a:buClr>
              <a:buSzPts val="1800"/>
              <a:buFont typeface="Fredoka One"/>
              <a:buNone/>
              <a:defRPr sz="1800">
                <a:solidFill>
                  <a:schemeClr val="lt1"/>
                </a:solidFill>
                <a:latin typeface="Fredoka One"/>
                <a:ea typeface="Fredoka One"/>
                <a:cs typeface="Fredoka One"/>
                <a:sym typeface="Fredoka One"/>
              </a:defRPr>
            </a:lvl9pPr>
          </a:lstStyle>
          <a:p>
            <a:endParaRPr/>
          </a:p>
        </p:txBody>
      </p:sp>
      <p:sp>
        <p:nvSpPr>
          <p:cNvPr id="1056" name="Google Shape;1056;p7"/>
          <p:cNvSpPr txBox="1">
            <a:spLocks noGrp="1"/>
          </p:cNvSpPr>
          <p:nvPr>
            <p:ph type="title"/>
          </p:nvPr>
        </p:nvSpPr>
        <p:spPr>
          <a:xfrm>
            <a:off x="713225" y="539505"/>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057" name="Google Shape;1057;p7"/>
          <p:cNvGrpSpPr/>
          <p:nvPr/>
        </p:nvGrpSpPr>
        <p:grpSpPr>
          <a:xfrm>
            <a:off x="569357" y="4452288"/>
            <a:ext cx="590144" cy="691951"/>
            <a:chOff x="702332" y="4351663"/>
            <a:chExt cx="590144" cy="691951"/>
          </a:xfrm>
        </p:grpSpPr>
        <p:grpSp>
          <p:nvGrpSpPr>
            <p:cNvPr id="1058" name="Google Shape;1058;p7"/>
            <p:cNvGrpSpPr/>
            <p:nvPr/>
          </p:nvGrpSpPr>
          <p:grpSpPr>
            <a:xfrm>
              <a:off x="737710" y="4537871"/>
              <a:ext cx="554766" cy="505744"/>
              <a:chOff x="737710" y="4537871"/>
              <a:chExt cx="554766" cy="505744"/>
            </a:xfrm>
          </p:grpSpPr>
          <p:sp>
            <p:nvSpPr>
              <p:cNvPr id="1059" name="Google Shape;1059;p7"/>
              <p:cNvSpPr/>
              <p:nvPr/>
            </p:nvSpPr>
            <p:spPr>
              <a:xfrm flipH="1">
                <a:off x="1047214" y="4537871"/>
                <a:ext cx="245262" cy="380320"/>
              </a:xfrm>
              <a:custGeom>
                <a:avLst/>
                <a:gdLst/>
                <a:ahLst/>
                <a:cxnLst/>
                <a:rect l="l" t="t" r="r" b="b"/>
                <a:pathLst>
                  <a:path w="6150" h="9536" extrusionOk="0">
                    <a:moveTo>
                      <a:pt x="659" y="0"/>
                    </a:moveTo>
                    <a:cubicBezTo>
                      <a:pt x="304" y="545"/>
                      <a:pt x="140" y="1167"/>
                      <a:pt x="178" y="1801"/>
                    </a:cubicBezTo>
                    <a:cubicBezTo>
                      <a:pt x="140" y="1991"/>
                      <a:pt x="114" y="2181"/>
                      <a:pt x="114" y="2371"/>
                    </a:cubicBezTo>
                    <a:cubicBezTo>
                      <a:pt x="0" y="3208"/>
                      <a:pt x="228" y="4096"/>
                      <a:pt x="824" y="4781"/>
                    </a:cubicBezTo>
                    <a:lnTo>
                      <a:pt x="4945" y="9536"/>
                    </a:lnTo>
                    <a:lnTo>
                      <a:pt x="6150" y="8623"/>
                    </a:lnTo>
                    <a:lnTo>
                      <a:pt x="1712" y="3513"/>
                    </a:lnTo>
                    <a:cubicBezTo>
                      <a:pt x="1065" y="2765"/>
                      <a:pt x="786" y="1839"/>
                      <a:pt x="824" y="926"/>
                    </a:cubicBezTo>
                    <a:cubicBezTo>
                      <a:pt x="723" y="634"/>
                      <a:pt x="659" y="317"/>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
              <p:cNvSpPr/>
              <p:nvPr/>
            </p:nvSpPr>
            <p:spPr>
              <a:xfrm flipH="1">
                <a:off x="737710" y="4837741"/>
                <a:ext cx="357564" cy="205873"/>
              </a:xfrm>
              <a:custGeom>
                <a:avLst/>
                <a:gdLst/>
                <a:ahLst/>
                <a:cxnLst/>
                <a:rect l="l" t="t" r="r" b="b"/>
                <a:pathLst>
                  <a:path w="8966" h="5162" extrusionOk="0">
                    <a:moveTo>
                      <a:pt x="8965" y="1"/>
                    </a:moveTo>
                    <a:cubicBezTo>
                      <a:pt x="8965" y="1"/>
                      <a:pt x="8953" y="1"/>
                      <a:pt x="8953" y="13"/>
                    </a:cubicBezTo>
                    <a:cubicBezTo>
                      <a:pt x="8953" y="20"/>
                      <a:pt x="8953" y="26"/>
                      <a:pt x="8954" y="32"/>
                    </a:cubicBezTo>
                    <a:lnTo>
                      <a:pt x="8954" y="32"/>
                    </a:lnTo>
                    <a:cubicBezTo>
                      <a:pt x="8958" y="22"/>
                      <a:pt x="8962" y="11"/>
                      <a:pt x="8965" y="1"/>
                    </a:cubicBezTo>
                    <a:close/>
                    <a:moveTo>
                      <a:pt x="8954" y="32"/>
                    </a:moveTo>
                    <a:lnTo>
                      <a:pt x="8954" y="32"/>
                    </a:lnTo>
                    <a:cubicBezTo>
                      <a:pt x="8749" y="591"/>
                      <a:pt x="8398" y="1112"/>
                      <a:pt x="7913" y="1535"/>
                    </a:cubicBezTo>
                    <a:lnTo>
                      <a:pt x="7051" y="2283"/>
                    </a:lnTo>
                    <a:cubicBezTo>
                      <a:pt x="6353" y="2892"/>
                      <a:pt x="5504" y="3183"/>
                      <a:pt x="4667" y="3183"/>
                    </a:cubicBezTo>
                    <a:cubicBezTo>
                      <a:pt x="3640" y="3183"/>
                      <a:pt x="2625" y="2752"/>
                      <a:pt x="1915" y="1928"/>
                    </a:cubicBezTo>
                    <a:lnTo>
                      <a:pt x="1205" y="1104"/>
                    </a:lnTo>
                    <a:lnTo>
                      <a:pt x="0" y="2017"/>
                    </a:lnTo>
                    <a:lnTo>
                      <a:pt x="305" y="2372"/>
                    </a:lnTo>
                    <a:lnTo>
                      <a:pt x="672" y="2790"/>
                    </a:lnTo>
                    <a:lnTo>
                      <a:pt x="1826" y="4122"/>
                    </a:lnTo>
                    <a:cubicBezTo>
                      <a:pt x="2435" y="4806"/>
                      <a:pt x="3272" y="5161"/>
                      <a:pt x="4121" y="5161"/>
                    </a:cubicBezTo>
                    <a:cubicBezTo>
                      <a:pt x="4679" y="5161"/>
                      <a:pt x="5237" y="5009"/>
                      <a:pt x="5719" y="4692"/>
                    </a:cubicBezTo>
                    <a:cubicBezTo>
                      <a:pt x="5719" y="4680"/>
                      <a:pt x="5719" y="4654"/>
                      <a:pt x="5719" y="4629"/>
                    </a:cubicBezTo>
                    <a:cubicBezTo>
                      <a:pt x="5757" y="4299"/>
                      <a:pt x="5795" y="3957"/>
                      <a:pt x="5833" y="3627"/>
                    </a:cubicBezTo>
                    <a:cubicBezTo>
                      <a:pt x="5846" y="3488"/>
                      <a:pt x="5973" y="3386"/>
                      <a:pt x="6112" y="3386"/>
                    </a:cubicBezTo>
                    <a:cubicBezTo>
                      <a:pt x="6150" y="3386"/>
                      <a:pt x="6188" y="3386"/>
                      <a:pt x="6226" y="3399"/>
                    </a:cubicBezTo>
                    <a:cubicBezTo>
                      <a:pt x="6442" y="3500"/>
                      <a:pt x="6581" y="3691"/>
                      <a:pt x="6721" y="3881"/>
                    </a:cubicBezTo>
                    <a:lnTo>
                      <a:pt x="7887" y="2866"/>
                    </a:lnTo>
                    <a:cubicBezTo>
                      <a:pt x="8585" y="2270"/>
                      <a:pt x="8927" y="1433"/>
                      <a:pt x="8927" y="584"/>
                    </a:cubicBezTo>
                    <a:cubicBezTo>
                      <a:pt x="8964" y="400"/>
                      <a:pt x="8965" y="216"/>
                      <a:pt x="8954" y="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
              <p:cNvSpPr/>
              <p:nvPr/>
            </p:nvSpPr>
            <p:spPr>
              <a:xfrm flipH="1">
                <a:off x="827246" y="4972780"/>
                <a:ext cx="39960" cy="52126"/>
              </a:xfrm>
              <a:custGeom>
                <a:avLst/>
                <a:gdLst/>
                <a:ahLst/>
                <a:cxnLst/>
                <a:rect l="l" t="t" r="r" b="b"/>
                <a:pathLst>
                  <a:path w="1002" h="1307" extrusionOk="0">
                    <a:moveTo>
                      <a:pt x="393" y="0"/>
                    </a:moveTo>
                    <a:cubicBezTo>
                      <a:pt x="254" y="0"/>
                      <a:pt x="127" y="102"/>
                      <a:pt x="114" y="241"/>
                    </a:cubicBezTo>
                    <a:cubicBezTo>
                      <a:pt x="76" y="571"/>
                      <a:pt x="38" y="913"/>
                      <a:pt x="0" y="1243"/>
                    </a:cubicBezTo>
                    <a:cubicBezTo>
                      <a:pt x="0" y="1268"/>
                      <a:pt x="0" y="1294"/>
                      <a:pt x="0" y="1306"/>
                    </a:cubicBezTo>
                    <a:cubicBezTo>
                      <a:pt x="140" y="1230"/>
                      <a:pt x="254" y="1141"/>
                      <a:pt x="381" y="1040"/>
                    </a:cubicBezTo>
                    <a:lnTo>
                      <a:pt x="1002" y="495"/>
                    </a:lnTo>
                    <a:cubicBezTo>
                      <a:pt x="862" y="305"/>
                      <a:pt x="723" y="114"/>
                      <a:pt x="507" y="13"/>
                    </a:cubicBezTo>
                    <a:cubicBezTo>
                      <a:pt x="469" y="0"/>
                      <a:pt x="431" y="0"/>
                      <a:pt x="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7"/>
            <p:cNvSpPr/>
            <p:nvPr/>
          </p:nvSpPr>
          <p:spPr>
            <a:xfrm flipH="1">
              <a:off x="711410" y="4391302"/>
              <a:ext cx="563863" cy="576805"/>
            </a:xfrm>
            <a:custGeom>
              <a:avLst/>
              <a:gdLst/>
              <a:ahLst/>
              <a:cxnLst/>
              <a:rect l="l" t="t" r="r" b="b"/>
              <a:pathLst>
                <a:path w="14139" h="13962" extrusionOk="0">
                  <a:moveTo>
                    <a:pt x="4930" y="0"/>
                  </a:moveTo>
                  <a:cubicBezTo>
                    <a:pt x="4084" y="0"/>
                    <a:pt x="3234" y="293"/>
                    <a:pt x="2549" y="886"/>
                  </a:cubicBezTo>
                  <a:lnTo>
                    <a:pt x="1674" y="1646"/>
                  </a:lnTo>
                  <a:cubicBezTo>
                    <a:pt x="165" y="2952"/>
                    <a:pt x="0" y="5260"/>
                    <a:pt x="1306" y="6769"/>
                  </a:cubicBezTo>
                  <a:lnTo>
                    <a:pt x="6454" y="12704"/>
                  </a:lnTo>
                  <a:cubicBezTo>
                    <a:pt x="7176" y="13536"/>
                    <a:pt x="8188" y="13962"/>
                    <a:pt x="9207" y="13962"/>
                  </a:cubicBezTo>
                  <a:cubicBezTo>
                    <a:pt x="10052" y="13962"/>
                    <a:pt x="10900" y="13669"/>
                    <a:pt x="11590" y="13071"/>
                  </a:cubicBezTo>
                  <a:lnTo>
                    <a:pt x="12452" y="12323"/>
                  </a:lnTo>
                  <a:cubicBezTo>
                    <a:pt x="13974" y="11004"/>
                    <a:pt x="14139" y="8709"/>
                    <a:pt x="12820" y="7188"/>
                  </a:cubicBezTo>
                  <a:lnTo>
                    <a:pt x="7672" y="1253"/>
                  </a:lnTo>
                  <a:cubicBezTo>
                    <a:pt x="6959" y="423"/>
                    <a:pt x="5947" y="0"/>
                    <a:pt x="4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
            <p:cNvSpPr/>
            <p:nvPr/>
          </p:nvSpPr>
          <p:spPr>
            <a:xfrm flipH="1">
              <a:off x="702332" y="4351663"/>
              <a:ext cx="578021" cy="576821"/>
            </a:xfrm>
            <a:custGeom>
              <a:avLst/>
              <a:gdLst/>
              <a:ahLst/>
              <a:cxnLst/>
              <a:rect l="l" t="t" r="r" b="b"/>
              <a:pathLst>
                <a:path w="14494" h="14463" extrusionOk="0">
                  <a:moveTo>
                    <a:pt x="5161" y="1"/>
                  </a:moveTo>
                  <a:cubicBezTo>
                    <a:pt x="4478" y="1"/>
                    <a:pt x="3794" y="231"/>
                    <a:pt x="3234" y="700"/>
                  </a:cubicBezTo>
                  <a:lnTo>
                    <a:pt x="3183" y="738"/>
                  </a:lnTo>
                  <a:lnTo>
                    <a:pt x="1395" y="2298"/>
                  </a:lnTo>
                  <a:cubicBezTo>
                    <a:pt x="127" y="3389"/>
                    <a:pt x="0" y="5303"/>
                    <a:pt x="1091" y="6559"/>
                  </a:cubicBezTo>
                  <a:lnTo>
                    <a:pt x="7038" y="13419"/>
                  </a:lnTo>
                  <a:cubicBezTo>
                    <a:pt x="7633" y="14110"/>
                    <a:pt x="8473" y="14463"/>
                    <a:pt x="9318" y="14463"/>
                  </a:cubicBezTo>
                  <a:cubicBezTo>
                    <a:pt x="10022" y="14463"/>
                    <a:pt x="10728" y="14218"/>
                    <a:pt x="11299" y="13723"/>
                  </a:cubicBezTo>
                  <a:lnTo>
                    <a:pt x="13099" y="12163"/>
                  </a:lnTo>
                  <a:cubicBezTo>
                    <a:pt x="14367" y="11073"/>
                    <a:pt x="14494" y="9158"/>
                    <a:pt x="13403" y="7903"/>
                  </a:cubicBezTo>
                  <a:lnTo>
                    <a:pt x="7456" y="1043"/>
                  </a:lnTo>
                  <a:cubicBezTo>
                    <a:pt x="6853" y="355"/>
                    <a:pt x="6008" y="1"/>
                    <a:pt x="5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
            <p:cNvSpPr/>
            <p:nvPr/>
          </p:nvSpPr>
          <p:spPr>
            <a:xfrm flipH="1">
              <a:off x="1045661" y="4679969"/>
              <a:ext cx="136071" cy="200290"/>
            </a:xfrm>
            <a:custGeom>
              <a:avLst/>
              <a:gdLst/>
              <a:ahLst/>
              <a:cxnLst/>
              <a:rect l="l" t="t" r="r" b="b"/>
              <a:pathLst>
                <a:path w="3412" h="5022" extrusionOk="0">
                  <a:moveTo>
                    <a:pt x="89" y="0"/>
                  </a:moveTo>
                  <a:lnTo>
                    <a:pt x="38" y="749"/>
                  </a:lnTo>
                  <a:lnTo>
                    <a:pt x="0" y="1167"/>
                  </a:lnTo>
                  <a:lnTo>
                    <a:pt x="3335" y="5022"/>
                  </a:lnTo>
                  <a:lnTo>
                    <a:pt x="3411" y="3842"/>
                  </a:ln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
            <p:cNvSpPr/>
            <p:nvPr/>
          </p:nvSpPr>
          <p:spPr>
            <a:xfrm flipH="1">
              <a:off x="1047695" y="4709801"/>
              <a:ext cx="134037" cy="170458"/>
            </a:xfrm>
            <a:custGeom>
              <a:avLst/>
              <a:gdLst/>
              <a:ahLst/>
              <a:cxnLst/>
              <a:rect l="l" t="t" r="r" b="b"/>
              <a:pathLst>
                <a:path w="3361" h="4274" extrusionOk="0">
                  <a:moveTo>
                    <a:pt x="38" y="1"/>
                  </a:moveTo>
                  <a:lnTo>
                    <a:pt x="0" y="419"/>
                  </a:lnTo>
                  <a:lnTo>
                    <a:pt x="3335" y="4274"/>
                  </a:lnTo>
                  <a:lnTo>
                    <a:pt x="3360" y="3843"/>
                  </a:lnTo>
                  <a:lnTo>
                    <a:pt x="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
            <p:cNvSpPr/>
            <p:nvPr/>
          </p:nvSpPr>
          <p:spPr>
            <a:xfrm flipH="1">
              <a:off x="792344" y="4460500"/>
              <a:ext cx="385879" cy="372742"/>
            </a:xfrm>
            <a:custGeom>
              <a:avLst/>
              <a:gdLst/>
              <a:ahLst/>
              <a:cxnLst/>
              <a:rect l="l" t="t" r="r" b="b"/>
              <a:pathLst>
                <a:path w="9676" h="9346" extrusionOk="0">
                  <a:moveTo>
                    <a:pt x="6354" y="0"/>
                  </a:moveTo>
                  <a:lnTo>
                    <a:pt x="1" y="5503"/>
                  </a:lnTo>
                  <a:lnTo>
                    <a:pt x="3323" y="9345"/>
                  </a:lnTo>
                  <a:lnTo>
                    <a:pt x="9676" y="3830"/>
                  </a:lnTo>
                  <a:lnTo>
                    <a:pt x="63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
            <p:cNvSpPr/>
            <p:nvPr/>
          </p:nvSpPr>
          <p:spPr>
            <a:xfrm flipH="1">
              <a:off x="814601" y="4393220"/>
              <a:ext cx="168413" cy="194228"/>
            </a:xfrm>
            <a:custGeom>
              <a:avLst/>
              <a:gdLst/>
              <a:ahLst/>
              <a:cxnLst/>
              <a:rect l="l" t="t" r="r" b="b"/>
              <a:pathLst>
                <a:path w="4223" h="4870" extrusionOk="0">
                  <a:moveTo>
                    <a:pt x="4223" y="4870"/>
                  </a:moveTo>
                  <a:lnTo>
                    <a:pt x="2777" y="3196"/>
                  </a:lnTo>
                  <a:lnTo>
                    <a:pt x="4223" y="4870"/>
                  </a:lnTo>
                  <a:lnTo>
                    <a:pt x="4223" y="4870"/>
                  </a:lnTo>
                  <a:moveTo>
                    <a:pt x="1459" y="1687"/>
                  </a:moveTo>
                  <a:lnTo>
                    <a:pt x="0" y="1"/>
                  </a:lnTo>
                  <a:lnTo>
                    <a:pt x="1459" y="1687"/>
                  </a:lnTo>
                  <a:lnTo>
                    <a:pt x="1459" y="1687"/>
                  </a:lnTo>
                </a:path>
              </a:pathLst>
            </a:custGeom>
            <a:solidFill>
              <a:srgbClr val="BDE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
            <p:cNvSpPr/>
            <p:nvPr/>
          </p:nvSpPr>
          <p:spPr>
            <a:xfrm flipH="1">
              <a:off x="814603" y="4460500"/>
              <a:ext cx="110268" cy="126946"/>
            </a:xfrm>
            <a:custGeom>
              <a:avLst/>
              <a:gdLst/>
              <a:ahLst/>
              <a:cxnLst/>
              <a:rect l="l" t="t" r="r" b="b"/>
              <a:pathLst>
                <a:path w="2765" h="3183" extrusionOk="0">
                  <a:moveTo>
                    <a:pt x="1" y="0"/>
                  </a:moveTo>
                  <a:lnTo>
                    <a:pt x="2765" y="3183"/>
                  </a:lnTo>
                  <a:lnTo>
                    <a:pt x="1319" y="1509"/>
                  </a:lnTo>
                  <a:lnTo>
                    <a:pt x="1" y="0"/>
                  </a:lnTo>
                  <a:close/>
                </a:path>
              </a:pathLst>
            </a:custGeom>
            <a:solidFill>
              <a:srgbClr val="844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7"/>
          <p:cNvGrpSpPr/>
          <p:nvPr/>
        </p:nvGrpSpPr>
        <p:grpSpPr>
          <a:xfrm>
            <a:off x="-977019" y="3165893"/>
            <a:ext cx="1904482" cy="1962768"/>
            <a:chOff x="-977019" y="3165893"/>
            <a:chExt cx="1904482" cy="1962768"/>
          </a:xfrm>
        </p:grpSpPr>
        <p:grpSp>
          <p:nvGrpSpPr>
            <p:cNvPr id="1070" name="Google Shape;1070;p7"/>
            <p:cNvGrpSpPr/>
            <p:nvPr/>
          </p:nvGrpSpPr>
          <p:grpSpPr>
            <a:xfrm>
              <a:off x="-10173" y="3877124"/>
              <a:ext cx="937637" cy="1251537"/>
              <a:chOff x="-4393886" y="3343724"/>
              <a:chExt cx="937637" cy="1251537"/>
            </a:xfrm>
          </p:grpSpPr>
          <p:sp>
            <p:nvSpPr>
              <p:cNvPr id="1071" name="Google Shape;1071;p7"/>
              <p:cNvSpPr/>
              <p:nvPr/>
            </p:nvSpPr>
            <p:spPr>
              <a:xfrm flipH="1">
                <a:off x="-3614564" y="3399878"/>
                <a:ext cx="102494" cy="88700"/>
              </a:xfrm>
              <a:custGeom>
                <a:avLst/>
                <a:gdLst/>
                <a:ahLst/>
                <a:cxnLst/>
                <a:rect l="l" t="t" r="r" b="b"/>
                <a:pathLst>
                  <a:path w="2800" h="2423" extrusionOk="0">
                    <a:moveTo>
                      <a:pt x="312" y="1"/>
                    </a:moveTo>
                    <a:cubicBezTo>
                      <a:pt x="156" y="1"/>
                      <a:pt x="1" y="112"/>
                      <a:pt x="35" y="306"/>
                    </a:cubicBezTo>
                    <a:cubicBezTo>
                      <a:pt x="137" y="927"/>
                      <a:pt x="238" y="1549"/>
                      <a:pt x="340" y="2170"/>
                    </a:cubicBezTo>
                    <a:cubicBezTo>
                      <a:pt x="366" y="2331"/>
                      <a:pt x="488" y="2423"/>
                      <a:pt x="624" y="2423"/>
                    </a:cubicBezTo>
                    <a:cubicBezTo>
                      <a:pt x="681" y="2423"/>
                      <a:pt x="740" y="2407"/>
                      <a:pt x="796" y="2373"/>
                    </a:cubicBezTo>
                    <a:cubicBezTo>
                      <a:pt x="1100" y="2170"/>
                      <a:pt x="1405" y="1967"/>
                      <a:pt x="1696" y="1739"/>
                    </a:cubicBezTo>
                    <a:cubicBezTo>
                      <a:pt x="1849" y="1929"/>
                      <a:pt x="2001" y="2132"/>
                      <a:pt x="2166" y="2310"/>
                    </a:cubicBezTo>
                    <a:cubicBezTo>
                      <a:pt x="2229" y="2383"/>
                      <a:pt x="2307" y="2413"/>
                      <a:pt x="2383" y="2413"/>
                    </a:cubicBezTo>
                    <a:cubicBezTo>
                      <a:pt x="2598" y="2413"/>
                      <a:pt x="2800" y="2173"/>
                      <a:pt x="2622" y="1967"/>
                    </a:cubicBezTo>
                    <a:cubicBezTo>
                      <a:pt x="2445" y="1764"/>
                      <a:pt x="2280" y="1561"/>
                      <a:pt x="2115" y="1346"/>
                    </a:cubicBezTo>
                    <a:cubicBezTo>
                      <a:pt x="2153" y="1168"/>
                      <a:pt x="2013" y="978"/>
                      <a:pt x="1849" y="978"/>
                    </a:cubicBezTo>
                    <a:cubicBezTo>
                      <a:pt x="1722" y="788"/>
                      <a:pt x="1595" y="598"/>
                      <a:pt x="1481" y="395"/>
                    </a:cubicBezTo>
                    <a:cubicBezTo>
                      <a:pt x="1431" y="306"/>
                      <a:pt x="1359" y="269"/>
                      <a:pt x="1285" y="269"/>
                    </a:cubicBezTo>
                    <a:cubicBezTo>
                      <a:pt x="1096" y="269"/>
                      <a:pt x="897" y="509"/>
                      <a:pt x="1024" y="737"/>
                    </a:cubicBezTo>
                    <a:cubicBezTo>
                      <a:pt x="1138" y="927"/>
                      <a:pt x="1253" y="1105"/>
                      <a:pt x="1367" y="1270"/>
                    </a:cubicBezTo>
                    <a:cubicBezTo>
                      <a:pt x="1189" y="1409"/>
                      <a:pt x="1012" y="1536"/>
                      <a:pt x="834" y="1663"/>
                    </a:cubicBezTo>
                    <a:cubicBezTo>
                      <a:pt x="758" y="1194"/>
                      <a:pt x="682" y="712"/>
                      <a:pt x="593" y="243"/>
                    </a:cubicBezTo>
                    <a:cubicBezTo>
                      <a:pt x="570" y="76"/>
                      <a:pt x="441"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
              <p:cNvSpPr/>
              <p:nvPr/>
            </p:nvSpPr>
            <p:spPr>
              <a:xfrm flipH="1">
                <a:off x="-3718081" y="3343724"/>
                <a:ext cx="128301" cy="96900"/>
              </a:xfrm>
              <a:custGeom>
                <a:avLst/>
                <a:gdLst/>
                <a:ahLst/>
                <a:cxnLst/>
                <a:rect l="l" t="t" r="r" b="b"/>
                <a:pathLst>
                  <a:path w="3505" h="2647" extrusionOk="0">
                    <a:moveTo>
                      <a:pt x="1074" y="0"/>
                    </a:moveTo>
                    <a:cubicBezTo>
                      <a:pt x="237" y="0"/>
                      <a:pt x="0" y="1014"/>
                      <a:pt x="461" y="1599"/>
                    </a:cubicBezTo>
                    <a:cubicBezTo>
                      <a:pt x="521" y="1672"/>
                      <a:pt x="597" y="1703"/>
                      <a:pt x="671" y="1703"/>
                    </a:cubicBezTo>
                    <a:cubicBezTo>
                      <a:pt x="882" y="1703"/>
                      <a:pt x="1086" y="1463"/>
                      <a:pt x="917" y="1257"/>
                    </a:cubicBezTo>
                    <a:cubicBezTo>
                      <a:pt x="778" y="1067"/>
                      <a:pt x="677" y="724"/>
                      <a:pt x="956" y="597"/>
                    </a:cubicBezTo>
                    <a:cubicBezTo>
                      <a:pt x="1013" y="571"/>
                      <a:pt x="1063" y="559"/>
                      <a:pt x="1106" y="559"/>
                    </a:cubicBezTo>
                    <a:cubicBezTo>
                      <a:pt x="1330" y="559"/>
                      <a:pt x="1376" y="875"/>
                      <a:pt x="1387" y="1067"/>
                    </a:cubicBezTo>
                    <a:cubicBezTo>
                      <a:pt x="1412" y="1510"/>
                      <a:pt x="1412" y="1954"/>
                      <a:pt x="1425" y="2398"/>
                    </a:cubicBezTo>
                    <a:cubicBezTo>
                      <a:pt x="1425" y="2555"/>
                      <a:pt x="1563" y="2646"/>
                      <a:pt x="1703" y="2646"/>
                    </a:cubicBezTo>
                    <a:cubicBezTo>
                      <a:pt x="1766" y="2646"/>
                      <a:pt x="1830" y="2628"/>
                      <a:pt x="1881" y="2588"/>
                    </a:cubicBezTo>
                    <a:cubicBezTo>
                      <a:pt x="2414" y="2182"/>
                      <a:pt x="2896" y="1726"/>
                      <a:pt x="3327" y="1219"/>
                    </a:cubicBezTo>
                    <a:cubicBezTo>
                      <a:pt x="3504" y="1013"/>
                      <a:pt x="3310" y="773"/>
                      <a:pt x="3098" y="773"/>
                    </a:cubicBezTo>
                    <a:cubicBezTo>
                      <a:pt x="3023" y="773"/>
                      <a:pt x="2946" y="803"/>
                      <a:pt x="2883" y="876"/>
                    </a:cubicBezTo>
                    <a:cubicBezTo>
                      <a:pt x="2604" y="1193"/>
                      <a:pt x="2312" y="1485"/>
                      <a:pt x="1995" y="1764"/>
                    </a:cubicBezTo>
                    <a:cubicBezTo>
                      <a:pt x="2021" y="990"/>
                      <a:pt x="1983" y="52"/>
                      <a:pt x="1120" y="1"/>
                    </a:cubicBezTo>
                    <a:cubicBezTo>
                      <a:pt x="1105" y="1"/>
                      <a:pt x="1089" y="0"/>
                      <a:pt x="1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
              <p:cNvSpPr/>
              <p:nvPr/>
            </p:nvSpPr>
            <p:spPr>
              <a:xfrm flipH="1">
                <a:off x="-3624007" y="3544438"/>
                <a:ext cx="71270" cy="83136"/>
              </a:xfrm>
              <a:custGeom>
                <a:avLst/>
                <a:gdLst/>
                <a:ahLst/>
                <a:cxnLst/>
                <a:rect l="l" t="t" r="r" b="b"/>
                <a:pathLst>
                  <a:path w="1947" h="2271" extrusionOk="0">
                    <a:moveTo>
                      <a:pt x="329" y="1"/>
                    </a:moveTo>
                    <a:cubicBezTo>
                      <a:pt x="224" y="1"/>
                      <a:pt x="117" y="52"/>
                      <a:pt x="65" y="148"/>
                    </a:cubicBezTo>
                    <a:cubicBezTo>
                      <a:pt x="27" y="212"/>
                      <a:pt x="15" y="275"/>
                      <a:pt x="27" y="339"/>
                    </a:cubicBezTo>
                    <a:cubicBezTo>
                      <a:pt x="53" y="706"/>
                      <a:pt x="53" y="1087"/>
                      <a:pt x="15" y="1454"/>
                    </a:cubicBezTo>
                    <a:cubicBezTo>
                      <a:pt x="1" y="1657"/>
                      <a:pt x="164" y="1771"/>
                      <a:pt x="320" y="1771"/>
                    </a:cubicBezTo>
                    <a:cubicBezTo>
                      <a:pt x="446" y="1771"/>
                      <a:pt x="568" y="1696"/>
                      <a:pt x="585" y="1531"/>
                    </a:cubicBezTo>
                    <a:cubicBezTo>
                      <a:pt x="598" y="1391"/>
                      <a:pt x="598" y="1252"/>
                      <a:pt x="611" y="1112"/>
                    </a:cubicBezTo>
                    <a:cubicBezTo>
                      <a:pt x="864" y="1454"/>
                      <a:pt x="1105" y="1797"/>
                      <a:pt x="1346" y="2152"/>
                    </a:cubicBezTo>
                    <a:cubicBezTo>
                      <a:pt x="1402" y="2236"/>
                      <a:pt x="1477" y="2270"/>
                      <a:pt x="1552" y="2270"/>
                    </a:cubicBezTo>
                    <a:cubicBezTo>
                      <a:pt x="1750" y="2270"/>
                      <a:pt x="1946" y="2030"/>
                      <a:pt x="1790" y="1810"/>
                    </a:cubicBezTo>
                    <a:cubicBezTo>
                      <a:pt x="1410" y="1239"/>
                      <a:pt x="1004" y="681"/>
                      <a:pt x="573" y="148"/>
                    </a:cubicBezTo>
                    <a:cubicBezTo>
                      <a:pt x="529" y="49"/>
                      <a:pt x="430" y="1"/>
                      <a:pt x="3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
              <p:cNvSpPr/>
              <p:nvPr/>
            </p:nvSpPr>
            <p:spPr>
              <a:xfrm flipH="1">
                <a:off x="-3737444" y="3491212"/>
                <a:ext cx="116953" cy="172238"/>
              </a:xfrm>
              <a:custGeom>
                <a:avLst/>
                <a:gdLst/>
                <a:ahLst/>
                <a:cxnLst/>
                <a:rect l="l" t="t" r="r" b="b"/>
                <a:pathLst>
                  <a:path w="3195" h="4705" extrusionOk="0">
                    <a:moveTo>
                      <a:pt x="1934" y="1"/>
                    </a:moveTo>
                    <a:cubicBezTo>
                      <a:pt x="1757" y="1"/>
                      <a:pt x="1565" y="171"/>
                      <a:pt x="1638" y="398"/>
                    </a:cubicBezTo>
                    <a:cubicBezTo>
                      <a:pt x="1765" y="804"/>
                      <a:pt x="1892" y="1209"/>
                      <a:pt x="2019" y="1628"/>
                    </a:cubicBezTo>
                    <a:cubicBezTo>
                      <a:pt x="1740" y="1843"/>
                      <a:pt x="1448" y="2059"/>
                      <a:pt x="1156" y="2274"/>
                    </a:cubicBezTo>
                    <a:cubicBezTo>
                      <a:pt x="979" y="1615"/>
                      <a:pt x="789" y="968"/>
                      <a:pt x="598" y="309"/>
                    </a:cubicBezTo>
                    <a:cubicBezTo>
                      <a:pt x="562" y="181"/>
                      <a:pt x="469" y="127"/>
                      <a:pt x="371" y="127"/>
                    </a:cubicBezTo>
                    <a:cubicBezTo>
                      <a:pt x="196" y="127"/>
                      <a:pt x="1" y="297"/>
                      <a:pt x="66" y="525"/>
                    </a:cubicBezTo>
                    <a:cubicBezTo>
                      <a:pt x="459" y="1831"/>
                      <a:pt x="814" y="3137"/>
                      <a:pt x="1118" y="4468"/>
                    </a:cubicBezTo>
                    <a:cubicBezTo>
                      <a:pt x="1153" y="4630"/>
                      <a:pt x="1290" y="4705"/>
                      <a:pt x="1421" y="4705"/>
                    </a:cubicBezTo>
                    <a:cubicBezTo>
                      <a:pt x="1577" y="4705"/>
                      <a:pt x="1725" y="4598"/>
                      <a:pt x="1676" y="4405"/>
                    </a:cubicBezTo>
                    <a:cubicBezTo>
                      <a:pt x="1562" y="3885"/>
                      <a:pt x="1435" y="3378"/>
                      <a:pt x="1308" y="2858"/>
                    </a:cubicBezTo>
                    <a:cubicBezTo>
                      <a:pt x="1613" y="2655"/>
                      <a:pt x="1917" y="2427"/>
                      <a:pt x="2209" y="2211"/>
                    </a:cubicBezTo>
                    <a:cubicBezTo>
                      <a:pt x="2336" y="2617"/>
                      <a:pt x="2462" y="3035"/>
                      <a:pt x="2602" y="3441"/>
                    </a:cubicBezTo>
                    <a:cubicBezTo>
                      <a:pt x="2638" y="3569"/>
                      <a:pt x="2731" y="3623"/>
                      <a:pt x="2829" y="3623"/>
                    </a:cubicBezTo>
                    <a:cubicBezTo>
                      <a:pt x="3003" y="3623"/>
                      <a:pt x="3195" y="3453"/>
                      <a:pt x="3122" y="3225"/>
                    </a:cubicBezTo>
                    <a:cubicBezTo>
                      <a:pt x="2805" y="2211"/>
                      <a:pt x="2488" y="1197"/>
                      <a:pt x="2171" y="182"/>
                    </a:cubicBezTo>
                    <a:cubicBezTo>
                      <a:pt x="2130" y="54"/>
                      <a:pt x="2034" y="1"/>
                      <a:pt x="1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
              <p:cNvSpPr/>
              <p:nvPr/>
            </p:nvSpPr>
            <p:spPr>
              <a:xfrm flipH="1">
                <a:off x="-3777964" y="3472030"/>
                <a:ext cx="69220" cy="62343"/>
              </a:xfrm>
              <a:custGeom>
                <a:avLst/>
                <a:gdLst/>
                <a:ahLst/>
                <a:cxnLst/>
                <a:rect l="l" t="t" r="r" b="b"/>
                <a:pathLst>
                  <a:path w="1891" h="1703" extrusionOk="0">
                    <a:moveTo>
                      <a:pt x="1035" y="568"/>
                    </a:moveTo>
                    <a:cubicBezTo>
                      <a:pt x="1194" y="568"/>
                      <a:pt x="1287" y="969"/>
                      <a:pt x="1091" y="1099"/>
                    </a:cubicBezTo>
                    <a:cubicBezTo>
                      <a:pt x="1045" y="1126"/>
                      <a:pt x="999" y="1138"/>
                      <a:pt x="955" y="1138"/>
                    </a:cubicBezTo>
                    <a:cubicBezTo>
                      <a:pt x="728" y="1138"/>
                      <a:pt x="554" y="833"/>
                      <a:pt x="787" y="706"/>
                    </a:cubicBezTo>
                    <a:cubicBezTo>
                      <a:pt x="812" y="694"/>
                      <a:pt x="838" y="668"/>
                      <a:pt x="863" y="656"/>
                    </a:cubicBezTo>
                    <a:cubicBezTo>
                      <a:pt x="888" y="643"/>
                      <a:pt x="914" y="630"/>
                      <a:pt x="952" y="605"/>
                    </a:cubicBezTo>
                    <a:cubicBezTo>
                      <a:pt x="981" y="579"/>
                      <a:pt x="1009" y="568"/>
                      <a:pt x="1035" y="568"/>
                    </a:cubicBezTo>
                    <a:close/>
                    <a:moveTo>
                      <a:pt x="997" y="1"/>
                    </a:moveTo>
                    <a:cubicBezTo>
                      <a:pt x="856" y="1"/>
                      <a:pt x="716" y="46"/>
                      <a:pt x="597" y="148"/>
                    </a:cubicBezTo>
                    <a:lnTo>
                      <a:pt x="571" y="186"/>
                    </a:lnTo>
                    <a:cubicBezTo>
                      <a:pt x="191" y="389"/>
                      <a:pt x="1" y="846"/>
                      <a:pt x="191" y="1251"/>
                    </a:cubicBezTo>
                    <a:cubicBezTo>
                      <a:pt x="329" y="1544"/>
                      <a:pt x="636" y="1702"/>
                      <a:pt x="946" y="1702"/>
                    </a:cubicBezTo>
                    <a:cubicBezTo>
                      <a:pt x="1093" y="1702"/>
                      <a:pt x="1240" y="1667"/>
                      <a:pt x="1370" y="1594"/>
                    </a:cubicBezTo>
                    <a:cubicBezTo>
                      <a:pt x="1763" y="1366"/>
                      <a:pt x="1890" y="820"/>
                      <a:pt x="1687" y="427"/>
                    </a:cubicBezTo>
                    <a:cubicBezTo>
                      <a:pt x="1553" y="175"/>
                      <a:pt x="1273" y="1"/>
                      <a:pt x="9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
              <p:cNvSpPr/>
              <p:nvPr/>
            </p:nvSpPr>
            <p:spPr>
              <a:xfrm flipH="1">
                <a:off x="-3783528" y="3716050"/>
                <a:ext cx="81263" cy="71568"/>
              </a:xfrm>
              <a:custGeom>
                <a:avLst/>
                <a:gdLst/>
                <a:ahLst/>
                <a:cxnLst/>
                <a:rect l="l" t="t" r="r" b="b"/>
                <a:pathLst>
                  <a:path w="2220" h="1955" extrusionOk="0">
                    <a:moveTo>
                      <a:pt x="1041" y="555"/>
                    </a:moveTo>
                    <a:cubicBezTo>
                      <a:pt x="1157" y="555"/>
                      <a:pt x="1297" y="663"/>
                      <a:pt x="1357" y="748"/>
                    </a:cubicBezTo>
                    <a:cubicBezTo>
                      <a:pt x="1484" y="938"/>
                      <a:pt x="1572" y="1293"/>
                      <a:pt x="1281" y="1369"/>
                    </a:cubicBezTo>
                    <a:cubicBezTo>
                      <a:pt x="1228" y="1384"/>
                      <a:pt x="1178" y="1391"/>
                      <a:pt x="1131" y="1391"/>
                    </a:cubicBezTo>
                    <a:cubicBezTo>
                      <a:pt x="820" y="1391"/>
                      <a:pt x="653" y="1085"/>
                      <a:pt x="698" y="799"/>
                    </a:cubicBezTo>
                    <a:cubicBezTo>
                      <a:pt x="774" y="773"/>
                      <a:pt x="850" y="735"/>
                      <a:pt x="900" y="647"/>
                    </a:cubicBezTo>
                    <a:cubicBezTo>
                      <a:pt x="934" y="580"/>
                      <a:pt x="985" y="555"/>
                      <a:pt x="1041" y="555"/>
                    </a:cubicBezTo>
                    <a:close/>
                    <a:moveTo>
                      <a:pt x="1086" y="0"/>
                    </a:moveTo>
                    <a:cubicBezTo>
                      <a:pt x="873" y="0"/>
                      <a:pt x="664" y="84"/>
                      <a:pt x="507" y="241"/>
                    </a:cubicBezTo>
                    <a:cubicBezTo>
                      <a:pt x="497" y="240"/>
                      <a:pt x="487" y="239"/>
                      <a:pt x="477" y="239"/>
                    </a:cubicBezTo>
                    <a:cubicBezTo>
                      <a:pt x="386" y="239"/>
                      <a:pt x="298" y="290"/>
                      <a:pt x="241" y="393"/>
                    </a:cubicBezTo>
                    <a:cubicBezTo>
                      <a:pt x="0" y="837"/>
                      <a:pt x="102" y="1420"/>
                      <a:pt x="507" y="1724"/>
                    </a:cubicBezTo>
                    <a:cubicBezTo>
                      <a:pt x="693" y="1875"/>
                      <a:pt x="935" y="1955"/>
                      <a:pt x="1174" y="1955"/>
                    </a:cubicBezTo>
                    <a:cubicBezTo>
                      <a:pt x="1457" y="1955"/>
                      <a:pt x="1736" y="1844"/>
                      <a:pt x="1915" y="1610"/>
                    </a:cubicBezTo>
                    <a:cubicBezTo>
                      <a:pt x="2219" y="1192"/>
                      <a:pt x="1978" y="482"/>
                      <a:pt x="1611" y="190"/>
                    </a:cubicBezTo>
                    <a:cubicBezTo>
                      <a:pt x="1453" y="61"/>
                      <a:pt x="1268" y="0"/>
                      <a:pt x="1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
              <p:cNvSpPr/>
              <p:nvPr/>
            </p:nvSpPr>
            <p:spPr>
              <a:xfrm flipH="1">
                <a:off x="-3852819" y="3637199"/>
                <a:ext cx="76321" cy="87382"/>
              </a:xfrm>
              <a:custGeom>
                <a:avLst/>
                <a:gdLst/>
                <a:ahLst/>
                <a:cxnLst/>
                <a:rect l="l" t="t" r="r" b="b"/>
                <a:pathLst>
                  <a:path w="2085" h="2387" extrusionOk="0">
                    <a:moveTo>
                      <a:pt x="412" y="0"/>
                    </a:moveTo>
                    <a:cubicBezTo>
                      <a:pt x="300" y="0"/>
                      <a:pt x="188" y="57"/>
                      <a:pt x="153" y="176"/>
                    </a:cubicBezTo>
                    <a:cubicBezTo>
                      <a:pt x="14" y="683"/>
                      <a:pt x="1" y="1165"/>
                      <a:pt x="140" y="1685"/>
                    </a:cubicBezTo>
                    <a:cubicBezTo>
                      <a:pt x="177" y="1813"/>
                      <a:pt x="269" y="1866"/>
                      <a:pt x="368" y="1866"/>
                    </a:cubicBezTo>
                    <a:cubicBezTo>
                      <a:pt x="543" y="1866"/>
                      <a:pt x="738" y="1696"/>
                      <a:pt x="673" y="1469"/>
                    </a:cubicBezTo>
                    <a:cubicBezTo>
                      <a:pt x="635" y="1330"/>
                      <a:pt x="622" y="1190"/>
                      <a:pt x="610" y="1051"/>
                    </a:cubicBezTo>
                    <a:lnTo>
                      <a:pt x="610" y="1051"/>
                    </a:lnTo>
                    <a:cubicBezTo>
                      <a:pt x="901" y="1457"/>
                      <a:pt x="1180" y="1862"/>
                      <a:pt x="1472" y="2268"/>
                    </a:cubicBezTo>
                    <a:cubicBezTo>
                      <a:pt x="1531" y="2352"/>
                      <a:pt x="1609" y="2387"/>
                      <a:pt x="1686" y="2387"/>
                    </a:cubicBezTo>
                    <a:cubicBezTo>
                      <a:pt x="1888" y="2387"/>
                      <a:pt x="2085" y="2146"/>
                      <a:pt x="1928" y="1926"/>
                    </a:cubicBezTo>
                    <a:cubicBezTo>
                      <a:pt x="1497" y="1317"/>
                      <a:pt x="1066" y="721"/>
                      <a:pt x="648" y="112"/>
                    </a:cubicBezTo>
                    <a:cubicBezTo>
                      <a:pt x="596" y="38"/>
                      <a:pt x="504" y="0"/>
                      <a:pt x="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
              <p:cNvSpPr/>
              <p:nvPr/>
            </p:nvSpPr>
            <p:spPr>
              <a:xfrm flipH="1">
                <a:off x="-4075374" y="3796585"/>
                <a:ext cx="128996" cy="109347"/>
              </a:xfrm>
              <a:custGeom>
                <a:avLst/>
                <a:gdLst/>
                <a:ahLst/>
                <a:cxnLst/>
                <a:rect l="l" t="t" r="r" b="b"/>
                <a:pathLst>
                  <a:path w="3524" h="2987" extrusionOk="0">
                    <a:moveTo>
                      <a:pt x="3104" y="1"/>
                    </a:moveTo>
                    <a:cubicBezTo>
                      <a:pt x="3051" y="1"/>
                      <a:pt x="2996" y="18"/>
                      <a:pt x="2943" y="57"/>
                    </a:cubicBezTo>
                    <a:cubicBezTo>
                      <a:pt x="2195" y="628"/>
                      <a:pt x="1447" y="1186"/>
                      <a:pt x="686" y="1756"/>
                    </a:cubicBezTo>
                    <a:cubicBezTo>
                      <a:pt x="698" y="1705"/>
                      <a:pt x="711" y="1655"/>
                      <a:pt x="724" y="1617"/>
                    </a:cubicBezTo>
                    <a:cubicBezTo>
                      <a:pt x="762" y="1388"/>
                      <a:pt x="800" y="1173"/>
                      <a:pt x="851" y="945"/>
                    </a:cubicBezTo>
                    <a:cubicBezTo>
                      <a:pt x="886" y="748"/>
                      <a:pt x="727" y="637"/>
                      <a:pt x="567" y="637"/>
                    </a:cubicBezTo>
                    <a:cubicBezTo>
                      <a:pt x="438" y="637"/>
                      <a:pt x="308" y="710"/>
                      <a:pt x="280" y="869"/>
                    </a:cubicBezTo>
                    <a:cubicBezTo>
                      <a:pt x="229" y="1173"/>
                      <a:pt x="166" y="1464"/>
                      <a:pt x="115" y="1756"/>
                    </a:cubicBezTo>
                    <a:cubicBezTo>
                      <a:pt x="77" y="1959"/>
                      <a:pt x="1" y="2200"/>
                      <a:pt x="102" y="2403"/>
                    </a:cubicBezTo>
                    <a:cubicBezTo>
                      <a:pt x="217" y="2593"/>
                      <a:pt x="432" y="2631"/>
                      <a:pt x="635" y="2694"/>
                    </a:cubicBezTo>
                    <a:cubicBezTo>
                      <a:pt x="965" y="2783"/>
                      <a:pt x="1294" y="2885"/>
                      <a:pt x="1637" y="2973"/>
                    </a:cubicBezTo>
                    <a:cubicBezTo>
                      <a:pt x="1667" y="2982"/>
                      <a:pt x="1696" y="2986"/>
                      <a:pt x="1724" y="2986"/>
                    </a:cubicBezTo>
                    <a:cubicBezTo>
                      <a:pt x="2015" y="2986"/>
                      <a:pt x="2176" y="2546"/>
                      <a:pt x="1852" y="2454"/>
                    </a:cubicBezTo>
                    <a:cubicBezTo>
                      <a:pt x="1624" y="2390"/>
                      <a:pt x="1396" y="2314"/>
                      <a:pt x="1155" y="2251"/>
                    </a:cubicBezTo>
                    <a:cubicBezTo>
                      <a:pt x="1117" y="2238"/>
                      <a:pt x="1079" y="2225"/>
                      <a:pt x="1028" y="2213"/>
                    </a:cubicBezTo>
                    <a:cubicBezTo>
                      <a:pt x="1776" y="1655"/>
                      <a:pt x="2524" y="1084"/>
                      <a:pt x="3285" y="513"/>
                    </a:cubicBezTo>
                    <a:cubicBezTo>
                      <a:pt x="3523" y="337"/>
                      <a:pt x="3339" y="1"/>
                      <a:pt x="3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
              <p:cNvSpPr/>
              <p:nvPr/>
            </p:nvSpPr>
            <p:spPr>
              <a:xfrm flipH="1">
                <a:off x="-4120799" y="3964426"/>
                <a:ext cx="117319" cy="105759"/>
              </a:xfrm>
              <a:custGeom>
                <a:avLst/>
                <a:gdLst/>
                <a:ahLst/>
                <a:cxnLst/>
                <a:rect l="l" t="t" r="r" b="b"/>
                <a:pathLst>
                  <a:path w="3205" h="2889" extrusionOk="0">
                    <a:moveTo>
                      <a:pt x="1395" y="1"/>
                    </a:moveTo>
                    <a:cubicBezTo>
                      <a:pt x="1359" y="1"/>
                      <a:pt x="1321" y="8"/>
                      <a:pt x="1281" y="24"/>
                    </a:cubicBezTo>
                    <a:cubicBezTo>
                      <a:pt x="381" y="417"/>
                      <a:pt x="1" y="1546"/>
                      <a:pt x="647" y="2345"/>
                    </a:cubicBezTo>
                    <a:cubicBezTo>
                      <a:pt x="947" y="2714"/>
                      <a:pt x="1363" y="2889"/>
                      <a:pt x="1780" y="2889"/>
                    </a:cubicBezTo>
                    <a:cubicBezTo>
                      <a:pt x="2264" y="2889"/>
                      <a:pt x="2750" y="2654"/>
                      <a:pt x="3057" y="2218"/>
                    </a:cubicBezTo>
                    <a:cubicBezTo>
                      <a:pt x="3205" y="1996"/>
                      <a:pt x="3001" y="1747"/>
                      <a:pt x="2802" y="1747"/>
                    </a:cubicBezTo>
                    <a:cubicBezTo>
                      <a:pt x="2728" y="1747"/>
                      <a:pt x="2655" y="1781"/>
                      <a:pt x="2600" y="1863"/>
                    </a:cubicBezTo>
                    <a:cubicBezTo>
                      <a:pt x="2399" y="2151"/>
                      <a:pt x="2083" y="2320"/>
                      <a:pt x="1768" y="2320"/>
                    </a:cubicBezTo>
                    <a:cubicBezTo>
                      <a:pt x="1529" y="2320"/>
                      <a:pt x="1290" y="2222"/>
                      <a:pt x="1104" y="2002"/>
                    </a:cubicBezTo>
                    <a:cubicBezTo>
                      <a:pt x="685" y="1508"/>
                      <a:pt x="926" y="798"/>
                      <a:pt x="1497" y="557"/>
                    </a:cubicBezTo>
                    <a:cubicBezTo>
                      <a:pt x="1799" y="422"/>
                      <a:pt x="1666" y="1"/>
                      <a:pt x="1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
              <p:cNvSpPr/>
              <p:nvPr/>
            </p:nvSpPr>
            <p:spPr>
              <a:xfrm flipH="1">
                <a:off x="-4169116" y="3917862"/>
                <a:ext cx="79726" cy="76693"/>
              </a:xfrm>
              <a:custGeom>
                <a:avLst/>
                <a:gdLst/>
                <a:ahLst/>
                <a:cxnLst/>
                <a:rect l="l" t="t" r="r" b="b"/>
                <a:pathLst>
                  <a:path w="2178" h="2095" extrusionOk="0">
                    <a:moveTo>
                      <a:pt x="514" y="0"/>
                    </a:moveTo>
                    <a:cubicBezTo>
                      <a:pt x="328" y="0"/>
                      <a:pt x="142" y="163"/>
                      <a:pt x="240" y="383"/>
                    </a:cubicBezTo>
                    <a:cubicBezTo>
                      <a:pt x="355" y="637"/>
                      <a:pt x="507" y="878"/>
                      <a:pt x="659" y="1106"/>
                    </a:cubicBezTo>
                    <a:cubicBezTo>
                      <a:pt x="494" y="1258"/>
                      <a:pt x="342" y="1410"/>
                      <a:pt x="190" y="1575"/>
                    </a:cubicBezTo>
                    <a:cubicBezTo>
                      <a:pt x="1" y="1773"/>
                      <a:pt x="206" y="2014"/>
                      <a:pt x="427" y="2014"/>
                    </a:cubicBezTo>
                    <a:cubicBezTo>
                      <a:pt x="503" y="2014"/>
                      <a:pt x="581" y="1986"/>
                      <a:pt x="646" y="1918"/>
                    </a:cubicBezTo>
                    <a:cubicBezTo>
                      <a:pt x="760" y="1791"/>
                      <a:pt x="887" y="1677"/>
                      <a:pt x="1014" y="1550"/>
                    </a:cubicBezTo>
                    <a:cubicBezTo>
                      <a:pt x="1153" y="1715"/>
                      <a:pt x="1318" y="1879"/>
                      <a:pt x="1496" y="2032"/>
                    </a:cubicBezTo>
                    <a:cubicBezTo>
                      <a:pt x="1550" y="2076"/>
                      <a:pt x="1607" y="2095"/>
                      <a:pt x="1661" y="2095"/>
                    </a:cubicBezTo>
                    <a:cubicBezTo>
                      <a:pt x="1884" y="2095"/>
                      <a:pt x="2063" y="1769"/>
                      <a:pt x="1838" y="1575"/>
                    </a:cubicBezTo>
                    <a:cubicBezTo>
                      <a:pt x="1686" y="1448"/>
                      <a:pt x="1559" y="1309"/>
                      <a:pt x="1432" y="1169"/>
                    </a:cubicBezTo>
                    <a:cubicBezTo>
                      <a:pt x="1597" y="1017"/>
                      <a:pt x="1775" y="878"/>
                      <a:pt x="1952" y="738"/>
                    </a:cubicBezTo>
                    <a:cubicBezTo>
                      <a:pt x="2178" y="554"/>
                      <a:pt x="1997" y="220"/>
                      <a:pt x="1765" y="220"/>
                    </a:cubicBezTo>
                    <a:cubicBezTo>
                      <a:pt x="1710" y="220"/>
                      <a:pt x="1653" y="238"/>
                      <a:pt x="1597" y="282"/>
                    </a:cubicBezTo>
                    <a:cubicBezTo>
                      <a:pt x="1420" y="421"/>
                      <a:pt x="1255" y="573"/>
                      <a:pt x="1077" y="726"/>
                    </a:cubicBezTo>
                    <a:cubicBezTo>
                      <a:pt x="963" y="548"/>
                      <a:pt x="862" y="358"/>
                      <a:pt x="773" y="168"/>
                    </a:cubicBezTo>
                    <a:cubicBezTo>
                      <a:pt x="719" y="50"/>
                      <a:pt x="616" y="0"/>
                      <a:pt x="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
              <p:cNvSpPr/>
              <p:nvPr/>
            </p:nvSpPr>
            <p:spPr>
              <a:xfrm flipH="1">
                <a:off x="-4214248" y="4267749"/>
                <a:ext cx="78005" cy="71604"/>
              </a:xfrm>
              <a:custGeom>
                <a:avLst/>
                <a:gdLst/>
                <a:ahLst/>
                <a:cxnLst/>
                <a:rect l="l" t="t" r="r" b="b"/>
                <a:pathLst>
                  <a:path w="2131" h="1956" extrusionOk="0">
                    <a:moveTo>
                      <a:pt x="1047" y="570"/>
                    </a:moveTo>
                    <a:cubicBezTo>
                      <a:pt x="1105" y="570"/>
                      <a:pt x="1164" y="580"/>
                      <a:pt x="1217" y="602"/>
                    </a:cubicBezTo>
                    <a:cubicBezTo>
                      <a:pt x="1471" y="690"/>
                      <a:pt x="1484" y="982"/>
                      <a:pt x="1357" y="1172"/>
                    </a:cubicBezTo>
                    <a:cubicBezTo>
                      <a:pt x="1274" y="1315"/>
                      <a:pt x="1164" y="1373"/>
                      <a:pt x="1056" y="1373"/>
                    </a:cubicBezTo>
                    <a:cubicBezTo>
                      <a:pt x="799" y="1373"/>
                      <a:pt x="547" y="1048"/>
                      <a:pt x="672" y="754"/>
                    </a:cubicBezTo>
                    <a:cubicBezTo>
                      <a:pt x="754" y="636"/>
                      <a:pt x="901" y="570"/>
                      <a:pt x="1047" y="570"/>
                    </a:cubicBezTo>
                    <a:close/>
                    <a:moveTo>
                      <a:pt x="1067" y="1"/>
                    </a:moveTo>
                    <a:cubicBezTo>
                      <a:pt x="706" y="1"/>
                      <a:pt x="352" y="178"/>
                      <a:pt x="165" y="488"/>
                    </a:cubicBezTo>
                    <a:cubicBezTo>
                      <a:pt x="140" y="526"/>
                      <a:pt x="114" y="564"/>
                      <a:pt x="102" y="614"/>
                    </a:cubicBezTo>
                    <a:cubicBezTo>
                      <a:pt x="76" y="652"/>
                      <a:pt x="76" y="703"/>
                      <a:pt x="76" y="741"/>
                    </a:cubicBezTo>
                    <a:cubicBezTo>
                      <a:pt x="0" y="1134"/>
                      <a:pt x="203" y="1578"/>
                      <a:pt x="545" y="1806"/>
                    </a:cubicBezTo>
                    <a:cubicBezTo>
                      <a:pt x="701" y="1908"/>
                      <a:pt x="868" y="1955"/>
                      <a:pt x="1032" y="1955"/>
                    </a:cubicBezTo>
                    <a:cubicBezTo>
                      <a:pt x="1376" y="1955"/>
                      <a:pt x="1705" y="1748"/>
                      <a:pt x="1877" y="1413"/>
                    </a:cubicBezTo>
                    <a:cubicBezTo>
                      <a:pt x="2130" y="919"/>
                      <a:pt x="1978" y="285"/>
                      <a:pt x="1446" y="69"/>
                    </a:cubicBezTo>
                    <a:cubicBezTo>
                      <a:pt x="1323" y="23"/>
                      <a:pt x="1195" y="1"/>
                      <a:pt x="1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
              <p:cNvSpPr/>
              <p:nvPr/>
            </p:nvSpPr>
            <p:spPr>
              <a:xfrm flipH="1">
                <a:off x="-4366853" y="4129705"/>
                <a:ext cx="160916" cy="193507"/>
              </a:xfrm>
              <a:custGeom>
                <a:avLst/>
                <a:gdLst/>
                <a:ahLst/>
                <a:cxnLst/>
                <a:rect l="l" t="t" r="r" b="b"/>
                <a:pathLst>
                  <a:path w="4396" h="5286" extrusionOk="0">
                    <a:moveTo>
                      <a:pt x="394" y="1"/>
                    </a:moveTo>
                    <a:cubicBezTo>
                      <a:pt x="201" y="1"/>
                      <a:pt x="0" y="247"/>
                      <a:pt x="138" y="467"/>
                    </a:cubicBezTo>
                    <a:cubicBezTo>
                      <a:pt x="341" y="771"/>
                      <a:pt x="531" y="1076"/>
                      <a:pt x="721" y="1380"/>
                    </a:cubicBezTo>
                    <a:cubicBezTo>
                      <a:pt x="734" y="1393"/>
                      <a:pt x="746" y="1405"/>
                      <a:pt x="759" y="1418"/>
                    </a:cubicBezTo>
                    <a:cubicBezTo>
                      <a:pt x="620" y="1849"/>
                      <a:pt x="696" y="2318"/>
                      <a:pt x="1152" y="2572"/>
                    </a:cubicBezTo>
                    <a:cubicBezTo>
                      <a:pt x="1270" y="2641"/>
                      <a:pt x="1379" y="2667"/>
                      <a:pt x="1484" y="2667"/>
                    </a:cubicBezTo>
                    <a:cubicBezTo>
                      <a:pt x="1785" y="2667"/>
                      <a:pt x="2049" y="2448"/>
                      <a:pt x="2369" y="2382"/>
                    </a:cubicBezTo>
                    <a:cubicBezTo>
                      <a:pt x="2407" y="2374"/>
                      <a:pt x="2444" y="2370"/>
                      <a:pt x="2480" y="2370"/>
                    </a:cubicBezTo>
                    <a:cubicBezTo>
                      <a:pt x="2792" y="2370"/>
                      <a:pt x="3062" y="2649"/>
                      <a:pt x="3016" y="2978"/>
                    </a:cubicBezTo>
                    <a:cubicBezTo>
                      <a:pt x="2966" y="3331"/>
                      <a:pt x="2602" y="3507"/>
                      <a:pt x="2271" y="3507"/>
                    </a:cubicBezTo>
                    <a:cubicBezTo>
                      <a:pt x="2185" y="3507"/>
                      <a:pt x="2102" y="3496"/>
                      <a:pt x="2027" y="3472"/>
                    </a:cubicBezTo>
                    <a:cubicBezTo>
                      <a:pt x="1998" y="3464"/>
                      <a:pt x="1969" y="3460"/>
                      <a:pt x="1941" y="3460"/>
                    </a:cubicBezTo>
                    <a:cubicBezTo>
                      <a:pt x="1650" y="3460"/>
                      <a:pt x="1487" y="3912"/>
                      <a:pt x="1812" y="4005"/>
                    </a:cubicBezTo>
                    <a:cubicBezTo>
                      <a:pt x="1937" y="4043"/>
                      <a:pt x="2069" y="4060"/>
                      <a:pt x="2203" y="4060"/>
                    </a:cubicBezTo>
                    <a:cubicBezTo>
                      <a:pt x="2380" y="4060"/>
                      <a:pt x="2558" y="4030"/>
                      <a:pt x="2724" y="3980"/>
                    </a:cubicBezTo>
                    <a:cubicBezTo>
                      <a:pt x="3041" y="4411"/>
                      <a:pt x="3371" y="4816"/>
                      <a:pt x="3739" y="5197"/>
                    </a:cubicBezTo>
                    <a:cubicBezTo>
                      <a:pt x="3802" y="5260"/>
                      <a:pt x="3878" y="5286"/>
                      <a:pt x="3953" y="5286"/>
                    </a:cubicBezTo>
                    <a:cubicBezTo>
                      <a:pt x="4180" y="5286"/>
                      <a:pt x="4396" y="5045"/>
                      <a:pt x="4195" y="4854"/>
                    </a:cubicBezTo>
                    <a:cubicBezTo>
                      <a:pt x="3840" y="4487"/>
                      <a:pt x="3523" y="4106"/>
                      <a:pt x="3232" y="3701"/>
                    </a:cubicBezTo>
                    <a:cubicBezTo>
                      <a:pt x="3549" y="3409"/>
                      <a:pt x="3701" y="2990"/>
                      <a:pt x="3498" y="2496"/>
                    </a:cubicBezTo>
                    <a:cubicBezTo>
                      <a:pt x="3336" y="2098"/>
                      <a:pt x="2955" y="1786"/>
                      <a:pt x="2522" y="1786"/>
                    </a:cubicBezTo>
                    <a:cubicBezTo>
                      <a:pt x="2513" y="1786"/>
                      <a:pt x="2505" y="1786"/>
                      <a:pt x="2496" y="1786"/>
                    </a:cubicBezTo>
                    <a:cubicBezTo>
                      <a:pt x="2217" y="1786"/>
                      <a:pt x="2014" y="1976"/>
                      <a:pt x="1748" y="2027"/>
                    </a:cubicBezTo>
                    <a:cubicBezTo>
                      <a:pt x="1682" y="2074"/>
                      <a:pt x="1620" y="2096"/>
                      <a:pt x="1565" y="2096"/>
                    </a:cubicBezTo>
                    <a:cubicBezTo>
                      <a:pt x="1438" y="2096"/>
                      <a:pt x="1340" y="1980"/>
                      <a:pt x="1279" y="1761"/>
                    </a:cubicBezTo>
                    <a:cubicBezTo>
                      <a:pt x="1304" y="1659"/>
                      <a:pt x="1317" y="1570"/>
                      <a:pt x="1330" y="1469"/>
                    </a:cubicBezTo>
                    <a:cubicBezTo>
                      <a:pt x="1431" y="1203"/>
                      <a:pt x="1647" y="1063"/>
                      <a:pt x="1900" y="987"/>
                    </a:cubicBezTo>
                    <a:cubicBezTo>
                      <a:pt x="2225" y="894"/>
                      <a:pt x="2073" y="442"/>
                      <a:pt x="1783" y="442"/>
                    </a:cubicBezTo>
                    <a:cubicBezTo>
                      <a:pt x="1755" y="442"/>
                      <a:pt x="1727" y="446"/>
                      <a:pt x="1697" y="454"/>
                    </a:cubicBezTo>
                    <a:cubicBezTo>
                      <a:pt x="1469" y="518"/>
                      <a:pt x="1254" y="670"/>
                      <a:pt x="1076" y="873"/>
                    </a:cubicBezTo>
                    <a:cubicBezTo>
                      <a:pt x="911" y="619"/>
                      <a:pt x="759" y="378"/>
                      <a:pt x="594" y="125"/>
                    </a:cubicBezTo>
                    <a:cubicBezTo>
                      <a:pt x="541" y="37"/>
                      <a:pt x="468" y="1"/>
                      <a:pt x="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
              <p:cNvSpPr/>
              <p:nvPr/>
            </p:nvSpPr>
            <p:spPr>
              <a:xfrm flipH="1">
                <a:off x="-4199278" y="4076479"/>
                <a:ext cx="90341" cy="66369"/>
              </a:xfrm>
              <a:custGeom>
                <a:avLst/>
                <a:gdLst/>
                <a:ahLst/>
                <a:cxnLst/>
                <a:rect l="l" t="t" r="r" b="b"/>
                <a:pathLst>
                  <a:path w="2468" h="1813" extrusionOk="0">
                    <a:moveTo>
                      <a:pt x="2049" y="1"/>
                    </a:moveTo>
                    <a:cubicBezTo>
                      <a:pt x="1996" y="1"/>
                      <a:pt x="1941" y="18"/>
                      <a:pt x="1887" y="57"/>
                    </a:cubicBezTo>
                    <a:cubicBezTo>
                      <a:pt x="1329" y="476"/>
                      <a:pt x="784" y="881"/>
                      <a:pt x="239" y="1300"/>
                    </a:cubicBezTo>
                    <a:cubicBezTo>
                      <a:pt x="1" y="1476"/>
                      <a:pt x="186" y="1813"/>
                      <a:pt x="420" y="1813"/>
                    </a:cubicBezTo>
                    <a:cubicBezTo>
                      <a:pt x="473" y="1813"/>
                      <a:pt x="528" y="1796"/>
                      <a:pt x="581" y="1756"/>
                    </a:cubicBezTo>
                    <a:cubicBezTo>
                      <a:pt x="1127" y="1338"/>
                      <a:pt x="1685" y="932"/>
                      <a:pt x="2230" y="514"/>
                    </a:cubicBezTo>
                    <a:cubicBezTo>
                      <a:pt x="2468" y="338"/>
                      <a:pt x="2283" y="1"/>
                      <a:pt x="2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
              <p:cNvSpPr/>
              <p:nvPr/>
            </p:nvSpPr>
            <p:spPr>
              <a:xfrm flipH="1">
                <a:off x="-4393886" y="3354449"/>
                <a:ext cx="937637" cy="1240811"/>
              </a:xfrm>
              <a:custGeom>
                <a:avLst/>
                <a:gdLst/>
                <a:ahLst/>
                <a:cxnLst/>
                <a:rect l="l" t="t" r="r" b="b"/>
                <a:pathLst>
                  <a:path w="25615" h="33895" extrusionOk="0">
                    <a:moveTo>
                      <a:pt x="2968" y="5186"/>
                    </a:moveTo>
                    <a:cubicBezTo>
                      <a:pt x="3069" y="5186"/>
                      <a:pt x="3158" y="5237"/>
                      <a:pt x="3209" y="5338"/>
                    </a:cubicBezTo>
                    <a:cubicBezTo>
                      <a:pt x="3640" y="5871"/>
                      <a:pt x="4046" y="6429"/>
                      <a:pt x="4426" y="7000"/>
                    </a:cubicBezTo>
                    <a:cubicBezTo>
                      <a:pt x="4578" y="7215"/>
                      <a:pt x="4375" y="7456"/>
                      <a:pt x="4185" y="7456"/>
                    </a:cubicBezTo>
                    <a:cubicBezTo>
                      <a:pt x="4109" y="7456"/>
                      <a:pt x="4033" y="7431"/>
                      <a:pt x="3982" y="7342"/>
                    </a:cubicBezTo>
                    <a:cubicBezTo>
                      <a:pt x="3741" y="6987"/>
                      <a:pt x="3500" y="6644"/>
                      <a:pt x="3247" y="6302"/>
                    </a:cubicBezTo>
                    <a:cubicBezTo>
                      <a:pt x="3234" y="6442"/>
                      <a:pt x="3234" y="6581"/>
                      <a:pt x="3221" y="6721"/>
                    </a:cubicBezTo>
                    <a:cubicBezTo>
                      <a:pt x="3209" y="6885"/>
                      <a:pt x="3082" y="6961"/>
                      <a:pt x="2955" y="6961"/>
                    </a:cubicBezTo>
                    <a:cubicBezTo>
                      <a:pt x="2803" y="6961"/>
                      <a:pt x="2638" y="6847"/>
                      <a:pt x="2651" y="6644"/>
                    </a:cubicBezTo>
                    <a:cubicBezTo>
                      <a:pt x="2689" y="6277"/>
                      <a:pt x="2689" y="5896"/>
                      <a:pt x="2663" y="5529"/>
                    </a:cubicBezTo>
                    <a:cubicBezTo>
                      <a:pt x="2651" y="5465"/>
                      <a:pt x="2663" y="5402"/>
                      <a:pt x="2701" y="5338"/>
                    </a:cubicBezTo>
                    <a:cubicBezTo>
                      <a:pt x="2752" y="5237"/>
                      <a:pt x="2866" y="5186"/>
                      <a:pt x="2968" y="5186"/>
                    </a:cubicBezTo>
                    <a:close/>
                    <a:moveTo>
                      <a:pt x="7634" y="10499"/>
                    </a:moveTo>
                    <a:cubicBezTo>
                      <a:pt x="7634" y="10499"/>
                      <a:pt x="7621" y="10512"/>
                      <a:pt x="7621" y="10525"/>
                    </a:cubicBezTo>
                    <a:cubicBezTo>
                      <a:pt x="7571" y="10613"/>
                      <a:pt x="7495" y="10651"/>
                      <a:pt x="7419" y="10677"/>
                    </a:cubicBezTo>
                    <a:cubicBezTo>
                      <a:pt x="7381" y="10968"/>
                      <a:pt x="7545" y="11273"/>
                      <a:pt x="7862" y="11273"/>
                    </a:cubicBezTo>
                    <a:cubicBezTo>
                      <a:pt x="7900" y="11273"/>
                      <a:pt x="7951" y="11260"/>
                      <a:pt x="8002" y="11247"/>
                    </a:cubicBezTo>
                    <a:cubicBezTo>
                      <a:pt x="8078" y="11222"/>
                      <a:pt x="8129" y="11184"/>
                      <a:pt x="8154" y="11133"/>
                    </a:cubicBezTo>
                    <a:lnTo>
                      <a:pt x="7634" y="10499"/>
                    </a:lnTo>
                    <a:close/>
                    <a:moveTo>
                      <a:pt x="17208" y="23268"/>
                    </a:moveTo>
                    <a:cubicBezTo>
                      <a:pt x="17068" y="23268"/>
                      <a:pt x="16929" y="23344"/>
                      <a:pt x="16853" y="23471"/>
                    </a:cubicBezTo>
                    <a:cubicBezTo>
                      <a:pt x="16840" y="23471"/>
                      <a:pt x="16840" y="23471"/>
                      <a:pt x="16840" y="23484"/>
                    </a:cubicBezTo>
                    <a:lnTo>
                      <a:pt x="17246" y="23991"/>
                    </a:lnTo>
                    <a:cubicBezTo>
                      <a:pt x="17322" y="23966"/>
                      <a:pt x="17385" y="23928"/>
                      <a:pt x="17436" y="23851"/>
                    </a:cubicBezTo>
                    <a:cubicBezTo>
                      <a:pt x="17563" y="23712"/>
                      <a:pt x="17626" y="23484"/>
                      <a:pt x="17461" y="23357"/>
                    </a:cubicBezTo>
                    <a:cubicBezTo>
                      <a:pt x="17385" y="23294"/>
                      <a:pt x="17296" y="23268"/>
                      <a:pt x="17208" y="23268"/>
                    </a:cubicBezTo>
                    <a:close/>
                    <a:moveTo>
                      <a:pt x="19630" y="25513"/>
                    </a:moveTo>
                    <a:cubicBezTo>
                      <a:pt x="19477" y="25513"/>
                      <a:pt x="19338" y="25589"/>
                      <a:pt x="19249" y="25703"/>
                    </a:cubicBezTo>
                    <a:cubicBezTo>
                      <a:pt x="19122" y="25994"/>
                      <a:pt x="19376" y="26324"/>
                      <a:pt x="19630" y="26324"/>
                    </a:cubicBezTo>
                    <a:cubicBezTo>
                      <a:pt x="19744" y="26324"/>
                      <a:pt x="19845" y="26273"/>
                      <a:pt x="19934" y="26121"/>
                    </a:cubicBezTo>
                    <a:cubicBezTo>
                      <a:pt x="20061" y="25931"/>
                      <a:pt x="20048" y="25639"/>
                      <a:pt x="19794" y="25551"/>
                    </a:cubicBezTo>
                    <a:cubicBezTo>
                      <a:pt x="19744" y="25525"/>
                      <a:pt x="19693" y="25513"/>
                      <a:pt x="19630" y="25513"/>
                    </a:cubicBezTo>
                    <a:close/>
                    <a:moveTo>
                      <a:pt x="21202" y="28873"/>
                    </a:moveTo>
                    <a:lnTo>
                      <a:pt x="22077" y="29963"/>
                    </a:lnTo>
                    <a:cubicBezTo>
                      <a:pt x="22039" y="29735"/>
                      <a:pt x="21975" y="29494"/>
                      <a:pt x="21836" y="29291"/>
                    </a:cubicBezTo>
                    <a:cubicBezTo>
                      <a:pt x="21684" y="29076"/>
                      <a:pt x="21506" y="28911"/>
                      <a:pt x="21227" y="28873"/>
                    </a:cubicBezTo>
                    <a:close/>
                    <a:moveTo>
                      <a:pt x="1953" y="0"/>
                    </a:moveTo>
                    <a:lnTo>
                      <a:pt x="1471" y="393"/>
                    </a:lnTo>
                    <a:cubicBezTo>
                      <a:pt x="495" y="1179"/>
                      <a:pt x="1" y="2346"/>
                      <a:pt x="51" y="3512"/>
                    </a:cubicBezTo>
                    <a:cubicBezTo>
                      <a:pt x="419" y="4045"/>
                      <a:pt x="787" y="4565"/>
                      <a:pt x="1154" y="5097"/>
                    </a:cubicBezTo>
                    <a:cubicBezTo>
                      <a:pt x="1307" y="5313"/>
                      <a:pt x="1116" y="5554"/>
                      <a:pt x="914" y="5554"/>
                    </a:cubicBezTo>
                    <a:cubicBezTo>
                      <a:pt x="837" y="5554"/>
                      <a:pt x="761" y="5529"/>
                      <a:pt x="698" y="5440"/>
                    </a:cubicBezTo>
                    <a:cubicBezTo>
                      <a:pt x="609" y="5313"/>
                      <a:pt x="520" y="5186"/>
                      <a:pt x="432" y="5047"/>
                    </a:cubicBezTo>
                    <a:lnTo>
                      <a:pt x="432" y="5047"/>
                    </a:lnTo>
                    <a:cubicBezTo>
                      <a:pt x="546" y="5313"/>
                      <a:pt x="711" y="5554"/>
                      <a:pt x="901" y="5782"/>
                    </a:cubicBezTo>
                    <a:lnTo>
                      <a:pt x="1700" y="6797"/>
                    </a:lnTo>
                    <a:cubicBezTo>
                      <a:pt x="1966" y="6822"/>
                      <a:pt x="2220" y="6987"/>
                      <a:pt x="2372" y="7215"/>
                    </a:cubicBezTo>
                    <a:cubicBezTo>
                      <a:pt x="2473" y="7380"/>
                      <a:pt x="2511" y="7570"/>
                      <a:pt x="2486" y="7760"/>
                    </a:cubicBezTo>
                    <a:lnTo>
                      <a:pt x="4134" y="9789"/>
                    </a:lnTo>
                    <a:cubicBezTo>
                      <a:pt x="4185" y="9776"/>
                      <a:pt x="4248" y="9764"/>
                      <a:pt x="4299" y="9764"/>
                    </a:cubicBezTo>
                    <a:cubicBezTo>
                      <a:pt x="4451" y="9764"/>
                      <a:pt x="4604" y="9827"/>
                      <a:pt x="4730" y="9992"/>
                    </a:cubicBezTo>
                    <a:cubicBezTo>
                      <a:pt x="5111" y="10461"/>
                      <a:pt x="5364" y="11095"/>
                      <a:pt x="5656" y="11602"/>
                    </a:cubicBezTo>
                    <a:cubicBezTo>
                      <a:pt x="5681" y="11653"/>
                      <a:pt x="5719" y="11729"/>
                      <a:pt x="5757" y="11805"/>
                    </a:cubicBezTo>
                    <a:lnTo>
                      <a:pt x="6163" y="12313"/>
                    </a:lnTo>
                    <a:cubicBezTo>
                      <a:pt x="6176" y="12313"/>
                      <a:pt x="6189" y="12300"/>
                      <a:pt x="6214" y="12300"/>
                    </a:cubicBezTo>
                    <a:cubicBezTo>
                      <a:pt x="6328" y="12236"/>
                      <a:pt x="6468" y="12198"/>
                      <a:pt x="6594" y="12148"/>
                    </a:cubicBezTo>
                    <a:cubicBezTo>
                      <a:pt x="6632" y="12122"/>
                      <a:pt x="6658" y="12122"/>
                      <a:pt x="6696" y="12122"/>
                    </a:cubicBezTo>
                    <a:cubicBezTo>
                      <a:pt x="6810" y="12122"/>
                      <a:pt x="6911" y="12198"/>
                      <a:pt x="6962" y="12300"/>
                    </a:cubicBezTo>
                    <a:cubicBezTo>
                      <a:pt x="7051" y="12477"/>
                      <a:pt x="7025" y="12591"/>
                      <a:pt x="7000" y="12782"/>
                    </a:cubicBezTo>
                    <a:cubicBezTo>
                      <a:pt x="6975" y="13023"/>
                      <a:pt x="6975" y="13200"/>
                      <a:pt x="7025" y="13378"/>
                    </a:cubicBezTo>
                    <a:lnTo>
                      <a:pt x="8306" y="14963"/>
                    </a:lnTo>
                    <a:cubicBezTo>
                      <a:pt x="8953" y="15762"/>
                      <a:pt x="9840" y="16231"/>
                      <a:pt x="10791" y="16357"/>
                    </a:cubicBezTo>
                    <a:cubicBezTo>
                      <a:pt x="11147" y="16079"/>
                      <a:pt x="11502" y="15800"/>
                      <a:pt x="11844" y="15521"/>
                    </a:cubicBezTo>
                    <a:lnTo>
                      <a:pt x="11844" y="15521"/>
                    </a:lnTo>
                    <a:cubicBezTo>
                      <a:pt x="11666" y="15533"/>
                      <a:pt x="11476" y="15559"/>
                      <a:pt x="11400" y="15571"/>
                    </a:cubicBezTo>
                    <a:lnTo>
                      <a:pt x="11375" y="15571"/>
                    </a:lnTo>
                    <a:cubicBezTo>
                      <a:pt x="11032" y="15571"/>
                      <a:pt x="10969" y="15013"/>
                      <a:pt x="11324" y="15001"/>
                    </a:cubicBezTo>
                    <a:cubicBezTo>
                      <a:pt x="11527" y="14988"/>
                      <a:pt x="11831" y="14925"/>
                      <a:pt x="12110" y="14925"/>
                    </a:cubicBezTo>
                    <a:cubicBezTo>
                      <a:pt x="12326" y="14925"/>
                      <a:pt x="12516" y="14963"/>
                      <a:pt x="12643" y="15077"/>
                    </a:cubicBezTo>
                    <a:cubicBezTo>
                      <a:pt x="12808" y="15229"/>
                      <a:pt x="12808" y="15457"/>
                      <a:pt x="12833" y="15660"/>
                    </a:cubicBezTo>
                    <a:cubicBezTo>
                      <a:pt x="12846" y="15939"/>
                      <a:pt x="12871" y="16231"/>
                      <a:pt x="12896" y="16510"/>
                    </a:cubicBezTo>
                    <a:cubicBezTo>
                      <a:pt x="12909" y="16700"/>
                      <a:pt x="12744" y="16814"/>
                      <a:pt x="12592" y="16814"/>
                    </a:cubicBezTo>
                    <a:cubicBezTo>
                      <a:pt x="12465" y="16814"/>
                      <a:pt x="12338" y="16738"/>
                      <a:pt x="12326" y="16573"/>
                    </a:cubicBezTo>
                    <a:cubicBezTo>
                      <a:pt x="12313" y="16396"/>
                      <a:pt x="12300" y="16231"/>
                      <a:pt x="12288" y="16053"/>
                    </a:cubicBezTo>
                    <a:cubicBezTo>
                      <a:pt x="12288" y="16028"/>
                      <a:pt x="12288" y="15964"/>
                      <a:pt x="12288" y="15901"/>
                    </a:cubicBezTo>
                    <a:cubicBezTo>
                      <a:pt x="11971" y="16155"/>
                      <a:pt x="11654" y="16408"/>
                      <a:pt x="11337" y="16662"/>
                    </a:cubicBezTo>
                    <a:lnTo>
                      <a:pt x="13328" y="19134"/>
                    </a:lnTo>
                    <a:lnTo>
                      <a:pt x="14481" y="20555"/>
                    </a:lnTo>
                    <a:cubicBezTo>
                      <a:pt x="14481" y="20555"/>
                      <a:pt x="14481" y="20542"/>
                      <a:pt x="14481" y="20542"/>
                    </a:cubicBezTo>
                    <a:cubicBezTo>
                      <a:pt x="14532" y="20415"/>
                      <a:pt x="14621" y="20364"/>
                      <a:pt x="14722" y="20364"/>
                    </a:cubicBezTo>
                    <a:cubicBezTo>
                      <a:pt x="14900" y="20364"/>
                      <a:pt x="15090" y="20542"/>
                      <a:pt x="15014" y="20758"/>
                    </a:cubicBezTo>
                    <a:cubicBezTo>
                      <a:pt x="14963" y="20859"/>
                      <a:pt x="14925" y="20973"/>
                      <a:pt x="14900" y="21075"/>
                    </a:cubicBezTo>
                    <a:lnTo>
                      <a:pt x="16447" y="22989"/>
                    </a:lnTo>
                    <a:cubicBezTo>
                      <a:pt x="16472" y="22977"/>
                      <a:pt x="16498" y="22964"/>
                      <a:pt x="16523" y="22964"/>
                    </a:cubicBezTo>
                    <a:cubicBezTo>
                      <a:pt x="16701" y="22786"/>
                      <a:pt x="16941" y="22698"/>
                      <a:pt x="17195" y="22698"/>
                    </a:cubicBezTo>
                    <a:cubicBezTo>
                      <a:pt x="17398" y="22698"/>
                      <a:pt x="17601" y="22761"/>
                      <a:pt x="17766" y="22875"/>
                    </a:cubicBezTo>
                    <a:cubicBezTo>
                      <a:pt x="18197" y="23167"/>
                      <a:pt x="18222" y="23763"/>
                      <a:pt x="17930" y="24168"/>
                    </a:cubicBezTo>
                    <a:cubicBezTo>
                      <a:pt x="17842" y="24283"/>
                      <a:pt x="17740" y="24371"/>
                      <a:pt x="17613" y="24447"/>
                    </a:cubicBezTo>
                    <a:lnTo>
                      <a:pt x="18653" y="25715"/>
                    </a:lnTo>
                    <a:cubicBezTo>
                      <a:pt x="18653" y="25703"/>
                      <a:pt x="18653" y="25690"/>
                      <a:pt x="18653" y="25690"/>
                    </a:cubicBezTo>
                    <a:cubicBezTo>
                      <a:pt x="18653" y="25652"/>
                      <a:pt x="18653" y="25601"/>
                      <a:pt x="18679" y="25563"/>
                    </a:cubicBezTo>
                    <a:cubicBezTo>
                      <a:pt x="18691" y="25513"/>
                      <a:pt x="18717" y="25475"/>
                      <a:pt x="18742" y="25437"/>
                    </a:cubicBezTo>
                    <a:cubicBezTo>
                      <a:pt x="18932" y="25132"/>
                      <a:pt x="19287" y="24955"/>
                      <a:pt x="19642" y="24955"/>
                    </a:cubicBezTo>
                    <a:cubicBezTo>
                      <a:pt x="19769" y="24955"/>
                      <a:pt x="19896" y="24967"/>
                      <a:pt x="20023" y="25018"/>
                    </a:cubicBezTo>
                    <a:cubicBezTo>
                      <a:pt x="20555" y="25234"/>
                      <a:pt x="20707" y="25868"/>
                      <a:pt x="20454" y="26362"/>
                    </a:cubicBezTo>
                    <a:cubicBezTo>
                      <a:pt x="20276" y="26692"/>
                      <a:pt x="19947" y="26895"/>
                      <a:pt x="19604" y="26895"/>
                    </a:cubicBezTo>
                    <a:lnTo>
                      <a:pt x="20784" y="28353"/>
                    </a:lnTo>
                    <a:cubicBezTo>
                      <a:pt x="20910" y="28315"/>
                      <a:pt x="21037" y="28302"/>
                      <a:pt x="21164" y="28302"/>
                    </a:cubicBezTo>
                    <a:cubicBezTo>
                      <a:pt x="21380" y="28302"/>
                      <a:pt x="21595" y="28353"/>
                      <a:pt x="21798" y="28480"/>
                    </a:cubicBezTo>
                    <a:cubicBezTo>
                      <a:pt x="22635" y="28987"/>
                      <a:pt x="22648" y="29862"/>
                      <a:pt x="22698" y="30724"/>
                    </a:cubicBezTo>
                    <a:lnTo>
                      <a:pt x="24448" y="32892"/>
                    </a:lnTo>
                    <a:cubicBezTo>
                      <a:pt x="24778" y="33311"/>
                      <a:pt x="25184" y="33653"/>
                      <a:pt x="25615" y="33894"/>
                    </a:cubicBezTo>
                    <a:lnTo>
                      <a:pt x="25615" y="30699"/>
                    </a:lnTo>
                    <a:cubicBezTo>
                      <a:pt x="25564" y="30635"/>
                      <a:pt x="25501" y="30559"/>
                      <a:pt x="25450" y="30496"/>
                    </a:cubicBezTo>
                    <a:lnTo>
                      <a:pt x="25108" y="30065"/>
                    </a:lnTo>
                    <a:cubicBezTo>
                      <a:pt x="25095" y="30065"/>
                      <a:pt x="25095" y="30052"/>
                      <a:pt x="25095" y="30052"/>
                    </a:cubicBezTo>
                    <a:lnTo>
                      <a:pt x="24841" y="29748"/>
                    </a:lnTo>
                    <a:lnTo>
                      <a:pt x="24841" y="29748"/>
                    </a:lnTo>
                    <a:cubicBezTo>
                      <a:pt x="24867" y="29849"/>
                      <a:pt x="24879" y="29951"/>
                      <a:pt x="24905" y="30052"/>
                    </a:cubicBezTo>
                    <a:cubicBezTo>
                      <a:pt x="24943" y="30242"/>
                      <a:pt x="24791" y="30356"/>
                      <a:pt x="24626" y="30356"/>
                    </a:cubicBezTo>
                    <a:cubicBezTo>
                      <a:pt x="24499" y="30356"/>
                      <a:pt x="24359" y="30280"/>
                      <a:pt x="24334" y="30115"/>
                    </a:cubicBezTo>
                    <a:cubicBezTo>
                      <a:pt x="24258" y="29710"/>
                      <a:pt x="24195" y="29304"/>
                      <a:pt x="24157" y="28886"/>
                    </a:cubicBezTo>
                    <a:lnTo>
                      <a:pt x="18209" y="21531"/>
                    </a:lnTo>
                    <a:cubicBezTo>
                      <a:pt x="18070" y="21506"/>
                      <a:pt x="17956" y="21366"/>
                      <a:pt x="17956" y="21227"/>
                    </a:cubicBezTo>
                    <a:lnTo>
                      <a:pt x="16599" y="19540"/>
                    </a:lnTo>
                    <a:cubicBezTo>
                      <a:pt x="16231" y="19515"/>
                      <a:pt x="15864" y="19337"/>
                      <a:pt x="15597" y="19008"/>
                    </a:cubicBezTo>
                    <a:cubicBezTo>
                      <a:pt x="15331" y="18678"/>
                      <a:pt x="15242" y="18285"/>
                      <a:pt x="15293" y="17917"/>
                    </a:cubicBezTo>
                    <a:lnTo>
                      <a:pt x="13492" y="15685"/>
                    </a:lnTo>
                    <a:lnTo>
                      <a:pt x="12655" y="14658"/>
                    </a:lnTo>
                    <a:cubicBezTo>
                      <a:pt x="11590" y="14608"/>
                      <a:pt x="10563" y="14113"/>
                      <a:pt x="9853" y="13238"/>
                    </a:cubicBezTo>
                    <a:lnTo>
                      <a:pt x="8534" y="11602"/>
                    </a:lnTo>
                    <a:cubicBezTo>
                      <a:pt x="8357" y="11755"/>
                      <a:pt x="8129" y="11831"/>
                      <a:pt x="7888" y="11831"/>
                    </a:cubicBezTo>
                    <a:cubicBezTo>
                      <a:pt x="7647" y="11831"/>
                      <a:pt x="7406" y="11755"/>
                      <a:pt x="7228" y="11602"/>
                    </a:cubicBezTo>
                    <a:cubicBezTo>
                      <a:pt x="6823" y="11298"/>
                      <a:pt x="6721" y="10715"/>
                      <a:pt x="6962" y="10271"/>
                    </a:cubicBezTo>
                    <a:cubicBezTo>
                      <a:pt x="7013" y="10157"/>
                      <a:pt x="7114" y="10119"/>
                      <a:pt x="7216" y="10119"/>
                    </a:cubicBezTo>
                    <a:lnTo>
                      <a:pt x="7228" y="10119"/>
                    </a:lnTo>
                    <a:cubicBezTo>
                      <a:pt x="7254" y="10093"/>
                      <a:pt x="7266" y="10081"/>
                      <a:pt x="7292" y="10068"/>
                    </a:cubicBezTo>
                    <a:lnTo>
                      <a:pt x="5973" y="8432"/>
                    </a:lnTo>
                    <a:cubicBezTo>
                      <a:pt x="5948" y="8445"/>
                      <a:pt x="5935" y="8445"/>
                      <a:pt x="5910" y="8445"/>
                    </a:cubicBezTo>
                    <a:cubicBezTo>
                      <a:pt x="5770" y="8445"/>
                      <a:pt x="5643" y="8369"/>
                      <a:pt x="5605" y="8204"/>
                    </a:cubicBezTo>
                    <a:cubicBezTo>
                      <a:pt x="5580" y="8103"/>
                      <a:pt x="5555" y="7989"/>
                      <a:pt x="5529" y="7887"/>
                    </a:cubicBezTo>
                    <a:lnTo>
                      <a:pt x="2435" y="4058"/>
                    </a:lnTo>
                    <a:cubicBezTo>
                      <a:pt x="2334" y="3931"/>
                      <a:pt x="2245" y="3804"/>
                      <a:pt x="2156" y="3665"/>
                    </a:cubicBezTo>
                    <a:lnTo>
                      <a:pt x="2144" y="3665"/>
                    </a:lnTo>
                    <a:cubicBezTo>
                      <a:pt x="2004" y="3665"/>
                      <a:pt x="1890" y="3576"/>
                      <a:pt x="1865" y="3411"/>
                    </a:cubicBezTo>
                    <a:cubicBezTo>
                      <a:pt x="1827" y="3208"/>
                      <a:pt x="1801" y="3005"/>
                      <a:pt x="1763" y="2802"/>
                    </a:cubicBezTo>
                    <a:cubicBezTo>
                      <a:pt x="1649" y="2447"/>
                      <a:pt x="1586" y="2080"/>
                      <a:pt x="1586" y="1725"/>
                    </a:cubicBezTo>
                    <a:cubicBezTo>
                      <a:pt x="1573" y="1661"/>
                      <a:pt x="1560" y="1610"/>
                      <a:pt x="1560" y="1547"/>
                    </a:cubicBezTo>
                    <a:cubicBezTo>
                      <a:pt x="1548" y="1471"/>
                      <a:pt x="1560" y="1408"/>
                      <a:pt x="1598" y="1357"/>
                    </a:cubicBezTo>
                    <a:cubicBezTo>
                      <a:pt x="1636" y="888"/>
                      <a:pt x="1750" y="431"/>
                      <a:pt x="1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
              <p:cNvSpPr/>
              <p:nvPr/>
            </p:nvSpPr>
            <p:spPr>
              <a:xfrm flipH="1">
                <a:off x="-3504091" y="3483012"/>
                <a:ext cx="45976" cy="74753"/>
              </a:xfrm>
              <a:custGeom>
                <a:avLst/>
                <a:gdLst/>
                <a:ahLst/>
                <a:cxnLst/>
                <a:rect l="l" t="t" r="r" b="b"/>
                <a:pathLst>
                  <a:path w="1256" h="2042" extrusionOk="0">
                    <a:moveTo>
                      <a:pt x="0" y="0"/>
                    </a:moveTo>
                    <a:lnTo>
                      <a:pt x="0" y="0"/>
                    </a:lnTo>
                    <a:cubicBezTo>
                      <a:pt x="13" y="520"/>
                      <a:pt x="140" y="1053"/>
                      <a:pt x="381" y="1535"/>
                    </a:cubicBezTo>
                    <a:cubicBezTo>
                      <a:pt x="469" y="1674"/>
                      <a:pt x="558" y="1801"/>
                      <a:pt x="647" y="1928"/>
                    </a:cubicBezTo>
                    <a:cubicBezTo>
                      <a:pt x="710" y="2017"/>
                      <a:pt x="786" y="2042"/>
                      <a:pt x="863" y="2042"/>
                    </a:cubicBezTo>
                    <a:cubicBezTo>
                      <a:pt x="1065" y="2042"/>
                      <a:pt x="1256" y="1801"/>
                      <a:pt x="1103" y="1585"/>
                    </a:cubicBezTo>
                    <a:cubicBezTo>
                      <a:pt x="736" y="1053"/>
                      <a:pt x="368" y="53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
              <p:cNvSpPr/>
              <p:nvPr/>
            </p:nvSpPr>
            <p:spPr>
              <a:xfrm flipH="1">
                <a:off x="-3535204" y="3404088"/>
                <a:ext cx="22329" cy="84527"/>
              </a:xfrm>
              <a:custGeom>
                <a:avLst/>
                <a:gdLst/>
                <a:ahLst/>
                <a:cxnLst/>
                <a:rect l="l" t="t" r="r" b="b"/>
                <a:pathLst>
                  <a:path w="610" h="2309" extrusionOk="0">
                    <a:moveTo>
                      <a:pt x="51" y="1"/>
                    </a:moveTo>
                    <a:lnTo>
                      <a:pt x="51" y="1"/>
                    </a:lnTo>
                    <a:cubicBezTo>
                      <a:pt x="13" y="52"/>
                      <a:pt x="1" y="115"/>
                      <a:pt x="13" y="191"/>
                    </a:cubicBezTo>
                    <a:cubicBezTo>
                      <a:pt x="13" y="254"/>
                      <a:pt x="26" y="305"/>
                      <a:pt x="39" y="369"/>
                    </a:cubicBezTo>
                    <a:cubicBezTo>
                      <a:pt x="39" y="242"/>
                      <a:pt x="39" y="128"/>
                      <a:pt x="51" y="1"/>
                    </a:cubicBezTo>
                    <a:close/>
                    <a:moveTo>
                      <a:pt x="216" y="1446"/>
                    </a:moveTo>
                    <a:lnTo>
                      <a:pt x="216" y="1446"/>
                    </a:lnTo>
                    <a:cubicBezTo>
                      <a:pt x="254" y="1649"/>
                      <a:pt x="280" y="1852"/>
                      <a:pt x="318" y="2055"/>
                    </a:cubicBezTo>
                    <a:cubicBezTo>
                      <a:pt x="343" y="2220"/>
                      <a:pt x="457" y="2309"/>
                      <a:pt x="597" y="2309"/>
                    </a:cubicBezTo>
                    <a:lnTo>
                      <a:pt x="609" y="2309"/>
                    </a:lnTo>
                    <a:cubicBezTo>
                      <a:pt x="444" y="2030"/>
                      <a:pt x="305" y="1751"/>
                      <a:pt x="216" y="14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
              <p:cNvSpPr/>
              <p:nvPr/>
            </p:nvSpPr>
            <p:spPr>
              <a:xfrm flipH="1">
                <a:off x="-3548199" y="3603228"/>
                <a:ext cx="29760" cy="35326"/>
              </a:xfrm>
              <a:custGeom>
                <a:avLst/>
                <a:gdLst/>
                <a:ahLst/>
                <a:cxnLst/>
                <a:rect l="l" t="t" r="r" b="b"/>
                <a:pathLst>
                  <a:path w="813" h="965" extrusionOk="0">
                    <a:moveTo>
                      <a:pt x="1" y="1"/>
                    </a:moveTo>
                    <a:lnTo>
                      <a:pt x="787" y="964"/>
                    </a:lnTo>
                    <a:cubicBezTo>
                      <a:pt x="812" y="774"/>
                      <a:pt x="774" y="584"/>
                      <a:pt x="673" y="419"/>
                    </a:cubicBezTo>
                    <a:cubicBezTo>
                      <a:pt x="521" y="191"/>
                      <a:pt x="267" y="2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
              <p:cNvSpPr/>
              <p:nvPr/>
            </p:nvSpPr>
            <p:spPr>
              <a:xfrm flipH="1">
                <a:off x="-3623861" y="3544291"/>
                <a:ext cx="71050" cy="83099"/>
              </a:xfrm>
              <a:custGeom>
                <a:avLst/>
                <a:gdLst/>
                <a:ahLst/>
                <a:cxnLst/>
                <a:rect l="l" t="t" r="r" b="b"/>
                <a:pathLst>
                  <a:path w="1941" h="2270" extrusionOk="0">
                    <a:moveTo>
                      <a:pt x="330" y="0"/>
                    </a:moveTo>
                    <a:cubicBezTo>
                      <a:pt x="228" y="0"/>
                      <a:pt x="114" y="51"/>
                      <a:pt x="63" y="152"/>
                    </a:cubicBezTo>
                    <a:cubicBezTo>
                      <a:pt x="25" y="216"/>
                      <a:pt x="13" y="279"/>
                      <a:pt x="25" y="343"/>
                    </a:cubicBezTo>
                    <a:cubicBezTo>
                      <a:pt x="51" y="710"/>
                      <a:pt x="51" y="1091"/>
                      <a:pt x="13" y="1458"/>
                    </a:cubicBezTo>
                    <a:cubicBezTo>
                      <a:pt x="0" y="1661"/>
                      <a:pt x="165" y="1775"/>
                      <a:pt x="317" y="1775"/>
                    </a:cubicBezTo>
                    <a:cubicBezTo>
                      <a:pt x="444" y="1775"/>
                      <a:pt x="571" y="1699"/>
                      <a:pt x="583" y="1535"/>
                    </a:cubicBezTo>
                    <a:cubicBezTo>
                      <a:pt x="596" y="1395"/>
                      <a:pt x="596" y="1256"/>
                      <a:pt x="609" y="1116"/>
                    </a:cubicBezTo>
                    <a:cubicBezTo>
                      <a:pt x="862" y="1458"/>
                      <a:pt x="1103" y="1801"/>
                      <a:pt x="1344" y="2156"/>
                    </a:cubicBezTo>
                    <a:cubicBezTo>
                      <a:pt x="1395" y="2245"/>
                      <a:pt x="1471" y="2270"/>
                      <a:pt x="1547" y="2270"/>
                    </a:cubicBezTo>
                    <a:cubicBezTo>
                      <a:pt x="1737" y="2270"/>
                      <a:pt x="1940" y="2029"/>
                      <a:pt x="1788" y="1814"/>
                    </a:cubicBezTo>
                    <a:cubicBezTo>
                      <a:pt x="1408" y="1243"/>
                      <a:pt x="1002" y="685"/>
                      <a:pt x="571" y="152"/>
                    </a:cubicBezTo>
                    <a:cubicBezTo>
                      <a:pt x="520" y="51"/>
                      <a:pt x="431"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
              <p:cNvSpPr/>
              <p:nvPr/>
            </p:nvSpPr>
            <p:spPr>
              <a:xfrm flipH="1">
                <a:off x="-3674885" y="3643166"/>
                <a:ext cx="16253" cy="20464"/>
              </a:xfrm>
              <a:custGeom>
                <a:avLst/>
                <a:gdLst/>
                <a:ahLst/>
                <a:cxnLst/>
                <a:rect l="l" t="t" r="r" b="b"/>
                <a:pathLst>
                  <a:path w="444" h="559" extrusionOk="0">
                    <a:moveTo>
                      <a:pt x="0" y="0"/>
                    </a:moveTo>
                    <a:lnTo>
                      <a:pt x="0" y="0"/>
                    </a:lnTo>
                    <a:cubicBezTo>
                      <a:pt x="26" y="102"/>
                      <a:pt x="51" y="216"/>
                      <a:pt x="76" y="317"/>
                    </a:cubicBezTo>
                    <a:cubicBezTo>
                      <a:pt x="114" y="482"/>
                      <a:pt x="241" y="558"/>
                      <a:pt x="381" y="558"/>
                    </a:cubicBezTo>
                    <a:cubicBezTo>
                      <a:pt x="406" y="558"/>
                      <a:pt x="419" y="558"/>
                      <a:pt x="444" y="545"/>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
              <p:cNvSpPr/>
              <p:nvPr/>
            </p:nvSpPr>
            <p:spPr>
              <a:xfrm flipH="1">
                <a:off x="-3768666" y="3723005"/>
                <a:ext cx="66401" cy="64539"/>
              </a:xfrm>
              <a:custGeom>
                <a:avLst/>
                <a:gdLst/>
                <a:ahLst/>
                <a:cxnLst/>
                <a:rect l="l" t="t" r="r" b="b"/>
                <a:pathLst>
                  <a:path w="1814" h="1763" extrusionOk="0">
                    <a:moveTo>
                      <a:pt x="571" y="0"/>
                    </a:moveTo>
                    <a:cubicBezTo>
                      <a:pt x="545" y="13"/>
                      <a:pt x="533" y="25"/>
                      <a:pt x="507" y="51"/>
                    </a:cubicBezTo>
                    <a:lnTo>
                      <a:pt x="495" y="51"/>
                    </a:lnTo>
                    <a:cubicBezTo>
                      <a:pt x="393" y="51"/>
                      <a:pt x="292" y="89"/>
                      <a:pt x="241" y="203"/>
                    </a:cubicBezTo>
                    <a:cubicBezTo>
                      <a:pt x="0" y="647"/>
                      <a:pt x="102" y="1230"/>
                      <a:pt x="507" y="1534"/>
                    </a:cubicBezTo>
                    <a:cubicBezTo>
                      <a:pt x="685" y="1687"/>
                      <a:pt x="926" y="1763"/>
                      <a:pt x="1167" y="1763"/>
                    </a:cubicBezTo>
                    <a:cubicBezTo>
                      <a:pt x="1408" y="1763"/>
                      <a:pt x="1636" y="1687"/>
                      <a:pt x="1813" y="1534"/>
                    </a:cubicBezTo>
                    <a:lnTo>
                      <a:pt x="1433" y="1065"/>
                    </a:lnTo>
                    <a:cubicBezTo>
                      <a:pt x="1408" y="1116"/>
                      <a:pt x="1357" y="1154"/>
                      <a:pt x="1281" y="1179"/>
                    </a:cubicBezTo>
                    <a:cubicBezTo>
                      <a:pt x="1230" y="1192"/>
                      <a:pt x="1179" y="1205"/>
                      <a:pt x="1141" y="1205"/>
                    </a:cubicBezTo>
                    <a:cubicBezTo>
                      <a:pt x="824" y="1205"/>
                      <a:pt x="660" y="900"/>
                      <a:pt x="698" y="609"/>
                    </a:cubicBezTo>
                    <a:cubicBezTo>
                      <a:pt x="774" y="583"/>
                      <a:pt x="850" y="545"/>
                      <a:pt x="900" y="457"/>
                    </a:cubicBezTo>
                    <a:cubicBezTo>
                      <a:pt x="900" y="444"/>
                      <a:pt x="913" y="431"/>
                      <a:pt x="913" y="431"/>
                    </a:cubicBezTo>
                    <a:lnTo>
                      <a:pt x="5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
              <p:cNvSpPr/>
              <p:nvPr/>
            </p:nvSpPr>
            <p:spPr>
              <a:xfrm flipH="1">
                <a:off x="-3928810" y="3900767"/>
                <a:ext cx="77566" cy="69188"/>
              </a:xfrm>
              <a:custGeom>
                <a:avLst/>
                <a:gdLst/>
                <a:ahLst/>
                <a:cxnLst/>
                <a:rect l="l" t="t" r="r" b="b"/>
                <a:pathLst>
                  <a:path w="2119" h="1890" extrusionOk="0">
                    <a:moveTo>
                      <a:pt x="1319" y="1"/>
                    </a:moveTo>
                    <a:cubicBezTo>
                      <a:pt x="1040" y="1"/>
                      <a:pt x="736" y="64"/>
                      <a:pt x="533" y="77"/>
                    </a:cubicBezTo>
                    <a:cubicBezTo>
                      <a:pt x="178" y="89"/>
                      <a:pt x="241" y="647"/>
                      <a:pt x="584" y="647"/>
                    </a:cubicBezTo>
                    <a:lnTo>
                      <a:pt x="609" y="647"/>
                    </a:lnTo>
                    <a:cubicBezTo>
                      <a:pt x="685" y="635"/>
                      <a:pt x="875" y="609"/>
                      <a:pt x="1053" y="597"/>
                    </a:cubicBezTo>
                    <a:lnTo>
                      <a:pt x="1053" y="597"/>
                    </a:lnTo>
                    <a:cubicBezTo>
                      <a:pt x="711" y="876"/>
                      <a:pt x="356" y="1155"/>
                      <a:pt x="0" y="1433"/>
                    </a:cubicBezTo>
                    <a:cubicBezTo>
                      <a:pt x="115" y="1446"/>
                      <a:pt x="216" y="1459"/>
                      <a:pt x="318" y="1472"/>
                    </a:cubicBezTo>
                    <a:lnTo>
                      <a:pt x="546" y="1738"/>
                    </a:lnTo>
                    <a:cubicBezTo>
                      <a:pt x="863" y="1484"/>
                      <a:pt x="1180" y="1231"/>
                      <a:pt x="1497" y="977"/>
                    </a:cubicBezTo>
                    <a:cubicBezTo>
                      <a:pt x="1497" y="1040"/>
                      <a:pt x="1497" y="1104"/>
                      <a:pt x="1497" y="1129"/>
                    </a:cubicBezTo>
                    <a:cubicBezTo>
                      <a:pt x="1509" y="1307"/>
                      <a:pt x="1522" y="1472"/>
                      <a:pt x="1535" y="1649"/>
                    </a:cubicBezTo>
                    <a:cubicBezTo>
                      <a:pt x="1547" y="1814"/>
                      <a:pt x="1674" y="1890"/>
                      <a:pt x="1801" y="1890"/>
                    </a:cubicBezTo>
                    <a:cubicBezTo>
                      <a:pt x="1953" y="1890"/>
                      <a:pt x="2118" y="1776"/>
                      <a:pt x="2105" y="1586"/>
                    </a:cubicBezTo>
                    <a:cubicBezTo>
                      <a:pt x="2080" y="1307"/>
                      <a:pt x="2055" y="1015"/>
                      <a:pt x="2042" y="736"/>
                    </a:cubicBezTo>
                    <a:cubicBezTo>
                      <a:pt x="2017" y="533"/>
                      <a:pt x="2017" y="305"/>
                      <a:pt x="1852" y="153"/>
                    </a:cubicBezTo>
                    <a:cubicBezTo>
                      <a:pt x="1725" y="39"/>
                      <a:pt x="1535"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
              <p:cNvSpPr/>
              <p:nvPr/>
            </p:nvSpPr>
            <p:spPr>
              <a:xfrm flipH="1">
                <a:off x="-4063878" y="4010331"/>
                <a:ext cx="49710" cy="59451"/>
              </a:xfrm>
              <a:custGeom>
                <a:avLst/>
                <a:gdLst/>
                <a:ahLst/>
                <a:cxnLst/>
                <a:rect l="l" t="t" r="r" b="b"/>
                <a:pathLst>
                  <a:path w="1358" h="1624" extrusionOk="0">
                    <a:moveTo>
                      <a:pt x="51" y="0"/>
                    </a:moveTo>
                    <a:cubicBezTo>
                      <a:pt x="0" y="368"/>
                      <a:pt x="89" y="761"/>
                      <a:pt x="355" y="1091"/>
                    </a:cubicBezTo>
                    <a:cubicBezTo>
                      <a:pt x="622" y="1420"/>
                      <a:pt x="989" y="1598"/>
                      <a:pt x="1357" y="1623"/>
                    </a:cubicBezTo>
                    <a:lnTo>
                      <a:pt x="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
              <p:cNvSpPr/>
              <p:nvPr/>
            </p:nvSpPr>
            <p:spPr>
              <a:xfrm flipH="1">
                <a:off x="-4123289" y="4099907"/>
                <a:ext cx="136976" cy="149505"/>
              </a:xfrm>
              <a:custGeom>
                <a:avLst/>
                <a:gdLst/>
                <a:ahLst/>
                <a:cxnLst/>
                <a:rect l="l" t="t" r="r" b="b"/>
                <a:pathLst>
                  <a:path w="3742" h="4084" extrusionOk="0">
                    <a:moveTo>
                      <a:pt x="241" y="0"/>
                    </a:moveTo>
                    <a:cubicBezTo>
                      <a:pt x="140" y="0"/>
                      <a:pt x="51" y="51"/>
                      <a:pt x="0" y="178"/>
                    </a:cubicBezTo>
                    <a:cubicBezTo>
                      <a:pt x="0" y="178"/>
                      <a:pt x="0" y="191"/>
                      <a:pt x="0" y="191"/>
                    </a:cubicBezTo>
                    <a:lnTo>
                      <a:pt x="419" y="711"/>
                    </a:lnTo>
                    <a:cubicBezTo>
                      <a:pt x="444" y="609"/>
                      <a:pt x="482" y="495"/>
                      <a:pt x="533" y="394"/>
                    </a:cubicBezTo>
                    <a:cubicBezTo>
                      <a:pt x="609" y="178"/>
                      <a:pt x="419" y="0"/>
                      <a:pt x="241" y="0"/>
                    </a:cubicBezTo>
                    <a:close/>
                    <a:moveTo>
                      <a:pt x="2714" y="2334"/>
                    </a:moveTo>
                    <a:cubicBezTo>
                      <a:pt x="2460" y="2334"/>
                      <a:pt x="2220" y="2422"/>
                      <a:pt x="2042" y="2600"/>
                    </a:cubicBezTo>
                    <a:cubicBezTo>
                      <a:pt x="2017" y="2600"/>
                      <a:pt x="1991" y="2613"/>
                      <a:pt x="1966" y="2625"/>
                    </a:cubicBezTo>
                    <a:lnTo>
                      <a:pt x="2359" y="3120"/>
                    </a:lnTo>
                    <a:cubicBezTo>
                      <a:pt x="2359" y="3107"/>
                      <a:pt x="2359" y="3107"/>
                      <a:pt x="2372" y="3107"/>
                    </a:cubicBezTo>
                    <a:cubicBezTo>
                      <a:pt x="2448" y="2980"/>
                      <a:pt x="2587" y="2904"/>
                      <a:pt x="2727" y="2904"/>
                    </a:cubicBezTo>
                    <a:cubicBezTo>
                      <a:pt x="2815" y="2904"/>
                      <a:pt x="2904" y="2930"/>
                      <a:pt x="2980" y="2993"/>
                    </a:cubicBezTo>
                    <a:cubicBezTo>
                      <a:pt x="3145" y="3120"/>
                      <a:pt x="3082" y="3348"/>
                      <a:pt x="2955" y="3487"/>
                    </a:cubicBezTo>
                    <a:cubicBezTo>
                      <a:pt x="2904" y="3564"/>
                      <a:pt x="2841" y="3602"/>
                      <a:pt x="2765" y="3627"/>
                    </a:cubicBezTo>
                    <a:lnTo>
                      <a:pt x="3132" y="4083"/>
                    </a:lnTo>
                    <a:cubicBezTo>
                      <a:pt x="3259" y="4007"/>
                      <a:pt x="3361" y="3919"/>
                      <a:pt x="3449" y="3804"/>
                    </a:cubicBezTo>
                    <a:cubicBezTo>
                      <a:pt x="3741" y="3399"/>
                      <a:pt x="3716" y="2803"/>
                      <a:pt x="3285" y="2511"/>
                    </a:cubicBezTo>
                    <a:cubicBezTo>
                      <a:pt x="3120" y="2397"/>
                      <a:pt x="2917" y="2334"/>
                      <a:pt x="2714" y="2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
              <p:cNvSpPr/>
              <p:nvPr/>
            </p:nvSpPr>
            <p:spPr>
              <a:xfrm flipH="1">
                <a:off x="-4214248" y="4267932"/>
                <a:ext cx="75223" cy="71055"/>
              </a:xfrm>
              <a:custGeom>
                <a:avLst/>
                <a:gdLst/>
                <a:ahLst/>
                <a:cxnLst/>
                <a:rect l="l" t="t" r="r" b="b"/>
                <a:pathLst>
                  <a:path w="2055" h="1941" extrusionOk="0">
                    <a:moveTo>
                      <a:pt x="977" y="559"/>
                    </a:moveTo>
                    <a:cubicBezTo>
                      <a:pt x="1040" y="559"/>
                      <a:pt x="1091" y="571"/>
                      <a:pt x="1141" y="597"/>
                    </a:cubicBezTo>
                    <a:cubicBezTo>
                      <a:pt x="1395" y="685"/>
                      <a:pt x="1408" y="977"/>
                      <a:pt x="1281" y="1167"/>
                    </a:cubicBezTo>
                    <a:cubicBezTo>
                      <a:pt x="1192" y="1319"/>
                      <a:pt x="1091" y="1370"/>
                      <a:pt x="977" y="1370"/>
                    </a:cubicBezTo>
                    <a:cubicBezTo>
                      <a:pt x="723" y="1370"/>
                      <a:pt x="469" y="1040"/>
                      <a:pt x="596" y="749"/>
                    </a:cubicBezTo>
                    <a:cubicBezTo>
                      <a:pt x="685" y="635"/>
                      <a:pt x="824" y="559"/>
                      <a:pt x="977" y="559"/>
                    </a:cubicBezTo>
                    <a:close/>
                    <a:moveTo>
                      <a:pt x="989" y="1"/>
                    </a:moveTo>
                    <a:cubicBezTo>
                      <a:pt x="634" y="1"/>
                      <a:pt x="279" y="178"/>
                      <a:pt x="89" y="483"/>
                    </a:cubicBezTo>
                    <a:cubicBezTo>
                      <a:pt x="64" y="521"/>
                      <a:pt x="38" y="559"/>
                      <a:pt x="26" y="609"/>
                    </a:cubicBezTo>
                    <a:cubicBezTo>
                      <a:pt x="0" y="647"/>
                      <a:pt x="0" y="698"/>
                      <a:pt x="0" y="736"/>
                    </a:cubicBezTo>
                    <a:cubicBezTo>
                      <a:pt x="0" y="736"/>
                      <a:pt x="0" y="749"/>
                      <a:pt x="0" y="761"/>
                    </a:cubicBezTo>
                    <a:lnTo>
                      <a:pt x="951" y="1941"/>
                    </a:lnTo>
                    <a:cubicBezTo>
                      <a:pt x="1294" y="1941"/>
                      <a:pt x="1623" y="1738"/>
                      <a:pt x="1801" y="1408"/>
                    </a:cubicBezTo>
                    <a:cubicBezTo>
                      <a:pt x="2054" y="914"/>
                      <a:pt x="1902" y="280"/>
                      <a:pt x="1370" y="64"/>
                    </a:cubicBezTo>
                    <a:cubicBezTo>
                      <a:pt x="1243" y="13"/>
                      <a:pt x="1116"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
              <p:cNvSpPr/>
              <p:nvPr/>
            </p:nvSpPr>
            <p:spPr>
              <a:xfrm flipH="1">
                <a:off x="-4122810" y="4131462"/>
                <a:ext cx="9334" cy="11165"/>
              </a:xfrm>
              <a:custGeom>
                <a:avLst/>
                <a:gdLst/>
                <a:ahLst/>
                <a:cxnLst/>
                <a:rect l="l" t="t" r="r" b="b"/>
                <a:pathLst>
                  <a:path w="255" h="305" extrusionOk="0">
                    <a:moveTo>
                      <a:pt x="1" y="1"/>
                    </a:moveTo>
                    <a:cubicBezTo>
                      <a:pt x="1" y="140"/>
                      <a:pt x="115" y="280"/>
                      <a:pt x="254" y="305"/>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
              <p:cNvSpPr/>
              <p:nvPr/>
            </p:nvSpPr>
            <p:spPr>
              <a:xfrm flipH="1">
                <a:off x="-4287127" y="4390491"/>
                <a:ext cx="70135" cy="88700"/>
              </a:xfrm>
              <a:custGeom>
                <a:avLst/>
                <a:gdLst/>
                <a:ahLst/>
                <a:cxnLst/>
                <a:rect l="l" t="t" r="r" b="b"/>
                <a:pathLst>
                  <a:path w="1916" h="2423" extrusionOk="0">
                    <a:moveTo>
                      <a:pt x="381" y="0"/>
                    </a:moveTo>
                    <a:cubicBezTo>
                      <a:pt x="254" y="0"/>
                      <a:pt x="127" y="13"/>
                      <a:pt x="1" y="51"/>
                    </a:cubicBezTo>
                    <a:lnTo>
                      <a:pt x="419" y="571"/>
                    </a:lnTo>
                    <a:lnTo>
                      <a:pt x="444" y="571"/>
                    </a:lnTo>
                    <a:cubicBezTo>
                      <a:pt x="723" y="609"/>
                      <a:pt x="901" y="774"/>
                      <a:pt x="1053" y="989"/>
                    </a:cubicBezTo>
                    <a:cubicBezTo>
                      <a:pt x="1192" y="1192"/>
                      <a:pt x="1256" y="1433"/>
                      <a:pt x="1294" y="1661"/>
                    </a:cubicBezTo>
                    <a:lnTo>
                      <a:pt x="1915" y="2422"/>
                    </a:lnTo>
                    <a:cubicBezTo>
                      <a:pt x="1865" y="1560"/>
                      <a:pt x="1852" y="685"/>
                      <a:pt x="1015" y="178"/>
                    </a:cubicBezTo>
                    <a:cubicBezTo>
                      <a:pt x="812" y="51"/>
                      <a:pt x="597" y="0"/>
                      <a:pt x="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
              <p:cNvSpPr/>
              <p:nvPr/>
            </p:nvSpPr>
            <p:spPr>
              <a:xfrm flipH="1">
                <a:off x="-4369266" y="4411833"/>
                <a:ext cx="28808" cy="53886"/>
              </a:xfrm>
              <a:custGeom>
                <a:avLst/>
                <a:gdLst/>
                <a:ahLst/>
                <a:cxnLst/>
                <a:rect l="l" t="t" r="r" b="b"/>
                <a:pathLst>
                  <a:path w="787" h="1472" extrusionOk="0">
                    <a:moveTo>
                      <a:pt x="1" y="1"/>
                    </a:moveTo>
                    <a:lnTo>
                      <a:pt x="1" y="1"/>
                    </a:lnTo>
                    <a:cubicBezTo>
                      <a:pt x="39" y="419"/>
                      <a:pt x="102" y="825"/>
                      <a:pt x="178" y="1230"/>
                    </a:cubicBezTo>
                    <a:cubicBezTo>
                      <a:pt x="203" y="1395"/>
                      <a:pt x="343" y="1471"/>
                      <a:pt x="470" y="1471"/>
                    </a:cubicBezTo>
                    <a:cubicBezTo>
                      <a:pt x="635" y="1471"/>
                      <a:pt x="787" y="1357"/>
                      <a:pt x="749" y="1167"/>
                    </a:cubicBezTo>
                    <a:cubicBezTo>
                      <a:pt x="723" y="1066"/>
                      <a:pt x="711" y="964"/>
                      <a:pt x="685" y="863"/>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
              <p:cNvSpPr/>
              <p:nvPr/>
            </p:nvSpPr>
            <p:spPr>
              <a:xfrm flipH="1">
                <a:off x="-3950149" y="3891030"/>
                <a:ext cx="30675" cy="37633"/>
              </a:xfrm>
              <a:custGeom>
                <a:avLst/>
                <a:gdLst/>
                <a:ahLst/>
                <a:cxnLst/>
                <a:rect l="l" t="t" r="r" b="b"/>
                <a:pathLst>
                  <a:path w="838" h="1028" extrusionOk="0">
                    <a:moveTo>
                      <a:pt x="837" y="1027"/>
                    </a:moveTo>
                    <a:lnTo>
                      <a:pt x="837" y="1027"/>
                    </a:lnTo>
                    <a:lnTo>
                      <a:pt x="0" y="0"/>
                    </a:lnTo>
                    <a:lnTo>
                      <a:pt x="0" y="0"/>
                    </a:lnTo>
                    <a:lnTo>
                      <a:pt x="837" y="10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
              <p:cNvSpPr/>
              <p:nvPr/>
            </p:nvSpPr>
            <p:spPr>
              <a:xfrm flipH="1">
                <a:off x="-3950149" y="3891030"/>
                <a:ext cx="30675" cy="37633"/>
              </a:xfrm>
              <a:custGeom>
                <a:avLst/>
                <a:gdLst/>
                <a:ahLst/>
                <a:cxnLst/>
                <a:rect l="l" t="t" r="r" b="b"/>
                <a:pathLst>
                  <a:path w="838" h="1028" extrusionOk="0">
                    <a:moveTo>
                      <a:pt x="837" y="1027"/>
                    </a:moveTo>
                    <a:lnTo>
                      <a:pt x="837" y="1027"/>
                    </a:lnTo>
                    <a:lnTo>
                      <a:pt x="0" y="0"/>
                    </a:lnTo>
                    <a:cubicBezTo>
                      <a:pt x="0" y="0"/>
                      <a:pt x="0" y="0"/>
                      <a:pt x="0" y="0"/>
                    </a:cubicBezTo>
                    <a:lnTo>
                      <a:pt x="837" y="10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
              <p:cNvSpPr/>
              <p:nvPr/>
            </p:nvSpPr>
            <p:spPr>
              <a:xfrm flipH="1">
                <a:off x="-4000736" y="3928625"/>
                <a:ext cx="50625" cy="63148"/>
              </a:xfrm>
              <a:custGeom>
                <a:avLst/>
                <a:gdLst/>
                <a:ahLst/>
                <a:cxnLst/>
                <a:rect l="l" t="t" r="r" b="b"/>
                <a:pathLst>
                  <a:path w="1383" h="1725" extrusionOk="0">
                    <a:moveTo>
                      <a:pt x="1383" y="1725"/>
                    </a:moveTo>
                    <a:lnTo>
                      <a:pt x="1383" y="1725"/>
                    </a:lnTo>
                    <a:lnTo>
                      <a:pt x="0" y="0"/>
                    </a:lnTo>
                    <a:lnTo>
                      <a:pt x="0" y="0"/>
                    </a:lnTo>
                    <a:lnTo>
                      <a:pt x="1383" y="17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
              <p:cNvSpPr/>
              <p:nvPr/>
            </p:nvSpPr>
            <p:spPr>
              <a:xfrm flipH="1">
                <a:off x="-3950149" y="3891030"/>
                <a:ext cx="30675" cy="37633"/>
              </a:xfrm>
              <a:custGeom>
                <a:avLst/>
                <a:gdLst/>
                <a:ahLst/>
                <a:cxnLst/>
                <a:rect l="l" t="t" r="r" b="b"/>
                <a:pathLst>
                  <a:path w="838" h="1028" extrusionOk="0">
                    <a:moveTo>
                      <a:pt x="837" y="1027"/>
                    </a:moveTo>
                    <a:lnTo>
                      <a:pt x="837" y="1027"/>
                    </a:lnTo>
                    <a:lnTo>
                      <a:pt x="0" y="0"/>
                    </a:lnTo>
                    <a:lnTo>
                      <a:pt x="0" y="0"/>
                    </a:lnTo>
                    <a:lnTo>
                      <a:pt x="837" y="10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
              <p:cNvSpPr/>
              <p:nvPr/>
            </p:nvSpPr>
            <p:spPr>
              <a:xfrm flipH="1">
                <a:off x="-4320071" y="4018677"/>
                <a:ext cx="103080" cy="33459"/>
              </a:xfrm>
              <a:custGeom>
                <a:avLst/>
                <a:gdLst/>
                <a:ahLst/>
                <a:cxnLst/>
                <a:rect l="l" t="t" r="r" b="b"/>
                <a:pathLst>
                  <a:path w="2816" h="914" extrusionOk="0">
                    <a:moveTo>
                      <a:pt x="749" y="0"/>
                    </a:moveTo>
                    <a:lnTo>
                      <a:pt x="470" y="229"/>
                    </a:lnTo>
                    <a:lnTo>
                      <a:pt x="1" y="622"/>
                    </a:lnTo>
                    <a:lnTo>
                      <a:pt x="749" y="0"/>
                    </a:lnTo>
                    <a:close/>
                    <a:moveTo>
                      <a:pt x="2207" y="153"/>
                    </a:moveTo>
                    <a:lnTo>
                      <a:pt x="2549" y="584"/>
                    </a:lnTo>
                    <a:lnTo>
                      <a:pt x="2816" y="913"/>
                    </a:lnTo>
                    <a:lnTo>
                      <a:pt x="2207" y="1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
              <p:cNvSpPr/>
              <p:nvPr/>
            </p:nvSpPr>
            <p:spPr>
              <a:xfrm flipH="1">
                <a:off x="-4320069" y="4040019"/>
                <a:ext cx="9774" cy="12117"/>
              </a:xfrm>
              <a:custGeom>
                <a:avLst/>
                <a:gdLst/>
                <a:ahLst/>
                <a:cxnLst/>
                <a:rect l="l" t="t" r="r" b="b"/>
                <a:pathLst>
                  <a:path w="267" h="331" extrusionOk="0">
                    <a:moveTo>
                      <a:pt x="267" y="330"/>
                    </a:moveTo>
                    <a:lnTo>
                      <a:pt x="0" y="1"/>
                    </a:lnTo>
                    <a:cubicBezTo>
                      <a:pt x="0" y="1"/>
                      <a:pt x="0" y="1"/>
                      <a:pt x="0" y="1"/>
                    </a:cubicBezTo>
                    <a:lnTo>
                      <a:pt x="267" y="330"/>
                    </a:lnTo>
                    <a:lnTo>
                      <a:pt x="267" y="3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
              <p:cNvSpPr/>
              <p:nvPr/>
            </p:nvSpPr>
            <p:spPr>
              <a:xfrm flipH="1">
                <a:off x="-4346534" y="4144934"/>
                <a:ext cx="10249" cy="8383"/>
              </a:xfrm>
              <a:custGeom>
                <a:avLst/>
                <a:gdLst/>
                <a:ahLst/>
                <a:cxnLst/>
                <a:rect l="l" t="t" r="r" b="b"/>
                <a:pathLst>
                  <a:path w="280" h="229" extrusionOk="0">
                    <a:moveTo>
                      <a:pt x="0" y="229"/>
                    </a:moveTo>
                    <a:lnTo>
                      <a:pt x="0" y="229"/>
                    </a:lnTo>
                    <a:lnTo>
                      <a:pt x="279" y="0"/>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
              <p:cNvSpPr/>
              <p:nvPr/>
            </p:nvSpPr>
            <p:spPr>
              <a:xfrm flipH="1">
                <a:off x="-4346534" y="4144934"/>
                <a:ext cx="10249" cy="8383"/>
              </a:xfrm>
              <a:custGeom>
                <a:avLst/>
                <a:gdLst/>
                <a:ahLst/>
                <a:cxnLst/>
                <a:rect l="l" t="t" r="r" b="b"/>
                <a:pathLst>
                  <a:path w="280" h="229" extrusionOk="0">
                    <a:moveTo>
                      <a:pt x="0" y="229"/>
                    </a:moveTo>
                    <a:lnTo>
                      <a:pt x="0" y="229"/>
                    </a:lnTo>
                    <a:lnTo>
                      <a:pt x="279" y="0"/>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
              <p:cNvSpPr/>
              <p:nvPr/>
            </p:nvSpPr>
            <p:spPr>
              <a:xfrm flipH="1">
                <a:off x="-4358137" y="3926758"/>
                <a:ext cx="10249" cy="8383"/>
              </a:xfrm>
              <a:custGeom>
                <a:avLst/>
                <a:gdLst/>
                <a:ahLst/>
                <a:cxnLst/>
                <a:rect l="l" t="t" r="r" b="b"/>
                <a:pathLst>
                  <a:path w="280" h="229" extrusionOk="0">
                    <a:moveTo>
                      <a:pt x="0" y="229"/>
                    </a:moveTo>
                    <a:lnTo>
                      <a:pt x="0" y="229"/>
                    </a:lnTo>
                    <a:lnTo>
                      <a:pt x="279" y="1"/>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
              <p:cNvSpPr/>
              <p:nvPr/>
            </p:nvSpPr>
            <p:spPr>
              <a:xfrm flipH="1">
                <a:off x="-4358137" y="3926758"/>
                <a:ext cx="10249" cy="8383"/>
              </a:xfrm>
              <a:custGeom>
                <a:avLst/>
                <a:gdLst/>
                <a:ahLst/>
                <a:cxnLst/>
                <a:rect l="l" t="t" r="r" b="b"/>
                <a:pathLst>
                  <a:path w="280" h="229" extrusionOk="0">
                    <a:moveTo>
                      <a:pt x="0" y="229"/>
                    </a:moveTo>
                    <a:lnTo>
                      <a:pt x="0" y="229"/>
                    </a:lnTo>
                    <a:lnTo>
                      <a:pt x="279" y="1"/>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8" name="Google Shape;1108;p7"/>
            <p:cNvSpPr/>
            <p:nvPr/>
          </p:nvSpPr>
          <p:spPr>
            <a:xfrm flipH="1">
              <a:off x="-977019" y="3226367"/>
              <a:ext cx="1794926" cy="1810094"/>
            </a:xfrm>
            <a:custGeom>
              <a:avLst/>
              <a:gdLst/>
              <a:ahLst/>
              <a:cxnLst/>
              <a:rect l="l" t="t" r="r" b="b"/>
              <a:pathLst>
                <a:path w="49035" h="49446" extrusionOk="0">
                  <a:moveTo>
                    <a:pt x="25431" y="0"/>
                  </a:moveTo>
                  <a:cubicBezTo>
                    <a:pt x="24588" y="0"/>
                    <a:pt x="23747" y="280"/>
                    <a:pt x="23040" y="850"/>
                  </a:cubicBezTo>
                  <a:lnTo>
                    <a:pt x="1344" y="18374"/>
                  </a:lnTo>
                  <a:cubicBezTo>
                    <a:pt x="634" y="18958"/>
                    <a:pt x="178" y="19744"/>
                    <a:pt x="0" y="20581"/>
                  </a:cubicBezTo>
                  <a:cubicBezTo>
                    <a:pt x="140" y="20885"/>
                    <a:pt x="317" y="21164"/>
                    <a:pt x="533" y="21430"/>
                  </a:cubicBezTo>
                  <a:lnTo>
                    <a:pt x="21899" y="47868"/>
                  </a:lnTo>
                  <a:cubicBezTo>
                    <a:pt x="22736" y="48907"/>
                    <a:pt x="23958" y="49445"/>
                    <a:pt x="25193" y="49445"/>
                  </a:cubicBezTo>
                  <a:cubicBezTo>
                    <a:pt x="26129" y="49445"/>
                    <a:pt x="27072" y="49137"/>
                    <a:pt x="27859" y="48502"/>
                  </a:cubicBezTo>
                  <a:lnTo>
                    <a:pt x="46930" y="33096"/>
                  </a:lnTo>
                  <a:cubicBezTo>
                    <a:pt x="48743" y="31625"/>
                    <a:pt x="49035" y="28962"/>
                    <a:pt x="47564" y="27136"/>
                  </a:cubicBezTo>
                  <a:lnTo>
                    <a:pt x="26198" y="686"/>
                  </a:lnTo>
                  <a:cubicBezTo>
                    <a:pt x="25982" y="432"/>
                    <a:pt x="25741" y="191"/>
                    <a:pt x="25487" y="1"/>
                  </a:cubicBezTo>
                  <a:cubicBezTo>
                    <a:pt x="25469" y="1"/>
                    <a:pt x="25450" y="0"/>
                    <a:pt x="25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
            <p:cNvSpPr/>
            <p:nvPr/>
          </p:nvSpPr>
          <p:spPr>
            <a:xfrm flipH="1">
              <a:off x="-487794" y="3165893"/>
              <a:ext cx="1374884" cy="1258969"/>
            </a:xfrm>
            <a:custGeom>
              <a:avLst/>
              <a:gdLst/>
              <a:ahLst/>
              <a:cxnLst/>
              <a:rect l="l" t="t" r="r" b="b"/>
              <a:pathLst>
                <a:path w="37560" h="34391" extrusionOk="0">
                  <a:moveTo>
                    <a:pt x="26018" y="0"/>
                  </a:moveTo>
                  <a:cubicBezTo>
                    <a:pt x="25170" y="0"/>
                    <a:pt x="24315" y="280"/>
                    <a:pt x="23599" y="854"/>
                  </a:cubicBezTo>
                  <a:lnTo>
                    <a:pt x="1903" y="18378"/>
                  </a:lnTo>
                  <a:cubicBezTo>
                    <a:pt x="254" y="19709"/>
                    <a:pt x="1" y="22131"/>
                    <a:pt x="1332" y="23780"/>
                  </a:cubicBezTo>
                  <a:lnTo>
                    <a:pt x="8750" y="32960"/>
                  </a:lnTo>
                  <a:cubicBezTo>
                    <a:pt x="9497" y="33890"/>
                    <a:pt x="10608" y="34390"/>
                    <a:pt x="11739" y="34390"/>
                  </a:cubicBezTo>
                  <a:cubicBezTo>
                    <a:pt x="12335" y="34390"/>
                    <a:pt x="12936" y="34251"/>
                    <a:pt x="13493" y="33962"/>
                  </a:cubicBezTo>
                  <a:lnTo>
                    <a:pt x="22965" y="29067"/>
                  </a:lnTo>
                  <a:cubicBezTo>
                    <a:pt x="25526" y="27736"/>
                    <a:pt x="27783" y="25910"/>
                    <a:pt x="29622" y="23691"/>
                  </a:cubicBezTo>
                  <a:lnTo>
                    <a:pt x="36393" y="15462"/>
                  </a:lnTo>
                  <a:cubicBezTo>
                    <a:pt x="37560" y="14054"/>
                    <a:pt x="37560" y="12025"/>
                    <a:pt x="36419" y="10605"/>
                  </a:cubicBezTo>
                  <a:lnTo>
                    <a:pt x="29001" y="1425"/>
                  </a:lnTo>
                  <a:cubicBezTo>
                    <a:pt x="28243" y="487"/>
                    <a:pt x="27137" y="0"/>
                    <a:pt x="26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
            <p:cNvSpPr/>
            <p:nvPr/>
          </p:nvSpPr>
          <p:spPr>
            <a:xfrm flipH="1">
              <a:off x="43691" y="4543694"/>
              <a:ext cx="150410" cy="141195"/>
            </a:xfrm>
            <a:custGeom>
              <a:avLst/>
              <a:gdLst/>
              <a:ahLst/>
              <a:cxnLst/>
              <a:rect l="l" t="t" r="r" b="b"/>
              <a:pathLst>
                <a:path w="4109" h="3857" extrusionOk="0">
                  <a:moveTo>
                    <a:pt x="2152" y="0"/>
                  </a:moveTo>
                  <a:cubicBezTo>
                    <a:pt x="1921" y="0"/>
                    <a:pt x="1689" y="76"/>
                    <a:pt x="1497" y="229"/>
                  </a:cubicBezTo>
                  <a:lnTo>
                    <a:pt x="508" y="1028"/>
                  </a:lnTo>
                  <a:cubicBezTo>
                    <a:pt x="64" y="1396"/>
                    <a:pt x="0" y="2043"/>
                    <a:pt x="355" y="2486"/>
                  </a:cubicBezTo>
                  <a:lnTo>
                    <a:pt x="1154" y="3476"/>
                  </a:lnTo>
                  <a:cubicBezTo>
                    <a:pt x="1363" y="3727"/>
                    <a:pt x="1661" y="3857"/>
                    <a:pt x="1961" y="3857"/>
                  </a:cubicBezTo>
                  <a:cubicBezTo>
                    <a:pt x="2190" y="3857"/>
                    <a:pt x="2420" y="3781"/>
                    <a:pt x="2613" y="3628"/>
                  </a:cubicBezTo>
                  <a:lnTo>
                    <a:pt x="3602" y="2829"/>
                  </a:lnTo>
                  <a:cubicBezTo>
                    <a:pt x="4045" y="2474"/>
                    <a:pt x="4109" y="1814"/>
                    <a:pt x="3754" y="1371"/>
                  </a:cubicBezTo>
                  <a:lnTo>
                    <a:pt x="2955" y="382"/>
                  </a:lnTo>
                  <a:cubicBezTo>
                    <a:pt x="2754" y="130"/>
                    <a:pt x="2454" y="0"/>
                    <a:pt x="2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
            <p:cNvSpPr/>
            <p:nvPr/>
          </p:nvSpPr>
          <p:spPr>
            <a:xfrm flipH="1">
              <a:off x="-58435" y="4669951"/>
              <a:ext cx="150410" cy="141195"/>
            </a:xfrm>
            <a:custGeom>
              <a:avLst/>
              <a:gdLst/>
              <a:ahLst/>
              <a:cxnLst/>
              <a:rect l="l" t="t" r="r" b="b"/>
              <a:pathLst>
                <a:path w="4109" h="3857" extrusionOk="0">
                  <a:moveTo>
                    <a:pt x="2146" y="0"/>
                  </a:moveTo>
                  <a:cubicBezTo>
                    <a:pt x="1918" y="0"/>
                    <a:pt x="1688" y="76"/>
                    <a:pt x="1496" y="229"/>
                  </a:cubicBezTo>
                  <a:lnTo>
                    <a:pt x="507" y="1028"/>
                  </a:lnTo>
                  <a:cubicBezTo>
                    <a:pt x="63" y="1383"/>
                    <a:pt x="0" y="2043"/>
                    <a:pt x="355" y="2486"/>
                  </a:cubicBezTo>
                  <a:lnTo>
                    <a:pt x="1154" y="3476"/>
                  </a:lnTo>
                  <a:cubicBezTo>
                    <a:pt x="1355" y="3727"/>
                    <a:pt x="1651" y="3857"/>
                    <a:pt x="1949" y="3857"/>
                  </a:cubicBezTo>
                  <a:cubicBezTo>
                    <a:pt x="2177" y="3857"/>
                    <a:pt x="2407" y="3781"/>
                    <a:pt x="2600" y="3628"/>
                  </a:cubicBezTo>
                  <a:lnTo>
                    <a:pt x="3589" y="2829"/>
                  </a:lnTo>
                  <a:cubicBezTo>
                    <a:pt x="4032" y="2461"/>
                    <a:pt x="4108" y="1814"/>
                    <a:pt x="3741" y="1371"/>
                  </a:cubicBezTo>
                  <a:lnTo>
                    <a:pt x="2942" y="382"/>
                  </a:lnTo>
                  <a:cubicBezTo>
                    <a:pt x="2741" y="130"/>
                    <a:pt x="2445" y="0"/>
                    <a:pt x="2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
            <p:cNvSpPr/>
            <p:nvPr/>
          </p:nvSpPr>
          <p:spPr>
            <a:xfrm flipH="1">
              <a:off x="-160085" y="4796207"/>
              <a:ext cx="150410" cy="141012"/>
            </a:xfrm>
            <a:custGeom>
              <a:avLst/>
              <a:gdLst/>
              <a:ahLst/>
              <a:cxnLst/>
              <a:rect l="l" t="t" r="r" b="b"/>
              <a:pathLst>
                <a:path w="4109" h="3852" extrusionOk="0">
                  <a:moveTo>
                    <a:pt x="2159" y="0"/>
                  </a:moveTo>
                  <a:cubicBezTo>
                    <a:pt x="1931" y="0"/>
                    <a:pt x="1701" y="76"/>
                    <a:pt x="1509" y="229"/>
                  </a:cubicBezTo>
                  <a:lnTo>
                    <a:pt x="520" y="1028"/>
                  </a:lnTo>
                  <a:cubicBezTo>
                    <a:pt x="76" y="1383"/>
                    <a:pt x="0" y="2030"/>
                    <a:pt x="368" y="2474"/>
                  </a:cubicBezTo>
                  <a:lnTo>
                    <a:pt x="1167" y="3463"/>
                  </a:lnTo>
                  <a:cubicBezTo>
                    <a:pt x="1371" y="3718"/>
                    <a:pt x="1671" y="3852"/>
                    <a:pt x="1974" y="3852"/>
                  </a:cubicBezTo>
                  <a:cubicBezTo>
                    <a:pt x="2198" y="3852"/>
                    <a:pt x="2424" y="3779"/>
                    <a:pt x="2612" y="3628"/>
                  </a:cubicBezTo>
                  <a:lnTo>
                    <a:pt x="3601" y="2829"/>
                  </a:lnTo>
                  <a:cubicBezTo>
                    <a:pt x="4045" y="2461"/>
                    <a:pt x="4108" y="1814"/>
                    <a:pt x="3753" y="1371"/>
                  </a:cubicBezTo>
                  <a:lnTo>
                    <a:pt x="2955" y="382"/>
                  </a:lnTo>
                  <a:cubicBezTo>
                    <a:pt x="2753" y="130"/>
                    <a:pt x="2458" y="0"/>
                    <a:pt x="2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
            <p:cNvSpPr/>
            <p:nvPr/>
          </p:nvSpPr>
          <p:spPr>
            <a:xfrm flipH="1">
              <a:off x="-197219" y="3348780"/>
              <a:ext cx="892137" cy="762534"/>
            </a:xfrm>
            <a:custGeom>
              <a:avLst/>
              <a:gdLst/>
              <a:ahLst/>
              <a:cxnLst/>
              <a:rect l="l" t="t" r="r" b="b"/>
              <a:pathLst>
                <a:path w="24372" h="20830" extrusionOk="0">
                  <a:moveTo>
                    <a:pt x="20578" y="0"/>
                  </a:moveTo>
                  <a:cubicBezTo>
                    <a:pt x="20218" y="0"/>
                    <a:pt x="19855" y="118"/>
                    <a:pt x="19553" y="359"/>
                  </a:cubicBezTo>
                  <a:lnTo>
                    <a:pt x="812" y="15500"/>
                  </a:lnTo>
                  <a:cubicBezTo>
                    <a:pt x="115" y="16070"/>
                    <a:pt x="0" y="17085"/>
                    <a:pt x="571" y="17795"/>
                  </a:cubicBezTo>
                  <a:lnTo>
                    <a:pt x="2536" y="20229"/>
                  </a:lnTo>
                  <a:cubicBezTo>
                    <a:pt x="2853" y="20625"/>
                    <a:pt x="3322" y="20829"/>
                    <a:pt x="3795" y="20829"/>
                  </a:cubicBezTo>
                  <a:cubicBezTo>
                    <a:pt x="4155" y="20829"/>
                    <a:pt x="4518" y="20711"/>
                    <a:pt x="4819" y="20470"/>
                  </a:cubicBezTo>
                  <a:lnTo>
                    <a:pt x="23560" y="5330"/>
                  </a:lnTo>
                  <a:cubicBezTo>
                    <a:pt x="24258" y="4759"/>
                    <a:pt x="24372" y="3732"/>
                    <a:pt x="23801" y="3035"/>
                  </a:cubicBezTo>
                  <a:lnTo>
                    <a:pt x="21836" y="600"/>
                  </a:lnTo>
                  <a:cubicBezTo>
                    <a:pt x="21519" y="204"/>
                    <a:pt x="21051" y="0"/>
                    <a:pt x="20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
            <p:cNvSpPr/>
            <p:nvPr/>
          </p:nvSpPr>
          <p:spPr>
            <a:xfrm flipH="1">
              <a:off x="-197219" y="3373635"/>
              <a:ext cx="872187" cy="737678"/>
            </a:xfrm>
            <a:custGeom>
              <a:avLst/>
              <a:gdLst/>
              <a:ahLst/>
              <a:cxnLst/>
              <a:rect l="l" t="t" r="r" b="b"/>
              <a:pathLst>
                <a:path w="23827" h="20151" extrusionOk="0">
                  <a:moveTo>
                    <a:pt x="20575" y="1"/>
                  </a:moveTo>
                  <a:cubicBezTo>
                    <a:pt x="20215" y="1"/>
                    <a:pt x="19854" y="120"/>
                    <a:pt x="19554" y="365"/>
                  </a:cubicBezTo>
                  <a:lnTo>
                    <a:pt x="812" y="15505"/>
                  </a:lnTo>
                  <a:cubicBezTo>
                    <a:pt x="115" y="16076"/>
                    <a:pt x="1" y="17090"/>
                    <a:pt x="571" y="17788"/>
                  </a:cubicBezTo>
                  <a:lnTo>
                    <a:pt x="1991" y="19550"/>
                  </a:lnTo>
                  <a:cubicBezTo>
                    <a:pt x="2308" y="19946"/>
                    <a:pt x="2777" y="20150"/>
                    <a:pt x="3250" y="20150"/>
                  </a:cubicBezTo>
                  <a:cubicBezTo>
                    <a:pt x="3610" y="20150"/>
                    <a:pt x="3973" y="20032"/>
                    <a:pt x="4274" y="19791"/>
                  </a:cubicBezTo>
                  <a:lnTo>
                    <a:pt x="23015" y="4651"/>
                  </a:lnTo>
                  <a:cubicBezTo>
                    <a:pt x="23713" y="4080"/>
                    <a:pt x="23827" y="3053"/>
                    <a:pt x="23256" y="2356"/>
                  </a:cubicBezTo>
                  <a:lnTo>
                    <a:pt x="21849" y="606"/>
                  </a:lnTo>
                  <a:cubicBezTo>
                    <a:pt x="21524" y="209"/>
                    <a:pt x="21051" y="1"/>
                    <a:pt x="20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
            <p:cNvSpPr/>
            <p:nvPr/>
          </p:nvSpPr>
          <p:spPr>
            <a:xfrm flipH="1">
              <a:off x="-257101" y="3549640"/>
              <a:ext cx="787703" cy="638764"/>
            </a:xfrm>
            <a:custGeom>
              <a:avLst/>
              <a:gdLst/>
              <a:ahLst/>
              <a:cxnLst/>
              <a:rect l="l" t="t" r="r" b="b"/>
              <a:pathLst>
                <a:path w="21519" h="17449" extrusionOk="0">
                  <a:moveTo>
                    <a:pt x="21122" y="0"/>
                  </a:moveTo>
                  <a:cubicBezTo>
                    <a:pt x="21048" y="0"/>
                    <a:pt x="20973" y="24"/>
                    <a:pt x="20910" y="71"/>
                  </a:cubicBezTo>
                  <a:lnTo>
                    <a:pt x="165" y="16822"/>
                  </a:lnTo>
                  <a:cubicBezTo>
                    <a:pt x="26" y="16949"/>
                    <a:pt x="0" y="17164"/>
                    <a:pt x="127" y="17316"/>
                  </a:cubicBezTo>
                  <a:cubicBezTo>
                    <a:pt x="192" y="17403"/>
                    <a:pt x="293" y="17448"/>
                    <a:pt x="395" y="17448"/>
                  </a:cubicBezTo>
                  <a:cubicBezTo>
                    <a:pt x="472" y="17448"/>
                    <a:pt x="549" y="17422"/>
                    <a:pt x="609" y="17367"/>
                  </a:cubicBezTo>
                  <a:lnTo>
                    <a:pt x="21354" y="617"/>
                  </a:lnTo>
                  <a:cubicBezTo>
                    <a:pt x="21506" y="502"/>
                    <a:pt x="21519" y="274"/>
                    <a:pt x="21405" y="135"/>
                  </a:cubicBezTo>
                  <a:cubicBezTo>
                    <a:pt x="21331" y="46"/>
                    <a:pt x="21226" y="0"/>
                    <a:pt x="2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
            <p:cNvSpPr/>
            <p:nvPr/>
          </p:nvSpPr>
          <p:spPr>
            <a:xfrm flipH="1">
              <a:off x="196363" y="4043135"/>
              <a:ext cx="276221" cy="230334"/>
            </a:xfrm>
            <a:custGeom>
              <a:avLst/>
              <a:gdLst/>
              <a:ahLst/>
              <a:cxnLst/>
              <a:rect l="l" t="t" r="r" b="b"/>
              <a:pathLst>
                <a:path w="7546" h="6292" extrusionOk="0">
                  <a:moveTo>
                    <a:pt x="6341" y="1"/>
                  </a:moveTo>
                  <a:cubicBezTo>
                    <a:pt x="6106" y="1"/>
                    <a:pt x="5869" y="77"/>
                    <a:pt x="5668" y="234"/>
                  </a:cubicBezTo>
                  <a:lnTo>
                    <a:pt x="533" y="4393"/>
                  </a:lnTo>
                  <a:cubicBezTo>
                    <a:pt x="76" y="4761"/>
                    <a:pt x="0" y="5433"/>
                    <a:pt x="368" y="5890"/>
                  </a:cubicBezTo>
                  <a:cubicBezTo>
                    <a:pt x="584" y="6156"/>
                    <a:pt x="894" y="6292"/>
                    <a:pt x="1206" y="6292"/>
                  </a:cubicBezTo>
                  <a:cubicBezTo>
                    <a:pt x="1442" y="6292"/>
                    <a:pt x="1680" y="6213"/>
                    <a:pt x="1877" y="6054"/>
                  </a:cubicBezTo>
                  <a:lnTo>
                    <a:pt x="7012" y="1895"/>
                  </a:lnTo>
                  <a:cubicBezTo>
                    <a:pt x="7469" y="1528"/>
                    <a:pt x="7545" y="855"/>
                    <a:pt x="7177" y="399"/>
                  </a:cubicBezTo>
                  <a:cubicBezTo>
                    <a:pt x="6967" y="138"/>
                    <a:pt x="6656" y="1"/>
                    <a:pt x="6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
            <p:cNvSpPr/>
            <p:nvPr/>
          </p:nvSpPr>
          <p:spPr>
            <a:xfrm flipH="1">
              <a:off x="-70038" y="4451958"/>
              <a:ext cx="150410" cy="141012"/>
            </a:xfrm>
            <a:custGeom>
              <a:avLst/>
              <a:gdLst/>
              <a:ahLst/>
              <a:cxnLst/>
              <a:rect l="l" t="t" r="r" b="b"/>
              <a:pathLst>
                <a:path w="4109" h="3852" extrusionOk="0">
                  <a:moveTo>
                    <a:pt x="2139" y="1"/>
                  </a:moveTo>
                  <a:cubicBezTo>
                    <a:pt x="1913" y="1"/>
                    <a:pt x="1685" y="74"/>
                    <a:pt x="1496" y="225"/>
                  </a:cubicBezTo>
                  <a:lnTo>
                    <a:pt x="507" y="1024"/>
                  </a:lnTo>
                  <a:cubicBezTo>
                    <a:pt x="63" y="1391"/>
                    <a:pt x="0" y="2038"/>
                    <a:pt x="355" y="2482"/>
                  </a:cubicBezTo>
                  <a:lnTo>
                    <a:pt x="1154" y="3471"/>
                  </a:lnTo>
                  <a:cubicBezTo>
                    <a:pt x="1355" y="3723"/>
                    <a:pt x="1655" y="3852"/>
                    <a:pt x="1957" y="3852"/>
                  </a:cubicBezTo>
                  <a:cubicBezTo>
                    <a:pt x="2188" y="3852"/>
                    <a:pt x="2420" y="3777"/>
                    <a:pt x="2612" y="3623"/>
                  </a:cubicBezTo>
                  <a:lnTo>
                    <a:pt x="3601" y="2824"/>
                  </a:lnTo>
                  <a:cubicBezTo>
                    <a:pt x="4045" y="2469"/>
                    <a:pt x="4108" y="1822"/>
                    <a:pt x="3753" y="1379"/>
                  </a:cubicBezTo>
                  <a:lnTo>
                    <a:pt x="2955" y="390"/>
                  </a:lnTo>
                  <a:cubicBezTo>
                    <a:pt x="2750" y="134"/>
                    <a:pt x="2446"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 name="Google Shape;1118;p7"/>
          <p:cNvGrpSpPr/>
          <p:nvPr/>
        </p:nvGrpSpPr>
        <p:grpSpPr>
          <a:xfrm>
            <a:off x="7545902" y="-316393"/>
            <a:ext cx="1901624" cy="2201019"/>
            <a:chOff x="10121407" y="1409269"/>
            <a:chExt cx="1616615" cy="1871138"/>
          </a:xfrm>
        </p:grpSpPr>
        <p:sp>
          <p:nvSpPr>
            <p:cNvPr id="1119" name="Google Shape;1119;p7"/>
            <p:cNvSpPr/>
            <p:nvPr/>
          </p:nvSpPr>
          <p:spPr>
            <a:xfrm>
              <a:off x="11270873" y="2050415"/>
              <a:ext cx="417386" cy="166954"/>
            </a:xfrm>
            <a:custGeom>
              <a:avLst/>
              <a:gdLst/>
              <a:ahLst/>
              <a:cxnLst/>
              <a:rect l="l" t="t" r="r" b="b"/>
              <a:pathLst>
                <a:path w="12315" h="4926" extrusionOk="0">
                  <a:moveTo>
                    <a:pt x="10946" y="0"/>
                  </a:moveTo>
                  <a:cubicBezTo>
                    <a:pt x="8260" y="0"/>
                    <a:pt x="0" y="2517"/>
                    <a:pt x="0" y="2517"/>
                  </a:cubicBezTo>
                  <a:cubicBezTo>
                    <a:pt x="52" y="4699"/>
                    <a:pt x="435" y="4851"/>
                    <a:pt x="540" y="4851"/>
                  </a:cubicBezTo>
                  <a:cubicBezTo>
                    <a:pt x="558" y="4851"/>
                    <a:pt x="567" y="4847"/>
                    <a:pt x="567" y="4847"/>
                  </a:cubicBezTo>
                  <a:cubicBezTo>
                    <a:pt x="678" y="4901"/>
                    <a:pt x="877" y="4926"/>
                    <a:pt x="1147" y="4926"/>
                  </a:cubicBezTo>
                  <a:cubicBezTo>
                    <a:pt x="3591" y="4926"/>
                    <a:pt x="11809" y="2913"/>
                    <a:pt x="12049" y="2565"/>
                  </a:cubicBezTo>
                  <a:cubicBezTo>
                    <a:pt x="12314" y="2191"/>
                    <a:pt x="11530" y="66"/>
                    <a:pt x="11530" y="66"/>
                  </a:cubicBezTo>
                  <a:cubicBezTo>
                    <a:pt x="11388" y="21"/>
                    <a:pt x="11190" y="0"/>
                    <a:pt x="10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
            <p:cNvSpPr/>
            <p:nvPr/>
          </p:nvSpPr>
          <p:spPr>
            <a:xfrm>
              <a:off x="11270873" y="2050415"/>
              <a:ext cx="393221" cy="165938"/>
            </a:xfrm>
            <a:custGeom>
              <a:avLst/>
              <a:gdLst/>
              <a:ahLst/>
              <a:cxnLst/>
              <a:rect l="l" t="t" r="r" b="b"/>
              <a:pathLst>
                <a:path w="11602" h="4896" extrusionOk="0">
                  <a:moveTo>
                    <a:pt x="10946" y="0"/>
                  </a:moveTo>
                  <a:cubicBezTo>
                    <a:pt x="8260" y="0"/>
                    <a:pt x="0" y="2517"/>
                    <a:pt x="0" y="2517"/>
                  </a:cubicBezTo>
                  <a:cubicBezTo>
                    <a:pt x="52" y="4699"/>
                    <a:pt x="435" y="4851"/>
                    <a:pt x="540" y="4851"/>
                  </a:cubicBezTo>
                  <a:cubicBezTo>
                    <a:pt x="558" y="4851"/>
                    <a:pt x="567" y="4847"/>
                    <a:pt x="567" y="4847"/>
                  </a:cubicBezTo>
                  <a:cubicBezTo>
                    <a:pt x="604" y="4871"/>
                    <a:pt x="652" y="4883"/>
                    <a:pt x="712" y="4895"/>
                  </a:cubicBezTo>
                  <a:cubicBezTo>
                    <a:pt x="580" y="4630"/>
                    <a:pt x="435" y="4050"/>
                    <a:pt x="398" y="2771"/>
                  </a:cubicBezTo>
                  <a:cubicBezTo>
                    <a:pt x="398" y="2771"/>
                    <a:pt x="8659" y="251"/>
                    <a:pt x="11350" y="251"/>
                  </a:cubicBezTo>
                  <a:cubicBezTo>
                    <a:pt x="11440" y="251"/>
                    <a:pt x="11525" y="254"/>
                    <a:pt x="11602" y="260"/>
                  </a:cubicBezTo>
                  <a:cubicBezTo>
                    <a:pt x="11554" y="139"/>
                    <a:pt x="11530" y="66"/>
                    <a:pt x="11530" y="66"/>
                  </a:cubicBezTo>
                  <a:cubicBezTo>
                    <a:pt x="11388" y="21"/>
                    <a:pt x="11190" y="0"/>
                    <a:pt x="10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
            <p:cNvSpPr/>
            <p:nvPr/>
          </p:nvSpPr>
          <p:spPr>
            <a:xfrm>
              <a:off x="11279447" y="2129890"/>
              <a:ext cx="67141" cy="32944"/>
            </a:xfrm>
            <a:custGeom>
              <a:avLst/>
              <a:gdLst/>
              <a:ahLst/>
              <a:cxnLst/>
              <a:rect l="l" t="t" r="r" b="b"/>
              <a:pathLst>
                <a:path w="1981" h="972" extrusionOk="0">
                  <a:moveTo>
                    <a:pt x="1338" y="0"/>
                  </a:moveTo>
                  <a:cubicBezTo>
                    <a:pt x="1194" y="0"/>
                    <a:pt x="1034" y="21"/>
                    <a:pt x="870" y="63"/>
                  </a:cubicBezTo>
                  <a:cubicBezTo>
                    <a:pt x="363" y="196"/>
                    <a:pt x="1" y="498"/>
                    <a:pt x="61" y="727"/>
                  </a:cubicBezTo>
                  <a:cubicBezTo>
                    <a:pt x="110" y="883"/>
                    <a:pt x="342" y="972"/>
                    <a:pt x="644" y="972"/>
                  </a:cubicBezTo>
                  <a:cubicBezTo>
                    <a:pt x="788" y="972"/>
                    <a:pt x="947" y="951"/>
                    <a:pt x="1111" y="909"/>
                  </a:cubicBezTo>
                  <a:cubicBezTo>
                    <a:pt x="1618" y="776"/>
                    <a:pt x="1980" y="486"/>
                    <a:pt x="1920" y="245"/>
                  </a:cubicBezTo>
                  <a:cubicBezTo>
                    <a:pt x="1871" y="89"/>
                    <a:pt x="1639" y="0"/>
                    <a:pt x="13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
            <p:cNvSpPr/>
            <p:nvPr/>
          </p:nvSpPr>
          <p:spPr>
            <a:xfrm>
              <a:off x="11173746" y="2351737"/>
              <a:ext cx="564276" cy="574647"/>
            </a:xfrm>
            <a:custGeom>
              <a:avLst/>
              <a:gdLst/>
              <a:ahLst/>
              <a:cxnLst/>
              <a:rect l="l" t="t" r="r" b="b"/>
              <a:pathLst>
                <a:path w="16649" h="16955" extrusionOk="0">
                  <a:moveTo>
                    <a:pt x="6143" y="800"/>
                  </a:moveTo>
                  <a:cubicBezTo>
                    <a:pt x="6238" y="800"/>
                    <a:pt x="6339" y="802"/>
                    <a:pt x="6447" y="806"/>
                  </a:cubicBezTo>
                  <a:cubicBezTo>
                    <a:pt x="7582" y="854"/>
                    <a:pt x="9031" y="1132"/>
                    <a:pt x="10528" y="1603"/>
                  </a:cubicBezTo>
                  <a:cubicBezTo>
                    <a:pt x="10950" y="1735"/>
                    <a:pt x="11361" y="1880"/>
                    <a:pt x="11759" y="2025"/>
                  </a:cubicBezTo>
                  <a:cubicBezTo>
                    <a:pt x="14596" y="3100"/>
                    <a:pt x="15598" y="4174"/>
                    <a:pt x="15514" y="4428"/>
                  </a:cubicBezTo>
                  <a:lnTo>
                    <a:pt x="15489" y="4452"/>
                  </a:lnTo>
                  <a:cubicBezTo>
                    <a:pt x="15417" y="4536"/>
                    <a:pt x="15163" y="4669"/>
                    <a:pt x="14536" y="4705"/>
                  </a:cubicBezTo>
                  <a:lnTo>
                    <a:pt x="13932" y="4705"/>
                  </a:lnTo>
                  <a:cubicBezTo>
                    <a:pt x="13884" y="4705"/>
                    <a:pt x="13823" y="4693"/>
                    <a:pt x="13775" y="4693"/>
                  </a:cubicBezTo>
                  <a:cubicBezTo>
                    <a:pt x="13691" y="4693"/>
                    <a:pt x="13594" y="4681"/>
                    <a:pt x="13497" y="4681"/>
                  </a:cubicBezTo>
                  <a:cubicBezTo>
                    <a:pt x="13449" y="4669"/>
                    <a:pt x="13389" y="4669"/>
                    <a:pt x="13340" y="4657"/>
                  </a:cubicBezTo>
                  <a:cubicBezTo>
                    <a:pt x="13244" y="4657"/>
                    <a:pt x="13135" y="4645"/>
                    <a:pt x="13039" y="4633"/>
                  </a:cubicBezTo>
                  <a:cubicBezTo>
                    <a:pt x="12990" y="4621"/>
                    <a:pt x="12942" y="4621"/>
                    <a:pt x="12894" y="4609"/>
                  </a:cubicBezTo>
                  <a:cubicBezTo>
                    <a:pt x="12785" y="4597"/>
                    <a:pt x="12664" y="4585"/>
                    <a:pt x="12544" y="4560"/>
                  </a:cubicBezTo>
                  <a:cubicBezTo>
                    <a:pt x="12507" y="4560"/>
                    <a:pt x="12471" y="4548"/>
                    <a:pt x="12435" y="4536"/>
                  </a:cubicBezTo>
                  <a:cubicBezTo>
                    <a:pt x="12302" y="4524"/>
                    <a:pt x="12157" y="4500"/>
                    <a:pt x="12025" y="4464"/>
                  </a:cubicBezTo>
                  <a:cubicBezTo>
                    <a:pt x="11988" y="4464"/>
                    <a:pt x="11964" y="4452"/>
                    <a:pt x="11928" y="4452"/>
                  </a:cubicBezTo>
                  <a:cubicBezTo>
                    <a:pt x="11783" y="4428"/>
                    <a:pt x="11638" y="4391"/>
                    <a:pt x="11493" y="4355"/>
                  </a:cubicBezTo>
                  <a:cubicBezTo>
                    <a:pt x="11457" y="4355"/>
                    <a:pt x="11421" y="4343"/>
                    <a:pt x="11385" y="4331"/>
                  </a:cubicBezTo>
                  <a:cubicBezTo>
                    <a:pt x="11240" y="4295"/>
                    <a:pt x="11095" y="4271"/>
                    <a:pt x="10962" y="4234"/>
                  </a:cubicBezTo>
                  <a:cubicBezTo>
                    <a:pt x="10890" y="4210"/>
                    <a:pt x="10817" y="4198"/>
                    <a:pt x="10745" y="4174"/>
                  </a:cubicBezTo>
                  <a:cubicBezTo>
                    <a:pt x="10636" y="4150"/>
                    <a:pt x="10515" y="4114"/>
                    <a:pt x="10407" y="4077"/>
                  </a:cubicBezTo>
                  <a:cubicBezTo>
                    <a:pt x="10214" y="4029"/>
                    <a:pt x="10008" y="3969"/>
                    <a:pt x="9815" y="3908"/>
                  </a:cubicBezTo>
                  <a:cubicBezTo>
                    <a:pt x="9393" y="3776"/>
                    <a:pt x="8982" y="3631"/>
                    <a:pt x="8584" y="3486"/>
                  </a:cubicBezTo>
                  <a:cubicBezTo>
                    <a:pt x="5759" y="2411"/>
                    <a:pt x="4745" y="1337"/>
                    <a:pt x="4829" y="1083"/>
                  </a:cubicBezTo>
                  <a:cubicBezTo>
                    <a:pt x="4851" y="1017"/>
                    <a:pt x="5136" y="800"/>
                    <a:pt x="6143" y="800"/>
                  </a:cubicBezTo>
                  <a:close/>
                  <a:moveTo>
                    <a:pt x="4503" y="2073"/>
                  </a:moveTo>
                  <a:lnTo>
                    <a:pt x="4515" y="2085"/>
                  </a:lnTo>
                  <a:cubicBezTo>
                    <a:pt x="4552" y="2134"/>
                    <a:pt x="4600" y="2170"/>
                    <a:pt x="4648" y="2218"/>
                  </a:cubicBezTo>
                  <a:lnTo>
                    <a:pt x="4684" y="2254"/>
                  </a:lnTo>
                  <a:cubicBezTo>
                    <a:pt x="4721" y="2291"/>
                    <a:pt x="4757" y="2327"/>
                    <a:pt x="4793" y="2351"/>
                  </a:cubicBezTo>
                  <a:lnTo>
                    <a:pt x="4853" y="2399"/>
                  </a:lnTo>
                  <a:cubicBezTo>
                    <a:pt x="4890" y="2436"/>
                    <a:pt x="4938" y="2472"/>
                    <a:pt x="4974" y="2496"/>
                  </a:cubicBezTo>
                  <a:lnTo>
                    <a:pt x="5022" y="2532"/>
                  </a:lnTo>
                  <a:cubicBezTo>
                    <a:pt x="5071" y="2580"/>
                    <a:pt x="5131" y="2629"/>
                    <a:pt x="5191" y="2665"/>
                  </a:cubicBezTo>
                  <a:lnTo>
                    <a:pt x="5240" y="2701"/>
                  </a:lnTo>
                  <a:cubicBezTo>
                    <a:pt x="5288" y="2737"/>
                    <a:pt x="5336" y="2762"/>
                    <a:pt x="5385" y="2798"/>
                  </a:cubicBezTo>
                  <a:cubicBezTo>
                    <a:pt x="5409" y="2810"/>
                    <a:pt x="5433" y="2822"/>
                    <a:pt x="5445" y="2846"/>
                  </a:cubicBezTo>
                  <a:cubicBezTo>
                    <a:pt x="5493" y="2870"/>
                    <a:pt x="5554" y="2906"/>
                    <a:pt x="5602" y="2943"/>
                  </a:cubicBezTo>
                  <a:cubicBezTo>
                    <a:pt x="5614" y="2955"/>
                    <a:pt x="5638" y="2967"/>
                    <a:pt x="5650" y="2979"/>
                  </a:cubicBezTo>
                  <a:cubicBezTo>
                    <a:pt x="5723" y="3015"/>
                    <a:pt x="5795" y="3063"/>
                    <a:pt x="5867" y="3100"/>
                  </a:cubicBezTo>
                  <a:lnTo>
                    <a:pt x="5904" y="3124"/>
                  </a:lnTo>
                  <a:cubicBezTo>
                    <a:pt x="5964" y="3160"/>
                    <a:pt x="6024" y="3196"/>
                    <a:pt x="6085" y="3220"/>
                  </a:cubicBezTo>
                  <a:cubicBezTo>
                    <a:pt x="6109" y="3244"/>
                    <a:pt x="6133" y="3257"/>
                    <a:pt x="6157" y="3269"/>
                  </a:cubicBezTo>
                  <a:cubicBezTo>
                    <a:pt x="6218" y="3293"/>
                    <a:pt x="6266" y="3329"/>
                    <a:pt x="6326" y="3353"/>
                  </a:cubicBezTo>
                  <a:cubicBezTo>
                    <a:pt x="6350" y="3365"/>
                    <a:pt x="6375" y="3377"/>
                    <a:pt x="6387" y="3389"/>
                  </a:cubicBezTo>
                  <a:cubicBezTo>
                    <a:pt x="6471" y="3426"/>
                    <a:pt x="6544" y="3474"/>
                    <a:pt x="6628" y="3510"/>
                  </a:cubicBezTo>
                  <a:lnTo>
                    <a:pt x="6664" y="3534"/>
                  </a:lnTo>
                  <a:cubicBezTo>
                    <a:pt x="6725" y="3558"/>
                    <a:pt x="6797" y="3595"/>
                    <a:pt x="6869" y="3631"/>
                  </a:cubicBezTo>
                  <a:cubicBezTo>
                    <a:pt x="6894" y="3643"/>
                    <a:pt x="6918" y="3655"/>
                    <a:pt x="6942" y="3667"/>
                  </a:cubicBezTo>
                  <a:cubicBezTo>
                    <a:pt x="7002" y="3691"/>
                    <a:pt x="7063" y="3715"/>
                    <a:pt x="7123" y="3752"/>
                  </a:cubicBezTo>
                  <a:cubicBezTo>
                    <a:pt x="7147" y="3764"/>
                    <a:pt x="7171" y="3776"/>
                    <a:pt x="7195" y="3776"/>
                  </a:cubicBezTo>
                  <a:cubicBezTo>
                    <a:pt x="7280" y="3824"/>
                    <a:pt x="7364" y="3860"/>
                    <a:pt x="7449" y="3896"/>
                  </a:cubicBezTo>
                  <a:lnTo>
                    <a:pt x="7473" y="3896"/>
                  </a:lnTo>
                  <a:cubicBezTo>
                    <a:pt x="7546" y="3933"/>
                    <a:pt x="7618" y="3969"/>
                    <a:pt x="7703" y="4005"/>
                  </a:cubicBezTo>
                  <a:cubicBezTo>
                    <a:pt x="7727" y="4005"/>
                    <a:pt x="7751" y="4017"/>
                    <a:pt x="7775" y="4029"/>
                  </a:cubicBezTo>
                  <a:cubicBezTo>
                    <a:pt x="7835" y="4053"/>
                    <a:pt x="7908" y="4077"/>
                    <a:pt x="7968" y="4102"/>
                  </a:cubicBezTo>
                  <a:cubicBezTo>
                    <a:pt x="7992" y="4114"/>
                    <a:pt x="8016" y="4126"/>
                    <a:pt x="8041" y="4138"/>
                  </a:cubicBezTo>
                  <a:cubicBezTo>
                    <a:pt x="8125" y="4174"/>
                    <a:pt x="8210" y="4198"/>
                    <a:pt x="8294" y="4234"/>
                  </a:cubicBezTo>
                  <a:cubicBezTo>
                    <a:pt x="8705" y="4391"/>
                    <a:pt x="9139" y="4536"/>
                    <a:pt x="9574" y="4681"/>
                  </a:cubicBezTo>
                  <a:cubicBezTo>
                    <a:pt x="9743" y="4729"/>
                    <a:pt x="9912" y="4778"/>
                    <a:pt x="10081" y="4826"/>
                  </a:cubicBezTo>
                  <a:cubicBezTo>
                    <a:pt x="10129" y="4838"/>
                    <a:pt x="10190" y="4862"/>
                    <a:pt x="10238" y="4874"/>
                  </a:cubicBezTo>
                  <a:cubicBezTo>
                    <a:pt x="10371" y="4910"/>
                    <a:pt x="10503" y="4947"/>
                    <a:pt x="10636" y="4983"/>
                  </a:cubicBezTo>
                  <a:cubicBezTo>
                    <a:pt x="10709" y="4995"/>
                    <a:pt x="10769" y="5007"/>
                    <a:pt x="10829" y="5031"/>
                  </a:cubicBezTo>
                  <a:cubicBezTo>
                    <a:pt x="10950" y="5055"/>
                    <a:pt x="11083" y="5092"/>
                    <a:pt x="11204" y="5116"/>
                  </a:cubicBezTo>
                  <a:cubicBezTo>
                    <a:pt x="11276" y="5128"/>
                    <a:pt x="11348" y="5152"/>
                    <a:pt x="11409" y="5164"/>
                  </a:cubicBezTo>
                  <a:cubicBezTo>
                    <a:pt x="11518" y="5188"/>
                    <a:pt x="11626" y="5212"/>
                    <a:pt x="11735" y="5236"/>
                  </a:cubicBezTo>
                  <a:cubicBezTo>
                    <a:pt x="11783" y="5236"/>
                    <a:pt x="11843" y="5249"/>
                    <a:pt x="11892" y="5261"/>
                  </a:cubicBezTo>
                  <a:cubicBezTo>
                    <a:pt x="12049" y="5297"/>
                    <a:pt x="12194" y="5321"/>
                    <a:pt x="12351" y="5345"/>
                  </a:cubicBezTo>
                  <a:cubicBezTo>
                    <a:pt x="12387" y="5345"/>
                    <a:pt x="12423" y="5357"/>
                    <a:pt x="12471" y="5357"/>
                  </a:cubicBezTo>
                  <a:cubicBezTo>
                    <a:pt x="12592" y="5381"/>
                    <a:pt x="12725" y="5405"/>
                    <a:pt x="12846" y="5418"/>
                  </a:cubicBezTo>
                  <a:cubicBezTo>
                    <a:pt x="12882" y="5418"/>
                    <a:pt x="12906" y="5430"/>
                    <a:pt x="12942" y="5430"/>
                  </a:cubicBezTo>
                  <a:cubicBezTo>
                    <a:pt x="13099" y="5454"/>
                    <a:pt x="13256" y="5466"/>
                    <a:pt x="13401" y="5478"/>
                  </a:cubicBezTo>
                  <a:lnTo>
                    <a:pt x="13413" y="5478"/>
                  </a:lnTo>
                  <a:cubicBezTo>
                    <a:pt x="13546" y="5490"/>
                    <a:pt x="13679" y="5502"/>
                    <a:pt x="13799" y="5502"/>
                  </a:cubicBezTo>
                  <a:lnTo>
                    <a:pt x="13872" y="5502"/>
                  </a:lnTo>
                  <a:cubicBezTo>
                    <a:pt x="13932" y="5514"/>
                    <a:pt x="13992" y="5514"/>
                    <a:pt x="14041" y="5514"/>
                  </a:cubicBezTo>
                  <a:lnTo>
                    <a:pt x="14053" y="5514"/>
                  </a:lnTo>
                  <a:cubicBezTo>
                    <a:pt x="14110" y="5516"/>
                    <a:pt x="14167" y="5516"/>
                    <a:pt x="14222" y="5516"/>
                  </a:cubicBezTo>
                  <a:cubicBezTo>
                    <a:pt x="14595" y="5516"/>
                    <a:pt x="14914" y="5482"/>
                    <a:pt x="15188" y="5430"/>
                  </a:cubicBezTo>
                  <a:lnTo>
                    <a:pt x="15188" y="5430"/>
                  </a:lnTo>
                  <a:lnTo>
                    <a:pt x="11831" y="15860"/>
                  </a:lnTo>
                  <a:cubicBezTo>
                    <a:pt x="11810" y="15926"/>
                    <a:pt x="11524" y="16147"/>
                    <a:pt x="10563" y="16147"/>
                  </a:cubicBezTo>
                  <a:cubicBezTo>
                    <a:pt x="10455" y="16147"/>
                    <a:pt x="10339" y="16144"/>
                    <a:pt x="10214" y="16138"/>
                  </a:cubicBezTo>
                  <a:cubicBezTo>
                    <a:pt x="9067" y="16102"/>
                    <a:pt x="7618" y="15812"/>
                    <a:pt x="6121" y="15353"/>
                  </a:cubicBezTo>
                  <a:cubicBezTo>
                    <a:pt x="5698" y="15221"/>
                    <a:pt x="5288" y="15076"/>
                    <a:pt x="4890" y="14919"/>
                  </a:cubicBezTo>
                  <a:cubicBezTo>
                    <a:pt x="2065" y="13856"/>
                    <a:pt x="1050" y="12770"/>
                    <a:pt x="1135" y="12528"/>
                  </a:cubicBezTo>
                  <a:lnTo>
                    <a:pt x="4503" y="2073"/>
                  </a:lnTo>
                  <a:close/>
                  <a:moveTo>
                    <a:pt x="6110" y="1"/>
                  </a:moveTo>
                  <a:cubicBezTo>
                    <a:pt x="4929" y="1"/>
                    <a:pt x="4232" y="281"/>
                    <a:pt x="4057" y="842"/>
                  </a:cubicBezTo>
                  <a:lnTo>
                    <a:pt x="4057" y="854"/>
                  </a:lnTo>
                  <a:lnTo>
                    <a:pt x="362" y="12287"/>
                  </a:lnTo>
                  <a:cubicBezTo>
                    <a:pt x="0" y="13458"/>
                    <a:pt x="2318" y="14810"/>
                    <a:pt x="4600" y="15679"/>
                  </a:cubicBezTo>
                  <a:cubicBezTo>
                    <a:pt x="5010" y="15836"/>
                    <a:pt x="5445" y="15981"/>
                    <a:pt x="5880" y="16114"/>
                  </a:cubicBezTo>
                  <a:cubicBezTo>
                    <a:pt x="7449" y="16609"/>
                    <a:pt x="8970" y="16899"/>
                    <a:pt x="10177" y="16947"/>
                  </a:cubicBezTo>
                  <a:cubicBezTo>
                    <a:pt x="10300" y="16952"/>
                    <a:pt x="10417" y="16955"/>
                    <a:pt x="10530" y="16955"/>
                  </a:cubicBezTo>
                  <a:cubicBezTo>
                    <a:pt x="11725" y="16955"/>
                    <a:pt x="12416" y="16664"/>
                    <a:pt x="12592" y="16102"/>
                  </a:cubicBezTo>
                  <a:lnTo>
                    <a:pt x="16286" y="4669"/>
                  </a:lnTo>
                  <a:lnTo>
                    <a:pt x="16286" y="4657"/>
                  </a:lnTo>
                  <a:cubicBezTo>
                    <a:pt x="16648" y="3486"/>
                    <a:pt x="14343" y="2146"/>
                    <a:pt x="12049" y="1277"/>
                  </a:cubicBezTo>
                  <a:cubicBezTo>
                    <a:pt x="11638" y="1120"/>
                    <a:pt x="11204" y="975"/>
                    <a:pt x="10769" y="830"/>
                  </a:cubicBezTo>
                  <a:cubicBezTo>
                    <a:pt x="9212" y="347"/>
                    <a:pt x="7678" y="57"/>
                    <a:pt x="6471" y="9"/>
                  </a:cubicBezTo>
                  <a:cubicBezTo>
                    <a:pt x="6346" y="4"/>
                    <a:pt x="6226" y="1"/>
                    <a:pt x="61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
            <p:cNvSpPr/>
            <p:nvPr/>
          </p:nvSpPr>
          <p:spPr>
            <a:xfrm>
              <a:off x="11230616" y="2746878"/>
              <a:ext cx="335536" cy="124792"/>
            </a:xfrm>
            <a:custGeom>
              <a:avLst/>
              <a:gdLst/>
              <a:ahLst/>
              <a:cxnLst/>
              <a:rect l="l" t="t" r="r" b="b"/>
              <a:pathLst>
                <a:path w="9900" h="3682" extrusionOk="0">
                  <a:moveTo>
                    <a:pt x="1787" y="0"/>
                  </a:moveTo>
                  <a:cubicBezTo>
                    <a:pt x="1678" y="12"/>
                    <a:pt x="1594" y="97"/>
                    <a:pt x="1594" y="217"/>
                  </a:cubicBezTo>
                  <a:cubicBezTo>
                    <a:pt x="1594" y="290"/>
                    <a:pt x="1654" y="362"/>
                    <a:pt x="1727" y="399"/>
                  </a:cubicBezTo>
                  <a:cubicBezTo>
                    <a:pt x="1751" y="399"/>
                    <a:pt x="1775" y="411"/>
                    <a:pt x="1799" y="411"/>
                  </a:cubicBezTo>
                  <a:cubicBezTo>
                    <a:pt x="1932" y="405"/>
                    <a:pt x="2062" y="402"/>
                    <a:pt x="2191" y="402"/>
                  </a:cubicBezTo>
                  <a:cubicBezTo>
                    <a:pt x="2321" y="402"/>
                    <a:pt x="2451" y="405"/>
                    <a:pt x="2584" y="411"/>
                  </a:cubicBezTo>
                  <a:cubicBezTo>
                    <a:pt x="2591" y="411"/>
                    <a:pt x="2598" y="412"/>
                    <a:pt x="2604" y="412"/>
                  </a:cubicBezTo>
                  <a:cubicBezTo>
                    <a:pt x="2704" y="412"/>
                    <a:pt x="2789" y="331"/>
                    <a:pt x="2789" y="229"/>
                  </a:cubicBezTo>
                  <a:cubicBezTo>
                    <a:pt x="2801" y="109"/>
                    <a:pt x="2717" y="12"/>
                    <a:pt x="2608" y="12"/>
                  </a:cubicBezTo>
                  <a:cubicBezTo>
                    <a:pt x="2330" y="0"/>
                    <a:pt x="2065" y="0"/>
                    <a:pt x="1787" y="0"/>
                  </a:cubicBezTo>
                  <a:close/>
                  <a:moveTo>
                    <a:pt x="999" y="59"/>
                  </a:moveTo>
                  <a:cubicBezTo>
                    <a:pt x="992" y="59"/>
                    <a:pt x="985" y="60"/>
                    <a:pt x="978" y="60"/>
                  </a:cubicBezTo>
                  <a:cubicBezTo>
                    <a:pt x="700" y="97"/>
                    <a:pt x="435" y="145"/>
                    <a:pt x="169" y="205"/>
                  </a:cubicBezTo>
                  <a:cubicBezTo>
                    <a:pt x="61" y="229"/>
                    <a:pt x="0" y="326"/>
                    <a:pt x="24" y="435"/>
                  </a:cubicBezTo>
                  <a:cubicBezTo>
                    <a:pt x="36" y="507"/>
                    <a:pt x="85" y="568"/>
                    <a:pt x="145" y="592"/>
                  </a:cubicBezTo>
                  <a:cubicBezTo>
                    <a:pt x="163" y="598"/>
                    <a:pt x="181" y="601"/>
                    <a:pt x="199" y="601"/>
                  </a:cubicBezTo>
                  <a:cubicBezTo>
                    <a:pt x="218" y="601"/>
                    <a:pt x="236" y="598"/>
                    <a:pt x="254" y="592"/>
                  </a:cubicBezTo>
                  <a:cubicBezTo>
                    <a:pt x="507" y="543"/>
                    <a:pt x="761" y="495"/>
                    <a:pt x="1026" y="471"/>
                  </a:cubicBezTo>
                  <a:cubicBezTo>
                    <a:pt x="1135" y="447"/>
                    <a:pt x="1220" y="350"/>
                    <a:pt x="1207" y="242"/>
                  </a:cubicBezTo>
                  <a:cubicBezTo>
                    <a:pt x="1185" y="140"/>
                    <a:pt x="1099" y="59"/>
                    <a:pt x="999" y="59"/>
                  </a:cubicBezTo>
                  <a:close/>
                  <a:moveTo>
                    <a:pt x="3379" y="93"/>
                  </a:moveTo>
                  <a:cubicBezTo>
                    <a:pt x="3284" y="93"/>
                    <a:pt x="3198" y="170"/>
                    <a:pt x="3187" y="266"/>
                  </a:cubicBezTo>
                  <a:cubicBezTo>
                    <a:pt x="3175" y="362"/>
                    <a:pt x="3224" y="447"/>
                    <a:pt x="3308" y="483"/>
                  </a:cubicBezTo>
                  <a:lnTo>
                    <a:pt x="3356" y="495"/>
                  </a:lnTo>
                  <a:cubicBezTo>
                    <a:pt x="3610" y="519"/>
                    <a:pt x="3876" y="568"/>
                    <a:pt x="4129" y="628"/>
                  </a:cubicBezTo>
                  <a:cubicBezTo>
                    <a:pt x="4143" y="631"/>
                    <a:pt x="4157" y="633"/>
                    <a:pt x="4171" y="633"/>
                  </a:cubicBezTo>
                  <a:cubicBezTo>
                    <a:pt x="4265" y="633"/>
                    <a:pt x="4350" y="565"/>
                    <a:pt x="4371" y="471"/>
                  </a:cubicBezTo>
                  <a:cubicBezTo>
                    <a:pt x="4395" y="362"/>
                    <a:pt x="4322" y="266"/>
                    <a:pt x="4214" y="242"/>
                  </a:cubicBezTo>
                  <a:cubicBezTo>
                    <a:pt x="3948" y="181"/>
                    <a:pt x="3682" y="133"/>
                    <a:pt x="3417" y="97"/>
                  </a:cubicBezTo>
                  <a:cubicBezTo>
                    <a:pt x="3404" y="94"/>
                    <a:pt x="3392" y="93"/>
                    <a:pt x="3379" y="93"/>
                  </a:cubicBezTo>
                  <a:close/>
                  <a:moveTo>
                    <a:pt x="4935" y="436"/>
                  </a:moveTo>
                  <a:cubicBezTo>
                    <a:pt x="4850" y="436"/>
                    <a:pt x="4774" y="492"/>
                    <a:pt x="4745" y="580"/>
                  </a:cubicBezTo>
                  <a:cubicBezTo>
                    <a:pt x="4709" y="676"/>
                    <a:pt x="4769" y="785"/>
                    <a:pt x="4866" y="821"/>
                  </a:cubicBezTo>
                  <a:lnTo>
                    <a:pt x="4878" y="833"/>
                  </a:lnTo>
                  <a:cubicBezTo>
                    <a:pt x="5083" y="893"/>
                    <a:pt x="5288" y="966"/>
                    <a:pt x="5481" y="1038"/>
                  </a:cubicBezTo>
                  <a:lnTo>
                    <a:pt x="5614" y="1087"/>
                  </a:lnTo>
                  <a:cubicBezTo>
                    <a:pt x="5639" y="1095"/>
                    <a:pt x="5663" y="1099"/>
                    <a:pt x="5687" y="1099"/>
                  </a:cubicBezTo>
                  <a:cubicBezTo>
                    <a:pt x="5769" y="1099"/>
                    <a:pt x="5842" y="1053"/>
                    <a:pt x="5880" y="978"/>
                  </a:cubicBezTo>
                  <a:cubicBezTo>
                    <a:pt x="5916" y="869"/>
                    <a:pt x="5868" y="749"/>
                    <a:pt x="5759" y="712"/>
                  </a:cubicBezTo>
                  <a:lnTo>
                    <a:pt x="5626" y="664"/>
                  </a:lnTo>
                  <a:cubicBezTo>
                    <a:pt x="5421" y="580"/>
                    <a:pt x="5204" y="507"/>
                    <a:pt x="4998" y="447"/>
                  </a:cubicBezTo>
                  <a:cubicBezTo>
                    <a:pt x="4977" y="440"/>
                    <a:pt x="4955" y="436"/>
                    <a:pt x="4935" y="436"/>
                  </a:cubicBezTo>
                  <a:close/>
                  <a:moveTo>
                    <a:pt x="6419" y="1017"/>
                  </a:moveTo>
                  <a:cubicBezTo>
                    <a:pt x="6347" y="1017"/>
                    <a:pt x="6276" y="1058"/>
                    <a:pt x="6242" y="1135"/>
                  </a:cubicBezTo>
                  <a:cubicBezTo>
                    <a:pt x="6194" y="1232"/>
                    <a:pt x="6230" y="1352"/>
                    <a:pt x="6326" y="1401"/>
                  </a:cubicBezTo>
                  <a:cubicBezTo>
                    <a:pt x="6568" y="1509"/>
                    <a:pt x="6797" y="1630"/>
                    <a:pt x="7027" y="1763"/>
                  </a:cubicBezTo>
                  <a:lnTo>
                    <a:pt x="7051" y="1775"/>
                  </a:lnTo>
                  <a:cubicBezTo>
                    <a:pt x="7076" y="1784"/>
                    <a:pt x="7101" y="1789"/>
                    <a:pt x="7126" y="1789"/>
                  </a:cubicBezTo>
                  <a:cubicBezTo>
                    <a:pt x="7195" y="1789"/>
                    <a:pt x="7260" y="1753"/>
                    <a:pt x="7304" y="1690"/>
                  </a:cubicBezTo>
                  <a:cubicBezTo>
                    <a:pt x="7353" y="1594"/>
                    <a:pt x="7316" y="1473"/>
                    <a:pt x="7220" y="1413"/>
                  </a:cubicBezTo>
                  <a:cubicBezTo>
                    <a:pt x="6990" y="1280"/>
                    <a:pt x="6749" y="1159"/>
                    <a:pt x="6507" y="1038"/>
                  </a:cubicBezTo>
                  <a:cubicBezTo>
                    <a:pt x="6479" y="1024"/>
                    <a:pt x="6449" y="1017"/>
                    <a:pt x="6419" y="1017"/>
                  </a:cubicBezTo>
                  <a:close/>
                  <a:moveTo>
                    <a:pt x="7801" y="1802"/>
                  </a:moveTo>
                  <a:cubicBezTo>
                    <a:pt x="7736" y="1802"/>
                    <a:pt x="7668" y="1834"/>
                    <a:pt x="7630" y="1896"/>
                  </a:cubicBezTo>
                  <a:cubicBezTo>
                    <a:pt x="7570" y="1992"/>
                    <a:pt x="7606" y="2113"/>
                    <a:pt x="7691" y="2173"/>
                  </a:cubicBezTo>
                  <a:cubicBezTo>
                    <a:pt x="7908" y="2318"/>
                    <a:pt x="8125" y="2463"/>
                    <a:pt x="8330" y="2620"/>
                  </a:cubicBezTo>
                  <a:lnTo>
                    <a:pt x="8391" y="2644"/>
                  </a:lnTo>
                  <a:cubicBezTo>
                    <a:pt x="8413" y="2655"/>
                    <a:pt x="8438" y="2661"/>
                    <a:pt x="8463" y="2661"/>
                  </a:cubicBezTo>
                  <a:cubicBezTo>
                    <a:pt x="8520" y="2661"/>
                    <a:pt x="8578" y="2634"/>
                    <a:pt x="8620" y="2584"/>
                  </a:cubicBezTo>
                  <a:cubicBezTo>
                    <a:pt x="8681" y="2487"/>
                    <a:pt x="8668" y="2366"/>
                    <a:pt x="8572" y="2294"/>
                  </a:cubicBezTo>
                  <a:cubicBezTo>
                    <a:pt x="8355" y="2137"/>
                    <a:pt x="8137" y="1980"/>
                    <a:pt x="7908" y="1835"/>
                  </a:cubicBezTo>
                  <a:cubicBezTo>
                    <a:pt x="7877" y="1813"/>
                    <a:pt x="7839" y="1802"/>
                    <a:pt x="7801" y="1802"/>
                  </a:cubicBezTo>
                  <a:close/>
                  <a:moveTo>
                    <a:pt x="9081" y="2753"/>
                  </a:moveTo>
                  <a:cubicBezTo>
                    <a:pt x="9021" y="2753"/>
                    <a:pt x="8962" y="2778"/>
                    <a:pt x="8922" y="2825"/>
                  </a:cubicBezTo>
                  <a:cubicBezTo>
                    <a:pt x="8862" y="2910"/>
                    <a:pt x="8862" y="3042"/>
                    <a:pt x="8958" y="3103"/>
                  </a:cubicBezTo>
                  <a:cubicBezTo>
                    <a:pt x="9151" y="3272"/>
                    <a:pt x="9345" y="3441"/>
                    <a:pt x="9538" y="3622"/>
                  </a:cubicBezTo>
                  <a:cubicBezTo>
                    <a:pt x="9562" y="3646"/>
                    <a:pt x="9586" y="3658"/>
                    <a:pt x="9610" y="3670"/>
                  </a:cubicBezTo>
                  <a:cubicBezTo>
                    <a:pt x="9632" y="3678"/>
                    <a:pt x="9655" y="3682"/>
                    <a:pt x="9678" y="3682"/>
                  </a:cubicBezTo>
                  <a:cubicBezTo>
                    <a:pt x="9732" y="3682"/>
                    <a:pt x="9785" y="3660"/>
                    <a:pt x="9827" y="3610"/>
                  </a:cubicBezTo>
                  <a:cubicBezTo>
                    <a:pt x="9900" y="3537"/>
                    <a:pt x="9900" y="3405"/>
                    <a:pt x="9815" y="3332"/>
                  </a:cubicBezTo>
                  <a:cubicBezTo>
                    <a:pt x="9622" y="3151"/>
                    <a:pt x="9417" y="2970"/>
                    <a:pt x="9212" y="2801"/>
                  </a:cubicBezTo>
                  <a:cubicBezTo>
                    <a:pt x="9174" y="2769"/>
                    <a:pt x="9127" y="2753"/>
                    <a:pt x="9081" y="275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
            <p:cNvSpPr/>
            <p:nvPr/>
          </p:nvSpPr>
          <p:spPr>
            <a:xfrm>
              <a:off x="11247533" y="3272204"/>
              <a:ext cx="2915" cy="8202"/>
            </a:xfrm>
            <a:custGeom>
              <a:avLst/>
              <a:gdLst/>
              <a:ahLst/>
              <a:cxnLst/>
              <a:rect l="l" t="t" r="r" b="b"/>
              <a:pathLst>
                <a:path w="86" h="242" extrusionOk="0">
                  <a:moveTo>
                    <a:pt x="13" y="242"/>
                  </a:moveTo>
                  <a:cubicBezTo>
                    <a:pt x="61" y="218"/>
                    <a:pt x="85" y="194"/>
                    <a:pt x="85" y="181"/>
                  </a:cubicBezTo>
                  <a:lnTo>
                    <a:pt x="49" y="145"/>
                  </a:lnTo>
                  <a:cubicBezTo>
                    <a:pt x="13" y="97"/>
                    <a:pt x="1" y="49"/>
                    <a:pt x="1" y="0"/>
                  </a:cubicBezTo>
                  <a:cubicBezTo>
                    <a:pt x="1" y="49"/>
                    <a:pt x="13" y="97"/>
                    <a:pt x="49" y="145"/>
                  </a:cubicBezTo>
                  <a:cubicBezTo>
                    <a:pt x="61" y="157"/>
                    <a:pt x="73" y="169"/>
                    <a:pt x="85" y="181"/>
                  </a:cubicBezTo>
                  <a:cubicBezTo>
                    <a:pt x="85" y="194"/>
                    <a:pt x="61" y="218"/>
                    <a:pt x="13" y="242"/>
                  </a:cubicBezTo>
                </a:path>
              </a:pathLst>
            </a:custGeom>
            <a:solidFill>
              <a:srgbClr val="1E1B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
            <p:cNvSpPr/>
            <p:nvPr/>
          </p:nvSpPr>
          <p:spPr>
            <a:xfrm>
              <a:off x="10594108" y="1409269"/>
              <a:ext cx="459515" cy="513065"/>
            </a:xfrm>
            <a:custGeom>
              <a:avLst/>
              <a:gdLst/>
              <a:ahLst/>
              <a:cxnLst/>
              <a:rect l="l" t="t" r="r" b="b"/>
              <a:pathLst>
                <a:path w="13558" h="15138" extrusionOk="0">
                  <a:moveTo>
                    <a:pt x="11373" y="795"/>
                  </a:moveTo>
                  <a:lnTo>
                    <a:pt x="9562" y="4151"/>
                  </a:lnTo>
                  <a:cubicBezTo>
                    <a:pt x="9320" y="4103"/>
                    <a:pt x="9043" y="4091"/>
                    <a:pt x="8741" y="4091"/>
                  </a:cubicBezTo>
                  <a:cubicBezTo>
                    <a:pt x="6857" y="4091"/>
                    <a:pt x="2885" y="4634"/>
                    <a:pt x="1038" y="4960"/>
                  </a:cubicBezTo>
                  <a:cubicBezTo>
                    <a:pt x="1739" y="3209"/>
                    <a:pt x="2668" y="1519"/>
                    <a:pt x="3139" y="1459"/>
                  </a:cubicBezTo>
                  <a:cubicBezTo>
                    <a:pt x="4805" y="1266"/>
                    <a:pt x="9731" y="807"/>
                    <a:pt x="11373" y="795"/>
                  </a:cubicBezTo>
                  <a:close/>
                  <a:moveTo>
                    <a:pt x="11892" y="1531"/>
                  </a:moveTo>
                  <a:cubicBezTo>
                    <a:pt x="12254" y="3608"/>
                    <a:pt x="12749" y="8775"/>
                    <a:pt x="12749" y="9717"/>
                  </a:cubicBezTo>
                  <a:cubicBezTo>
                    <a:pt x="12749" y="10236"/>
                    <a:pt x="11843" y="11443"/>
                    <a:pt x="10938" y="12457"/>
                  </a:cubicBezTo>
                  <a:cubicBezTo>
                    <a:pt x="10914" y="11805"/>
                    <a:pt x="10841" y="10839"/>
                    <a:pt x="10697" y="9403"/>
                  </a:cubicBezTo>
                  <a:cubicBezTo>
                    <a:pt x="10515" y="7483"/>
                    <a:pt x="10274" y="5479"/>
                    <a:pt x="10153" y="4755"/>
                  </a:cubicBezTo>
                  <a:lnTo>
                    <a:pt x="11892" y="1531"/>
                  </a:lnTo>
                  <a:close/>
                  <a:moveTo>
                    <a:pt x="8741" y="4900"/>
                  </a:moveTo>
                  <a:cubicBezTo>
                    <a:pt x="9079" y="4900"/>
                    <a:pt x="9260" y="4924"/>
                    <a:pt x="9369" y="4936"/>
                  </a:cubicBezTo>
                  <a:cubicBezTo>
                    <a:pt x="9610" y="6421"/>
                    <a:pt x="10226" y="12107"/>
                    <a:pt x="10141" y="13218"/>
                  </a:cubicBezTo>
                  <a:cubicBezTo>
                    <a:pt x="9163" y="13471"/>
                    <a:pt x="4395" y="14328"/>
                    <a:pt x="2294" y="14328"/>
                  </a:cubicBezTo>
                  <a:cubicBezTo>
                    <a:pt x="1847" y="14328"/>
                    <a:pt x="1678" y="14292"/>
                    <a:pt x="1642" y="14268"/>
                  </a:cubicBezTo>
                  <a:cubicBezTo>
                    <a:pt x="1219" y="13737"/>
                    <a:pt x="893" y="9560"/>
                    <a:pt x="821" y="5817"/>
                  </a:cubicBezTo>
                  <a:cubicBezTo>
                    <a:pt x="2330" y="5527"/>
                    <a:pt x="6749" y="4900"/>
                    <a:pt x="8741" y="4900"/>
                  </a:cubicBezTo>
                  <a:close/>
                  <a:moveTo>
                    <a:pt x="11384" y="1"/>
                  </a:moveTo>
                  <a:cubicBezTo>
                    <a:pt x="10784" y="1"/>
                    <a:pt x="9723" y="55"/>
                    <a:pt x="7799" y="215"/>
                  </a:cubicBezTo>
                  <a:cubicBezTo>
                    <a:pt x="5686" y="384"/>
                    <a:pt x="3574" y="602"/>
                    <a:pt x="3042" y="662"/>
                  </a:cubicBezTo>
                  <a:cubicBezTo>
                    <a:pt x="1751" y="819"/>
                    <a:pt x="411" y="4296"/>
                    <a:pt x="24" y="5358"/>
                  </a:cubicBezTo>
                  <a:cubicBezTo>
                    <a:pt x="24" y="5382"/>
                    <a:pt x="12" y="5407"/>
                    <a:pt x="12" y="5431"/>
                  </a:cubicBezTo>
                  <a:lnTo>
                    <a:pt x="12" y="5455"/>
                  </a:lnTo>
                  <a:lnTo>
                    <a:pt x="0" y="5491"/>
                  </a:lnTo>
                  <a:cubicBezTo>
                    <a:pt x="0" y="5515"/>
                    <a:pt x="36" y="7676"/>
                    <a:pt x="181" y="9873"/>
                  </a:cubicBezTo>
                  <a:cubicBezTo>
                    <a:pt x="483" y="14509"/>
                    <a:pt x="954" y="14799"/>
                    <a:pt x="1207" y="14956"/>
                  </a:cubicBezTo>
                  <a:cubicBezTo>
                    <a:pt x="1401" y="15077"/>
                    <a:pt x="1739" y="15137"/>
                    <a:pt x="2294" y="15137"/>
                  </a:cubicBezTo>
                  <a:cubicBezTo>
                    <a:pt x="4395" y="15137"/>
                    <a:pt x="9767" y="14220"/>
                    <a:pt x="10588" y="13918"/>
                  </a:cubicBezTo>
                  <a:cubicBezTo>
                    <a:pt x="10612" y="13918"/>
                    <a:pt x="10624" y="13906"/>
                    <a:pt x="10648" y="13894"/>
                  </a:cubicBezTo>
                  <a:lnTo>
                    <a:pt x="10672" y="13882"/>
                  </a:lnTo>
                  <a:cubicBezTo>
                    <a:pt x="10733" y="13845"/>
                    <a:pt x="10781" y="13821"/>
                    <a:pt x="10829" y="13749"/>
                  </a:cubicBezTo>
                  <a:cubicBezTo>
                    <a:pt x="11433" y="13133"/>
                    <a:pt x="13558" y="10900"/>
                    <a:pt x="13558" y="9717"/>
                  </a:cubicBezTo>
                  <a:cubicBezTo>
                    <a:pt x="13558" y="9246"/>
                    <a:pt x="13365" y="7012"/>
                    <a:pt x="13135" y="4815"/>
                  </a:cubicBezTo>
                  <a:cubicBezTo>
                    <a:pt x="12652" y="408"/>
                    <a:pt x="12435" y="252"/>
                    <a:pt x="12230" y="131"/>
                  </a:cubicBezTo>
                  <a:cubicBezTo>
                    <a:pt x="12147" y="67"/>
                    <a:pt x="12048" y="1"/>
                    <a:pt x="113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
            <p:cNvSpPr/>
            <p:nvPr/>
          </p:nvSpPr>
          <p:spPr>
            <a:xfrm>
              <a:off x="10634201" y="1734017"/>
              <a:ext cx="405930" cy="177258"/>
            </a:xfrm>
            <a:custGeom>
              <a:avLst/>
              <a:gdLst/>
              <a:ahLst/>
              <a:cxnLst/>
              <a:rect l="l" t="t" r="r" b="b"/>
              <a:pathLst>
                <a:path w="11977" h="5230" extrusionOk="0">
                  <a:moveTo>
                    <a:pt x="11771" y="0"/>
                  </a:moveTo>
                  <a:cubicBezTo>
                    <a:pt x="11763" y="0"/>
                    <a:pt x="11755" y="1"/>
                    <a:pt x="11747" y="2"/>
                  </a:cubicBezTo>
                  <a:lnTo>
                    <a:pt x="11421" y="38"/>
                  </a:lnTo>
                  <a:cubicBezTo>
                    <a:pt x="11312" y="62"/>
                    <a:pt x="11240" y="159"/>
                    <a:pt x="11252" y="267"/>
                  </a:cubicBezTo>
                  <a:cubicBezTo>
                    <a:pt x="11264" y="364"/>
                    <a:pt x="11349" y="448"/>
                    <a:pt x="11445" y="448"/>
                  </a:cubicBezTo>
                  <a:lnTo>
                    <a:pt x="11481" y="436"/>
                  </a:lnTo>
                  <a:lnTo>
                    <a:pt x="11795" y="400"/>
                  </a:lnTo>
                  <a:cubicBezTo>
                    <a:pt x="11904" y="388"/>
                    <a:pt x="11976" y="279"/>
                    <a:pt x="11964" y="171"/>
                  </a:cubicBezTo>
                  <a:cubicBezTo>
                    <a:pt x="11953" y="70"/>
                    <a:pt x="11869" y="0"/>
                    <a:pt x="11771" y="0"/>
                  </a:cubicBezTo>
                  <a:close/>
                  <a:moveTo>
                    <a:pt x="10645" y="145"/>
                  </a:moveTo>
                  <a:cubicBezTo>
                    <a:pt x="10638" y="145"/>
                    <a:pt x="10631" y="146"/>
                    <a:pt x="10624" y="147"/>
                  </a:cubicBezTo>
                  <a:cubicBezTo>
                    <a:pt x="10383" y="183"/>
                    <a:pt x="10117" y="219"/>
                    <a:pt x="9827" y="255"/>
                  </a:cubicBezTo>
                  <a:cubicBezTo>
                    <a:pt x="9707" y="279"/>
                    <a:pt x="9634" y="376"/>
                    <a:pt x="9646" y="485"/>
                  </a:cubicBezTo>
                  <a:cubicBezTo>
                    <a:pt x="9670" y="593"/>
                    <a:pt x="9755" y="666"/>
                    <a:pt x="9852" y="666"/>
                  </a:cubicBezTo>
                  <a:lnTo>
                    <a:pt x="9876" y="666"/>
                  </a:lnTo>
                  <a:cubicBezTo>
                    <a:pt x="10165" y="617"/>
                    <a:pt x="10443" y="581"/>
                    <a:pt x="10673" y="545"/>
                  </a:cubicBezTo>
                  <a:cubicBezTo>
                    <a:pt x="10793" y="533"/>
                    <a:pt x="10866" y="436"/>
                    <a:pt x="10854" y="328"/>
                  </a:cubicBezTo>
                  <a:cubicBezTo>
                    <a:pt x="10831" y="226"/>
                    <a:pt x="10745" y="145"/>
                    <a:pt x="10645" y="145"/>
                  </a:cubicBezTo>
                  <a:close/>
                  <a:moveTo>
                    <a:pt x="9056" y="372"/>
                  </a:moveTo>
                  <a:cubicBezTo>
                    <a:pt x="9044" y="372"/>
                    <a:pt x="9031" y="373"/>
                    <a:pt x="9019" y="376"/>
                  </a:cubicBezTo>
                  <a:cubicBezTo>
                    <a:pt x="8765" y="412"/>
                    <a:pt x="8499" y="448"/>
                    <a:pt x="8222" y="497"/>
                  </a:cubicBezTo>
                  <a:cubicBezTo>
                    <a:pt x="8113" y="509"/>
                    <a:pt x="8041" y="605"/>
                    <a:pt x="8053" y="714"/>
                  </a:cubicBezTo>
                  <a:cubicBezTo>
                    <a:pt x="8065" y="823"/>
                    <a:pt x="8149" y="895"/>
                    <a:pt x="8258" y="895"/>
                  </a:cubicBezTo>
                  <a:lnTo>
                    <a:pt x="8282" y="883"/>
                  </a:lnTo>
                  <a:cubicBezTo>
                    <a:pt x="8560" y="847"/>
                    <a:pt x="8825" y="811"/>
                    <a:pt x="9079" y="774"/>
                  </a:cubicBezTo>
                  <a:cubicBezTo>
                    <a:pt x="9188" y="762"/>
                    <a:pt x="9272" y="654"/>
                    <a:pt x="9248" y="545"/>
                  </a:cubicBezTo>
                  <a:cubicBezTo>
                    <a:pt x="9237" y="449"/>
                    <a:pt x="9151" y="372"/>
                    <a:pt x="9056" y="372"/>
                  </a:cubicBezTo>
                  <a:close/>
                  <a:moveTo>
                    <a:pt x="7449" y="604"/>
                  </a:moveTo>
                  <a:cubicBezTo>
                    <a:pt x="7441" y="604"/>
                    <a:pt x="7433" y="604"/>
                    <a:pt x="7425" y="605"/>
                  </a:cubicBezTo>
                  <a:cubicBezTo>
                    <a:pt x="7159" y="654"/>
                    <a:pt x="6894" y="690"/>
                    <a:pt x="6628" y="738"/>
                  </a:cubicBezTo>
                  <a:cubicBezTo>
                    <a:pt x="6519" y="750"/>
                    <a:pt x="6447" y="859"/>
                    <a:pt x="6459" y="968"/>
                  </a:cubicBezTo>
                  <a:cubicBezTo>
                    <a:pt x="6471" y="1064"/>
                    <a:pt x="6556" y="1137"/>
                    <a:pt x="6664" y="1137"/>
                  </a:cubicBezTo>
                  <a:lnTo>
                    <a:pt x="6689" y="1137"/>
                  </a:lnTo>
                  <a:cubicBezTo>
                    <a:pt x="6954" y="1088"/>
                    <a:pt x="7220" y="1052"/>
                    <a:pt x="7485" y="1004"/>
                  </a:cubicBezTo>
                  <a:cubicBezTo>
                    <a:pt x="7594" y="992"/>
                    <a:pt x="7666" y="895"/>
                    <a:pt x="7654" y="774"/>
                  </a:cubicBezTo>
                  <a:cubicBezTo>
                    <a:pt x="7643" y="674"/>
                    <a:pt x="7549" y="604"/>
                    <a:pt x="7449" y="604"/>
                  </a:cubicBezTo>
                  <a:close/>
                  <a:moveTo>
                    <a:pt x="5874" y="866"/>
                  </a:moveTo>
                  <a:cubicBezTo>
                    <a:pt x="5860" y="866"/>
                    <a:pt x="5846" y="868"/>
                    <a:pt x="5831" y="871"/>
                  </a:cubicBezTo>
                  <a:cubicBezTo>
                    <a:pt x="5554" y="919"/>
                    <a:pt x="5288" y="955"/>
                    <a:pt x="5035" y="1004"/>
                  </a:cubicBezTo>
                  <a:cubicBezTo>
                    <a:pt x="4926" y="1028"/>
                    <a:pt x="4853" y="1137"/>
                    <a:pt x="4866" y="1245"/>
                  </a:cubicBezTo>
                  <a:cubicBezTo>
                    <a:pt x="4890" y="1342"/>
                    <a:pt x="4974" y="1402"/>
                    <a:pt x="5071" y="1402"/>
                  </a:cubicBezTo>
                  <a:lnTo>
                    <a:pt x="5107" y="1402"/>
                  </a:lnTo>
                  <a:cubicBezTo>
                    <a:pt x="5361" y="1354"/>
                    <a:pt x="5626" y="1306"/>
                    <a:pt x="5892" y="1269"/>
                  </a:cubicBezTo>
                  <a:cubicBezTo>
                    <a:pt x="6000" y="1245"/>
                    <a:pt x="6085" y="1137"/>
                    <a:pt x="6061" y="1028"/>
                  </a:cubicBezTo>
                  <a:cubicBezTo>
                    <a:pt x="6050" y="933"/>
                    <a:pt x="5967" y="866"/>
                    <a:pt x="5874" y="866"/>
                  </a:cubicBezTo>
                  <a:close/>
                  <a:moveTo>
                    <a:pt x="4280" y="1156"/>
                  </a:moveTo>
                  <a:cubicBezTo>
                    <a:pt x="4266" y="1156"/>
                    <a:pt x="4252" y="1158"/>
                    <a:pt x="4238" y="1161"/>
                  </a:cubicBezTo>
                  <a:cubicBezTo>
                    <a:pt x="3912" y="1233"/>
                    <a:pt x="3634" y="1293"/>
                    <a:pt x="3441" y="1354"/>
                  </a:cubicBezTo>
                  <a:cubicBezTo>
                    <a:pt x="3332" y="1378"/>
                    <a:pt x="3272" y="1487"/>
                    <a:pt x="3296" y="1595"/>
                  </a:cubicBezTo>
                  <a:cubicBezTo>
                    <a:pt x="3320" y="1680"/>
                    <a:pt x="3405" y="1740"/>
                    <a:pt x="3489" y="1740"/>
                  </a:cubicBezTo>
                  <a:lnTo>
                    <a:pt x="3550" y="1740"/>
                  </a:lnTo>
                  <a:cubicBezTo>
                    <a:pt x="3743" y="1680"/>
                    <a:pt x="3996" y="1619"/>
                    <a:pt x="4322" y="1559"/>
                  </a:cubicBezTo>
                  <a:cubicBezTo>
                    <a:pt x="4431" y="1535"/>
                    <a:pt x="4491" y="1426"/>
                    <a:pt x="4467" y="1318"/>
                  </a:cubicBezTo>
                  <a:cubicBezTo>
                    <a:pt x="4457" y="1223"/>
                    <a:pt x="4373" y="1156"/>
                    <a:pt x="4280" y="1156"/>
                  </a:cubicBezTo>
                  <a:close/>
                  <a:moveTo>
                    <a:pt x="2782" y="1717"/>
                  </a:moveTo>
                  <a:cubicBezTo>
                    <a:pt x="2738" y="1717"/>
                    <a:pt x="2694" y="1732"/>
                    <a:pt x="2656" y="1764"/>
                  </a:cubicBezTo>
                  <a:cubicBezTo>
                    <a:pt x="2487" y="1909"/>
                    <a:pt x="2282" y="2102"/>
                    <a:pt x="2065" y="2356"/>
                  </a:cubicBezTo>
                  <a:cubicBezTo>
                    <a:pt x="1992" y="2428"/>
                    <a:pt x="1992" y="2561"/>
                    <a:pt x="2077" y="2634"/>
                  </a:cubicBezTo>
                  <a:cubicBezTo>
                    <a:pt x="2125" y="2670"/>
                    <a:pt x="2173" y="2682"/>
                    <a:pt x="2222" y="2682"/>
                  </a:cubicBezTo>
                  <a:cubicBezTo>
                    <a:pt x="2270" y="2682"/>
                    <a:pt x="2330" y="2670"/>
                    <a:pt x="2366" y="2621"/>
                  </a:cubicBezTo>
                  <a:cubicBezTo>
                    <a:pt x="2572" y="2392"/>
                    <a:pt x="2765" y="2199"/>
                    <a:pt x="2922" y="2066"/>
                  </a:cubicBezTo>
                  <a:cubicBezTo>
                    <a:pt x="3006" y="1994"/>
                    <a:pt x="3006" y="1873"/>
                    <a:pt x="2934" y="1788"/>
                  </a:cubicBezTo>
                  <a:cubicBezTo>
                    <a:pt x="2894" y="1741"/>
                    <a:pt x="2838" y="1717"/>
                    <a:pt x="2782" y="1717"/>
                  </a:cubicBezTo>
                  <a:close/>
                  <a:moveTo>
                    <a:pt x="1687" y="2900"/>
                  </a:moveTo>
                  <a:cubicBezTo>
                    <a:pt x="1629" y="2900"/>
                    <a:pt x="1574" y="2924"/>
                    <a:pt x="1533" y="2972"/>
                  </a:cubicBezTo>
                  <a:cubicBezTo>
                    <a:pt x="1364" y="3189"/>
                    <a:pt x="1195" y="3394"/>
                    <a:pt x="1026" y="3611"/>
                  </a:cubicBezTo>
                  <a:cubicBezTo>
                    <a:pt x="966" y="3696"/>
                    <a:pt x="978" y="3817"/>
                    <a:pt x="1063" y="3889"/>
                  </a:cubicBezTo>
                  <a:cubicBezTo>
                    <a:pt x="1099" y="3913"/>
                    <a:pt x="1147" y="3925"/>
                    <a:pt x="1183" y="3925"/>
                  </a:cubicBezTo>
                  <a:cubicBezTo>
                    <a:pt x="1244" y="3925"/>
                    <a:pt x="1304" y="3901"/>
                    <a:pt x="1352" y="3853"/>
                  </a:cubicBezTo>
                  <a:cubicBezTo>
                    <a:pt x="1509" y="3648"/>
                    <a:pt x="1678" y="3430"/>
                    <a:pt x="1847" y="3225"/>
                  </a:cubicBezTo>
                  <a:cubicBezTo>
                    <a:pt x="1920" y="3141"/>
                    <a:pt x="1908" y="3008"/>
                    <a:pt x="1823" y="2947"/>
                  </a:cubicBezTo>
                  <a:cubicBezTo>
                    <a:pt x="1780" y="2915"/>
                    <a:pt x="1733" y="2900"/>
                    <a:pt x="1687" y="2900"/>
                  </a:cubicBezTo>
                  <a:close/>
                  <a:moveTo>
                    <a:pt x="702" y="4172"/>
                  </a:moveTo>
                  <a:cubicBezTo>
                    <a:pt x="641" y="4172"/>
                    <a:pt x="579" y="4201"/>
                    <a:pt x="543" y="4251"/>
                  </a:cubicBezTo>
                  <a:cubicBezTo>
                    <a:pt x="254" y="4650"/>
                    <a:pt x="61" y="4915"/>
                    <a:pt x="61" y="4915"/>
                  </a:cubicBezTo>
                  <a:cubicBezTo>
                    <a:pt x="0" y="5000"/>
                    <a:pt x="24" y="5133"/>
                    <a:pt x="121" y="5193"/>
                  </a:cubicBezTo>
                  <a:cubicBezTo>
                    <a:pt x="145" y="5217"/>
                    <a:pt x="193" y="5229"/>
                    <a:pt x="230" y="5229"/>
                  </a:cubicBezTo>
                  <a:cubicBezTo>
                    <a:pt x="290" y="5229"/>
                    <a:pt x="362" y="5205"/>
                    <a:pt x="399" y="5145"/>
                  </a:cubicBezTo>
                  <a:cubicBezTo>
                    <a:pt x="399" y="5145"/>
                    <a:pt x="580" y="4879"/>
                    <a:pt x="869" y="4493"/>
                  </a:cubicBezTo>
                  <a:cubicBezTo>
                    <a:pt x="930" y="4408"/>
                    <a:pt x="918" y="4275"/>
                    <a:pt x="821" y="4215"/>
                  </a:cubicBezTo>
                  <a:cubicBezTo>
                    <a:pt x="787" y="4186"/>
                    <a:pt x="745" y="4172"/>
                    <a:pt x="702" y="41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
            <p:cNvSpPr/>
            <p:nvPr/>
          </p:nvSpPr>
          <p:spPr>
            <a:xfrm>
              <a:off x="10682463" y="1438517"/>
              <a:ext cx="57312" cy="365565"/>
            </a:xfrm>
            <a:custGeom>
              <a:avLst/>
              <a:gdLst/>
              <a:ahLst/>
              <a:cxnLst/>
              <a:rect l="l" t="t" r="r" b="b"/>
              <a:pathLst>
                <a:path w="1691" h="10786" extrusionOk="0">
                  <a:moveTo>
                    <a:pt x="231" y="0"/>
                  </a:moveTo>
                  <a:cubicBezTo>
                    <a:pt x="219" y="0"/>
                    <a:pt x="207" y="1"/>
                    <a:pt x="194" y="4"/>
                  </a:cubicBezTo>
                  <a:cubicBezTo>
                    <a:pt x="85" y="16"/>
                    <a:pt x="1" y="113"/>
                    <a:pt x="13" y="222"/>
                  </a:cubicBezTo>
                  <a:lnTo>
                    <a:pt x="109" y="1018"/>
                  </a:lnTo>
                  <a:cubicBezTo>
                    <a:pt x="122" y="1127"/>
                    <a:pt x="206" y="1199"/>
                    <a:pt x="315" y="1199"/>
                  </a:cubicBezTo>
                  <a:lnTo>
                    <a:pt x="339" y="1199"/>
                  </a:lnTo>
                  <a:cubicBezTo>
                    <a:pt x="447" y="1187"/>
                    <a:pt x="520" y="1091"/>
                    <a:pt x="508" y="970"/>
                  </a:cubicBezTo>
                  <a:lnTo>
                    <a:pt x="411" y="173"/>
                  </a:lnTo>
                  <a:cubicBezTo>
                    <a:pt x="401" y="77"/>
                    <a:pt x="324" y="0"/>
                    <a:pt x="231" y="0"/>
                  </a:cubicBezTo>
                  <a:close/>
                  <a:moveTo>
                    <a:pt x="411" y="1597"/>
                  </a:moveTo>
                  <a:cubicBezTo>
                    <a:pt x="403" y="1597"/>
                    <a:pt x="395" y="1597"/>
                    <a:pt x="387" y="1598"/>
                  </a:cubicBezTo>
                  <a:cubicBezTo>
                    <a:pt x="278" y="1610"/>
                    <a:pt x="194" y="1706"/>
                    <a:pt x="206" y="1827"/>
                  </a:cubicBezTo>
                  <a:lnTo>
                    <a:pt x="303" y="2624"/>
                  </a:lnTo>
                  <a:cubicBezTo>
                    <a:pt x="315" y="2721"/>
                    <a:pt x="411" y="2793"/>
                    <a:pt x="508" y="2793"/>
                  </a:cubicBezTo>
                  <a:lnTo>
                    <a:pt x="532" y="2793"/>
                  </a:lnTo>
                  <a:cubicBezTo>
                    <a:pt x="641" y="2781"/>
                    <a:pt x="725" y="2684"/>
                    <a:pt x="701" y="2576"/>
                  </a:cubicBezTo>
                  <a:lnTo>
                    <a:pt x="604" y="1779"/>
                  </a:lnTo>
                  <a:cubicBezTo>
                    <a:pt x="593" y="1667"/>
                    <a:pt x="509" y="1597"/>
                    <a:pt x="411" y="1597"/>
                  </a:cubicBezTo>
                  <a:close/>
                  <a:moveTo>
                    <a:pt x="601" y="3190"/>
                  </a:moveTo>
                  <a:cubicBezTo>
                    <a:pt x="594" y="3190"/>
                    <a:pt x="587" y="3191"/>
                    <a:pt x="580" y="3191"/>
                  </a:cubicBezTo>
                  <a:cubicBezTo>
                    <a:pt x="472" y="3216"/>
                    <a:pt x="387" y="3312"/>
                    <a:pt x="399" y="3421"/>
                  </a:cubicBezTo>
                  <a:lnTo>
                    <a:pt x="508" y="4218"/>
                  </a:lnTo>
                  <a:cubicBezTo>
                    <a:pt x="520" y="4326"/>
                    <a:pt x="604" y="4399"/>
                    <a:pt x="701" y="4399"/>
                  </a:cubicBezTo>
                  <a:lnTo>
                    <a:pt x="725" y="4399"/>
                  </a:lnTo>
                  <a:cubicBezTo>
                    <a:pt x="834" y="4387"/>
                    <a:pt x="918" y="4278"/>
                    <a:pt x="906" y="4169"/>
                  </a:cubicBezTo>
                  <a:lnTo>
                    <a:pt x="810" y="3373"/>
                  </a:lnTo>
                  <a:cubicBezTo>
                    <a:pt x="787" y="3271"/>
                    <a:pt x="701" y="3190"/>
                    <a:pt x="601" y="3190"/>
                  </a:cubicBezTo>
                  <a:close/>
                  <a:moveTo>
                    <a:pt x="811" y="4793"/>
                  </a:moveTo>
                  <a:cubicBezTo>
                    <a:pt x="799" y="4793"/>
                    <a:pt x="786" y="4794"/>
                    <a:pt x="773" y="4797"/>
                  </a:cubicBezTo>
                  <a:cubicBezTo>
                    <a:pt x="665" y="4809"/>
                    <a:pt x="580" y="4906"/>
                    <a:pt x="604" y="5014"/>
                  </a:cubicBezTo>
                  <a:lnTo>
                    <a:pt x="701" y="5823"/>
                  </a:lnTo>
                  <a:cubicBezTo>
                    <a:pt x="713" y="5920"/>
                    <a:pt x="798" y="5992"/>
                    <a:pt x="894" y="5992"/>
                  </a:cubicBezTo>
                  <a:lnTo>
                    <a:pt x="918" y="5992"/>
                  </a:lnTo>
                  <a:cubicBezTo>
                    <a:pt x="1027" y="5980"/>
                    <a:pt x="1111" y="5884"/>
                    <a:pt x="1099" y="5763"/>
                  </a:cubicBezTo>
                  <a:lnTo>
                    <a:pt x="1003" y="4966"/>
                  </a:lnTo>
                  <a:cubicBezTo>
                    <a:pt x="992" y="4870"/>
                    <a:pt x="906" y="4793"/>
                    <a:pt x="811" y="4793"/>
                  </a:cubicBezTo>
                  <a:close/>
                  <a:moveTo>
                    <a:pt x="989" y="6390"/>
                  </a:moveTo>
                  <a:cubicBezTo>
                    <a:pt x="982" y="6390"/>
                    <a:pt x="974" y="6390"/>
                    <a:pt x="967" y="6391"/>
                  </a:cubicBezTo>
                  <a:cubicBezTo>
                    <a:pt x="858" y="6403"/>
                    <a:pt x="786" y="6511"/>
                    <a:pt x="798" y="6620"/>
                  </a:cubicBezTo>
                  <a:lnTo>
                    <a:pt x="894" y="7417"/>
                  </a:lnTo>
                  <a:cubicBezTo>
                    <a:pt x="906" y="7513"/>
                    <a:pt x="991" y="7598"/>
                    <a:pt x="1087" y="7598"/>
                  </a:cubicBezTo>
                  <a:lnTo>
                    <a:pt x="1111" y="7586"/>
                  </a:lnTo>
                  <a:cubicBezTo>
                    <a:pt x="1220" y="7574"/>
                    <a:pt x="1305" y="7477"/>
                    <a:pt x="1293" y="7369"/>
                  </a:cubicBezTo>
                  <a:lnTo>
                    <a:pt x="1196" y="6572"/>
                  </a:lnTo>
                  <a:cubicBezTo>
                    <a:pt x="1185" y="6470"/>
                    <a:pt x="1099" y="6390"/>
                    <a:pt x="989" y="6390"/>
                  </a:cubicBezTo>
                  <a:close/>
                  <a:moveTo>
                    <a:pt x="1183" y="7983"/>
                  </a:moveTo>
                  <a:cubicBezTo>
                    <a:pt x="1175" y="7983"/>
                    <a:pt x="1168" y="7984"/>
                    <a:pt x="1160" y="7984"/>
                  </a:cubicBezTo>
                  <a:cubicBezTo>
                    <a:pt x="1051" y="8008"/>
                    <a:pt x="979" y="8105"/>
                    <a:pt x="991" y="8214"/>
                  </a:cubicBezTo>
                  <a:lnTo>
                    <a:pt x="1087" y="9010"/>
                  </a:lnTo>
                  <a:cubicBezTo>
                    <a:pt x="1099" y="9119"/>
                    <a:pt x="1184" y="9192"/>
                    <a:pt x="1280" y="9192"/>
                  </a:cubicBezTo>
                  <a:lnTo>
                    <a:pt x="1305" y="9192"/>
                  </a:lnTo>
                  <a:cubicBezTo>
                    <a:pt x="1425" y="9179"/>
                    <a:pt x="1498" y="9071"/>
                    <a:pt x="1486" y="8962"/>
                  </a:cubicBezTo>
                  <a:lnTo>
                    <a:pt x="1389" y="8165"/>
                  </a:lnTo>
                  <a:cubicBezTo>
                    <a:pt x="1378" y="8064"/>
                    <a:pt x="1293" y="7983"/>
                    <a:pt x="1183" y="7983"/>
                  </a:cubicBezTo>
                  <a:close/>
                  <a:moveTo>
                    <a:pt x="1379" y="9589"/>
                  </a:moveTo>
                  <a:cubicBezTo>
                    <a:pt x="1370" y="9589"/>
                    <a:pt x="1362" y="9589"/>
                    <a:pt x="1353" y="9590"/>
                  </a:cubicBezTo>
                  <a:cubicBezTo>
                    <a:pt x="1244" y="9602"/>
                    <a:pt x="1172" y="9699"/>
                    <a:pt x="1184" y="9807"/>
                  </a:cubicBezTo>
                  <a:lnTo>
                    <a:pt x="1280" y="10616"/>
                  </a:lnTo>
                  <a:cubicBezTo>
                    <a:pt x="1293" y="10713"/>
                    <a:pt x="1377" y="10785"/>
                    <a:pt x="1486" y="10785"/>
                  </a:cubicBezTo>
                  <a:lnTo>
                    <a:pt x="1510" y="10785"/>
                  </a:lnTo>
                  <a:cubicBezTo>
                    <a:pt x="1619" y="10773"/>
                    <a:pt x="1691" y="10676"/>
                    <a:pt x="1679" y="10568"/>
                  </a:cubicBezTo>
                  <a:lnTo>
                    <a:pt x="1582" y="9759"/>
                  </a:lnTo>
                  <a:cubicBezTo>
                    <a:pt x="1571" y="9658"/>
                    <a:pt x="1487" y="9589"/>
                    <a:pt x="1379" y="95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
            <p:cNvSpPr/>
            <p:nvPr/>
          </p:nvSpPr>
          <p:spPr>
            <a:xfrm>
              <a:off x="10121407" y="1471955"/>
              <a:ext cx="315912" cy="437518"/>
            </a:xfrm>
            <a:custGeom>
              <a:avLst/>
              <a:gdLst/>
              <a:ahLst/>
              <a:cxnLst/>
              <a:rect l="l" t="t" r="r" b="b"/>
              <a:pathLst>
                <a:path w="9321" h="12909" extrusionOk="0">
                  <a:moveTo>
                    <a:pt x="4565" y="0"/>
                  </a:moveTo>
                  <a:cubicBezTo>
                    <a:pt x="3473" y="0"/>
                    <a:pt x="1999" y="456"/>
                    <a:pt x="1" y="1645"/>
                  </a:cubicBezTo>
                  <a:lnTo>
                    <a:pt x="1268" y="4458"/>
                  </a:lnTo>
                  <a:cubicBezTo>
                    <a:pt x="1268" y="4458"/>
                    <a:pt x="3106" y="2960"/>
                    <a:pt x="4237" y="2960"/>
                  </a:cubicBezTo>
                  <a:cubicBezTo>
                    <a:pt x="4437" y="2960"/>
                    <a:pt x="4615" y="3007"/>
                    <a:pt x="4757" y="3118"/>
                  </a:cubicBezTo>
                  <a:cubicBezTo>
                    <a:pt x="5699" y="3854"/>
                    <a:pt x="3985" y="6365"/>
                    <a:pt x="2741" y="8285"/>
                  </a:cubicBezTo>
                  <a:cubicBezTo>
                    <a:pt x="1401" y="10361"/>
                    <a:pt x="2005" y="12908"/>
                    <a:pt x="2005" y="12908"/>
                  </a:cubicBezTo>
                  <a:lnTo>
                    <a:pt x="9321" y="11906"/>
                  </a:lnTo>
                  <a:lnTo>
                    <a:pt x="9248" y="9021"/>
                  </a:lnTo>
                  <a:lnTo>
                    <a:pt x="5023" y="9830"/>
                  </a:lnTo>
                  <a:cubicBezTo>
                    <a:pt x="5023" y="9830"/>
                    <a:pt x="7981" y="5870"/>
                    <a:pt x="7715" y="3721"/>
                  </a:cubicBezTo>
                  <a:cubicBezTo>
                    <a:pt x="7524" y="2248"/>
                    <a:pt x="6988" y="0"/>
                    <a:pt x="45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
            <p:cNvSpPr/>
            <p:nvPr/>
          </p:nvSpPr>
          <p:spPr>
            <a:xfrm>
              <a:off x="10278122" y="1777690"/>
              <a:ext cx="157566" cy="49924"/>
            </a:xfrm>
            <a:custGeom>
              <a:avLst/>
              <a:gdLst/>
              <a:ahLst/>
              <a:cxnLst/>
              <a:rect l="l" t="t" r="r" b="b"/>
              <a:pathLst>
                <a:path w="4649" h="1473" extrusionOk="0">
                  <a:moveTo>
                    <a:pt x="4624" y="0"/>
                  </a:moveTo>
                  <a:lnTo>
                    <a:pt x="399" y="809"/>
                  </a:lnTo>
                  <a:lnTo>
                    <a:pt x="0" y="1473"/>
                  </a:lnTo>
                  <a:lnTo>
                    <a:pt x="4649" y="712"/>
                  </a:lnTo>
                  <a:lnTo>
                    <a:pt x="46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
            <p:cNvSpPr/>
            <p:nvPr/>
          </p:nvSpPr>
          <p:spPr>
            <a:xfrm>
              <a:off x="11210438" y="1473701"/>
              <a:ext cx="379494" cy="504558"/>
            </a:xfrm>
            <a:custGeom>
              <a:avLst/>
              <a:gdLst/>
              <a:ahLst/>
              <a:cxnLst/>
              <a:rect l="l" t="t" r="r" b="b"/>
              <a:pathLst>
                <a:path w="11197" h="14887" extrusionOk="0">
                  <a:moveTo>
                    <a:pt x="5206" y="0"/>
                  </a:moveTo>
                  <a:cubicBezTo>
                    <a:pt x="5066" y="0"/>
                    <a:pt x="4928" y="6"/>
                    <a:pt x="4793" y="16"/>
                  </a:cubicBezTo>
                  <a:cubicBezTo>
                    <a:pt x="4757" y="16"/>
                    <a:pt x="4721" y="16"/>
                    <a:pt x="4684" y="28"/>
                  </a:cubicBezTo>
                  <a:lnTo>
                    <a:pt x="4769" y="2744"/>
                  </a:lnTo>
                  <a:lnTo>
                    <a:pt x="4853" y="2744"/>
                  </a:lnTo>
                  <a:cubicBezTo>
                    <a:pt x="4935" y="2738"/>
                    <a:pt x="5022" y="2735"/>
                    <a:pt x="5113" y="2735"/>
                  </a:cubicBezTo>
                  <a:cubicBezTo>
                    <a:pt x="6299" y="2735"/>
                    <a:pt x="8173" y="3257"/>
                    <a:pt x="8330" y="4580"/>
                  </a:cubicBezTo>
                  <a:cubicBezTo>
                    <a:pt x="8451" y="5630"/>
                    <a:pt x="7558" y="6221"/>
                    <a:pt x="6664" y="6439"/>
                  </a:cubicBezTo>
                  <a:cubicBezTo>
                    <a:pt x="6556" y="6463"/>
                    <a:pt x="6435" y="6487"/>
                    <a:pt x="6326" y="6487"/>
                  </a:cubicBezTo>
                  <a:lnTo>
                    <a:pt x="5638" y="6258"/>
                  </a:lnTo>
                  <a:cubicBezTo>
                    <a:pt x="5191" y="6089"/>
                    <a:pt x="4938" y="6077"/>
                    <a:pt x="4467" y="5992"/>
                  </a:cubicBezTo>
                  <a:cubicBezTo>
                    <a:pt x="4385" y="5979"/>
                    <a:pt x="4306" y="5973"/>
                    <a:pt x="4229" y="5973"/>
                  </a:cubicBezTo>
                  <a:cubicBezTo>
                    <a:pt x="2776" y="5973"/>
                    <a:pt x="2269" y="8148"/>
                    <a:pt x="4527" y="8733"/>
                  </a:cubicBezTo>
                  <a:cubicBezTo>
                    <a:pt x="4539" y="8733"/>
                    <a:pt x="4962" y="8889"/>
                    <a:pt x="5107" y="8938"/>
                  </a:cubicBezTo>
                  <a:cubicBezTo>
                    <a:pt x="5614" y="9119"/>
                    <a:pt x="5747" y="9167"/>
                    <a:pt x="5747" y="9167"/>
                  </a:cubicBezTo>
                  <a:cubicBezTo>
                    <a:pt x="6097" y="9348"/>
                    <a:pt x="6387" y="9578"/>
                    <a:pt x="6471" y="9879"/>
                  </a:cubicBezTo>
                  <a:cubicBezTo>
                    <a:pt x="6628" y="10399"/>
                    <a:pt x="6362" y="10712"/>
                    <a:pt x="6121" y="11147"/>
                  </a:cubicBezTo>
                  <a:cubicBezTo>
                    <a:pt x="5769" y="11784"/>
                    <a:pt x="5073" y="12014"/>
                    <a:pt x="4390" y="12014"/>
                  </a:cubicBezTo>
                  <a:cubicBezTo>
                    <a:pt x="4089" y="12014"/>
                    <a:pt x="3791" y="11969"/>
                    <a:pt x="3525" y="11896"/>
                  </a:cubicBezTo>
                  <a:cubicBezTo>
                    <a:pt x="3151" y="11787"/>
                    <a:pt x="2789" y="11606"/>
                    <a:pt x="2427" y="11461"/>
                  </a:cubicBezTo>
                  <a:cubicBezTo>
                    <a:pt x="2308" y="11412"/>
                    <a:pt x="1844" y="11121"/>
                    <a:pt x="1717" y="11121"/>
                  </a:cubicBezTo>
                  <a:cubicBezTo>
                    <a:pt x="1691" y="11121"/>
                    <a:pt x="1679" y="11134"/>
                    <a:pt x="1688" y="11164"/>
                  </a:cubicBezTo>
                  <a:lnTo>
                    <a:pt x="1688" y="11164"/>
                  </a:lnTo>
                  <a:cubicBezTo>
                    <a:pt x="1677" y="11132"/>
                    <a:pt x="1665" y="11109"/>
                    <a:pt x="1654" y="11087"/>
                  </a:cubicBezTo>
                  <a:lnTo>
                    <a:pt x="0" y="13175"/>
                  </a:lnTo>
                  <a:cubicBezTo>
                    <a:pt x="797" y="13839"/>
                    <a:pt x="1883" y="14214"/>
                    <a:pt x="2861" y="14552"/>
                  </a:cubicBezTo>
                  <a:cubicBezTo>
                    <a:pt x="3498" y="14770"/>
                    <a:pt x="4143" y="14887"/>
                    <a:pt x="4764" y="14887"/>
                  </a:cubicBezTo>
                  <a:cubicBezTo>
                    <a:pt x="6063" y="14887"/>
                    <a:pt x="7260" y="14379"/>
                    <a:pt x="8077" y="13236"/>
                  </a:cubicBezTo>
                  <a:cubicBezTo>
                    <a:pt x="8934" y="12040"/>
                    <a:pt x="9465" y="10362"/>
                    <a:pt x="9043" y="8914"/>
                  </a:cubicBezTo>
                  <a:cubicBezTo>
                    <a:pt x="8994" y="8757"/>
                    <a:pt x="8934" y="8624"/>
                    <a:pt x="8874" y="8491"/>
                  </a:cubicBezTo>
                  <a:cubicBezTo>
                    <a:pt x="10202" y="7694"/>
                    <a:pt x="11010" y="6318"/>
                    <a:pt x="11071" y="4724"/>
                  </a:cubicBezTo>
                  <a:cubicBezTo>
                    <a:pt x="11197" y="1792"/>
                    <a:pt x="7812" y="0"/>
                    <a:pt x="52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
            <p:cNvSpPr/>
            <p:nvPr/>
          </p:nvSpPr>
          <p:spPr>
            <a:xfrm>
              <a:off x="11369186" y="1473701"/>
              <a:ext cx="220742" cy="170378"/>
            </a:xfrm>
            <a:custGeom>
              <a:avLst/>
              <a:gdLst/>
              <a:ahLst/>
              <a:cxnLst/>
              <a:rect l="l" t="t" r="r" b="b"/>
              <a:pathLst>
                <a:path w="6513" h="5027" extrusionOk="0">
                  <a:moveTo>
                    <a:pt x="522" y="0"/>
                  </a:moveTo>
                  <a:cubicBezTo>
                    <a:pt x="382" y="0"/>
                    <a:pt x="244" y="6"/>
                    <a:pt x="109" y="16"/>
                  </a:cubicBezTo>
                  <a:cubicBezTo>
                    <a:pt x="73" y="16"/>
                    <a:pt x="37" y="16"/>
                    <a:pt x="0" y="28"/>
                  </a:cubicBezTo>
                  <a:lnTo>
                    <a:pt x="12" y="378"/>
                  </a:lnTo>
                  <a:cubicBezTo>
                    <a:pt x="121" y="372"/>
                    <a:pt x="247" y="367"/>
                    <a:pt x="388" y="367"/>
                  </a:cubicBezTo>
                  <a:cubicBezTo>
                    <a:pt x="1264" y="367"/>
                    <a:pt x="2710" y="554"/>
                    <a:pt x="4093" y="1646"/>
                  </a:cubicBezTo>
                  <a:cubicBezTo>
                    <a:pt x="5481" y="2732"/>
                    <a:pt x="6109" y="3891"/>
                    <a:pt x="6363" y="5026"/>
                  </a:cubicBezTo>
                  <a:cubicBezTo>
                    <a:pt x="6375" y="4930"/>
                    <a:pt x="6387" y="4821"/>
                    <a:pt x="6387" y="4724"/>
                  </a:cubicBezTo>
                  <a:cubicBezTo>
                    <a:pt x="6513" y="1792"/>
                    <a:pt x="3128" y="0"/>
                    <a:pt x="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
            <p:cNvSpPr/>
            <p:nvPr/>
          </p:nvSpPr>
          <p:spPr>
            <a:xfrm>
              <a:off x="11322958" y="1675932"/>
              <a:ext cx="148958" cy="29588"/>
            </a:xfrm>
            <a:custGeom>
              <a:avLst/>
              <a:gdLst/>
              <a:ahLst/>
              <a:cxnLst/>
              <a:rect l="l" t="t" r="r" b="b"/>
              <a:pathLst>
                <a:path w="4395" h="873" extrusionOk="0">
                  <a:moveTo>
                    <a:pt x="4383" y="1"/>
                  </a:moveTo>
                  <a:cubicBezTo>
                    <a:pt x="4081" y="230"/>
                    <a:pt x="3719" y="387"/>
                    <a:pt x="3344" y="472"/>
                  </a:cubicBezTo>
                  <a:cubicBezTo>
                    <a:pt x="3236" y="496"/>
                    <a:pt x="3115" y="520"/>
                    <a:pt x="3006" y="520"/>
                  </a:cubicBezTo>
                  <a:lnTo>
                    <a:pt x="2318" y="291"/>
                  </a:lnTo>
                  <a:cubicBezTo>
                    <a:pt x="1871" y="122"/>
                    <a:pt x="1618" y="110"/>
                    <a:pt x="1147" y="25"/>
                  </a:cubicBezTo>
                  <a:cubicBezTo>
                    <a:pt x="1068" y="13"/>
                    <a:pt x="991" y="7"/>
                    <a:pt x="916" y="7"/>
                  </a:cubicBezTo>
                  <a:cubicBezTo>
                    <a:pt x="537" y="7"/>
                    <a:pt x="222" y="155"/>
                    <a:pt x="0" y="387"/>
                  </a:cubicBezTo>
                  <a:cubicBezTo>
                    <a:pt x="129" y="339"/>
                    <a:pt x="271" y="319"/>
                    <a:pt x="424" y="319"/>
                  </a:cubicBezTo>
                  <a:cubicBezTo>
                    <a:pt x="1003" y="319"/>
                    <a:pt x="1755" y="609"/>
                    <a:pt x="2680" y="810"/>
                  </a:cubicBezTo>
                  <a:cubicBezTo>
                    <a:pt x="2882" y="853"/>
                    <a:pt x="3060" y="872"/>
                    <a:pt x="3217" y="872"/>
                  </a:cubicBezTo>
                  <a:cubicBezTo>
                    <a:pt x="4285" y="872"/>
                    <a:pt x="4395" y="1"/>
                    <a:pt x="4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
            <p:cNvSpPr/>
            <p:nvPr/>
          </p:nvSpPr>
          <p:spPr>
            <a:xfrm>
              <a:off x="11210438" y="1835933"/>
              <a:ext cx="216878" cy="90052"/>
            </a:xfrm>
            <a:custGeom>
              <a:avLst/>
              <a:gdLst/>
              <a:ahLst/>
              <a:cxnLst/>
              <a:rect l="l" t="t" r="r" b="b"/>
              <a:pathLst>
                <a:path w="6399" h="2657" extrusionOk="0">
                  <a:moveTo>
                    <a:pt x="6375" y="0"/>
                  </a:moveTo>
                  <a:cubicBezTo>
                    <a:pt x="6302" y="157"/>
                    <a:pt x="6206" y="302"/>
                    <a:pt x="6121" y="459"/>
                  </a:cubicBezTo>
                  <a:cubicBezTo>
                    <a:pt x="5769" y="1096"/>
                    <a:pt x="5073" y="1326"/>
                    <a:pt x="4390" y="1326"/>
                  </a:cubicBezTo>
                  <a:cubicBezTo>
                    <a:pt x="4089" y="1326"/>
                    <a:pt x="3791" y="1281"/>
                    <a:pt x="3525" y="1208"/>
                  </a:cubicBezTo>
                  <a:cubicBezTo>
                    <a:pt x="3151" y="1099"/>
                    <a:pt x="2789" y="918"/>
                    <a:pt x="2427" y="773"/>
                  </a:cubicBezTo>
                  <a:cubicBezTo>
                    <a:pt x="2308" y="724"/>
                    <a:pt x="1844" y="433"/>
                    <a:pt x="1717" y="433"/>
                  </a:cubicBezTo>
                  <a:cubicBezTo>
                    <a:pt x="1691" y="433"/>
                    <a:pt x="1679" y="446"/>
                    <a:pt x="1688" y="476"/>
                  </a:cubicBezTo>
                  <a:lnTo>
                    <a:pt x="1688" y="476"/>
                  </a:lnTo>
                  <a:cubicBezTo>
                    <a:pt x="1677" y="444"/>
                    <a:pt x="1665" y="421"/>
                    <a:pt x="1654" y="399"/>
                  </a:cubicBezTo>
                  <a:lnTo>
                    <a:pt x="0" y="2487"/>
                  </a:lnTo>
                  <a:cubicBezTo>
                    <a:pt x="73" y="2548"/>
                    <a:pt x="145" y="2608"/>
                    <a:pt x="217" y="2656"/>
                  </a:cubicBezTo>
                  <a:lnTo>
                    <a:pt x="1739" y="1014"/>
                  </a:lnTo>
                  <a:cubicBezTo>
                    <a:pt x="1739" y="1014"/>
                    <a:pt x="2777" y="1618"/>
                    <a:pt x="4527" y="1715"/>
                  </a:cubicBezTo>
                  <a:cubicBezTo>
                    <a:pt x="4580" y="1718"/>
                    <a:pt x="4631" y="1719"/>
                    <a:pt x="4681" y="1719"/>
                  </a:cubicBezTo>
                  <a:cubicBezTo>
                    <a:pt x="6342" y="1719"/>
                    <a:pt x="6399" y="12"/>
                    <a:pt x="6399" y="12"/>
                  </a:cubicBezTo>
                  <a:lnTo>
                    <a:pt x="63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
            <p:cNvSpPr/>
            <p:nvPr/>
          </p:nvSpPr>
          <p:spPr>
            <a:xfrm>
              <a:off x="11471471" y="1515184"/>
              <a:ext cx="63447" cy="43010"/>
            </a:xfrm>
            <a:custGeom>
              <a:avLst/>
              <a:gdLst/>
              <a:ahLst/>
              <a:cxnLst/>
              <a:rect l="l" t="t" r="r" b="b"/>
              <a:pathLst>
                <a:path w="1872" h="1269" extrusionOk="0">
                  <a:moveTo>
                    <a:pt x="420" y="1"/>
                  </a:moveTo>
                  <a:cubicBezTo>
                    <a:pt x="279" y="1"/>
                    <a:pt x="171" y="43"/>
                    <a:pt x="121" y="132"/>
                  </a:cubicBezTo>
                  <a:cubicBezTo>
                    <a:pt x="1" y="337"/>
                    <a:pt x="266" y="736"/>
                    <a:pt x="713" y="1013"/>
                  </a:cubicBezTo>
                  <a:cubicBezTo>
                    <a:pt x="980" y="1180"/>
                    <a:pt x="1252" y="1268"/>
                    <a:pt x="1456" y="1268"/>
                  </a:cubicBezTo>
                  <a:cubicBezTo>
                    <a:pt x="1592" y="1268"/>
                    <a:pt x="1698" y="1229"/>
                    <a:pt x="1751" y="1146"/>
                  </a:cubicBezTo>
                  <a:cubicBezTo>
                    <a:pt x="1872" y="929"/>
                    <a:pt x="1606" y="531"/>
                    <a:pt x="1160" y="253"/>
                  </a:cubicBezTo>
                  <a:cubicBezTo>
                    <a:pt x="896" y="89"/>
                    <a:pt x="624" y="1"/>
                    <a:pt x="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
            <p:cNvSpPr/>
            <p:nvPr/>
          </p:nvSpPr>
          <p:spPr>
            <a:xfrm>
              <a:off x="11053633" y="1978245"/>
              <a:ext cx="68361" cy="68361"/>
            </a:xfrm>
            <a:custGeom>
              <a:avLst/>
              <a:gdLst/>
              <a:ahLst/>
              <a:cxnLst/>
              <a:rect l="l" t="t" r="r" b="b"/>
              <a:pathLst>
                <a:path w="2017" h="2017" extrusionOk="0">
                  <a:moveTo>
                    <a:pt x="1003" y="0"/>
                  </a:moveTo>
                  <a:cubicBezTo>
                    <a:pt x="447" y="0"/>
                    <a:pt x="1" y="447"/>
                    <a:pt x="1" y="1002"/>
                  </a:cubicBezTo>
                  <a:cubicBezTo>
                    <a:pt x="1" y="1558"/>
                    <a:pt x="447" y="2017"/>
                    <a:pt x="1003" y="2017"/>
                  </a:cubicBezTo>
                  <a:cubicBezTo>
                    <a:pt x="1558" y="2017"/>
                    <a:pt x="2017" y="1558"/>
                    <a:pt x="2017" y="1002"/>
                  </a:cubicBezTo>
                  <a:cubicBezTo>
                    <a:pt x="2017" y="447"/>
                    <a:pt x="1558" y="0"/>
                    <a:pt x="1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
            <p:cNvSpPr/>
            <p:nvPr/>
          </p:nvSpPr>
          <p:spPr>
            <a:xfrm>
              <a:off x="10440053" y="1674824"/>
              <a:ext cx="88832" cy="88426"/>
            </a:xfrm>
            <a:custGeom>
              <a:avLst/>
              <a:gdLst/>
              <a:ahLst/>
              <a:cxnLst/>
              <a:rect l="l" t="t" r="r" b="b"/>
              <a:pathLst>
                <a:path w="2621" h="2609" extrusionOk="0">
                  <a:moveTo>
                    <a:pt x="1304" y="1"/>
                  </a:moveTo>
                  <a:cubicBezTo>
                    <a:pt x="580" y="1"/>
                    <a:pt x="1" y="580"/>
                    <a:pt x="1" y="1304"/>
                  </a:cubicBezTo>
                  <a:cubicBezTo>
                    <a:pt x="1" y="2029"/>
                    <a:pt x="580" y="2608"/>
                    <a:pt x="1304" y="2608"/>
                  </a:cubicBezTo>
                  <a:cubicBezTo>
                    <a:pt x="2029" y="2608"/>
                    <a:pt x="2620" y="2029"/>
                    <a:pt x="2620" y="1304"/>
                  </a:cubicBezTo>
                  <a:cubicBezTo>
                    <a:pt x="2620" y="580"/>
                    <a:pt x="2029" y="1"/>
                    <a:pt x="1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37"/>
        <p:cNvGrpSpPr/>
        <p:nvPr/>
      </p:nvGrpSpPr>
      <p:grpSpPr>
        <a:xfrm>
          <a:off x="0" y="0"/>
          <a:ext cx="0" cy="0"/>
          <a:chOff x="0" y="0"/>
          <a:chExt cx="0" cy="0"/>
        </a:xfrm>
      </p:grpSpPr>
      <p:sp>
        <p:nvSpPr>
          <p:cNvPr id="1138" name="Google Shape;11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139" name="Google Shape;1139;p8"/>
          <p:cNvGrpSpPr/>
          <p:nvPr/>
        </p:nvGrpSpPr>
        <p:grpSpPr>
          <a:xfrm>
            <a:off x="-49268" y="4"/>
            <a:ext cx="9143997" cy="5020045"/>
            <a:chOff x="-493" y="954"/>
            <a:chExt cx="9143997" cy="5020045"/>
          </a:xfrm>
        </p:grpSpPr>
        <p:sp>
          <p:nvSpPr>
            <p:cNvPr id="1140" name="Google Shape;1140;p8"/>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8"/>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8"/>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8"/>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8"/>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8"/>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8"/>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8"/>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8"/>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8"/>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8"/>
            <p:cNvSpPr/>
            <p:nvPr/>
          </p:nvSpPr>
          <p:spPr>
            <a:xfrm>
              <a:off x="-493" y="3342762"/>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8"/>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8"/>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8"/>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8"/>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8"/>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8"/>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8"/>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8"/>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8"/>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8"/>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8"/>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8"/>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8"/>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8"/>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8"/>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8"/>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8"/>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8"/>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8"/>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8"/>
            <p:cNvSpPr/>
            <p:nvPr/>
          </p:nvSpPr>
          <p:spPr>
            <a:xfrm>
              <a:off x="-493" y="95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8"/>
          <p:cNvGrpSpPr/>
          <p:nvPr/>
        </p:nvGrpSpPr>
        <p:grpSpPr>
          <a:xfrm>
            <a:off x="202630" y="3940"/>
            <a:ext cx="8737750" cy="5140319"/>
            <a:chOff x="202630" y="3940"/>
            <a:chExt cx="8737750" cy="5140319"/>
          </a:xfrm>
        </p:grpSpPr>
        <p:sp>
          <p:nvSpPr>
            <p:cNvPr id="1172" name="Google Shape;1172;p8"/>
            <p:cNvSpPr/>
            <p:nvPr/>
          </p:nvSpPr>
          <p:spPr>
            <a:xfrm>
              <a:off x="8932252"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8"/>
            <p:cNvSpPr/>
            <p:nvPr/>
          </p:nvSpPr>
          <p:spPr>
            <a:xfrm>
              <a:off x="872916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8"/>
            <p:cNvSpPr/>
            <p:nvPr/>
          </p:nvSpPr>
          <p:spPr>
            <a:xfrm>
              <a:off x="8526037"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8"/>
            <p:cNvSpPr/>
            <p:nvPr/>
          </p:nvSpPr>
          <p:spPr>
            <a:xfrm>
              <a:off x="832329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8"/>
            <p:cNvSpPr/>
            <p:nvPr/>
          </p:nvSpPr>
          <p:spPr>
            <a:xfrm>
              <a:off x="8120172"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8"/>
            <p:cNvSpPr/>
            <p:nvPr/>
          </p:nvSpPr>
          <p:spPr>
            <a:xfrm>
              <a:off x="7917081"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8"/>
            <p:cNvSpPr/>
            <p:nvPr/>
          </p:nvSpPr>
          <p:spPr>
            <a:xfrm>
              <a:off x="7713957"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8"/>
            <p:cNvSpPr/>
            <p:nvPr/>
          </p:nvSpPr>
          <p:spPr>
            <a:xfrm>
              <a:off x="751121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8"/>
            <p:cNvSpPr/>
            <p:nvPr/>
          </p:nvSpPr>
          <p:spPr>
            <a:xfrm>
              <a:off x="730812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8"/>
            <p:cNvSpPr/>
            <p:nvPr/>
          </p:nvSpPr>
          <p:spPr>
            <a:xfrm>
              <a:off x="7105001"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8"/>
            <p:cNvSpPr/>
            <p:nvPr/>
          </p:nvSpPr>
          <p:spPr>
            <a:xfrm>
              <a:off x="6901910"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8"/>
            <p:cNvSpPr/>
            <p:nvPr/>
          </p:nvSpPr>
          <p:spPr>
            <a:xfrm>
              <a:off x="669916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8"/>
            <p:cNvSpPr/>
            <p:nvPr/>
          </p:nvSpPr>
          <p:spPr>
            <a:xfrm>
              <a:off x="6496046"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8"/>
            <p:cNvSpPr/>
            <p:nvPr/>
          </p:nvSpPr>
          <p:spPr>
            <a:xfrm>
              <a:off x="6292954"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8"/>
            <p:cNvSpPr/>
            <p:nvPr/>
          </p:nvSpPr>
          <p:spPr>
            <a:xfrm>
              <a:off x="6089831" y="3940"/>
              <a:ext cx="8511" cy="5140319"/>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8"/>
            <p:cNvSpPr/>
            <p:nvPr/>
          </p:nvSpPr>
          <p:spPr>
            <a:xfrm>
              <a:off x="588709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8"/>
            <p:cNvSpPr/>
            <p:nvPr/>
          </p:nvSpPr>
          <p:spPr>
            <a:xfrm>
              <a:off x="568396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8"/>
            <p:cNvSpPr/>
            <p:nvPr/>
          </p:nvSpPr>
          <p:spPr>
            <a:xfrm>
              <a:off x="548087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8"/>
            <p:cNvSpPr/>
            <p:nvPr/>
          </p:nvSpPr>
          <p:spPr>
            <a:xfrm>
              <a:off x="5277751"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8"/>
            <p:cNvSpPr/>
            <p:nvPr/>
          </p:nvSpPr>
          <p:spPr>
            <a:xfrm>
              <a:off x="5075010"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8"/>
            <p:cNvSpPr/>
            <p:nvPr/>
          </p:nvSpPr>
          <p:spPr>
            <a:xfrm>
              <a:off x="487191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8"/>
            <p:cNvSpPr/>
            <p:nvPr/>
          </p:nvSpPr>
          <p:spPr>
            <a:xfrm>
              <a:off x="4668795"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8"/>
            <p:cNvSpPr/>
            <p:nvPr/>
          </p:nvSpPr>
          <p:spPr>
            <a:xfrm>
              <a:off x="4465704"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8"/>
            <p:cNvSpPr/>
            <p:nvPr/>
          </p:nvSpPr>
          <p:spPr>
            <a:xfrm>
              <a:off x="426296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8"/>
            <p:cNvSpPr/>
            <p:nvPr/>
          </p:nvSpPr>
          <p:spPr>
            <a:xfrm>
              <a:off x="405984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8"/>
            <p:cNvSpPr/>
            <p:nvPr/>
          </p:nvSpPr>
          <p:spPr>
            <a:xfrm>
              <a:off x="3856748"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8"/>
            <p:cNvSpPr/>
            <p:nvPr/>
          </p:nvSpPr>
          <p:spPr>
            <a:xfrm>
              <a:off x="3653625"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8"/>
            <p:cNvSpPr/>
            <p:nvPr/>
          </p:nvSpPr>
          <p:spPr>
            <a:xfrm>
              <a:off x="3450884"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8"/>
            <p:cNvSpPr/>
            <p:nvPr/>
          </p:nvSpPr>
          <p:spPr>
            <a:xfrm>
              <a:off x="3247792"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8"/>
            <p:cNvSpPr/>
            <p:nvPr/>
          </p:nvSpPr>
          <p:spPr>
            <a:xfrm>
              <a:off x="3044669" y="3940"/>
              <a:ext cx="8129" cy="5140319"/>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8"/>
            <p:cNvSpPr/>
            <p:nvPr/>
          </p:nvSpPr>
          <p:spPr>
            <a:xfrm>
              <a:off x="2841545"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8"/>
            <p:cNvSpPr/>
            <p:nvPr/>
          </p:nvSpPr>
          <p:spPr>
            <a:xfrm>
              <a:off x="2638804"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8"/>
            <p:cNvSpPr/>
            <p:nvPr/>
          </p:nvSpPr>
          <p:spPr>
            <a:xfrm>
              <a:off x="243571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8"/>
            <p:cNvSpPr/>
            <p:nvPr/>
          </p:nvSpPr>
          <p:spPr>
            <a:xfrm>
              <a:off x="2232589"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8"/>
            <p:cNvSpPr/>
            <p:nvPr/>
          </p:nvSpPr>
          <p:spPr>
            <a:xfrm>
              <a:off x="2029498"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8"/>
            <p:cNvSpPr/>
            <p:nvPr/>
          </p:nvSpPr>
          <p:spPr>
            <a:xfrm>
              <a:off x="1826757"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8"/>
            <p:cNvSpPr/>
            <p:nvPr/>
          </p:nvSpPr>
          <p:spPr>
            <a:xfrm>
              <a:off x="162363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8"/>
            <p:cNvSpPr/>
            <p:nvPr/>
          </p:nvSpPr>
          <p:spPr>
            <a:xfrm>
              <a:off x="1420542"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8"/>
            <p:cNvSpPr/>
            <p:nvPr/>
          </p:nvSpPr>
          <p:spPr>
            <a:xfrm>
              <a:off x="1217418"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8"/>
            <p:cNvSpPr/>
            <p:nvPr/>
          </p:nvSpPr>
          <p:spPr>
            <a:xfrm>
              <a:off x="1014678"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8"/>
            <p:cNvSpPr/>
            <p:nvPr/>
          </p:nvSpPr>
          <p:spPr>
            <a:xfrm>
              <a:off x="81158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8"/>
            <p:cNvSpPr/>
            <p:nvPr/>
          </p:nvSpPr>
          <p:spPr>
            <a:xfrm>
              <a:off x="60846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8"/>
            <p:cNvSpPr/>
            <p:nvPr/>
          </p:nvSpPr>
          <p:spPr>
            <a:xfrm>
              <a:off x="405371" y="3940"/>
              <a:ext cx="8479" cy="5140319"/>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8"/>
            <p:cNvSpPr/>
            <p:nvPr/>
          </p:nvSpPr>
          <p:spPr>
            <a:xfrm>
              <a:off x="20263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8"/>
          <p:cNvGrpSpPr/>
          <p:nvPr/>
        </p:nvGrpSpPr>
        <p:grpSpPr>
          <a:xfrm>
            <a:off x="507335" y="1022681"/>
            <a:ext cx="8129322" cy="3021719"/>
            <a:chOff x="328454" y="1120852"/>
            <a:chExt cx="8641780" cy="2897698"/>
          </a:xfrm>
        </p:grpSpPr>
        <p:sp>
          <p:nvSpPr>
            <p:cNvPr id="1217" name="Google Shape;1217;p8"/>
            <p:cNvSpPr/>
            <p:nvPr/>
          </p:nvSpPr>
          <p:spPr>
            <a:xfrm rot="10800000">
              <a:off x="532416" y="1120852"/>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8"/>
            <p:cNvSpPr/>
            <p:nvPr/>
          </p:nvSpPr>
          <p:spPr>
            <a:xfrm rot="10800000" flipH="1">
              <a:off x="799396" y="1692779"/>
              <a:ext cx="7376156" cy="1795156"/>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8"/>
            <p:cNvSpPr/>
            <p:nvPr/>
          </p:nvSpPr>
          <p:spPr>
            <a:xfrm>
              <a:off x="328454" y="3022860"/>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8"/>
          <p:cNvGrpSpPr/>
          <p:nvPr/>
        </p:nvGrpSpPr>
        <p:grpSpPr>
          <a:xfrm rot="431535">
            <a:off x="6767823" y="3301587"/>
            <a:ext cx="1987432" cy="1196519"/>
            <a:chOff x="869957" y="3247362"/>
            <a:chExt cx="2575825" cy="1550757"/>
          </a:xfrm>
        </p:grpSpPr>
        <p:sp>
          <p:nvSpPr>
            <p:cNvPr id="1221" name="Google Shape;1221;p8"/>
            <p:cNvSpPr/>
            <p:nvPr/>
          </p:nvSpPr>
          <p:spPr>
            <a:xfrm rot="-650196">
              <a:off x="3078327" y="3272385"/>
              <a:ext cx="284603" cy="194059"/>
            </a:xfrm>
            <a:custGeom>
              <a:avLst/>
              <a:gdLst/>
              <a:ahLst/>
              <a:cxnLst/>
              <a:rect l="l" t="t" r="r" b="b"/>
              <a:pathLst>
                <a:path w="7481" h="5101" extrusionOk="0">
                  <a:moveTo>
                    <a:pt x="5558" y="1"/>
                  </a:moveTo>
                  <a:cubicBezTo>
                    <a:pt x="5348" y="1"/>
                    <a:pt x="5133" y="40"/>
                    <a:pt x="4924" y="124"/>
                  </a:cubicBezTo>
                  <a:lnTo>
                    <a:pt x="535" y="1917"/>
                  </a:lnTo>
                  <a:cubicBezTo>
                    <a:pt x="174" y="2064"/>
                    <a:pt x="0" y="2465"/>
                    <a:pt x="147" y="2827"/>
                  </a:cubicBezTo>
                  <a:lnTo>
                    <a:pt x="897" y="4660"/>
                  </a:lnTo>
                  <a:cubicBezTo>
                    <a:pt x="1008" y="4934"/>
                    <a:pt x="1274" y="5100"/>
                    <a:pt x="1554" y="5100"/>
                  </a:cubicBezTo>
                  <a:cubicBezTo>
                    <a:pt x="1642" y="5100"/>
                    <a:pt x="1733" y="5084"/>
                    <a:pt x="1820" y="5048"/>
                  </a:cubicBezTo>
                  <a:lnTo>
                    <a:pt x="6196" y="3268"/>
                  </a:lnTo>
                  <a:cubicBezTo>
                    <a:pt x="7066" y="2907"/>
                    <a:pt x="7480" y="1917"/>
                    <a:pt x="7132" y="1060"/>
                  </a:cubicBezTo>
                  <a:cubicBezTo>
                    <a:pt x="6858" y="399"/>
                    <a:pt x="6227" y="1"/>
                    <a:pt x="55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8"/>
            <p:cNvSpPr/>
            <p:nvPr/>
          </p:nvSpPr>
          <p:spPr>
            <a:xfrm rot="-650196">
              <a:off x="949287" y="3483861"/>
              <a:ext cx="2417165" cy="1073167"/>
            </a:xfrm>
            <a:custGeom>
              <a:avLst/>
              <a:gdLst/>
              <a:ahLst/>
              <a:cxnLst/>
              <a:rect l="l" t="t" r="r" b="b"/>
              <a:pathLst>
                <a:path w="63537" h="28209" extrusionOk="0">
                  <a:moveTo>
                    <a:pt x="60746" y="1"/>
                  </a:moveTo>
                  <a:cubicBezTo>
                    <a:pt x="60647" y="1"/>
                    <a:pt x="60546" y="10"/>
                    <a:pt x="60445" y="28"/>
                  </a:cubicBezTo>
                  <a:cubicBezTo>
                    <a:pt x="60419" y="28"/>
                    <a:pt x="60405" y="28"/>
                    <a:pt x="60378" y="41"/>
                  </a:cubicBezTo>
                  <a:cubicBezTo>
                    <a:pt x="59870" y="122"/>
                    <a:pt x="59375" y="215"/>
                    <a:pt x="58853" y="322"/>
                  </a:cubicBezTo>
                  <a:cubicBezTo>
                    <a:pt x="58666" y="349"/>
                    <a:pt x="58478" y="389"/>
                    <a:pt x="58278" y="429"/>
                  </a:cubicBezTo>
                  <a:cubicBezTo>
                    <a:pt x="57796" y="523"/>
                    <a:pt x="57328" y="630"/>
                    <a:pt x="56859" y="737"/>
                  </a:cubicBezTo>
                  <a:lnTo>
                    <a:pt x="56859" y="724"/>
                  </a:lnTo>
                  <a:cubicBezTo>
                    <a:pt x="55628" y="991"/>
                    <a:pt x="35930" y="7963"/>
                    <a:pt x="30738" y="10051"/>
                  </a:cubicBezTo>
                  <a:cubicBezTo>
                    <a:pt x="25546" y="12111"/>
                    <a:pt x="9582" y="18481"/>
                    <a:pt x="7307" y="19739"/>
                  </a:cubicBezTo>
                  <a:lnTo>
                    <a:pt x="6933" y="19940"/>
                  </a:lnTo>
                  <a:cubicBezTo>
                    <a:pt x="6478" y="20194"/>
                    <a:pt x="6023" y="20448"/>
                    <a:pt x="5581" y="20716"/>
                  </a:cubicBezTo>
                  <a:cubicBezTo>
                    <a:pt x="5447" y="20783"/>
                    <a:pt x="5313" y="20863"/>
                    <a:pt x="5180" y="20943"/>
                  </a:cubicBezTo>
                  <a:cubicBezTo>
                    <a:pt x="3882" y="21679"/>
                    <a:pt x="2597" y="22442"/>
                    <a:pt x="1326" y="23258"/>
                  </a:cubicBezTo>
                  <a:cubicBezTo>
                    <a:pt x="831" y="23566"/>
                    <a:pt x="469" y="24021"/>
                    <a:pt x="255" y="24543"/>
                  </a:cubicBezTo>
                  <a:cubicBezTo>
                    <a:pt x="28" y="25145"/>
                    <a:pt x="1" y="25841"/>
                    <a:pt x="255" y="26497"/>
                  </a:cubicBezTo>
                  <a:cubicBezTo>
                    <a:pt x="654" y="27553"/>
                    <a:pt x="1672" y="28208"/>
                    <a:pt x="2774" y="28208"/>
                  </a:cubicBezTo>
                  <a:cubicBezTo>
                    <a:pt x="2928" y="28208"/>
                    <a:pt x="3083" y="28196"/>
                    <a:pt x="3239" y="28169"/>
                  </a:cubicBezTo>
                  <a:cubicBezTo>
                    <a:pt x="4939" y="27875"/>
                    <a:pt x="6611" y="27527"/>
                    <a:pt x="8284" y="27152"/>
                  </a:cubicBezTo>
                  <a:cubicBezTo>
                    <a:pt x="8311" y="27139"/>
                    <a:pt x="8338" y="27139"/>
                    <a:pt x="8351" y="27139"/>
                  </a:cubicBezTo>
                  <a:cubicBezTo>
                    <a:pt x="8859" y="27018"/>
                    <a:pt x="9355" y="26911"/>
                    <a:pt x="9863" y="26778"/>
                  </a:cubicBezTo>
                  <a:cubicBezTo>
                    <a:pt x="10064" y="26737"/>
                    <a:pt x="10265" y="26684"/>
                    <a:pt x="10465" y="26630"/>
                  </a:cubicBezTo>
                  <a:cubicBezTo>
                    <a:pt x="12861" y="26055"/>
                    <a:pt x="28397" y="19605"/>
                    <a:pt x="33629" y="17638"/>
                  </a:cubicBezTo>
                  <a:cubicBezTo>
                    <a:pt x="38861" y="15671"/>
                    <a:pt x="58505" y="7950"/>
                    <a:pt x="59482" y="7361"/>
                  </a:cubicBezTo>
                  <a:cubicBezTo>
                    <a:pt x="59990" y="7093"/>
                    <a:pt x="60472" y="6799"/>
                    <a:pt x="60954" y="6505"/>
                  </a:cubicBezTo>
                  <a:cubicBezTo>
                    <a:pt x="61074" y="6438"/>
                    <a:pt x="61181" y="6357"/>
                    <a:pt x="61302" y="6291"/>
                  </a:cubicBezTo>
                  <a:cubicBezTo>
                    <a:pt x="61717" y="6036"/>
                    <a:pt x="62145" y="5769"/>
                    <a:pt x="62573" y="5501"/>
                  </a:cubicBezTo>
                  <a:cubicBezTo>
                    <a:pt x="62600" y="5474"/>
                    <a:pt x="62640" y="5461"/>
                    <a:pt x="62680" y="5421"/>
                  </a:cubicBezTo>
                  <a:cubicBezTo>
                    <a:pt x="63296" y="4966"/>
                    <a:pt x="63537" y="4123"/>
                    <a:pt x="63242" y="3400"/>
                  </a:cubicBezTo>
                  <a:lnTo>
                    <a:pt x="62372" y="1125"/>
                  </a:lnTo>
                  <a:cubicBezTo>
                    <a:pt x="62103" y="445"/>
                    <a:pt x="61452" y="1"/>
                    <a:pt x="60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8"/>
            <p:cNvSpPr/>
            <p:nvPr/>
          </p:nvSpPr>
          <p:spPr>
            <a:xfrm rot="-650196">
              <a:off x="942480" y="4590633"/>
              <a:ext cx="306021" cy="180326"/>
            </a:xfrm>
            <a:custGeom>
              <a:avLst/>
              <a:gdLst/>
              <a:ahLst/>
              <a:cxnLst/>
              <a:rect l="l" t="t" r="r" b="b"/>
              <a:pathLst>
                <a:path w="8044" h="4740" extrusionOk="0">
                  <a:moveTo>
                    <a:pt x="5712" y="0"/>
                  </a:moveTo>
                  <a:cubicBezTo>
                    <a:pt x="5325" y="0"/>
                    <a:pt x="4945" y="110"/>
                    <a:pt x="4618" y="316"/>
                  </a:cubicBezTo>
                  <a:lnTo>
                    <a:pt x="844" y="2578"/>
                  </a:lnTo>
                  <a:cubicBezTo>
                    <a:pt x="844" y="2578"/>
                    <a:pt x="389" y="2885"/>
                    <a:pt x="269" y="3153"/>
                  </a:cubicBezTo>
                  <a:cubicBezTo>
                    <a:pt x="1" y="3715"/>
                    <a:pt x="242" y="4397"/>
                    <a:pt x="804" y="4665"/>
                  </a:cubicBezTo>
                  <a:cubicBezTo>
                    <a:pt x="941" y="4726"/>
                    <a:pt x="1166" y="4739"/>
                    <a:pt x="1334" y="4739"/>
                  </a:cubicBezTo>
                  <a:cubicBezTo>
                    <a:pt x="1460" y="4739"/>
                    <a:pt x="1553" y="4732"/>
                    <a:pt x="1553" y="4732"/>
                  </a:cubicBezTo>
                  <a:lnTo>
                    <a:pt x="5996" y="4076"/>
                  </a:lnTo>
                  <a:cubicBezTo>
                    <a:pt x="6009" y="4063"/>
                    <a:pt x="6023" y="4063"/>
                    <a:pt x="6049" y="4063"/>
                  </a:cubicBezTo>
                  <a:lnTo>
                    <a:pt x="6076" y="4063"/>
                  </a:lnTo>
                  <a:lnTo>
                    <a:pt x="6076" y="4050"/>
                  </a:lnTo>
                  <a:cubicBezTo>
                    <a:pt x="6705" y="3942"/>
                    <a:pt x="7267" y="3541"/>
                    <a:pt x="7561" y="2912"/>
                  </a:cubicBezTo>
                  <a:cubicBezTo>
                    <a:pt x="8043" y="1895"/>
                    <a:pt x="7602" y="677"/>
                    <a:pt x="6585" y="196"/>
                  </a:cubicBezTo>
                  <a:cubicBezTo>
                    <a:pt x="6302" y="63"/>
                    <a:pt x="6005" y="0"/>
                    <a:pt x="57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8"/>
            <p:cNvSpPr/>
            <p:nvPr/>
          </p:nvSpPr>
          <p:spPr>
            <a:xfrm rot="-650196">
              <a:off x="944313" y="4743334"/>
              <a:ext cx="61630" cy="36255"/>
            </a:xfrm>
            <a:custGeom>
              <a:avLst/>
              <a:gdLst/>
              <a:ahLst/>
              <a:cxnLst/>
              <a:rect l="l" t="t" r="r" b="b"/>
              <a:pathLst>
                <a:path w="1620" h="953" extrusionOk="0">
                  <a:moveTo>
                    <a:pt x="1160" y="1"/>
                  </a:moveTo>
                  <a:cubicBezTo>
                    <a:pt x="1079" y="1"/>
                    <a:pt x="1001" y="26"/>
                    <a:pt x="937" y="66"/>
                  </a:cubicBezTo>
                  <a:lnTo>
                    <a:pt x="924" y="66"/>
                  </a:lnTo>
                  <a:lnTo>
                    <a:pt x="174" y="521"/>
                  </a:lnTo>
                  <a:cubicBezTo>
                    <a:pt x="174" y="521"/>
                    <a:pt x="81" y="575"/>
                    <a:pt x="54" y="628"/>
                  </a:cubicBezTo>
                  <a:cubicBezTo>
                    <a:pt x="1" y="749"/>
                    <a:pt x="41" y="883"/>
                    <a:pt x="161" y="936"/>
                  </a:cubicBezTo>
                  <a:cubicBezTo>
                    <a:pt x="188" y="950"/>
                    <a:pt x="225" y="953"/>
                    <a:pt x="255" y="953"/>
                  </a:cubicBezTo>
                  <a:cubicBezTo>
                    <a:pt x="285" y="953"/>
                    <a:pt x="308" y="950"/>
                    <a:pt x="308" y="950"/>
                  </a:cubicBezTo>
                  <a:lnTo>
                    <a:pt x="1218" y="816"/>
                  </a:lnTo>
                  <a:lnTo>
                    <a:pt x="1218" y="802"/>
                  </a:lnTo>
                  <a:cubicBezTo>
                    <a:pt x="1352" y="789"/>
                    <a:pt x="1459" y="709"/>
                    <a:pt x="1526" y="588"/>
                  </a:cubicBezTo>
                  <a:cubicBezTo>
                    <a:pt x="1620" y="374"/>
                    <a:pt x="1526" y="133"/>
                    <a:pt x="1325" y="40"/>
                  </a:cubicBezTo>
                  <a:cubicBezTo>
                    <a:pt x="1271" y="13"/>
                    <a:pt x="1215" y="1"/>
                    <a:pt x="1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8"/>
            <p:cNvSpPr/>
            <p:nvPr/>
          </p:nvSpPr>
          <p:spPr>
            <a:xfrm rot="-650196">
              <a:off x="1229105" y="4397315"/>
              <a:ext cx="227081" cy="281559"/>
            </a:xfrm>
            <a:custGeom>
              <a:avLst/>
              <a:gdLst/>
              <a:ahLst/>
              <a:cxnLst/>
              <a:rect l="l" t="t" r="r" b="b"/>
              <a:pathLst>
                <a:path w="5969" h="7401" extrusionOk="0">
                  <a:moveTo>
                    <a:pt x="2128" y="1"/>
                  </a:moveTo>
                  <a:lnTo>
                    <a:pt x="1754" y="202"/>
                  </a:lnTo>
                  <a:cubicBezTo>
                    <a:pt x="1299" y="456"/>
                    <a:pt x="844" y="710"/>
                    <a:pt x="402" y="978"/>
                  </a:cubicBezTo>
                  <a:cubicBezTo>
                    <a:pt x="268" y="1045"/>
                    <a:pt x="134" y="1125"/>
                    <a:pt x="1" y="1205"/>
                  </a:cubicBezTo>
                  <a:cubicBezTo>
                    <a:pt x="429" y="1259"/>
                    <a:pt x="844" y="1379"/>
                    <a:pt x="1232" y="1567"/>
                  </a:cubicBezTo>
                  <a:cubicBezTo>
                    <a:pt x="2262" y="2048"/>
                    <a:pt x="3038" y="2905"/>
                    <a:pt x="3426" y="3962"/>
                  </a:cubicBezTo>
                  <a:cubicBezTo>
                    <a:pt x="3814" y="5046"/>
                    <a:pt x="3761" y="6197"/>
                    <a:pt x="3266" y="7227"/>
                  </a:cubicBezTo>
                  <a:cubicBezTo>
                    <a:pt x="3252" y="7280"/>
                    <a:pt x="3212" y="7347"/>
                    <a:pt x="3172" y="7401"/>
                  </a:cubicBezTo>
                  <a:cubicBezTo>
                    <a:pt x="3680" y="7280"/>
                    <a:pt x="4176" y="7173"/>
                    <a:pt x="4684" y="7040"/>
                  </a:cubicBezTo>
                  <a:cubicBezTo>
                    <a:pt x="4885" y="6999"/>
                    <a:pt x="5086" y="6946"/>
                    <a:pt x="5286" y="6892"/>
                  </a:cubicBezTo>
                  <a:cubicBezTo>
                    <a:pt x="5969" y="4189"/>
                    <a:pt x="4697" y="1272"/>
                    <a:pt x="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8"/>
            <p:cNvSpPr/>
            <p:nvPr/>
          </p:nvSpPr>
          <p:spPr>
            <a:xfrm rot="-650185">
              <a:off x="2812493" y="3417967"/>
              <a:ext cx="188241" cy="323086"/>
            </a:xfrm>
            <a:custGeom>
              <a:avLst/>
              <a:gdLst/>
              <a:ahLst/>
              <a:cxnLst/>
              <a:rect l="l" t="t" r="r" b="b"/>
              <a:pathLst>
                <a:path w="5193" h="8913" extrusionOk="0">
                  <a:moveTo>
                    <a:pt x="1981" y="0"/>
                  </a:moveTo>
                  <a:cubicBezTo>
                    <a:pt x="1620" y="80"/>
                    <a:pt x="1258" y="188"/>
                    <a:pt x="897" y="281"/>
                  </a:cubicBezTo>
                  <a:cubicBezTo>
                    <a:pt x="603" y="361"/>
                    <a:pt x="295" y="442"/>
                    <a:pt x="0" y="535"/>
                  </a:cubicBezTo>
                  <a:cubicBezTo>
                    <a:pt x="1673" y="2021"/>
                    <a:pt x="3814" y="4818"/>
                    <a:pt x="2891" y="8912"/>
                  </a:cubicBezTo>
                  <a:cubicBezTo>
                    <a:pt x="3386" y="8645"/>
                    <a:pt x="3881" y="8390"/>
                    <a:pt x="4376" y="8136"/>
                  </a:cubicBezTo>
                  <a:cubicBezTo>
                    <a:pt x="4550" y="8042"/>
                    <a:pt x="4711" y="7949"/>
                    <a:pt x="4871" y="7869"/>
                  </a:cubicBezTo>
                  <a:cubicBezTo>
                    <a:pt x="5192" y="4349"/>
                    <a:pt x="3573" y="1713"/>
                    <a:pt x="19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8"/>
            <p:cNvSpPr/>
            <p:nvPr/>
          </p:nvSpPr>
          <p:spPr>
            <a:xfrm rot="-650196">
              <a:off x="3020600" y="3307717"/>
              <a:ext cx="169027" cy="267826"/>
            </a:xfrm>
            <a:custGeom>
              <a:avLst/>
              <a:gdLst/>
              <a:ahLst/>
              <a:cxnLst/>
              <a:rect l="l" t="t" r="r" b="b"/>
              <a:pathLst>
                <a:path w="4443" h="7040" extrusionOk="0">
                  <a:moveTo>
                    <a:pt x="1994" y="0"/>
                  </a:moveTo>
                  <a:cubicBezTo>
                    <a:pt x="1807" y="27"/>
                    <a:pt x="1619" y="67"/>
                    <a:pt x="1419" y="107"/>
                  </a:cubicBezTo>
                  <a:cubicBezTo>
                    <a:pt x="937" y="201"/>
                    <a:pt x="469" y="308"/>
                    <a:pt x="0" y="415"/>
                  </a:cubicBezTo>
                  <a:cubicBezTo>
                    <a:pt x="1378" y="1793"/>
                    <a:pt x="2864" y="4001"/>
                    <a:pt x="2623" y="7039"/>
                  </a:cubicBezTo>
                  <a:cubicBezTo>
                    <a:pt x="3131" y="6771"/>
                    <a:pt x="3613" y="6477"/>
                    <a:pt x="4095" y="6183"/>
                  </a:cubicBezTo>
                  <a:cubicBezTo>
                    <a:pt x="4215" y="6116"/>
                    <a:pt x="4322" y="6035"/>
                    <a:pt x="4443" y="5969"/>
                  </a:cubicBezTo>
                  <a:cubicBezTo>
                    <a:pt x="4322" y="3439"/>
                    <a:pt x="3212" y="1446"/>
                    <a:pt x="19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8"/>
            <p:cNvSpPr/>
            <p:nvPr/>
          </p:nvSpPr>
          <p:spPr>
            <a:xfrm rot="-650196">
              <a:off x="2389910" y="3449862"/>
              <a:ext cx="876672" cy="671010"/>
            </a:xfrm>
            <a:custGeom>
              <a:avLst/>
              <a:gdLst/>
              <a:ahLst/>
              <a:cxnLst/>
              <a:rect l="l" t="t" r="r" b="b"/>
              <a:pathLst>
                <a:path w="23044" h="17638" extrusionOk="0">
                  <a:moveTo>
                    <a:pt x="19743" y="1"/>
                  </a:moveTo>
                  <a:cubicBezTo>
                    <a:pt x="19148" y="1"/>
                    <a:pt x="18562" y="290"/>
                    <a:pt x="18213" y="818"/>
                  </a:cubicBezTo>
                  <a:cubicBezTo>
                    <a:pt x="17664" y="1661"/>
                    <a:pt x="17905" y="2785"/>
                    <a:pt x="18735" y="3333"/>
                  </a:cubicBezTo>
                  <a:lnTo>
                    <a:pt x="18775" y="3360"/>
                  </a:lnTo>
                  <a:cubicBezTo>
                    <a:pt x="19056" y="3547"/>
                    <a:pt x="19364" y="4002"/>
                    <a:pt x="19257" y="4538"/>
                  </a:cubicBezTo>
                  <a:cubicBezTo>
                    <a:pt x="19203" y="4805"/>
                    <a:pt x="19096" y="5060"/>
                    <a:pt x="18922" y="5260"/>
                  </a:cubicBezTo>
                  <a:cubicBezTo>
                    <a:pt x="18842" y="5354"/>
                    <a:pt x="18735" y="5448"/>
                    <a:pt x="18628" y="5514"/>
                  </a:cubicBezTo>
                  <a:cubicBezTo>
                    <a:pt x="18507" y="5595"/>
                    <a:pt x="18387" y="5648"/>
                    <a:pt x="18079" y="5769"/>
                  </a:cubicBezTo>
                  <a:lnTo>
                    <a:pt x="11683" y="8405"/>
                  </a:lnTo>
                  <a:lnTo>
                    <a:pt x="5286" y="11041"/>
                  </a:lnTo>
                  <a:lnTo>
                    <a:pt x="3694" y="11697"/>
                  </a:lnTo>
                  <a:lnTo>
                    <a:pt x="2878" y="12031"/>
                  </a:lnTo>
                  <a:cubicBezTo>
                    <a:pt x="2503" y="12178"/>
                    <a:pt x="2195" y="12339"/>
                    <a:pt x="1874" y="12553"/>
                  </a:cubicBezTo>
                  <a:cubicBezTo>
                    <a:pt x="1259" y="12968"/>
                    <a:pt x="630" y="13584"/>
                    <a:pt x="322" y="14467"/>
                  </a:cubicBezTo>
                  <a:cubicBezTo>
                    <a:pt x="1" y="15350"/>
                    <a:pt x="175" y="16300"/>
                    <a:pt x="482" y="16969"/>
                  </a:cubicBezTo>
                  <a:cubicBezTo>
                    <a:pt x="669" y="17384"/>
                    <a:pt x="1081" y="17638"/>
                    <a:pt x="1518" y="17638"/>
                  </a:cubicBezTo>
                  <a:cubicBezTo>
                    <a:pt x="1645" y="17638"/>
                    <a:pt x="1774" y="17616"/>
                    <a:pt x="1901" y="17571"/>
                  </a:cubicBezTo>
                  <a:cubicBezTo>
                    <a:pt x="2476" y="17357"/>
                    <a:pt x="2784" y="16715"/>
                    <a:pt x="2570" y="16126"/>
                  </a:cubicBezTo>
                  <a:lnTo>
                    <a:pt x="2570" y="16113"/>
                  </a:lnTo>
                  <a:cubicBezTo>
                    <a:pt x="2423" y="15738"/>
                    <a:pt x="2423" y="15457"/>
                    <a:pt x="2516" y="15256"/>
                  </a:cubicBezTo>
                  <a:cubicBezTo>
                    <a:pt x="2610" y="15042"/>
                    <a:pt x="2824" y="14788"/>
                    <a:pt x="3186" y="14587"/>
                  </a:cubicBezTo>
                  <a:cubicBezTo>
                    <a:pt x="3346" y="14480"/>
                    <a:pt x="3560" y="14386"/>
                    <a:pt x="3721" y="14333"/>
                  </a:cubicBezTo>
                  <a:lnTo>
                    <a:pt x="4524" y="14052"/>
                  </a:lnTo>
                  <a:lnTo>
                    <a:pt x="6156" y="13463"/>
                  </a:lnTo>
                  <a:lnTo>
                    <a:pt x="12660" y="11135"/>
                  </a:lnTo>
                  <a:lnTo>
                    <a:pt x="19177" y="8793"/>
                  </a:lnTo>
                  <a:cubicBezTo>
                    <a:pt x="19404" y="8713"/>
                    <a:pt x="19846" y="8565"/>
                    <a:pt x="20220" y="8365"/>
                  </a:cubicBezTo>
                  <a:cubicBezTo>
                    <a:pt x="20608" y="8151"/>
                    <a:pt x="20970" y="7896"/>
                    <a:pt x="21291" y="7575"/>
                  </a:cubicBezTo>
                  <a:cubicBezTo>
                    <a:pt x="21920" y="6946"/>
                    <a:pt x="22375" y="6157"/>
                    <a:pt x="22589" y="5287"/>
                  </a:cubicBezTo>
                  <a:cubicBezTo>
                    <a:pt x="23044" y="3561"/>
                    <a:pt x="22415" y="1527"/>
                    <a:pt x="20809" y="349"/>
                  </a:cubicBezTo>
                  <a:cubicBezTo>
                    <a:pt x="20782" y="336"/>
                    <a:pt x="20756" y="309"/>
                    <a:pt x="20729" y="296"/>
                  </a:cubicBezTo>
                  <a:cubicBezTo>
                    <a:pt x="20427" y="96"/>
                    <a:pt x="20083" y="1"/>
                    <a:pt x="197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8"/>
          <p:cNvGrpSpPr/>
          <p:nvPr/>
        </p:nvGrpSpPr>
        <p:grpSpPr>
          <a:xfrm rot="-138788">
            <a:off x="6653275" y="4327676"/>
            <a:ext cx="1901934" cy="893507"/>
            <a:chOff x="6541500" y="4425844"/>
            <a:chExt cx="2398869" cy="1126961"/>
          </a:xfrm>
        </p:grpSpPr>
        <p:sp>
          <p:nvSpPr>
            <p:cNvPr id="1230" name="Google Shape;1230;p8"/>
            <p:cNvSpPr/>
            <p:nvPr/>
          </p:nvSpPr>
          <p:spPr>
            <a:xfrm>
              <a:off x="6570665" y="4425844"/>
              <a:ext cx="2369576" cy="1126961"/>
            </a:xfrm>
            <a:custGeom>
              <a:avLst/>
              <a:gdLst/>
              <a:ahLst/>
              <a:cxnLst/>
              <a:rect l="l" t="t" r="r" b="b"/>
              <a:pathLst>
                <a:path w="57689" h="27435" extrusionOk="0">
                  <a:moveTo>
                    <a:pt x="57688" y="0"/>
                  </a:moveTo>
                  <a:lnTo>
                    <a:pt x="57688" y="0"/>
                  </a:lnTo>
                  <a:cubicBezTo>
                    <a:pt x="56243" y="54"/>
                    <a:pt x="54824" y="187"/>
                    <a:pt x="53366" y="228"/>
                  </a:cubicBezTo>
                  <a:cubicBezTo>
                    <a:pt x="53125" y="234"/>
                    <a:pt x="52884" y="238"/>
                    <a:pt x="52642" y="238"/>
                  </a:cubicBezTo>
                  <a:cubicBezTo>
                    <a:pt x="52399" y="238"/>
                    <a:pt x="52155" y="234"/>
                    <a:pt x="51907" y="228"/>
                  </a:cubicBezTo>
                  <a:cubicBezTo>
                    <a:pt x="51809" y="224"/>
                    <a:pt x="51704" y="222"/>
                    <a:pt x="51593" y="222"/>
                  </a:cubicBezTo>
                  <a:cubicBezTo>
                    <a:pt x="50160" y="222"/>
                    <a:pt x="47788" y="510"/>
                    <a:pt x="47585" y="510"/>
                  </a:cubicBezTo>
                  <a:cubicBezTo>
                    <a:pt x="47577" y="510"/>
                    <a:pt x="47573" y="509"/>
                    <a:pt x="47572" y="509"/>
                  </a:cubicBezTo>
                  <a:lnTo>
                    <a:pt x="47558" y="509"/>
                  </a:lnTo>
                  <a:cubicBezTo>
                    <a:pt x="47130" y="723"/>
                    <a:pt x="35220" y="6437"/>
                    <a:pt x="30523" y="8243"/>
                  </a:cubicBezTo>
                  <a:cubicBezTo>
                    <a:pt x="26415" y="9769"/>
                    <a:pt x="6035" y="18386"/>
                    <a:pt x="2088" y="20286"/>
                  </a:cubicBezTo>
                  <a:cubicBezTo>
                    <a:pt x="375" y="21076"/>
                    <a:pt x="0" y="22160"/>
                    <a:pt x="428" y="23645"/>
                  </a:cubicBezTo>
                  <a:cubicBezTo>
                    <a:pt x="522" y="24033"/>
                    <a:pt x="683" y="24421"/>
                    <a:pt x="883" y="24850"/>
                  </a:cubicBezTo>
                  <a:cubicBezTo>
                    <a:pt x="1218" y="25599"/>
                    <a:pt x="1552" y="26214"/>
                    <a:pt x="1940" y="26656"/>
                  </a:cubicBezTo>
                  <a:cubicBezTo>
                    <a:pt x="2371" y="27153"/>
                    <a:pt x="2863" y="27434"/>
                    <a:pt x="3518" y="27434"/>
                  </a:cubicBezTo>
                  <a:cubicBezTo>
                    <a:pt x="3921" y="27434"/>
                    <a:pt x="4387" y="27327"/>
                    <a:pt x="4938" y="27098"/>
                  </a:cubicBezTo>
                  <a:cubicBezTo>
                    <a:pt x="9354" y="25251"/>
                    <a:pt x="30523" y="16794"/>
                    <a:pt x="34765" y="14586"/>
                  </a:cubicBezTo>
                  <a:cubicBezTo>
                    <a:pt x="39569" y="12030"/>
                    <a:pt x="45671" y="9581"/>
                    <a:pt x="50542" y="7173"/>
                  </a:cubicBezTo>
                  <a:lnTo>
                    <a:pt x="50542" y="7159"/>
                  </a:lnTo>
                  <a:cubicBezTo>
                    <a:pt x="50890" y="6985"/>
                    <a:pt x="52831" y="4911"/>
                    <a:pt x="54891" y="2783"/>
                  </a:cubicBezTo>
                  <a:cubicBezTo>
                    <a:pt x="55841" y="1807"/>
                    <a:pt x="56818" y="816"/>
                    <a:pt x="576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8"/>
            <p:cNvSpPr/>
            <p:nvPr/>
          </p:nvSpPr>
          <p:spPr>
            <a:xfrm>
              <a:off x="8751794" y="4425844"/>
              <a:ext cx="188575" cy="114360"/>
            </a:xfrm>
            <a:custGeom>
              <a:avLst/>
              <a:gdLst/>
              <a:ahLst/>
              <a:cxnLst/>
              <a:rect l="l" t="t" r="r" b="b"/>
              <a:pathLst>
                <a:path w="4591" h="2784" extrusionOk="0">
                  <a:moveTo>
                    <a:pt x="4590" y="0"/>
                  </a:moveTo>
                  <a:lnTo>
                    <a:pt x="4590" y="0"/>
                  </a:lnTo>
                  <a:cubicBezTo>
                    <a:pt x="3145" y="54"/>
                    <a:pt x="1726" y="187"/>
                    <a:pt x="268" y="228"/>
                  </a:cubicBezTo>
                  <a:cubicBezTo>
                    <a:pt x="241" y="281"/>
                    <a:pt x="228" y="335"/>
                    <a:pt x="214" y="375"/>
                  </a:cubicBezTo>
                  <a:cubicBezTo>
                    <a:pt x="0" y="1084"/>
                    <a:pt x="937" y="2315"/>
                    <a:pt x="1793" y="2783"/>
                  </a:cubicBezTo>
                  <a:cubicBezTo>
                    <a:pt x="2743" y="1807"/>
                    <a:pt x="3720" y="816"/>
                    <a:pt x="4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8"/>
            <p:cNvSpPr/>
            <p:nvPr/>
          </p:nvSpPr>
          <p:spPr>
            <a:xfrm>
              <a:off x="6548113" y="4446711"/>
              <a:ext cx="2098604" cy="1106094"/>
            </a:xfrm>
            <a:custGeom>
              <a:avLst/>
              <a:gdLst/>
              <a:ahLst/>
              <a:cxnLst/>
              <a:rect l="l" t="t" r="r" b="b"/>
              <a:pathLst>
                <a:path w="51092" h="26927" extrusionOk="0">
                  <a:moveTo>
                    <a:pt x="48107" y="1"/>
                  </a:moveTo>
                  <a:cubicBezTo>
                    <a:pt x="47679" y="215"/>
                    <a:pt x="35769" y="5929"/>
                    <a:pt x="31072" y="7735"/>
                  </a:cubicBezTo>
                  <a:cubicBezTo>
                    <a:pt x="26964" y="9261"/>
                    <a:pt x="6584" y="17878"/>
                    <a:pt x="2637" y="19778"/>
                  </a:cubicBezTo>
                  <a:cubicBezTo>
                    <a:pt x="924" y="20568"/>
                    <a:pt x="549" y="21652"/>
                    <a:pt x="977" y="23137"/>
                  </a:cubicBezTo>
                  <a:cubicBezTo>
                    <a:pt x="549" y="23445"/>
                    <a:pt x="188" y="23780"/>
                    <a:pt x="0" y="24154"/>
                  </a:cubicBezTo>
                  <a:cubicBezTo>
                    <a:pt x="322" y="24984"/>
                    <a:pt x="817" y="25720"/>
                    <a:pt x="1365" y="26161"/>
                  </a:cubicBezTo>
                  <a:cubicBezTo>
                    <a:pt x="1446" y="26228"/>
                    <a:pt x="1539" y="26295"/>
                    <a:pt x="1620" y="26349"/>
                  </a:cubicBezTo>
                  <a:cubicBezTo>
                    <a:pt x="1901" y="26322"/>
                    <a:pt x="2195" y="26242"/>
                    <a:pt x="2489" y="26148"/>
                  </a:cubicBezTo>
                  <a:cubicBezTo>
                    <a:pt x="2920" y="26645"/>
                    <a:pt x="3412" y="26926"/>
                    <a:pt x="4067" y="26926"/>
                  </a:cubicBezTo>
                  <a:cubicBezTo>
                    <a:pt x="4470" y="26926"/>
                    <a:pt x="4936" y="26819"/>
                    <a:pt x="5487" y="26590"/>
                  </a:cubicBezTo>
                  <a:cubicBezTo>
                    <a:pt x="9903" y="24743"/>
                    <a:pt x="31072" y="16286"/>
                    <a:pt x="35314" y="14078"/>
                  </a:cubicBezTo>
                  <a:cubicBezTo>
                    <a:pt x="40118" y="11522"/>
                    <a:pt x="46220" y="9073"/>
                    <a:pt x="51091" y="6665"/>
                  </a:cubicBezTo>
                  <a:lnTo>
                    <a:pt x="51091" y="6651"/>
                  </a:lnTo>
                  <a:cubicBezTo>
                    <a:pt x="50101" y="6276"/>
                    <a:pt x="49071" y="5862"/>
                    <a:pt x="48027" y="5567"/>
                  </a:cubicBezTo>
                  <a:cubicBezTo>
                    <a:pt x="47264" y="5340"/>
                    <a:pt x="46488" y="5193"/>
                    <a:pt x="45739" y="5152"/>
                  </a:cubicBezTo>
                  <a:cubicBezTo>
                    <a:pt x="46073" y="4323"/>
                    <a:pt x="46421" y="3506"/>
                    <a:pt x="46809" y="2704"/>
                  </a:cubicBezTo>
                  <a:cubicBezTo>
                    <a:pt x="47224" y="1794"/>
                    <a:pt x="47666" y="897"/>
                    <a:pt x="48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8"/>
            <p:cNvSpPr/>
            <p:nvPr/>
          </p:nvSpPr>
          <p:spPr>
            <a:xfrm>
              <a:off x="6541500" y="4556060"/>
              <a:ext cx="2041469" cy="973783"/>
            </a:xfrm>
            <a:custGeom>
              <a:avLst/>
              <a:gdLst/>
              <a:ahLst/>
              <a:cxnLst/>
              <a:rect l="l" t="t" r="r" b="b"/>
              <a:pathLst>
                <a:path w="49701" h="23706" extrusionOk="0">
                  <a:moveTo>
                    <a:pt x="47199" y="1"/>
                  </a:moveTo>
                  <a:cubicBezTo>
                    <a:pt x="47176" y="1"/>
                    <a:pt x="47153" y="1"/>
                    <a:pt x="47131" y="1"/>
                  </a:cubicBezTo>
                  <a:cubicBezTo>
                    <a:pt x="47104" y="1"/>
                    <a:pt x="47037" y="15"/>
                    <a:pt x="46970" y="42"/>
                  </a:cubicBezTo>
                  <a:cubicBezTo>
                    <a:pt x="45793" y="430"/>
                    <a:pt x="39249" y="3454"/>
                    <a:pt x="36238" y="4912"/>
                  </a:cubicBezTo>
                  <a:cubicBezTo>
                    <a:pt x="31086" y="7455"/>
                    <a:pt x="9408" y="16769"/>
                    <a:pt x="4029" y="19043"/>
                  </a:cubicBezTo>
                  <a:cubicBezTo>
                    <a:pt x="3386" y="19351"/>
                    <a:pt x="2075" y="19820"/>
                    <a:pt x="1138" y="20475"/>
                  </a:cubicBezTo>
                  <a:cubicBezTo>
                    <a:pt x="710" y="20783"/>
                    <a:pt x="349" y="21118"/>
                    <a:pt x="161" y="21492"/>
                  </a:cubicBezTo>
                  <a:cubicBezTo>
                    <a:pt x="54" y="21693"/>
                    <a:pt x="1" y="21907"/>
                    <a:pt x="14" y="22135"/>
                  </a:cubicBezTo>
                  <a:cubicBezTo>
                    <a:pt x="85" y="23318"/>
                    <a:pt x="679" y="23706"/>
                    <a:pt x="1464" y="23706"/>
                  </a:cubicBezTo>
                  <a:cubicBezTo>
                    <a:pt x="1566" y="23706"/>
                    <a:pt x="1672" y="23699"/>
                    <a:pt x="1781" y="23687"/>
                  </a:cubicBezTo>
                  <a:cubicBezTo>
                    <a:pt x="2062" y="23660"/>
                    <a:pt x="2356" y="23580"/>
                    <a:pt x="2650" y="23486"/>
                  </a:cubicBezTo>
                  <a:cubicBezTo>
                    <a:pt x="3694" y="23165"/>
                    <a:pt x="4778" y="22536"/>
                    <a:pt x="5340" y="22282"/>
                  </a:cubicBezTo>
                  <a:cubicBezTo>
                    <a:pt x="9582" y="20248"/>
                    <a:pt x="40400" y="6572"/>
                    <a:pt x="43411" y="5193"/>
                  </a:cubicBezTo>
                  <a:cubicBezTo>
                    <a:pt x="44588" y="4658"/>
                    <a:pt x="47880" y="3226"/>
                    <a:pt x="48188" y="2905"/>
                  </a:cubicBezTo>
                  <a:lnTo>
                    <a:pt x="48188" y="2892"/>
                  </a:lnTo>
                  <a:cubicBezTo>
                    <a:pt x="49125" y="1875"/>
                    <a:pt x="49700" y="443"/>
                    <a:pt x="49700" y="443"/>
                  </a:cubicBezTo>
                  <a:cubicBezTo>
                    <a:pt x="48816" y="222"/>
                    <a:pt x="47982" y="1"/>
                    <a:pt x="47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8"/>
          <p:cNvGrpSpPr/>
          <p:nvPr/>
        </p:nvGrpSpPr>
        <p:grpSpPr>
          <a:xfrm rot="-1050632">
            <a:off x="-889942" y="-447190"/>
            <a:ext cx="4951541" cy="2261119"/>
            <a:chOff x="766940" y="-1139634"/>
            <a:chExt cx="2139017" cy="976781"/>
          </a:xfrm>
        </p:grpSpPr>
        <p:sp>
          <p:nvSpPr>
            <p:cNvPr id="1235" name="Google Shape;1235;p8"/>
            <p:cNvSpPr/>
            <p:nvPr/>
          </p:nvSpPr>
          <p:spPr>
            <a:xfrm rot="-283249">
              <a:off x="1390613" y="-838540"/>
              <a:ext cx="531971" cy="404822"/>
            </a:xfrm>
            <a:custGeom>
              <a:avLst/>
              <a:gdLst/>
              <a:ahLst/>
              <a:cxnLst/>
              <a:rect l="l" t="t" r="r" b="b"/>
              <a:pathLst>
                <a:path w="21279" h="16193" extrusionOk="0">
                  <a:moveTo>
                    <a:pt x="14745" y="4069"/>
                  </a:moveTo>
                  <a:cubicBezTo>
                    <a:pt x="14838" y="4069"/>
                    <a:pt x="14919" y="4084"/>
                    <a:pt x="14976" y="4123"/>
                  </a:cubicBezTo>
                  <a:cubicBezTo>
                    <a:pt x="15363" y="4401"/>
                    <a:pt x="14408" y="5272"/>
                    <a:pt x="14226" y="5478"/>
                  </a:cubicBezTo>
                  <a:cubicBezTo>
                    <a:pt x="12775" y="7220"/>
                    <a:pt x="11045" y="8793"/>
                    <a:pt x="9521" y="10438"/>
                  </a:cubicBezTo>
                  <a:cubicBezTo>
                    <a:pt x="9188" y="10789"/>
                    <a:pt x="8556" y="11536"/>
                    <a:pt x="7937" y="11536"/>
                  </a:cubicBezTo>
                  <a:cubicBezTo>
                    <a:pt x="7789" y="11536"/>
                    <a:pt x="7642" y="11493"/>
                    <a:pt x="7500" y="11393"/>
                  </a:cubicBezTo>
                  <a:cubicBezTo>
                    <a:pt x="7355" y="11285"/>
                    <a:pt x="7258" y="11139"/>
                    <a:pt x="7150" y="10994"/>
                  </a:cubicBezTo>
                  <a:cubicBezTo>
                    <a:pt x="6412" y="9918"/>
                    <a:pt x="5674" y="8841"/>
                    <a:pt x="4960" y="7752"/>
                  </a:cubicBezTo>
                  <a:cubicBezTo>
                    <a:pt x="4706" y="7377"/>
                    <a:pt x="4488" y="6881"/>
                    <a:pt x="4900" y="6518"/>
                  </a:cubicBezTo>
                  <a:cubicBezTo>
                    <a:pt x="5093" y="6361"/>
                    <a:pt x="5347" y="6289"/>
                    <a:pt x="5601" y="6228"/>
                  </a:cubicBezTo>
                  <a:cubicBezTo>
                    <a:pt x="7718" y="5672"/>
                    <a:pt x="9835" y="5127"/>
                    <a:pt x="11988" y="4643"/>
                  </a:cubicBezTo>
                  <a:cubicBezTo>
                    <a:pt x="12617" y="4498"/>
                    <a:pt x="13246" y="4365"/>
                    <a:pt x="13875" y="4244"/>
                  </a:cubicBezTo>
                  <a:cubicBezTo>
                    <a:pt x="14066" y="4208"/>
                    <a:pt x="14462" y="4069"/>
                    <a:pt x="14745" y="4069"/>
                  </a:cubicBezTo>
                  <a:close/>
                  <a:moveTo>
                    <a:pt x="20044" y="1"/>
                  </a:moveTo>
                  <a:cubicBezTo>
                    <a:pt x="19493" y="1"/>
                    <a:pt x="18725" y="292"/>
                    <a:pt x="18363" y="373"/>
                  </a:cubicBezTo>
                  <a:cubicBezTo>
                    <a:pt x="17129" y="639"/>
                    <a:pt x="15896" y="942"/>
                    <a:pt x="14662" y="1244"/>
                  </a:cubicBezTo>
                  <a:cubicBezTo>
                    <a:pt x="10476" y="2297"/>
                    <a:pt x="6315" y="3470"/>
                    <a:pt x="2166" y="4680"/>
                  </a:cubicBezTo>
                  <a:cubicBezTo>
                    <a:pt x="1682" y="4813"/>
                    <a:pt x="1174" y="4970"/>
                    <a:pt x="811" y="5321"/>
                  </a:cubicBezTo>
                  <a:cubicBezTo>
                    <a:pt x="0" y="6107"/>
                    <a:pt x="436" y="7172"/>
                    <a:pt x="920" y="7994"/>
                  </a:cubicBezTo>
                  <a:cubicBezTo>
                    <a:pt x="2323" y="10353"/>
                    <a:pt x="3775" y="12676"/>
                    <a:pt x="5214" y="15010"/>
                  </a:cubicBezTo>
                  <a:cubicBezTo>
                    <a:pt x="5420" y="15325"/>
                    <a:pt x="5613" y="15651"/>
                    <a:pt x="5904" y="15881"/>
                  </a:cubicBezTo>
                  <a:cubicBezTo>
                    <a:pt x="6178" y="16100"/>
                    <a:pt x="6464" y="16193"/>
                    <a:pt x="6751" y="16193"/>
                  </a:cubicBezTo>
                  <a:cubicBezTo>
                    <a:pt x="7958" y="16193"/>
                    <a:pt x="9200" y="14563"/>
                    <a:pt x="9835" y="13801"/>
                  </a:cubicBezTo>
                  <a:cubicBezTo>
                    <a:pt x="12835" y="10232"/>
                    <a:pt x="16210" y="6821"/>
                    <a:pt x="19053" y="3071"/>
                  </a:cubicBezTo>
                  <a:cubicBezTo>
                    <a:pt x="19404" y="2599"/>
                    <a:pt x="21279" y="736"/>
                    <a:pt x="20504" y="119"/>
                  </a:cubicBezTo>
                  <a:cubicBezTo>
                    <a:pt x="20392" y="34"/>
                    <a:pt x="20230" y="1"/>
                    <a:pt x="200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8"/>
            <p:cNvSpPr/>
            <p:nvPr/>
          </p:nvSpPr>
          <p:spPr>
            <a:xfrm rot="2026714">
              <a:off x="2665132" y="-661381"/>
              <a:ext cx="202196" cy="200346"/>
            </a:xfrm>
            <a:custGeom>
              <a:avLst/>
              <a:gdLst/>
              <a:ahLst/>
              <a:cxnLst/>
              <a:rect l="l" t="t" r="r" b="b"/>
              <a:pathLst>
                <a:path w="14529" h="14396" extrusionOk="0">
                  <a:moveTo>
                    <a:pt x="7545" y="1"/>
                  </a:moveTo>
                  <a:cubicBezTo>
                    <a:pt x="6538" y="1"/>
                    <a:pt x="5230" y="72"/>
                    <a:pt x="4694" y="673"/>
                  </a:cubicBezTo>
                  <a:cubicBezTo>
                    <a:pt x="4028" y="1435"/>
                    <a:pt x="4319" y="3407"/>
                    <a:pt x="4319" y="4338"/>
                  </a:cubicBezTo>
                  <a:cubicBezTo>
                    <a:pt x="4319" y="4496"/>
                    <a:pt x="4331" y="4653"/>
                    <a:pt x="4331" y="4810"/>
                  </a:cubicBezTo>
                  <a:cubicBezTo>
                    <a:pt x="3278" y="4991"/>
                    <a:pt x="2238" y="5209"/>
                    <a:pt x="1210" y="5487"/>
                  </a:cubicBezTo>
                  <a:cubicBezTo>
                    <a:pt x="847" y="5584"/>
                    <a:pt x="448" y="5705"/>
                    <a:pt x="230" y="6020"/>
                  </a:cubicBezTo>
                  <a:cubicBezTo>
                    <a:pt x="61" y="6262"/>
                    <a:pt x="36" y="6576"/>
                    <a:pt x="24" y="6879"/>
                  </a:cubicBezTo>
                  <a:cubicBezTo>
                    <a:pt x="0" y="7798"/>
                    <a:pt x="133" y="8850"/>
                    <a:pt x="883" y="9395"/>
                  </a:cubicBezTo>
                  <a:cubicBezTo>
                    <a:pt x="1295" y="9685"/>
                    <a:pt x="1815" y="9782"/>
                    <a:pt x="2311" y="9842"/>
                  </a:cubicBezTo>
                  <a:cubicBezTo>
                    <a:pt x="3145" y="9963"/>
                    <a:pt x="3992" y="10036"/>
                    <a:pt x="4827" y="10096"/>
                  </a:cubicBezTo>
                  <a:cubicBezTo>
                    <a:pt x="5008" y="11137"/>
                    <a:pt x="5238" y="12177"/>
                    <a:pt x="5504" y="13205"/>
                  </a:cubicBezTo>
                  <a:cubicBezTo>
                    <a:pt x="5601" y="13580"/>
                    <a:pt x="5734" y="13967"/>
                    <a:pt x="6036" y="14185"/>
                  </a:cubicBezTo>
                  <a:cubicBezTo>
                    <a:pt x="6291" y="14354"/>
                    <a:pt x="6605" y="14391"/>
                    <a:pt x="6895" y="14391"/>
                  </a:cubicBezTo>
                  <a:cubicBezTo>
                    <a:pt x="6980" y="14394"/>
                    <a:pt x="7065" y="14396"/>
                    <a:pt x="7151" y="14396"/>
                  </a:cubicBezTo>
                  <a:cubicBezTo>
                    <a:pt x="8013" y="14396"/>
                    <a:pt x="8927" y="14214"/>
                    <a:pt x="9411" y="13532"/>
                  </a:cubicBezTo>
                  <a:cubicBezTo>
                    <a:pt x="9714" y="13121"/>
                    <a:pt x="9799" y="12612"/>
                    <a:pt x="9871" y="12104"/>
                  </a:cubicBezTo>
                  <a:cubicBezTo>
                    <a:pt x="9968" y="11415"/>
                    <a:pt x="10028" y="10713"/>
                    <a:pt x="10089" y="10012"/>
                  </a:cubicBezTo>
                  <a:cubicBezTo>
                    <a:pt x="10585" y="9975"/>
                    <a:pt x="11081" y="9915"/>
                    <a:pt x="11577" y="9854"/>
                  </a:cubicBezTo>
                  <a:cubicBezTo>
                    <a:pt x="12363" y="9746"/>
                    <a:pt x="13149" y="9600"/>
                    <a:pt x="13863" y="9262"/>
                  </a:cubicBezTo>
                  <a:cubicBezTo>
                    <a:pt x="14032" y="9177"/>
                    <a:pt x="14202" y="9080"/>
                    <a:pt x="14299" y="8911"/>
                  </a:cubicBezTo>
                  <a:cubicBezTo>
                    <a:pt x="14407" y="8741"/>
                    <a:pt x="14407" y="8536"/>
                    <a:pt x="14407" y="8330"/>
                  </a:cubicBezTo>
                  <a:cubicBezTo>
                    <a:pt x="14420" y="7387"/>
                    <a:pt x="14528" y="5379"/>
                    <a:pt x="13742" y="4677"/>
                  </a:cubicBezTo>
                  <a:cubicBezTo>
                    <a:pt x="13336" y="4316"/>
                    <a:pt x="12587" y="4230"/>
                    <a:pt x="11835" y="4230"/>
                  </a:cubicBezTo>
                  <a:cubicBezTo>
                    <a:pt x="11175" y="4230"/>
                    <a:pt x="10512" y="4296"/>
                    <a:pt x="10077" y="4302"/>
                  </a:cubicBezTo>
                  <a:lnTo>
                    <a:pt x="10041" y="4302"/>
                  </a:lnTo>
                  <a:cubicBezTo>
                    <a:pt x="9992" y="3818"/>
                    <a:pt x="9944" y="3322"/>
                    <a:pt x="9871" y="2838"/>
                  </a:cubicBezTo>
                  <a:cubicBezTo>
                    <a:pt x="9762" y="2052"/>
                    <a:pt x="9629" y="1266"/>
                    <a:pt x="9278" y="552"/>
                  </a:cubicBezTo>
                  <a:cubicBezTo>
                    <a:pt x="9194" y="383"/>
                    <a:pt x="9097" y="213"/>
                    <a:pt x="8940" y="116"/>
                  </a:cubicBezTo>
                  <a:cubicBezTo>
                    <a:pt x="8770" y="20"/>
                    <a:pt x="8553" y="8"/>
                    <a:pt x="8359" y="8"/>
                  </a:cubicBezTo>
                  <a:cubicBezTo>
                    <a:pt x="8137" y="8"/>
                    <a:pt x="7855" y="1"/>
                    <a:pt x="75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8"/>
            <p:cNvSpPr/>
            <p:nvPr/>
          </p:nvSpPr>
          <p:spPr>
            <a:xfrm rot="-1016102">
              <a:off x="856570" y="-921741"/>
              <a:ext cx="538384" cy="695557"/>
            </a:xfrm>
            <a:custGeom>
              <a:avLst/>
              <a:gdLst/>
              <a:ahLst/>
              <a:cxnLst/>
              <a:rect l="l" t="t" r="r" b="b"/>
              <a:pathLst>
                <a:path w="19984" h="25818" extrusionOk="0">
                  <a:moveTo>
                    <a:pt x="6553" y="0"/>
                  </a:moveTo>
                  <a:cubicBezTo>
                    <a:pt x="6270" y="0"/>
                    <a:pt x="5991" y="22"/>
                    <a:pt x="5734" y="114"/>
                  </a:cubicBezTo>
                  <a:cubicBezTo>
                    <a:pt x="4403" y="598"/>
                    <a:pt x="4319" y="2207"/>
                    <a:pt x="4040" y="3356"/>
                  </a:cubicBezTo>
                  <a:cubicBezTo>
                    <a:pt x="3617" y="5134"/>
                    <a:pt x="3012" y="6888"/>
                    <a:pt x="2504" y="8642"/>
                  </a:cubicBezTo>
                  <a:cubicBezTo>
                    <a:pt x="1452" y="12247"/>
                    <a:pt x="387" y="15900"/>
                    <a:pt x="85" y="19650"/>
                  </a:cubicBezTo>
                  <a:cubicBezTo>
                    <a:pt x="0" y="20691"/>
                    <a:pt x="0" y="21828"/>
                    <a:pt x="605" y="22687"/>
                  </a:cubicBezTo>
                  <a:cubicBezTo>
                    <a:pt x="1270" y="23642"/>
                    <a:pt x="2504" y="23993"/>
                    <a:pt x="3641" y="24259"/>
                  </a:cubicBezTo>
                  <a:cubicBezTo>
                    <a:pt x="5540" y="24707"/>
                    <a:pt x="7440" y="25118"/>
                    <a:pt x="9351" y="25469"/>
                  </a:cubicBezTo>
                  <a:cubicBezTo>
                    <a:pt x="10104" y="25608"/>
                    <a:pt x="11175" y="25817"/>
                    <a:pt x="12142" y="25817"/>
                  </a:cubicBezTo>
                  <a:cubicBezTo>
                    <a:pt x="12775" y="25817"/>
                    <a:pt x="13364" y="25727"/>
                    <a:pt x="13790" y="25469"/>
                  </a:cubicBezTo>
                  <a:cubicBezTo>
                    <a:pt x="14613" y="24961"/>
                    <a:pt x="15085" y="24078"/>
                    <a:pt x="15484" y="23219"/>
                  </a:cubicBezTo>
                  <a:cubicBezTo>
                    <a:pt x="17698" y="18525"/>
                    <a:pt x="18206" y="13203"/>
                    <a:pt x="19440" y="8171"/>
                  </a:cubicBezTo>
                  <a:cubicBezTo>
                    <a:pt x="19718" y="7033"/>
                    <a:pt x="19984" y="5800"/>
                    <a:pt x="19500" y="4747"/>
                  </a:cubicBezTo>
                  <a:cubicBezTo>
                    <a:pt x="19065" y="3779"/>
                    <a:pt x="18109" y="3187"/>
                    <a:pt x="17165" y="2703"/>
                  </a:cubicBezTo>
                  <a:cubicBezTo>
                    <a:pt x="13972" y="1058"/>
                    <a:pt x="10415" y="126"/>
                    <a:pt x="6823" y="5"/>
                  </a:cubicBezTo>
                  <a:cubicBezTo>
                    <a:pt x="6733" y="2"/>
                    <a:pt x="6642" y="0"/>
                    <a:pt x="6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8"/>
            <p:cNvSpPr/>
            <p:nvPr/>
          </p:nvSpPr>
          <p:spPr>
            <a:xfrm rot="-1016102">
              <a:off x="950120" y="-867051"/>
              <a:ext cx="331156" cy="200035"/>
            </a:xfrm>
            <a:custGeom>
              <a:avLst/>
              <a:gdLst/>
              <a:ahLst/>
              <a:cxnLst/>
              <a:rect l="l" t="t" r="r" b="b"/>
              <a:pathLst>
                <a:path w="12292" h="7425" extrusionOk="0">
                  <a:moveTo>
                    <a:pt x="1972" y="1"/>
                  </a:moveTo>
                  <a:cubicBezTo>
                    <a:pt x="1470" y="1"/>
                    <a:pt x="1015" y="167"/>
                    <a:pt x="666" y="713"/>
                  </a:cubicBezTo>
                  <a:cubicBezTo>
                    <a:pt x="170" y="1475"/>
                    <a:pt x="182" y="2564"/>
                    <a:pt x="61" y="3435"/>
                  </a:cubicBezTo>
                  <a:cubicBezTo>
                    <a:pt x="25" y="3761"/>
                    <a:pt x="1" y="4100"/>
                    <a:pt x="158" y="4390"/>
                  </a:cubicBezTo>
                  <a:cubicBezTo>
                    <a:pt x="376" y="4789"/>
                    <a:pt x="860" y="4935"/>
                    <a:pt x="1307" y="5043"/>
                  </a:cubicBezTo>
                  <a:cubicBezTo>
                    <a:pt x="4440" y="5818"/>
                    <a:pt x="7573" y="6592"/>
                    <a:pt x="10694" y="7366"/>
                  </a:cubicBezTo>
                  <a:cubicBezTo>
                    <a:pt x="10813" y="7397"/>
                    <a:pt x="10940" y="7425"/>
                    <a:pt x="11061" y="7425"/>
                  </a:cubicBezTo>
                  <a:cubicBezTo>
                    <a:pt x="11176" y="7425"/>
                    <a:pt x="11284" y="7400"/>
                    <a:pt x="11372" y="7330"/>
                  </a:cubicBezTo>
                  <a:cubicBezTo>
                    <a:pt x="11505" y="7221"/>
                    <a:pt x="11553" y="7039"/>
                    <a:pt x="11602" y="6870"/>
                  </a:cubicBezTo>
                  <a:cubicBezTo>
                    <a:pt x="11819" y="5914"/>
                    <a:pt x="12037" y="4959"/>
                    <a:pt x="12243" y="3991"/>
                  </a:cubicBezTo>
                  <a:cubicBezTo>
                    <a:pt x="12267" y="3870"/>
                    <a:pt x="12291" y="3737"/>
                    <a:pt x="12243" y="3628"/>
                  </a:cubicBezTo>
                  <a:cubicBezTo>
                    <a:pt x="12182" y="3495"/>
                    <a:pt x="12049" y="3435"/>
                    <a:pt x="11916" y="3374"/>
                  </a:cubicBezTo>
                  <a:cubicBezTo>
                    <a:pt x="9218" y="2140"/>
                    <a:pt x="6352" y="930"/>
                    <a:pt x="3412" y="253"/>
                  </a:cubicBezTo>
                  <a:cubicBezTo>
                    <a:pt x="2923" y="138"/>
                    <a:pt x="2428" y="1"/>
                    <a:pt x="19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8"/>
            <p:cNvSpPr/>
            <p:nvPr/>
          </p:nvSpPr>
          <p:spPr>
            <a:xfrm rot="-1016102">
              <a:off x="948247" y="-652202"/>
              <a:ext cx="76943" cy="71124"/>
            </a:xfrm>
            <a:custGeom>
              <a:avLst/>
              <a:gdLst/>
              <a:ahLst/>
              <a:cxnLst/>
              <a:rect l="l" t="t" r="r" b="b"/>
              <a:pathLst>
                <a:path w="2856" h="2640" extrusionOk="0">
                  <a:moveTo>
                    <a:pt x="1319" y="1"/>
                  </a:moveTo>
                  <a:cubicBezTo>
                    <a:pt x="1180" y="1"/>
                    <a:pt x="1051" y="20"/>
                    <a:pt x="944" y="60"/>
                  </a:cubicBezTo>
                  <a:cubicBezTo>
                    <a:pt x="424" y="242"/>
                    <a:pt x="1" y="1185"/>
                    <a:pt x="85" y="1838"/>
                  </a:cubicBezTo>
                  <a:cubicBezTo>
                    <a:pt x="163" y="2376"/>
                    <a:pt x="918" y="2640"/>
                    <a:pt x="1566" y="2640"/>
                  </a:cubicBezTo>
                  <a:cubicBezTo>
                    <a:pt x="1823" y="2640"/>
                    <a:pt x="2064" y="2598"/>
                    <a:pt x="2239" y="2516"/>
                  </a:cubicBezTo>
                  <a:cubicBezTo>
                    <a:pt x="2783" y="2274"/>
                    <a:pt x="2856" y="1258"/>
                    <a:pt x="2735" y="774"/>
                  </a:cubicBezTo>
                  <a:cubicBezTo>
                    <a:pt x="2628" y="317"/>
                    <a:pt x="1888" y="1"/>
                    <a:pt x="1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8"/>
            <p:cNvSpPr/>
            <p:nvPr/>
          </p:nvSpPr>
          <p:spPr>
            <a:xfrm rot="-1016102">
              <a:off x="1038407" y="-655971"/>
              <a:ext cx="76943" cy="71151"/>
            </a:xfrm>
            <a:custGeom>
              <a:avLst/>
              <a:gdLst/>
              <a:ahLst/>
              <a:cxnLst/>
              <a:rect l="l" t="t" r="r" b="b"/>
              <a:pathLst>
                <a:path w="2856" h="2641" extrusionOk="0">
                  <a:moveTo>
                    <a:pt x="1303" y="0"/>
                  </a:moveTo>
                  <a:cubicBezTo>
                    <a:pt x="1170" y="0"/>
                    <a:pt x="1047" y="17"/>
                    <a:pt x="944" y="54"/>
                  </a:cubicBezTo>
                  <a:cubicBezTo>
                    <a:pt x="424" y="247"/>
                    <a:pt x="1" y="1179"/>
                    <a:pt x="85" y="1844"/>
                  </a:cubicBezTo>
                  <a:cubicBezTo>
                    <a:pt x="164" y="2382"/>
                    <a:pt x="920" y="2640"/>
                    <a:pt x="1574" y="2640"/>
                  </a:cubicBezTo>
                  <a:cubicBezTo>
                    <a:pt x="1832" y="2640"/>
                    <a:pt x="2073" y="2600"/>
                    <a:pt x="2251" y="2522"/>
                  </a:cubicBezTo>
                  <a:cubicBezTo>
                    <a:pt x="2783" y="2280"/>
                    <a:pt x="2856" y="1264"/>
                    <a:pt x="2735" y="768"/>
                  </a:cubicBezTo>
                  <a:cubicBezTo>
                    <a:pt x="2627" y="316"/>
                    <a:pt x="1874" y="0"/>
                    <a:pt x="1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8"/>
            <p:cNvSpPr/>
            <p:nvPr/>
          </p:nvSpPr>
          <p:spPr>
            <a:xfrm rot="-1016102">
              <a:off x="1128560" y="-659739"/>
              <a:ext cx="76943" cy="71124"/>
            </a:xfrm>
            <a:custGeom>
              <a:avLst/>
              <a:gdLst/>
              <a:ahLst/>
              <a:cxnLst/>
              <a:rect l="l" t="t" r="r" b="b"/>
              <a:pathLst>
                <a:path w="2856" h="2640" extrusionOk="0">
                  <a:moveTo>
                    <a:pt x="1319" y="0"/>
                  </a:moveTo>
                  <a:cubicBezTo>
                    <a:pt x="1180" y="0"/>
                    <a:pt x="1051" y="19"/>
                    <a:pt x="944" y="60"/>
                  </a:cubicBezTo>
                  <a:cubicBezTo>
                    <a:pt x="424" y="241"/>
                    <a:pt x="1" y="1185"/>
                    <a:pt x="85" y="1838"/>
                  </a:cubicBezTo>
                  <a:cubicBezTo>
                    <a:pt x="163" y="2375"/>
                    <a:pt x="918" y="2639"/>
                    <a:pt x="1571" y="2639"/>
                  </a:cubicBezTo>
                  <a:cubicBezTo>
                    <a:pt x="1829" y="2639"/>
                    <a:pt x="2072" y="2598"/>
                    <a:pt x="2251" y="2515"/>
                  </a:cubicBezTo>
                  <a:cubicBezTo>
                    <a:pt x="2783" y="2273"/>
                    <a:pt x="2856" y="1257"/>
                    <a:pt x="2747" y="773"/>
                  </a:cubicBezTo>
                  <a:cubicBezTo>
                    <a:pt x="2630" y="317"/>
                    <a:pt x="1889" y="0"/>
                    <a:pt x="13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8"/>
            <p:cNvSpPr/>
            <p:nvPr/>
          </p:nvSpPr>
          <p:spPr>
            <a:xfrm rot="-1016328">
              <a:off x="1225199" y="-659978"/>
              <a:ext cx="63567" cy="58380"/>
            </a:xfrm>
            <a:custGeom>
              <a:avLst/>
              <a:gdLst/>
              <a:ahLst/>
              <a:cxnLst/>
              <a:rect l="l" t="t" r="r" b="b"/>
              <a:pathLst>
                <a:path w="2868" h="2634" extrusionOk="0">
                  <a:moveTo>
                    <a:pt x="1320" y="0"/>
                  </a:moveTo>
                  <a:cubicBezTo>
                    <a:pt x="1180" y="0"/>
                    <a:pt x="1051" y="19"/>
                    <a:pt x="944" y="60"/>
                  </a:cubicBezTo>
                  <a:cubicBezTo>
                    <a:pt x="436" y="241"/>
                    <a:pt x="0" y="1185"/>
                    <a:pt x="85" y="1838"/>
                  </a:cubicBezTo>
                  <a:cubicBezTo>
                    <a:pt x="163" y="2376"/>
                    <a:pt x="920" y="2634"/>
                    <a:pt x="1574" y="2634"/>
                  </a:cubicBezTo>
                  <a:cubicBezTo>
                    <a:pt x="1831" y="2634"/>
                    <a:pt x="2072" y="2594"/>
                    <a:pt x="2250" y="2515"/>
                  </a:cubicBezTo>
                  <a:cubicBezTo>
                    <a:pt x="2782" y="2273"/>
                    <a:pt x="2867" y="1257"/>
                    <a:pt x="2746" y="761"/>
                  </a:cubicBezTo>
                  <a:cubicBezTo>
                    <a:pt x="2630" y="315"/>
                    <a:pt x="1889" y="0"/>
                    <a:pt x="1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8"/>
            <p:cNvSpPr/>
            <p:nvPr/>
          </p:nvSpPr>
          <p:spPr>
            <a:xfrm rot="-1016102">
              <a:off x="949032" y="-554493"/>
              <a:ext cx="76943" cy="71016"/>
            </a:xfrm>
            <a:custGeom>
              <a:avLst/>
              <a:gdLst/>
              <a:ahLst/>
              <a:cxnLst/>
              <a:rect l="l" t="t" r="r" b="b"/>
              <a:pathLst>
                <a:path w="2856" h="2636" extrusionOk="0">
                  <a:moveTo>
                    <a:pt x="1303" y="0"/>
                  </a:moveTo>
                  <a:cubicBezTo>
                    <a:pt x="1170" y="0"/>
                    <a:pt x="1047" y="17"/>
                    <a:pt x="944" y="54"/>
                  </a:cubicBezTo>
                  <a:cubicBezTo>
                    <a:pt x="424" y="235"/>
                    <a:pt x="1" y="1179"/>
                    <a:pt x="85" y="1832"/>
                  </a:cubicBezTo>
                  <a:cubicBezTo>
                    <a:pt x="163" y="2375"/>
                    <a:pt x="909" y="2636"/>
                    <a:pt x="1560" y="2636"/>
                  </a:cubicBezTo>
                  <a:cubicBezTo>
                    <a:pt x="1823" y="2636"/>
                    <a:pt x="2070" y="2593"/>
                    <a:pt x="2251" y="2510"/>
                  </a:cubicBezTo>
                  <a:cubicBezTo>
                    <a:pt x="2783" y="2268"/>
                    <a:pt x="2855" y="1264"/>
                    <a:pt x="2734" y="768"/>
                  </a:cubicBezTo>
                  <a:cubicBezTo>
                    <a:pt x="2627" y="316"/>
                    <a:pt x="1874" y="0"/>
                    <a:pt x="1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8"/>
            <p:cNvSpPr/>
            <p:nvPr/>
          </p:nvSpPr>
          <p:spPr>
            <a:xfrm rot="-1016102">
              <a:off x="1039180" y="-558260"/>
              <a:ext cx="76943" cy="70962"/>
            </a:xfrm>
            <a:custGeom>
              <a:avLst/>
              <a:gdLst/>
              <a:ahLst/>
              <a:cxnLst/>
              <a:rect l="l" t="t" r="r" b="b"/>
              <a:pathLst>
                <a:path w="2856" h="2634" extrusionOk="0">
                  <a:moveTo>
                    <a:pt x="1320" y="0"/>
                  </a:moveTo>
                  <a:cubicBezTo>
                    <a:pt x="1181" y="0"/>
                    <a:pt x="1051" y="19"/>
                    <a:pt x="944" y="60"/>
                  </a:cubicBezTo>
                  <a:cubicBezTo>
                    <a:pt x="424" y="241"/>
                    <a:pt x="1" y="1173"/>
                    <a:pt x="85" y="1838"/>
                  </a:cubicBezTo>
                  <a:cubicBezTo>
                    <a:pt x="163" y="2376"/>
                    <a:pt x="920" y="2634"/>
                    <a:pt x="1574" y="2634"/>
                  </a:cubicBezTo>
                  <a:cubicBezTo>
                    <a:pt x="1831" y="2634"/>
                    <a:pt x="2073" y="2594"/>
                    <a:pt x="2251" y="2515"/>
                  </a:cubicBezTo>
                  <a:cubicBezTo>
                    <a:pt x="2783" y="2273"/>
                    <a:pt x="2855" y="1257"/>
                    <a:pt x="2746" y="761"/>
                  </a:cubicBezTo>
                  <a:cubicBezTo>
                    <a:pt x="2630" y="315"/>
                    <a:pt x="1889" y="0"/>
                    <a:pt x="1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8"/>
            <p:cNvSpPr/>
            <p:nvPr/>
          </p:nvSpPr>
          <p:spPr>
            <a:xfrm rot="-1016102">
              <a:off x="1129349" y="-562105"/>
              <a:ext cx="77266" cy="71151"/>
            </a:xfrm>
            <a:custGeom>
              <a:avLst/>
              <a:gdLst/>
              <a:ahLst/>
              <a:cxnLst/>
              <a:rect l="l" t="t" r="r" b="b"/>
              <a:pathLst>
                <a:path w="2868" h="2641" extrusionOk="0">
                  <a:moveTo>
                    <a:pt x="1303" y="1"/>
                  </a:moveTo>
                  <a:cubicBezTo>
                    <a:pt x="1170" y="1"/>
                    <a:pt x="1047" y="18"/>
                    <a:pt x="944" y="54"/>
                  </a:cubicBezTo>
                  <a:cubicBezTo>
                    <a:pt x="436" y="236"/>
                    <a:pt x="0" y="1179"/>
                    <a:pt x="85" y="1833"/>
                  </a:cubicBezTo>
                  <a:cubicBezTo>
                    <a:pt x="163" y="2380"/>
                    <a:pt x="922" y="2640"/>
                    <a:pt x="1577" y="2640"/>
                  </a:cubicBezTo>
                  <a:cubicBezTo>
                    <a:pt x="1833" y="2640"/>
                    <a:pt x="2073" y="2601"/>
                    <a:pt x="2250" y="2522"/>
                  </a:cubicBezTo>
                  <a:cubicBezTo>
                    <a:pt x="2783" y="2268"/>
                    <a:pt x="2867" y="1264"/>
                    <a:pt x="2746" y="768"/>
                  </a:cubicBezTo>
                  <a:cubicBezTo>
                    <a:pt x="2629" y="317"/>
                    <a:pt x="1874" y="1"/>
                    <a:pt x="1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8"/>
            <p:cNvSpPr/>
            <p:nvPr/>
          </p:nvSpPr>
          <p:spPr>
            <a:xfrm rot="-1016102">
              <a:off x="1221366" y="-565260"/>
              <a:ext cx="77266" cy="71043"/>
            </a:xfrm>
            <a:custGeom>
              <a:avLst/>
              <a:gdLst/>
              <a:ahLst/>
              <a:cxnLst/>
              <a:rect l="l" t="t" r="r" b="b"/>
              <a:pathLst>
                <a:path w="2868" h="2637" extrusionOk="0">
                  <a:moveTo>
                    <a:pt x="1304" y="1"/>
                  </a:moveTo>
                  <a:cubicBezTo>
                    <a:pt x="1171" y="1"/>
                    <a:pt x="1047" y="18"/>
                    <a:pt x="944" y="54"/>
                  </a:cubicBezTo>
                  <a:cubicBezTo>
                    <a:pt x="436" y="236"/>
                    <a:pt x="1" y="1179"/>
                    <a:pt x="86" y="1833"/>
                  </a:cubicBezTo>
                  <a:cubicBezTo>
                    <a:pt x="163" y="2376"/>
                    <a:pt x="910" y="2636"/>
                    <a:pt x="1560" y="2636"/>
                  </a:cubicBezTo>
                  <a:cubicBezTo>
                    <a:pt x="1823" y="2636"/>
                    <a:pt x="2070" y="2594"/>
                    <a:pt x="2251" y="2510"/>
                  </a:cubicBezTo>
                  <a:cubicBezTo>
                    <a:pt x="2783" y="2268"/>
                    <a:pt x="2868" y="1264"/>
                    <a:pt x="2747" y="768"/>
                  </a:cubicBezTo>
                  <a:cubicBezTo>
                    <a:pt x="2639" y="317"/>
                    <a:pt x="1878" y="1"/>
                    <a:pt x="1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8"/>
            <p:cNvSpPr/>
            <p:nvPr/>
          </p:nvSpPr>
          <p:spPr>
            <a:xfrm rot="-1016102">
              <a:off x="949798" y="-456990"/>
              <a:ext cx="77266" cy="71151"/>
            </a:xfrm>
            <a:custGeom>
              <a:avLst/>
              <a:gdLst/>
              <a:ahLst/>
              <a:cxnLst/>
              <a:rect l="l" t="t" r="r" b="b"/>
              <a:pathLst>
                <a:path w="2868" h="2641" extrusionOk="0">
                  <a:moveTo>
                    <a:pt x="1303" y="0"/>
                  </a:moveTo>
                  <a:cubicBezTo>
                    <a:pt x="1170" y="0"/>
                    <a:pt x="1047" y="17"/>
                    <a:pt x="944" y="54"/>
                  </a:cubicBezTo>
                  <a:cubicBezTo>
                    <a:pt x="424" y="247"/>
                    <a:pt x="0" y="1179"/>
                    <a:pt x="85" y="1844"/>
                  </a:cubicBezTo>
                  <a:cubicBezTo>
                    <a:pt x="163" y="2382"/>
                    <a:pt x="920" y="2640"/>
                    <a:pt x="1574" y="2640"/>
                  </a:cubicBezTo>
                  <a:cubicBezTo>
                    <a:pt x="1831" y="2640"/>
                    <a:pt x="2073" y="2600"/>
                    <a:pt x="2250" y="2521"/>
                  </a:cubicBezTo>
                  <a:cubicBezTo>
                    <a:pt x="2783" y="2280"/>
                    <a:pt x="2867" y="1263"/>
                    <a:pt x="2746" y="767"/>
                  </a:cubicBezTo>
                  <a:cubicBezTo>
                    <a:pt x="2629" y="316"/>
                    <a:pt x="1874" y="0"/>
                    <a:pt x="1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8"/>
            <p:cNvSpPr/>
            <p:nvPr/>
          </p:nvSpPr>
          <p:spPr>
            <a:xfrm rot="-1016102">
              <a:off x="1039958" y="-460759"/>
              <a:ext cx="77266" cy="71178"/>
            </a:xfrm>
            <a:custGeom>
              <a:avLst/>
              <a:gdLst/>
              <a:ahLst/>
              <a:cxnLst/>
              <a:rect l="l" t="t" r="r" b="b"/>
              <a:pathLst>
                <a:path w="2868" h="2642" extrusionOk="0">
                  <a:moveTo>
                    <a:pt x="1319" y="0"/>
                  </a:moveTo>
                  <a:cubicBezTo>
                    <a:pt x="1180" y="0"/>
                    <a:pt x="1051" y="19"/>
                    <a:pt x="944" y="60"/>
                  </a:cubicBezTo>
                  <a:cubicBezTo>
                    <a:pt x="436" y="241"/>
                    <a:pt x="0" y="1185"/>
                    <a:pt x="85" y="1838"/>
                  </a:cubicBezTo>
                  <a:cubicBezTo>
                    <a:pt x="163" y="2381"/>
                    <a:pt x="909" y="2641"/>
                    <a:pt x="1560" y="2641"/>
                  </a:cubicBezTo>
                  <a:cubicBezTo>
                    <a:pt x="1822" y="2641"/>
                    <a:pt x="2069" y="2599"/>
                    <a:pt x="2250" y="2515"/>
                  </a:cubicBezTo>
                  <a:cubicBezTo>
                    <a:pt x="2783" y="2273"/>
                    <a:pt x="2867" y="1269"/>
                    <a:pt x="2746" y="773"/>
                  </a:cubicBezTo>
                  <a:cubicBezTo>
                    <a:pt x="2630" y="316"/>
                    <a:pt x="1888" y="0"/>
                    <a:pt x="13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8"/>
            <p:cNvSpPr/>
            <p:nvPr/>
          </p:nvSpPr>
          <p:spPr>
            <a:xfrm rot="-1016102">
              <a:off x="1130103" y="-464553"/>
              <a:ext cx="77266" cy="71151"/>
            </a:xfrm>
            <a:custGeom>
              <a:avLst/>
              <a:gdLst/>
              <a:ahLst/>
              <a:cxnLst/>
              <a:rect l="l" t="t" r="r" b="b"/>
              <a:pathLst>
                <a:path w="2868" h="2641" extrusionOk="0">
                  <a:moveTo>
                    <a:pt x="1304" y="1"/>
                  </a:moveTo>
                  <a:cubicBezTo>
                    <a:pt x="1170" y="1"/>
                    <a:pt x="1047" y="18"/>
                    <a:pt x="944" y="54"/>
                  </a:cubicBezTo>
                  <a:cubicBezTo>
                    <a:pt x="436" y="248"/>
                    <a:pt x="0" y="1179"/>
                    <a:pt x="85" y="1845"/>
                  </a:cubicBezTo>
                  <a:cubicBezTo>
                    <a:pt x="163" y="2383"/>
                    <a:pt x="920" y="2641"/>
                    <a:pt x="1574" y="2641"/>
                  </a:cubicBezTo>
                  <a:cubicBezTo>
                    <a:pt x="1831" y="2641"/>
                    <a:pt x="2073" y="2601"/>
                    <a:pt x="2250" y="2522"/>
                  </a:cubicBezTo>
                  <a:cubicBezTo>
                    <a:pt x="2782" y="2280"/>
                    <a:pt x="2867" y="1264"/>
                    <a:pt x="2746" y="768"/>
                  </a:cubicBezTo>
                  <a:cubicBezTo>
                    <a:pt x="2638" y="317"/>
                    <a:pt x="1878" y="1"/>
                    <a:pt x="1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8"/>
            <p:cNvSpPr/>
            <p:nvPr/>
          </p:nvSpPr>
          <p:spPr>
            <a:xfrm rot="-1016102">
              <a:off x="1208771" y="-465719"/>
              <a:ext cx="103668" cy="156741"/>
            </a:xfrm>
            <a:custGeom>
              <a:avLst/>
              <a:gdLst/>
              <a:ahLst/>
              <a:cxnLst/>
              <a:rect l="l" t="t" r="r" b="b"/>
              <a:pathLst>
                <a:path w="3848" h="5818" extrusionOk="0">
                  <a:moveTo>
                    <a:pt x="2284" y="1"/>
                  </a:moveTo>
                  <a:cubicBezTo>
                    <a:pt x="2151" y="1"/>
                    <a:pt x="2027" y="18"/>
                    <a:pt x="1924" y="54"/>
                  </a:cubicBezTo>
                  <a:cubicBezTo>
                    <a:pt x="1416" y="248"/>
                    <a:pt x="1" y="4361"/>
                    <a:pt x="85" y="5014"/>
                  </a:cubicBezTo>
                  <a:cubicBezTo>
                    <a:pt x="163" y="5557"/>
                    <a:pt x="910" y="5817"/>
                    <a:pt x="1560" y="5817"/>
                  </a:cubicBezTo>
                  <a:cubicBezTo>
                    <a:pt x="1823" y="5817"/>
                    <a:pt x="2070" y="5775"/>
                    <a:pt x="2251" y="5691"/>
                  </a:cubicBezTo>
                  <a:cubicBezTo>
                    <a:pt x="2783" y="5449"/>
                    <a:pt x="3848" y="1264"/>
                    <a:pt x="3727" y="768"/>
                  </a:cubicBezTo>
                  <a:cubicBezTo>
                    <a:pt x="3619" y="317"/>
                    <a:pt x="2858" y="1"/>
                    <a:pt x="2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8"/>
            <p:cNvSpPr/>
            <p:nvPr/>
          </p:nvSpPr>
          <p:spPr>
            <a:xfrm rot="-1016102">
              <a:off x="950571" y="-359279"/>
              <a:ext cx="77266" cy="70962"/>
            </a:xfrm>
            <a:custGeom>
              <a:avLst/>
              <a:gdLst/>
              <a:ahLst/>
              <a:cxnLst/>
              <a:rect l="l" t="t" r="r" b="b"/>
              <a:pathLst>
                <a:path w="2868" h="2634" extrusionOk="0">
                  <a:moveTo>
                    <a:pt x="1320" y="0"/>
                  </a:moveTo>
                  <a:cubicBezTo>
                    <a:pt x="1180" y="0"/>
                    <a:pt x="1051" y="19"/>
                    <a:pt x="944" y="60"/>
                  </a:cubicBezTo>
                  <a:cubicBezTo>
                    <a:pt x="436" y="241"/>
                    <a:pt x="0" y="1173"/>
                    <a:pt x="85" y="1838"/>
                  </a:cubicBezTo>
                  <a:cubicBezTo>
                    <a:pt x="163" y="2376"/>
                    <a:pt x="920" y="2634"/>
                    <a:pt x="1574" y="2634"/>
                  </a:cubicBezTo>
                  <a:cubicBezTo>
                    <a:pt x="1831" y="2634"/>
                    <a:pt x="2072" y="2594"/>
                    <a:pt x="2250" y="2515"/>
                  </a:cubicBezTo>
                  <a:cubicBezTo>
                    <a:pt x="2782" y="2273"/>
                    <a:pt x="2867" y="1257"/>
                    <a:pt x="2746" y="761"/>
                  </a:cubicBezTo>
                  <a:cubicBezTo>
                    <a:pt x="2630" y="314"/>
                    <a:pt x="1889" y="0"/>
                    <a:pt x="1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8"/>
            <p:cNvSpPr/>
            <p:nvPr/>
          </p:nvSpPr>
          <p:spPr>
            <a:xfrm rot="-1016102">
              <a:off x="1040747" y="-363073"/>
              <a:ext cx="77239" cy="71151"/>
            </a:xfrm>
            <a:custGeom>
              <a:avLst/>
              <a:gdLst/>
              <a:ahLst/>
              <a:cxnLst/>
              <a:rect l="l" t="t" r="r" b="b"/>
              <a:pathLst>
                <a:path w="2867" h="2641" extrusionOk="0">
                  <a:moveTo>
                    <a:pt x="1304" y="1"/>
                  </a:moveTo>
                  <a:cubicBezTo>
                    <a:pt x="1170" y="1"/>
                    <a:pt x="1046" y="18"/>
                    <a:pt x="944" y="54"/>
                  </a:cubicBezTo>
                  <a:cubicBezTo>
                    <a:pt x="436" y="248"/>
                    <a:pt x="0" y="1179"/>
                    <a:pt x="85" y="1833"/>
                  </a:cubicBezTo>
                  <a:cubicBezTo>
                    <a:pt x="163" y="2380"/>
                    <a:pt x="922" y="2640"/>
                    <a:pt x="1576" y="2640"/>
                  </a:cubicBezTo>
                  <a:cubicBezTo>
                    <a:pt x="1833" y="2640"/>
                    <a:pt x="2073" y="2600"/>
                    <a:pt x="2250" y="2522"/>
                  </a:cubicBezTo>
                  <a:cubicBezTo>
                    <a:pt x="2782" y="2280"/>
                    <a:pt x="2867" y="1264"/>
                    <a:pt x="2746" y="768"/>
                  </a:cubicBezTo>
                  <a:cubicBezTo>
                    <a:pt x="2638" y="317"/>
                    <a:pt x="1878" y="1"/>
                    <a:pt x="1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8"/>
            <p:cNvSpPr/>
            <p:nvPr/>
          </p:nvSpPr>
          <p:spPr>
            <a:xfrm rot="-1016102">
              <a:off x="1130900" y="-366841"/>
              <a:ext cx="77239" cy="71124"/>
            </a:xfrm>
            <a:custGeom>
              <a:avLst/>
              <a:gdLst/>
              <a:ahLst/>
              <a:cxnLst/>
              <a:rect l="l" t="t" r="r" b="b"/>
              <a:pathLst>
                <a:path w="2867" h="2640" extrusionOk="0">
                  <a:moveTo>
                    <a:pt x="1320" y="1"/>
                  </a:moveTo>
                  <a:cubicBezTo>
                    <a:pt x="1180" y="1"/>
                    <a:pt x="1051" y="20"/>
                    <a:pt x="944" y="60"/>
                  </a:cubicBezTo>
                  <a:cubicBezTo>
                    <a:pt x="435" y="242"/>
                    <a:pt x="0" y="1185"/>
                    <a:pt x="97" y="1838"/>
                  </a:cubicBezTo>
                  <a:cubicBezTo>
                    <a:pt x="166" y="2375"/>
                    <a:pt x="918" y="2640"/>
                    <a:pt x="1570" y="2640"/>
                  </a:cubicBezTo>
                  <a:cubicBezTo>
                    <a:pt x="1829" y="2640"/>
                    <a:pt x="2071" y="2598"/>
                    <a:pt x="2250" y="2516"/>
                  </a:cubicBezTo>
                  <a:cubicBezTo>
                    <a:pt x="2782" y="2274"/>
                    <a:pt x="2867" y="1258"/>
                    <a:pt x="2746" y="774"/>
                  </a:cubicBezTo>
                  <a:cubicBezTo>
                    <a:pt x="2639" y="317"/>
                    <a:pt x="1892" y="1"/>
                    <a:pt x="1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307354" y="-1103382"/>
              <a:ext cx="284725" cy="252800"/>
            </a:xfrm>
            <a:custGeom>
              <a:avLst/>
              <a:gdLst/>
              <a:ahLst/>
              <a:cxnLst/>
              <a:rect l="l" t="t" r="r" b="b"/>
              <a:pathLst>
                <a:path w="11389" h="10112" extrusionOk="0">
                  <a:moveTo>
                    <a:pt x="9068" y="0"/>
                  </a:moveTo>
                  <a:cubicBezTo>
                    <a:pt x="8980" y="0"/>
                    <a:pt x="8891" y="13"/>
                    <a:pt x="8800" y="40"/>
                  </a:cubicBezTo>
                  <a:cubicBezTo>
                    <a:pt x="7349" y="464"/>
                    <a:pt x="5958" y="1359"/>
                    <a:pt x="4615" y="2060"/>
                  </a:cubicBezTo>
                  <a:cubicBezTo>
                    <a:pt x="3175" y="2810"/>
                    <a:pt x="1663" y="3500"/>
                    <a:pt x="369" y="4480"/>
                  </a:cubicBezTo>
                  <a:cubicBezTo>
                    <a:pt x="0" y="4756"/>
                    <a:pt x="27" y="5526"/>
                    <a:pt x="562" y="5526"/>
                  </a:cubicBezTo>
                  <a:cubicBezTo>
                    <a:pt x="589" y="5526"/>
                    <a:pt x="618" y="5524"/>
                    <a:pt x="647" y="5520"/>
                  </a:cubicBezTo>
                  <a:cubicBezTo>
                    <a:pt x="1542" y="5423"/>
                    <a:pt x="2401" y="5193"/>
                    <a:pt x="3248" y="4903"/>
                  </a:cubicBezTo>
                  <a:cubicBezTo>
                    <a:pt x="3526" y="5653"/>
                    <a:pt x="3611" y="6391"/>
                    <a:pt x="3587" y="7201"/>
                  </a:cubicBezTo>
                  <a:cubicBezTo>
                    <a:pt x="3562" y="8000"/>
                    <a:pt x="3381" y="8750"/>
                    <a:pt x="3502" y="9536"/>
                  </a:cubicBezTo>
                  <a:cubicBezTo>
                    <a:pt x="3566" y="9935"/>
                    <a:pt x="3883" y="10111"/>
                    <a:pt x="4217" y="10111"/>
                  </a:cubicBezTo>
                  <a:cubicBezTo>
                    <a:pt x="4511" y="10111"/>
                    <a:pt x="4819" y="9974"/>
                    <a:pt x="4978" y="9730"/>
                  </a:cubicBezTo>
                  <a:cubicBezTo>
                    <a:pt x="5982" y="8242"/>
                    <a:pt x="5232" y="6028"/>
                    <a:pt x="4385" y="4492"/>
                  </a:cubicBezTo>
                  <a:cubicBezTo>
                    <a:pt x="4748" y="4359"/>
                    <a:pt x="5099" y="4214"/>
                    <a:pt x="5449" y="4056"/>
                  </a:cubicBezTo>
                  <a:cubicBezTo>
                    <a:pt x="5643" y="3984"/>
                    <a:pt x="5837" y="3899"/>
                    <a:pt x="6042" y="3814"/>
                  </a:cubicBezTo>
                  <a:lnTo>
                    <a:pt x="6042" y="3814"/>
                  </a:lnTo>
                  <a:cubicBezTo>
                    <a:pt x="5983" y="5832"/>
                    <a:pt x="7561" y="8098"/>
                    <a:pt x="9626" y="8098"/>
                  </a:cubicBezTo>
                  <a:cubicBezTo>
                    <a:pt x="9653" y="8098"/>
                    <a:pt x="9680" y="8097"/>
                    <a:pt x="9708" y="8097"/>
                  </a:cubicBezTo>
                  <a:cubicBezTo>
                    <a:pt x="10978" y="8072"/>
                    <a:pt x="11389" y="5980"/>
                    <a:pt x="10022" y="5786"/>
                  </a:cubicBezTo>
                  <a:cubicBezTo>
                    <a:pt x="8486" y="5580"/>
                    <a:pt x="7845" y="4552"/>
                    <a:pt x="7312" y="3270"/>
                  </a:cubicBezTo>
                  <a:cubicBezTo>
                    <a:pt x="8208" y="2859"/>
                    <a:pt x="9079" y="2399"/>
                    <a:pt x="9816" y="1794"/>
                  </a:cubicBezTo>
                  <a:cubicBezTo>
                    <a:pt x="10572" y="1170"/>
                    <a:pt x="9910" y="0"/>
                    <a:pt x="90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951027" y="-1139634"/>
              <a:ext cx="178175" cy="325525"/>
            </a:xfrm>
            <a:custGeom>
              <a:avLst/>
              <a:gdLst/>
              <a:ahLst/>
              <a:cxnLst/>
              <a:rect l="l" t="t" r="r" b="b"/>
              <a:pathLst>
                <a:path w="7127" h="13021" extrusionOk="0">
                  <a:moveTo>
                    <a:pt x="3721" y="0"/>
                  </a:moveTo>
                  <a:cubicBezTo>
                    <a:pt x="3118" y="0"/>
                    <a:pt x="2322" y="251"/>
                    <a:pt x="1646" y="618"/>
                  </a:cubicBezTo>
                  <a:cubicBezTo>
                    <a:pt x="679" y="1162"/>
                    <a:pt x="267" y="2904"/>
                    <a:pt x="86" y="4283"/>
                  </a:cubicBezTo>
                  <a:cubicBezTo>
                    <a:pt x="1" y="5007"/>
                    <a:pt x="571" y="5599"/>
                    <a:pt x="1262" y="5599"/>
                  </a:cubicBezTo>
                  <a:cubicBezTo>
                    <a:pt x="1356" y="5599"/>
                    <a:pt x="1452" y="5588"/>
                    <a:pt x="1549" y="5565"/>
                  </a:cubicBezTo>
                  <a:cubicBezTo>
                    <a:pt x="1718" y="5530"/>
                    <a:pt x="1860" y="5507"/>
                    <a:pt x="1967" y="5507"/>
                  </a:cubicBezTo>
                  <a:cubicBezTo>
                    <a:pt x="2006" y="5507"/>
                    <a:pt x="2040" y="5510"/>
                    <a:pt x="2070" y="5517"/>
                  </a:cubicBezTo>
                  <a:cubicBezTo>
                    <a:pt x="2493" y="5601"/>
                    <a:pt x="3328" y="13017"/>
                    <a:pt x="4259" y="13017"/>
                  </a:cubicBezTo>
                  <a:cubicBezTo>
                    <a:pt x="4445" y="13017"/>
                    <a:pt x="4652" y="13020"/>
                    <a:pt x="4864" y="13020"/>
                  </a:cubicBezTo>
                  <a:cubicBezTo>
                    <a:pt x="5715" y="13020"/>
                    <a:pt x="6669" y="12966"/>
                    <a:pt x="6872" y="12424"/>
                  </a:cubicBezTo>
                  <a:cubicBezTo>
                    <a:pt x="7126" y="11747"/>
                    <a:pt x="4937" y="618"/>
                    <a:pt x="4429" y="194"/>
                  </a:cubicBezTo>
                  <a:cubicBezTo>
                    <a:pt x="4262" y="60"/>
                    <a:pt x="4014" y="0"/>
                    <a:pt x="3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
            <p:cNvSpPr/>
            <p:nvPr/>
          </p:nvSpPr>
          <p:spPr>
            <a:xfrm>
              <a:off x="2171882" y="-1110926"/>
              <a:ext cx="259800" cy="366500"/>
            </a:xfrm>
            <a:custGeom>
              <a:avLst/>
              <a:gdLst/>
              <a:ahLst/>
              <a:cxnLst/>
              <a:rect l="l" t="t" r="r" b="b"/>
              <a:pathLst>
                <a:path w="10392" h="14660" extrusionOk="0">
                  <a:moveTo>
                    <a:pt x="4951" y="0"/>
                  </a:moveTo>
                  <a:cubicBezTo>
                    <a:pt x="4543" y="0"/>
                    <a:pt x="4094" y="68"/>
                    <a:pt x="3605" y="214"/>
                  </a:cubicBezTo>
                  <a:cubicBezTo>
                    <a:pt x="2166" y="649"/>
                    <a:pt x="375" y="1460"/>
                    <a:pt x="61" y="3129"/>
                  </a:cubicBezTo>
                  <a:cubicBezTo>
                    <a:pt x="0" y="3455"/>
                    <a:pt x="49" y="3855"/>
                    <a:pt x="182" y="4218"/>
                  </a:cubicBezTo>
                  <a:cubicBezTo>
                    <a:pt x="381" y="4721"/>
                    <a:pt x="754" y="5143"/>
                    <a:pt x="1283" y="5143"/>
                  </a:cubicBezTo>
                  <a:cubicBezTo>
                    <a:pt x="1364" y="5143"/>
                    <a:pt x="1449" y="5134"/>
                    <a:pt x="1536" y="5113"/>
                  </a:cubicBezTo>
                  <a:cubicBezTo>
                    <a:pt x="2371" y="4919"/>
                    <a:pt x="2589" y="3915"/>
                    <a:pt x="3291" y="3516"/>
                  </a:cubicBezTo>
                  <a:cubicBezTo>
                    <a:pt x="3471" y="3415"/>
                    <a:pt x="3682" y="3358"/>
                    <a:pt x="3888" y="3358"/>
                  </a:cubicBezTo>
                  <a:cubicBezTo>
                    <a:pt x="4123" y="3358"/>
                    <a:pt x="4351" y="3433"/>
                    <a:pt x="4512" y="3601"/>
                  </a:cubicBezTo>
                  <a:cubicBezTo>
                    <a:pt x="5710" y="4883"/>
                    <a:pt x="3436" y="7931"/>
                    <a:pt x="2952" y="9153"/>
                  </a:cubicBezTo>
                  <a:cubicBezTo>
                    <a:pt x="2516" y="10266"/>
                    <a:pt x="1440" y="12637"/>
                    <a:pt x="2649" y="13641"/>
                  </a:cubicBezTo>
                  <a:cubicBezTo>
                    <a:pt x="3476" y="14322"/>
                    <a:pt x="4679" y="14659"/>
                    <a:pt x="5847" y="14659"/>
                  </a:cubicBezTo>
                  <a:cubicBezTo>
                    <a:pt x="6526" y="14659"/>
                    <a:pt x="7193" y="14545"/>
                    <a:pt x="7766" y="14318"/>
                  </a:cubicBezTo>
                  <a:cubicBezTo>
                    <a:pt x="9182" y="13762"/>
                    <a:pt x="10391" y="11415"/>
                    <a:pt x="8988" y="10181"/>
                  </a:cubicBezTo>
                  <a:cubicBezTo>
                    <a:pt x="8853" y="10064"/>
                    <a:pt x="8620" y="10021"/>
                    <a:pt x="8336" y="10021"/>
                  </a:cubicBezTo>
                  <a:cubicBezTo>
                    <a:pt x="7599" y="10021"/>
                    <a:pt x="6516" y="10307"/>
                    <a:pt x="5880" y="10307"/>
                  </a:cubicBezTo>
                  <a:cubicBezTo>
                    <a:pt x="5603" y="10307"/>
                    <a:pt x="5412" y="10253"/>
                    <a:pt x="5371" y="10097"/>
                  </a:cubicBezTo>
                  <a:cubicBezTo>
                    <a:pt x="5214" y="9455"/>
                    <a:pt x="6823" y="8899"/>
                    <a:pt x="7791" y="5766"/>
                  </a:cubicBezTo>
                  <a:cubicBezTo>
                    <a:pt x="8622" y="3039"/>
                    <a:pt x="7695" y="0"/>
                    <a:pt x="49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8"/>
            <p:cNvSpPr/>
            <p:nvPr/>
          </p:nvSpPr>
          <p:spPr>
            <a:xfrm rot="1266397">
              <a:off x="2467271" y="-976742"/>
              <a:ext cx="253147" cy="349146"/>
            </a:xfrm>
            <a:custGeom>
              <a:avLst/>
              <a:gdLst/>
              <a:ahLst/>
              <a:cxnLst/>
              <a:rect l="l" t="t" r="r" b="b"/>
              <a:pathLst>
                <a:path w="10126" h="13966" extrusionOk="0">
                  <a:moveTo>
                    <a:pt x="4496" y="1"/>
                  </a:moveTo>
                  <a:cubicBezTo>
                    <a:pt x="3290" y="1"/>
                    <a:pt x="2135" y="561"/>
                    <a:pt x="1162" y="1336"/>
                  </a:cubicBezTo>
                  <a:cubicBezTo>
                    <a:pt x="605" y="1784"/>
                    <a:pt x="0" y="2558"/>
                    <a:pt x="206" y="3320"/>
                  </a:cubicBezTo>
                  <a:cubicBezTo>
                    <a:pt x="357" y="3925"/>
                    <a:pt x="980" y="4345"/>
                    <a:pt x="1597" y="4345"/>
                  </a:cubicBezTo>
                  <a:cubicBezTo>
                    <a:pt x="1770" y="4345"/>
                    <a:pt x="1943" y="4311"/>
                    <a:pt x="2105" y="4240"/>
                  </a:cubicBezTo>
                  <a:cubicBezTo>
                    <a:pt x="2296" y="4159"/>
                    <a:pt x="2496" y="4029"/>
                    <a:pt x="2690" y="4029"/>
                  </a:cubicBezTo>
                  <a:cubicBezTo>
                    <a:pt x="2729" y="4029"/>
                    <a:pt x="2768" y="4034"/>
                    <a:pt x="2807" y="4046"/>
                  </a:cubicBezTo>
                  <a:cubicBezTo>
                    <a:pt x="3254" y="4179"/>
                    <a:pt x="3085" y="4869"/>
                    <a:pt x="2758" y="5195"/>
                  </a:cubicBezTo>
                  <a:cubicBezTo>
                    <a:pt x="2420" y="5522"/>
                    <a:pt x="1972" y="5921"/>
                    <a:pt x="2129" y="6357"/>
                  </a:cubicBezTo>
                  <a:cubicBezTo>
                    <a:pt x="2347" y="6949"/>
                    <a:pt x="3230" y="6683"/>
                    <a:pt x="3835" y="6865"/>
                  </a:cubicBezTo>
                  <a:cubicBezTo>
                    <a:pt x="4633" y="7119"/>
                    <a:pt x="4803" y="8232"/>
                    <a:pt x="4428" y="8982"/>
                  </a:cubicBezTo>
                  <a:cubicBezTo>
                    <a:pt x="4053" y="9732"/>
                    <a:pt x="3339" y="10240"/>
                    <a:pt x="2795" y="10869"/>
                  </a:cubicBezTo>
                  <a:cubicBezTo>
                    <a:pt x="2250" y="11498"/>
                    <a:pt x="1863" y="12429"/>
                    <a:pt x="2274" y="13155"/>
                  </a:cubicBezTo>
                  <a:cubicBezTo>
                    <a:pt x="2601" y="13736"/>
                    <a:pt x="3339" y="13965"/>
                    <a:pt x="3992" y="13965"/>
                  </a:cubicBezTo>
                  <a:cubicBezTo>
                    <a:pt x="4960" y="13953"/>
                    <a:pt x="5867" y="13554"/>
                    <a:pt x="6714" y="13119"/>
                  </a:cubicBezTo>
                  <a:cubicBezTo>
                    <a:pt x="7851" y="12514"/>
                    <a:pt x="8976" y="11764"/>
                    <a:pt x="9557" y="10627"/>
                  </a:cubicBezTo>
                  <a:cubicBezTo>
                    <a:pt x="10125" y="9502"/>
                    <a:pt x="10053" y="8086"/>
                    <a:pt x="9387" y="7034"/>
                  </a:cubicBezTo>
                  <a:cubicBezTo>
                    <a:pt x="8728" y="5997"/>
                    <a:pt x="7517" y="5339"/>
                    <a:pt x="6292" y="5339"/>
                  </a:cubicBezTo>
                  <a:cubicBezTo>
                    <a:pt x="6259" y="5339"/>
                    <a:pt x="6227" y="5339"/>
                    <a:pt x="6194" y="5340"/>
                  </a:cubicBezTo>
                  <a:cubicBezTo>
                    <a:pt x="6799" y="4603"/>
                    <a:pt x="7186" y="3695"/>
                    <a:pt x="7319" y="2752"/>
                  </a:cubicBezTo>
                  <a:cubicBezTo>
                    <a:pt x="7391" y="2207"/>
                    <a:pt x="7367" y="1627"/>
                    <a:pt x="7089" y="1167"/>
                  </a:cubicBezTo>
                  <a:cubicBezTo>
                    <a:pt x="6799" y="683"/>
                    <a:pt x="6278" y="393"/>
                    <a:pt x="5746" y="211"/>
                  </a:cubicBezTo>
                  <a:cubicBezTo>
                    <a:pt x="5327" y="67"/>
                    <a:pt x="4908" y="1"/>
                    <a:pt x="44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8"/>
            <p:cNvSpPr/>
            <p:nvPr/>
          </p:nvSpPr>
          <p:spPr>
            <a:xfrm rot="-283249">
              <a:off x="1694629" y="-615979"/>
              <a:ext cx="25675" cy="14875"/>
            </a:xfrm>
            <a:custGeom>
              <a:avLst/>
              <a:gdLst/>
              <a:ahLst/>
              <a:cxnLst/>
              <a:rect l="l" t="t" r="r" b="b"/>
              <a:pathLst>
                <a:path w="1027" h="595" extrusionOk="0">
                  <a:moveTo>
                    <a:pt x="270" y="0"/>
                  </a:moveTo>
                  <a:cubicBezTo>
                    <a:pt x="71" y="0"/>
                    <a:pt x="1" y="310"/>
                    <a:pt x="216" y="356"/>
                  </a:cubicBezTo>
                  <a:cubicBezTo>
                    <a:pt x="337" y="380"/>
                    <a:pt x="458" y="416"/>
                    <a:pt x="579" y="477"/>
                  </a:cubicBezTo>
                  <a:cubicBezTo>
                    <a:pt x="669" y="527"/>
                    <a:pt x="752" y="594"/>
                    <a:pt x="854" y="594"/>
                  </a:cubicBezTo>
                  <a:cubicBezTo>
                    <a:pt x="874" y="594"/>
                    <a:pt x="895" y="592"/>
                    <a:pt x="917" y="585"/>
                  </a:cubicBezTo>
                  <a:cubicBezTo>
                    <a:pt x="978" y="573"/>
                    <a:pt x="1026" y="513"/>
                    <a:pt x="1026" y="452"/>
                  </a:cubicBezTo>
                  <a:cubicBezTo>
                    <a:pt x="1014" y="283"/>
                    <a:pt x="881" y="210"/>
                    <a:pt x="736" y="150"/>
                  </a:cubicBezTo>
                  <a:cubicBezTo>
                    <a:pt x="603" y="77"/>
                    <a:pt x="470" y="29"/>
                    <a:pt x="312" y="5"/>
                  </a:cubicBezTo>
                  <a:cubicBezTo>
                    <a:pt x="298" y="2"/>
                    <a:pt x="283" y="0"/>
                    <a:pt x="270"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8"/>
            <p:cNvSpPr/>
            <p:nvPr/>
          </p:nvSpPr>
          <p:spPr>
            <a:xfrm rot="-283249">
              <a:off x="1739803" y="-683884"/>
              <a:ext cx="24725" cy="16950"/>
            </a:xfrm>
            <a:custGeom>
              <a:avLst/>
              <a:gdLst/>
              <a:ahLst/>
              <a:cxnLst/>
              <a:rect l="l" t="t" r="r" b="b"/>
              <a:pathLst>
                <a:path w="989" h="678" extrusionOk="0">
                  <a:moveTo>
                    <a:pt x="276" y="0"/>
                  </a:moveTo>
                  <a:cubicBezTo>
                    <a:pt x="44" y="0"/>
                    <a:pt x="1" y="364"/>
                    <a:pt x="227" y="424"/>
                  </a:cubicBezTo>
                  <a:cubicBezTo>
                    <a:pt x="336" y="460"/>
                    <a:pt x="408" y="508"/>
                    <a:pt x="481" y="593"/>
                  </a:cubicBezTo>
                  <a:cubicBezTo>
                    <a:pt x="524" y="652"/>
                    <a:pt x="590" y="678"/>
                    <a:pt x="658" y="678"/>
                  </a:cubicBezTo>
                  <a:cubicBezTo>
                    <a:pt x="744" y="678"/>
                    <a:pt x="833" y="636"/>
                    <a:pt x="880" y="569"/>
                  </a:cubicBezTo>
                  <a:cubicBezTo>
                    <a:pt x="989" y="436"/>
                    <a:pt x="941" y="266"/>
                    <a:pt x="808" y="170"/>
                  </a:cubicBezTo>
                  <a:cubicBezTo>
                    <a:pt x="662" y="61"/>
                    <a:pt x="481" y="0"/>
                    <a:pt x="287" y="0"/>
                  </a:cubicBezTo>
                  <a:cubicBezTo>
                    <a:pt x="284" y="0"/>
                    <a:pt x="280" y="0"/>
                    <a:pt x="276"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8"/>
            <p:cNvSpPr/>
            <p:nvPr/>
          </p:nvSpPr>
          <p:spPr>
            <a:xfrm rot="-283249">
              <a:off x="1799849" y="-756914"/>
              <a:ext cx="19675" cy="17200"/>
            </a:xfrm>
            <a:custGeom>
              <a:avLst/>
              <a:gdLst/>
              <a:ahLst/>
              <a:cxnLst/>
              <a:rect l="l" t="t" r="r" b="b"/>
              <a:pathLst>
                <a:path w="787" h="688" extrusionOk="0">
                  <a:moveTo>
                    <a:pt x="242" y="1"/>
                  </a:moveTo>
                  <a:cubicBezTo>
                    <a:pt x="190" y="1"/>
                    <a:pt x="139" y="19"/>
                    <a:pt x="97" y="61"/>
                  </a:cubicBezTo>
                  <a:cubicBezTo>
                    <a:pt x="36" y="122"/>
                    <a:pt x="0" y="242"/>
                    <a:pt x="61" y="327"/>
                  </a:cubicBezTo>
                  <a:cubicBezTo>
                    <a:pt x="173" y="481"/>
                    <a:pt x="321" y="687"/>
                    <a:pt x="518" y="687"/>
                  </a:cubicBezTo>
                  <a:cubicBezTo>
                    <a:pt x="554" y="687"/>
                    <a:pt x="591" y="681"/>
                    <a:pt x="629" y="666"/>
                  </a:cubicBezTo>
                  <a:cubicBezTo>
                    <a:pt x="690" y="642"/>
                    <a:pt x="750" y="605"/>
                    <a:pt x="762" y="533"/>
                  </a:cubicBezTo>
                  <a:cubicBezTo>
                    <a:pt x="786" y="388"/>
                    <a:pt x="762" y="267"/>
                    <a:pt x="629" y="182"/>
                  </a:cubicBezTo>
                  <a:cubicBezTo>
                    <a:pt x="544" y="109"/>
                    <a:pt x="448" y="73"/>
                    <a:pt x="351" y="25"/>
                  </a:cubicBezTo>
                  <a:cubicBezTo>
                    <a:pt x="316" y="10"/>
                    <a:pt x="279" y="1"/>
                    <a:pt x="242"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8"/>
            <p:cNvSpPr/>
            <p:nvPr/>
          </p:nvSpPr>
          <p:spPr>
            <a:xfrm rot="-283249">
              <a:off x="1840879" y="-824848"/>
              <a:ext cx="21650" cy="19700"/>
            </a:xfrm>
            <a:custGeom>
              <a:avLst/>
              <a:gdLst/>
              <a:ahLst/>
              <a:cxnLst/>
              <a:rect l="l" t="t" r="r" b="b"/>
              <a:pathLst>
                <a:path w="866" h="788" extrusionOk="0">
                  <a:moveTo>
                    <a:pt x="295" y="1"/>
                  </a:moveTo>
                  <a:cubicBezTo>
                    <a:pt x="135" y="1"/>
                    <a:pt x="1" y="216"/>
                    <a:pt x="141" y="357"/>
                  </a:cubicBezTo>
                  <a:cubicBezTo>
                    <a:pt x="274" y="466"/>
                    <a:pt x="347" y="623"/>
                    <a:pt x="480" y="732"/>
                  </a:cubicBezTo>
                  <a:cubicBezTo>
                    <a:pt x="525" y="770"/>
                    <a:pt x="576" y="787"/>
                    <a:pt x="626" y="787"/>
                  </a:cubicBezTo>
                  <a:cubicBezTo>
                    <a:pt x="751" y="787"/>
                    <a:pt x="865" y="678"/>
                    <a:pt x="831" y="514"/>
                  </a:cubicBezTo>
                  <a:cubicBezTo>
                    <a:pt x="782" y="296"/>
                    <a:pt x="577" y="139"/>
                    <a:pt x="395" y="30"/>
                  </a:cubicBezTo>
                  <a:cubicBezTo>
                    <a:pt x="362" y="10"/>
                    <a:pt x="328" y="1"/>
                    <a:pt x="295"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8"/>
            <p:cNvSpPr/>
            <p:nvPr/>
          </p:nvSpPr>
          <p:spPr>
            <a:xfrm rot="1351088">
              <a:off x="1887298" y="-723626"/>
              <a:ext cx="515661" cy="253213"/>
            </a:xfrm>
            <a:custGeom>
              <a:avLst/>
              <a:gdLst/>
              <a:ahLst/>
              <a:cxnLst/>
              <a:rect l="l" t="t" r="r" b="b"/>
              <a:pathLst>
                <a:path w="24291" h="11928" extrusionOk="0">
                  <a:moveTo>
                    <a:pt x="12643" y="3338"/>
                  </a:moveTo>
                  <a:cubicBezTo>
                    <a:pt x="14310" y="3338"/>
                    <a:pt x="15912" y="3877"/>
                    <a:pt x="16887" y="5077"/>
                  </a:cubicBezTo>
                  <a:cubicBezTo>
                    <a:pt x="17686" y="6057"/>
                    <a:pt x="17915" y="7279"/>
                    <a:pt x="17722" y="8428"/>
                  </a:cubicBezTo>
                  <a:cubicBezTo>
                    <a:pt x="14843" y="8464"/>
                    <a:pt x="11964" y="8501"/>
                    <a:pt x="9085" y="8549"/>
                  </a:cubicBezTo>
                  <a:cubicBezTo>
                    <a:pt x="8587" y="8558"/>
                    <a:pt x="8077" y="8592"/>
                    <a:pt x="7572" y="8592"/>
                  </a:cubicBezTo>
                  <a:cubicBezTo>
                    <a:pt x="7377" y="8592"/>
                    <a:pt x="7184" y="8587"/>
                    <a:pt x="6992" y="8573"/>
                  </a:cubicBezTo>
                  <a:cubicBezTo>
                    <a:pt x="6290" y="8537"/>
                    <a:pt x="6266" y="8380"/>
                    <a:pt x="6302" y="7823"/>
                  </a:cubicBezTo>
                  <a:cubicBezTo>
                    <a:pt x="6466" y="5067"/>
                    <a:pt x="9657" y="3338"/>
                    <a:pt x="12643" y="3338"/>
                  </a:cubicBezTo>
                  <a:close/>
                  <a:moveTo>
                    <a:pt x="13307" y="1"/>
                  </a:moveTo>
                  <a:cubicBezTo>
                    <a:pt x="7080" y="1"/>
                    <a:pt x="414" y="3929"/>
                    <a:pt x="73" y="10182"/>
                  </a:cubicBezTo>
                  <a:cubicBezTo>
                    <a:pt x="0" y="11452"/>
                    <a:pt x="61" y="11803"/>
                    <a:pt x="1536" y="11900"/>
                  </a:cubicBezTo>
                  <a:cubicBezTo>
                    <a:pt x="1871" y="11920"/>
                    <a:pt x="2210" y="11928"/>
                    <a:pt x="2552" y="11928"/>
                  </a:cubicBezTo>
                  <a:cubicBezTo>
                    <a:pt x="3657" y="11928"/>
                    <a:pt x="4789" y="11846"/>
                    <a:pt x="5879" y="11827"/>
                  </a:cubicBezTo>
                  <a:cubicBezTo>
                    <a:pt x="11879" y="11731"/>
                    <a:pt x="17879" y="11646"/>
                    <a:pt x="23879" y="11549"/>
                  </a:cubicBezTo>
                  <a:cubicBezTo>
                    <a:pt x="24290" y="8936"/>
                    <a:pt x="23807" y="6166"/>
                    <a:pt x="22137" y="3940"/>
                  </a:cubicBezTo>
                  <a:cubicBezTo>
                    <a:pt x="20111" y="1221"/>
                    <a:pt x="16777" y="1"/>
                    <a:pt x="133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8"/>
            <p:cNvSpPr/>
            <p:nvPr/>
          </p:nvSpPr>
          <p:spPr>
            <a:xfrm rot="1351088">
              <a:off x="1889572" y="-594914"/>
              <a:ext cx="12673" cy="21483"/>
            </a:xfrm>
            <a:custGeom>
              <a:avLst/>
              <a:gdLst/>
              <a:ahLst/>
              <a:cxnLst/>
              <a:rect l="l" t="t" r="r" b="b"/>
              <a:pathLst>
                <a:path w="597" h="1012" extrusionOk="0">
                  <a:moveTo>
                    <a:pt x="237" y="1"/>
                  </a:moveTo>
                  <a:cubicBezTo>
                    <a:pt x="146" y="1"/>
                    <a:pt x="51" y="68"/>
                    <a:pt x="37" y="177"/>
                  </a:cubicBezTo>
                  <a:cubicBezTo>
                    <a:pt x="13" y="407"/>
                    <a:pt x="1" y="673"/>
                    <a:pt x="98" y="891"/>
                  </a:cubicBezTo>
                  <a:cubicBezTo>
                    <a:pt x="139" y="974"/>
                    <a:pt x="224" y="1012"/>
                    <a:pt x="310" y="1012"/>
                  </a:cubicBezTo>
                  <a:cubicBezTo>
                    <a:pt x="450" y="1012"/>
                    <a:pt x="597" y="915"/>
                    <a:pt x="582" y="758"/>
                  </a:cubicBezTo>
                  <a:cubicBezTo>
                    <a:pt x="557" y="540"/>
                    <a:pt x="449" y="347"/>
                    <a:pt x="400" y="129"/>
                  </a:cubicBezTo>
                  <a:cubicBezTo>
                    <a:pt x="374" y="40"/>
                    <a:pt x="307" y="1"/>
                    <a:pt x="237"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8"/>
            <p:cNvSpPr/>
            <p:nvPr/>
          </p:nvSpPr>
          <p:spPr>
            <a:xfrm rot="1351088">
              <a:off x="1958474" y="-571515"/>
              <a:ext cx="14096" cy="22396"/>
            </a:xfrm>
            <a:custGeom>
              <a:avLst/>
              <a:gdLst/>
              <a:ahLst/>
              <a:cxnLst/>
              <a:rect l="l" t="t" r="r" b="b"/>
              <a:pathLst>
                <a:path w="664" h="1055" extrusionOk="0">
                  <a:moveTo>
                    <a:pt x="281" y="0"/>
                  </a:moveTo>
                  <a:cubicBezTo>
                    <a:pt x="144" y="0"/>
                    <a:pt x="0" y="154"/>
                    <a:pt x="83" y="319"/>
                  </a:cubicBezTo>
                  <a:cubicBezTo>
                    <a:pt x="180" y="513"/>
                    <a:pt x="180" y="694"/>
                    <a:pt x="204" y="900"/>
                  </a:cubicBezTo>
                  <a:cubicBezTo>
                    <a:pt x="216" y="973"/>
                    <a:pt x="289" y="1033"/>
                    <a:pt x="349" y="1045"/>
                  </a:cubicBezTo>
                  <a:cubicBezTo>
                    <a:pt x="367" y="1051"/>
                    <a:pt x="385" y="1054"/>
                    <a:pt x="404" y="1054"/>
                  </a:cubicBezTo>
                  <a:cubicBezTo>
                    <a:pt x="422" y="1054"/>
                    <a:pt x="440" y="1051"/>
                    <a:pt x="458" y="1045"/>
                  </a:cubicBezTo>
                  <a:cubicBezTo>
                    <a:pt x="531" y="1033"/>
                    <a:pt x="591" y="973"/>
                    <a:pt x="603" y="900"/>
                  </a:cubicBezTo>
                  <a:cubicBezTo>
                    <a:pt x="664" y="634"/>
                    <a:pt x="567" y="344"/>
                    <a:pt x="446" y="114"/>
                  </a:cubicBezTo>
                  <a:cubicBezTo>
                    <a:pt x="408" y="33"/>
                    <a:pt x="345" y="0"/>
                    <a:pt x="281"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8"/>
            <p:cNvSpPr/>
            <p:nvPr/>
          </p:nvSpPr>
          <p:spPr>
            <a:xfrm rot="1351088">
              <a:off x="2042483" y="-538912"/>
              <a:ext cx="12249" cy="25283"/>
            </a:xfrm>
            <a:custGeom>
              <a:avLst/>
              <a:gdLst/>
              <a:ahLst/>
              <a:cxnLst/>
              <a:rect l="l" t="t" r="r" b="b"/>
              <a:pathLst>
                <a:path w="577" h="1191" extrusionOk="0">
                  <a:moveTo>
                    <a:pt x="255" y="1"/>
                  </a:moveTo>
                  <a:cubicBezTo>
                    <a:pt x="132" y="1"/>
                    <a:pt x="1" y="85"/>
                    <a:pt x="8" y="235"/>
                  </a:cubicBezTo>
                  <a:cubicBezTo>
                    <a:pt x="8" y="465"/>
                    <a:pt x="8" y="695"/>
                    <a:pt x="20" y="925"/>
                  </a:cubicBezTo>
                  <a:cubicBezTo>
                    <a:pt x="32" y="1070"/>
                    <a:pt x="141" y="1191"/>
                    <a:pt x="286" y="1191"/>
                  </a:cubicBezTo>
                  <a:cubicBezTo>
                    <a:pt x="431" y="1191"/>
                    <a:pt x="576" y="1070"/>
                    <a:pt x="564" y="925"/>
                  </a:cubicBezTo>
                  <a:cubicBezTo>
                    <a:pt x="540" y="671"/>
                    <a:pt x="491" y="417"/>
                    <a:pt x="455" y="162"/>
                  </a:cubicBezTo>
                  <a:cubicBezTo>
                    <a:pt x="439" y="51"/>
                    <a:pt x="350" y="1"/>
                    <a:pt x="255"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8"/>
            <p:cNvSpPr/>
            <p:nvPr/>
          </p:nvSpPr>
          <p:spPr>
            <a:xfrm rot="786892">
              <a:off x="2240392" y="-358971"/>
              <a:ext cx="25" cy="25"/>
            </a:xfrm>
            <a:custGeom>
              <a:avLst/>
              <a:gdLst/>
              <a:ahLst/>
              <a:cxnLst/>
              <a:rect l="l" t="t" r="r" b="b"/>
              <a:pathLst>
                <a:path w="1" h="1" extrusionOk="0">
                  <a:moveTo>
                    <a:pt x="1" y="1"/>
                  </a:moveTo>
                  <a:lnTo>
                    <a:pt x="1" y="1"/>
                  </a:lnTo>
                  <a:lnTo>
                    <a:pt x="1" y="1"/>
                  </a:lnTo>
                  <a:lnTo>
                    <a:pt x="1" y="1"/>
                  </a:ln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8"/>
            <p:cNvSpPr/>
            <p:nvPr/>
          </p:nvSpPr>
          <p:spPr>
            <a:xfrm rot="1351088">
              <a:off x="2109749" y="-365819"/>
              <a:ext cx="276" cy="509"/>
            </a:xfrm>
            <a:custGeom>
              <a:avLst/>
              <a:gdLst/>
              <a:ahLst/>
              <a:cxnLst/>
              <a:rect l="l" t="t" r="r" b="b"/>
              <a:pathLst>
                <a:path w="13" h="24" extrusionOk="0">
                  <a:moveTo>
                    <a:pt x="3" y="1"/>
                  </a:moveTo>
                  <a:cubicBezTo>
                    <a:pt x="1" y="1"/>
                    <a:pt x="1" y="10"/>
                    <a:pt x="1" y="24"/>
                  </a:cubicBezTo>
                  <a:lnTo>
                    <a:pt x="13" y="24"/>
                  </a:lnTo>
                  <a:cubicBezTo>
                    <a:pt x="7" y="7"/>
                    <a:pt x="4" y="1"/>
                    <a:pt x="3"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8"/>
            <p:cNvSpPr/>
            <p:nvPr/>
          </p:nvSpPr>
          <p:spPr>
            <a:xfrm rot="1351088">
              <a:off x="2193375" y="-476563"/>
              <a:ext cx="16452" cy="17853"/>
            </a:xfrm>
            <a:custGeom>
              <a:avLst/>
              <a:gdLst/>
              <a:ahLst/>
              <a:cxnLst/>
              <a:rect l="l" t="t" r="r" b="b"/>
              <a:pathLst>
                <a:path w="775" h="841" extrusionOk="0">
                  <a:moveTo>
                    <a:pt x="296" y="0"/>
                  </a:moveTo>
                  <a:cubicBezTo>
                    <a:pt x="214" y="0"/>
                    <a:pt x="132" y="40"/>
                    <a:pt x="85" y="111"/>
                  </a:cubicBezTo>
                  <a:cubicBezTo>
                    <a:pt x="13" y="195"/>
                    <a:pt x="0" y="365"/>
                    <a:pt x="97" y="450"/>
                  </a:cubicBezTo>
                  <a:cubicBezTo>
                    <a:pt x="182" y="522"/>
                    <a:pt x="194" y="546"/>
                    <a:pt x="230" y="643"/>
                  </a:cubicBezTo>
                  <a:cubicBezTo>
                    <a:pt x="274" y="751"/>
                    <a:pt x="365" y="840"/>
                    <a:pt x="480" y="840"/>
                  </a:cubicBezTo>
                  <a:cubicBezTo>
                    <a:pt x="493" y="840"/>
                    <a:pt x="507" y="839"/>
                    <a:pt x="521" y="837"/>
                  </a:cubicBezTo>
                  <a:cubicBezTo>
                    <a:pt x="642" y="812"/>
                    <a:pt x="775" y="704"/>
                    <a:pt x="763" y="570"/>
                  </a:cubicBezTo>
                  <a:cubicBezTo>
                    <a:pt x="738" y="341"/>
                    <a:pt x="605" y="171"/>
                    <a:pt x="424" y="38"/>
                  </a:cubicBezTo>
                  <a:cubicBezTo>
                    <a:pt x="385" y="13"/>
                    <a:pt x="341" y="0"/>
                    <a:pt x="296"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8"/>
            <p:cNvSpPr/>
            <p:nvPr/>
          </p:nvSpPr>
          <p:spPr>
            <a:xfrm rot="1351088">
              <a:off x="2259921" y="-450261"/>
              <a:ext cx="12631" cy="18851"/>
            </a:xfrm>
            <a:custGeom>
              <a:avLst/>
              <a:gdLst/>
              <a:ahLst/>
              <a:cxnLst/>
              <a:rect l="l" t="t" r="r" b="b"/>
              <a:pathLst>
                <a:path w="595" h="888" extrusionOk="0">
                  <a:moveTo>
                    <a:pt x="241" y="0"/>
                  </a:moveTo>
                  <a:cubicBezTo>
                    <a:pt x="121" y="0"/>
                    <a:pt x="0" y="78"/>
                    <a:pt x="14" y="218"/>
                  </a:cubicBezTo>
                  <a:cubicBezTo>
                    <a:pt x="26" y="303"/>
                    <a:pt x="26" y="388"/>
                    <a:pt x="38" y="473"/>
                  </a:cubicBezTo>
                  <a:cubicBezTo>
                    <a:pt x="50" y="581"/>
                    <a:pt x="38" y="690"/>
                    <a:pt x="110" y="775"/>
                  </a:cubicBezTo>
                  <a:cubicBezTo>
                    <a:pt x="159" y="850"/>
                    <a:pt x="236" y="887"/>
                    <a:pt x="311" y="887"/>
                  </a:cubicBezTo>
                  <a:cubicBezTo>
                    <a:pt x="407" y="887"/>
                    <a:pt x="500" y="829"/>
                    <a:pt x="534" y="714"/>
                  </a:cubicBezTo>
                  <a:cubicBezTo>
                    <a:pt x="594" y="545"/>
                    <a:pt x="498" y="327"/>
                    <a:pt x="461" y="158"/>
                  </a:cubicBezTo>
                  <a:cubicBezTo>
                    <a:pt x="434" y="50"/>
                    <a:pt x="338" y="0"/>
                    <a:pt x="241"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8"/>
            <p:cNvSpPr/>
            <p:nvPr/>
          </p:nvSpPr>
          <p:spPr>
            <a:xfrm rot="1351088">
              <a:off x="2312905" y="-432009"/>
              <a:ext cx="13119" cy="20634"/>
            </a:xfrm>
            <a:custGeom>
              <a:avLst/>
              <a:gdLst/>
              <a:ahLst/>
              <a:cxnLst/>
              <a:rect l="l" t="t" r="r" b="b"/>
              <a:pathLst>
                <a:path w="618" h="972" extrusionOk="0">
                  <a:moveTo>
                    <a:pt x="315" y="0"/>
                  </a:moveTo>
                  <a:cubicBezTo>
                    <a:pt x="188" y="0"/>
                    <a:pt x="61" y="85"/>
                    <a:pt x="49" y="254"/>
                  </a:cubicBezTo>
                  <a:lnTo>
                    <a:pt x="13" y="690"/>
                  </a:lnTo>
                  <a:cubicBezTo>
                    <a:pt x="1" y="877"/>
                    <a:pt x="155" y="971"/>
                    <a:pt x="309" y="971"/>
                  </a:cubicBezTo>
                  <a:cubicBezTo>
                    <a:pt x="463" y="971"/>
                    <a:pt x="618" y="877"/>
                    <a:pt x="606" y="690"/>
                  </a:cubicBezTo>
                  <a:lnTo>
                    <a:pt x="581" y="254"/>
                  </a:lnTo>
                  <a:cubicBezTo>
                    <a:pt x="569" y="85"/>
                    <a:pt x="442" y="0"/>
                    <a:pt x="315"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8"/>
            <p:cNvSpPr/>
            <p:nvPr/>
          </p:nvSpPr>
          <p:spPr>
            <a:xfrm>
              <a:off x="2537314" y="-564866"/>
              <a:ext cx="76550" cy="70775"/>
            </a:xfrm>
            <a:custGeom>
              <a:avLst/>
              <a:gdLst/>
              <a:ahLst/>
              <a:cxnLst/>
              <a:rect l="l" t="t" r="r" b="b"/>
              <a:pathLst>
                <a:path w="3062" h="2831" extrusionOk="0">
                  <a:moveTo>
                    <a:pt x="1495" y="1"/>
                  </a:moveTo>
                  <a:cubicBezTo>
                    <a:pt x="1389" y="1"/>
                    <a:pt x="1283" y="73"/>
                    <a:pt x="1271" y="218"/>
                  </a:cubicBezTo>
                  <a:cubicBezTo>
                    <a:pt x="1247" y="521"/>
                    <a:pt x="1210" y="884"/>
                    <a:pt x="1222" y="1259"/>
                  </a:cubicBezTo>
                  <a:cubicBezTo>
                    <a:pt x="896" y="1271"/>
                    <a:pt x="569" y="1271"/>
                    <a:pt x="255" y="1295"/>
                  </a:cubicBezTo>
                  <a:cubicBezTo>
                    <a:pt x="25" y="1319"/>
                    <a:pt x="1" y="1597"/>
                    <a:pt x="194" y="1682"/>
                  </a:cubicBezTo>
                  <a:cubicBezTo>
                    <a:pt x="497" y="1803"/>
                    <a:pt x="872" y="1863"/>
                    <a:pt x="1271" y="1888"/>
                  </a:cubicBezTo>
                  <a:cubicBezTo>
                    <a:pt x="1319" y="2190"/>
                    <a:pt x="1404" y="2468"/>
                    <a:pt x="1561" y="2698"/>
                  </a:cubicBezTo>
                  <a:cubicBezTo>
                    <a:pt x="1628" y="2788"/>
                    <a:pt x="1724" y="2830"/>
                    <a:pt x="1817" y="2830"/>
                  </a:cubicBezTo>
                  <a:cubicBezTo>
                    <a:pt x="1961" y="2830"/>
                    <a:pt x="2098" y="2730"/>
                    <a:pt x="2106" y="2553"/>
                  </a:cubicBezTo>
                  <a:cubicBezTo>
                    <a:pt x="2118" y="2311"/>
                    <a:pt x="2057" y="2069"/>
                    <a:pt x="1997" y="1839"/>
                  </a:cubicBezTo>
                  <a:cubicBezTo>
                    <a:pt x="2323" y="1791"/>
                    <a:pt x="2626" y="1682"/>
                    <a:pt x="2843" y="1525"/>
                  </a:cubicBezTo>
                  <a:cubicBezTo>
                    <a:pt x="3061" y="1380"/>
                    <a:pt x="3001" y="1017"/>
                    <a:pt x="2710" y="1017"/>
                  </a:cubicBezTo>
                  <a:cubicBezTo>
                    <a:pt x="2420" y="1029"/>
                    <a:pt x="2130" y="1113"/>
                    <a:pt x="1852" y="1174"/>
                  </a:cubicBezTo>
                  <a:cubicBezTo>
                    <a:pt x="1791" y="859"/>
                    <a:pt x="1743" y="533"/>
                    <a:pt x="1718" y="218"/>
                  </a:cubicBezTo>
                  <a:cubicBezTo>
                    <a:pt x="1706" y="73"/>
                    <a:pt x="1601" y="1"/>
                    <a:pt x="1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8"/>
            <p:cNvSpPr/>
            <p:nvPr/>
          </p:nvSpPr>
          <p:spPr>
            <a:xfrm>
              <a:off x="1394063" y="-421335"/>
              <a:ext cx="72600" cy="68900"/>
            </a:xfrm>
            <a:custGeom>
              <a:avLst/>
              <a:gdLst/>
              <a:ahLst/>
              <a:cxnLst/>
              <a:rect l="l" t="t" r="r" b="b"/>
              <a:pathLst>
                <a:path w="2904" h="2756" extrusionOk="0">
                  <a:moveTo>
                    <a:pt x="1585" y="1"/>
                  </a:moveTo>
                  <a:cubicBezTo>
                    <a:pt x="1449" y="1"/>
                    <a:pt x="1313" y="92"/>
                    <a:pt x="1307" y="273"/>
                  </a:cubicBezTo>
                  <a:cubicBezTo>
                    <a:pt x="1295" y="503"/>
                    <a:pt x="1283" y="733"/>
                    <a:pt x="1283" y="950"/>
                  </a:cubicBezTo>
                  <a:cubicBezTo>
                    <a:pt x="920" y="975"/>
                    <a:pt x="569" y="1011"/>
                    <a:pt x="218" y="1047"/>
                  </a:cubicBezTo>
                  <a:cubicBezTo>
                    <a:pt x="1" y="1071"/>
                    <a:pt x="1" y="1374"/>
                    <a:pt x="218" y="1398"/>
                  </a:cubicBezTo>
                  <a:cubicBezTo>
                    <a:pt x="569" y="1434"/>
                    <a:pt x="908" y="1459"/>
                    <a:pt x="1259" y="1483"/>
                  </a:cubicBezTo>
                  <a:cubicBezTo>
                    <a:pt x="1235" y="1785"/>
                    <a:pt x="1174" y="2148"/>
                    <a:pt x="1283" y="2414"/>
                  </a:cubicBezTo>
                  <a:cubicBezTo>
                    <a:pt x="1354" y="2600"/>
                    <a:pt x="1586" y="2756"/>
                    <a:pt x="1781" y="2756"/>
                  </a:cubicBezTo>
                  <a:cubicBezTo>
                    <a:pt x="1916" y="2756"/>
                    <a:pt x="2034" y="2680"/>
                    <a:pt x="2069" y="2487"/>
                  </a:cubicBezTo>
                  <a:cubicBezTo>
                    <a:pt x="2093" y="2354"/>
                    <a:pt x="2021" y="2233"/>
                    <a:pt x="1912" y="2196"/>
                  </a:cubicBezTo>
                  <a:cubicBezTo>
                    <a:pt x="1912" y="2088"/>
                    <a:pt x="1900" y="1979"/>
                    <a:pt x="1900" y="1882"/>
                  </a:cubicBezTo>
                  <a:cubicBezTo>
                    <a:pt x="1900" y="1761"/>
                    <a:pt x="1900" y="1640"/>
                    <a:pt x="1900" y="1519"/>
                  </a:cubicBezTo>
                  <a:cubicBezTo>
                    <a:pt x="2105" y="1519"/>
                    <a:pt x="2323" y="1519"/>
                    <a:pt x="2529" y="1507"/>
                  </a:cubicBezTo>
                  <a:cubicBezTo>
                    <a:pt x="2904" y="1483"/>
                    <a:pt x="2904" y="963"/>
                    <a:pt x="2529" y="938"/>
                  </a:cubicBezTo>
                  <a:cubicBezTo>
                    <a:pt x="2311" y="926"/>
                    <a:pt x="2093" y="926"/>
                    <a:pt x="1876" y="926"/>
                  </a:cubicBezTo>
                  <a:cubicBezTo>
                    <a:pt x="1876" y="709"/>
                    <a:pt x="1876" y="491"/>
                    <a:pt x="1864" y="273"/>
                  </a:cubicBezTo>
                  <a:cubicBezTo>
                    <a:pt x="1858" y="92"/>
                    <a:pt x="1721" y="1"/>
                    <a:pt x="1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8"/>
            <p:cNvSpPr/>
            <p:nvPr/>
          </p:nvSpPr>
          <p:spPr>
            <a:xfrm>
              <a:off x="1728423" y="-500550"/>
              <a:ext cx="68675" cy="44325"/>
            </a:xfrm>
            <a:custGeom>
              <a:avLst/>
              <a:gdLst/>
              <a:ahLst/>
              <a:cxnLst/>
              <a:rect l="l" t="t" r="r" b="b"/>
              <a:pathLst>
                <a:path w="2747" h="1773" extrusionOk="0">
                  <a:moveTo>
                    <a:pt x="1319" y="0"/>
                  </a:moveTo>
                  <a:cubicBezTo>
                    <a:pt x="1126" y="121"/>
                    <a:pt x="1077" y="351"/>
                    <a:pt x="1077" y="605"/>
                  </a:cubicBezTo>
                  <a:cubicBezTo>
                    <a:pt x="799" y="629"/>
                    <a:pt x="521" y="654"/>
                    <a:pt x="243" y="654"/>
                  </a:cubicBezTo>
                  <a:cubicBezTo>
                    <a:pt x="61" y="654"/>
                    <a:pt x="1" y="968"/>
                    <a:pt x="194" y="992"/>
                  </a:cubicBezTo>
                  <a:cubicBezTo>
                    <a:pt x="478" y="1034"/>
                    <a:pt x="752" y="1067"/>
                    <a:pt x="1034" y="1067"/>
                  </a:cubicBezTo>
                  <a:cubicBezTo>
                    <a:pt x="1076" y="1067"/>
                    <a:pt x="1119" y="1067"/>
                    <a:pt x="1162" y="1065"/>
                  </a:cubicBezTo>
                  <a:cubicBezTo>
                    <a:pt x="1210" y="1271"/>
                    <a:pt x="1283" y="1452"/>
                    <a:pt x="1343" y="1585"/>
                  </a:cubicBezTo>
                  <a:cubicBezTo>
                    <a:pt x="1396" y="1716"/>
                    <a:pt x="1515" y="1773"/>
                    <a:pt x="1629" y="1773"/>
                  </a:cubicBezTo>
                  <a:cubicBezTo>
                    <a:pt x="1801" y="1773"/>
                    <a:pt x="1963" y="1643"/>
                    <a:pt x="1876" y="1440"/>
                  </a:cubicBezTo>
                  <a:cubicBezTo>
                    <a:pt x="1827" y="1307"/>
                    <a:pt x="1779" y="1174"/>
                    <a:pt x="1730" y="1029"/>
                  </a:cubicBezTo>
                  <a:cubicBezTo>
                    <a:pt x="2069" y="992"/>
                    <a:pt x="2432" y="956"/>
                    <a:pt x="2674" y="702"/>
                  </a:cubicBezTo>
                  <a:cubicBezTo>
                    <a:pt x="2747" y="617"/>
                    <a:pt x="2710" y="496"/>
                    <a:pt x="2613" y="472"/>
                  </a:cubicBezTo>
                  <a:cubicBezTo>
                    <a:pt x="2520" y="442"/>
                    <a:pt x="2426" y="430"/>
                    <a:pt x="2333" y="430"/>
                  </a:cubicBezTo>
                  <a:cubicBezTo>
                    <a:pt x="2088" y="430"/>
                    <a:pt x="1846" y="510"/>
                    <a:pt x="1609" y="545"/>
                  </a:cubicBezTo>
                  <a:cubicBezTo>
                    <a:pt x="1561" y="315"/>
                    <a:pt x="1549" y="146"/>
                    <a:pt x="1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8"/>
            <p:cNvSpPr/>
            <p:nvPr/>
          </p:nvSpPr>
          <p:spPr>
            <a:xfrm>
              <a:off x="1814825" y="-1032925"/>
              <a:ext cx="58100" cy="41850"/>
            </a:xfrm>
            <a:custGeom>
              <a:avLst/>
              <a:gdLst/>
              <a:ahLst/>
              <a:cxnLst/>
              <a:rect l="l" t="t" r="r" b="b"/>
              <a:pathLst>
                <a:path w="2324" h="1674" extrusionOk="0">
                  <a:moveTo>
                    <a:pt x="1041" y="1"/>
                  </a:moveTo>
                  <a:cubicBezTo>
                    <a:pt x="976" y="1"/>
                    <a:pt x="911" y="38"/>
                    <a:pt x="884" y="119"/>
                  </a:cubicBezTo>
                  <a:cubicBezTo>
                    <a:pt x="824" y="300"/>
                    <a:pt x="799" y="506"/>
                    <a:pt x="812" y="712"/>
                  </a:cubicBezTo>
                  <a:cubicBezTo>
                    <a:pt x="630" y="712"/>
                    <a:pt x="449" y="700"/>
                    <a:pt x="267" y="663"/>
                  </a:cubicBezTo>
                  <a:cubicBezTo>
                    <a:pt x="256" y="661"/>
                    <a:pt x="245" y="660"/>
                    <a:pt x="234" y="660"/>
                  </a:cubicBezTo>
                  <a:cubicBezTo>
                    <a:pt x="65" y="660"/>
                    <a:pt x="0" y="920"/>
                    <a:pt x="183" y="966"/>
                  </a:cubicBezTo>
                  <a:cubicBezTo>
                    <a:pt x="412" y="1026"/>
                    <a:pt x="630" y="1062"/>
                    <a:pt x="860" y="1075"/>
                  </a:cubicBezTo>
                  <a:cubicBezTo>
                    <a:pt x="896" y="1220"/>
                    <a:pt x="945" y="1353"/>
                    <a:pt x="1017" y="1474"/>
                  </a:cubicBezTo>
                  <a:cubicBezTo>
                    <a:pt x="1097" y="1608"/>
                    <a:pt x="1232" y="1673"/>
                    <a:pt x="1357" y="1673"/>
                  </a:cubicBezTo>
                  <a:cubicBezTo>
                    <a:pt x="1535" y="1673"/>
                    <a:pt x="1691" y="1541"/>
                    <a:pt x="1634" y="1292"/>
                  </a:cubicBezTo>
                  <a:cubicBezTo>
                    <a:pt x="1622" y="1208"/>
                    <a:pt x="1537" y="1159"/>
                    <a:pt x="1453" y="1147"/>
                  </a:cubicBezTo>
                  <a:lnTo>
                    <a:pt x="1416" y="1147"/>
                  </a:lnTo>
                  <a:cubicBezTo>
                    <a:pt x="1404" y="1123"/>
                    <a:pt x="1392" y="1111"/>
                    <a:pt x="1380" y="1087"/>
                  </a:cubicBezTo>
                  <a:cubicBezTo>
                    <a:pt x="1380" y="1075"/>
                    <a:pt x="1380" y="1075"/>
                    <a:pt x="1380" y="1062"/>
                  </a:cubicBezTo>
                  <a:lnTo>
                    <a:pt x="1404" y="1062"/>
                  </a:lnTo>
                  <a:cubicBezTo>
                    <a:pt x="1719" y="1026"/>
                    <a:pt x="2094" y="990"/>
                    <a:pt x="2275" y="712"/>
                  </a:cubicBezTo>
                  <a:cubicBezTo>
                    <a:pt x="2324" y="627"/>
                    <a:pt x="2287" y="518"/>
                    <a:pt x="2191" y="494"/>
                  </a:cubicBezTo>
                  <a:cubicBezTo>
                    <a:pt x="2149" y="484"/>
                    <a:pt x="2108" y="480"/>
                    <a:pt x="2067" y="480"/>
                  </a:cubicBezTo>
                  <a:cubicBezTo>
                    <a:pt x="1848" y="480"/>
                    <a:pt x="1641" y="600"/>
                    <a:pt x="1416" y="651"/>
                  </a:cubicBezTo>
                  <a:cubicBezTo>
                    <a:pt x="1356" y="663"/>
                    <a:pt x="1308" y="663"/>
                    <a:pt x="1259" y="675"/>
                  </a:cubicBezTo>
                  <a:cubicBezTo>
                    <a:pt x="1235" y="506"/>
                    <a:pt x="1223" y="337"/>
                    <a:pt x="1211" y="167"/>
                  </a:cubicBezTo>
                  <a:cubicBezTo>
                    <a:pt x="1204" y="60"/>
                    <a:pt x="1123" y="1"/>
                    <a:pt x="10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5" name="Google Shape;1275;p8"/>
          <p:cNvSpPr txBox="1">
            <a:spLocks noGrp="1"/>
          </p:cNvSpPr>
          <p:nvPr>
            <p:ph type="subTitle" idx="1"/>
          </p:nvPr>
        </p:nvSpPr>
        <p:spPr>
          <a:xfrm>
            <a:off x="2389475" y="1883225"/>
            <a:ext cx="4365000" cy="123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400"/>
              <a:buNone/>
              <a:defRPr sz="2000">
                <a:solidFill>
                  <a:schemeClr val="lt1"/>
                </a:solidFill>
              </a:defRPr>
            </a:lvl1pPr>
            <a:lvl2pPr lvl="1" algn="ctr" rtl="0">
              <a:lnSpc>
                <a:spcPct val="100000"/>
              </a:lnSpc>
              <a:spcBef>
                <a:spcPts val="0"/>
              </a:spcBef>
              <a:spcAft>
                <a:spcPts val="0"/>
              </a:spcAft>
              <a:buClr>
                <a:schemeClr val="lt1"/>
              </a:buClr>
              <a:buSzPts val="2400"/>
              <a:buNone/>
              <a:defRPr sz="2400">
                <a:solidFill>
                  <a:schemeClr val="lt1"/>
                </a:solidFill>
              </a:defRPr>
            </a:lvl2pPr>
            <a:lvl3pPr lvl="2" algn="ctr" rtl="0">
              <a:lnSpc>
                <a:spcPct val="100000"/>
              </a:lnSpc>
              <a:spcBef>
                <a:spcPts val="0"/>
              </a:spcBef>
              <a:spcAft>
                <a:spcPts val="0"/>
              </a:spcAft>
              <a:buClr>
                <a:schemeClr val="lt1"/>
              </a:buClr>
              <a:buSzPts val="2400"/>
              <a:buNone/>
              <a:defRPr sz="2400">
                <a:solidFill>
                  <a:schemeClr val="lt1"/>
                </a:solidFill>
              </a:defRPr>
            </a:lvl3pPr>
            <a:lvl4pPr lvl="3" algn="ctr" rtl="0">
              <a:lnSpc>
                <a:spcPct val="100000"/>
              </a:lnSpc>
              <a:spcBef>
                <a:spcPts val="0"/>
              </a:spcBef>
              <a:spcAft>
                <a:spcPts val="0"/>
              </a:spcAft>
              <a:buClr>
                <a:schemeClr val="lt1"/>
              </a:buClr>
              <a:buSzPts val="2400"/>
              <a:buNone/>
              <a:defRPr sz="2400">
                <a:solidFill>
                  <a:schemeClr val="lt1"/>
                </a:solidFill>
              </a:defRPr>
            </a:lvl4pPr>
            <a:lvl5pPr lvl="4" algn="ctr" rtl="0">
              <a:lnSpc>
                <a:spcPct val="100000"/>
              </a:lnSpc>
              <a:spcBef>
                <a:spcPts val="0"/>
              </a:spcBef>
              <a:spcAft>
                <a:spcPts val="0"/>
              </a:spcAft>
              <a:buClr>
                <a:schemeClr val="lt1"/>
              </a:buClr>
              <a:buSzPts val="2400"/>
              <a:buNone/>
              <a:defRPr sz="2400">
                <a:solidFill>
                  <a:schemeClr val="lt1"/>
                </a:solidFill>
              </a:defRPr>
            </a:lvl5pPr>
            <a:lvl6pPr lvl="5" algn="ctr" rtl="0">
              <a:lnSpc>
                <a:spcPct val="100000"/>
              </a:lnSpc>
              <a:spcBef>
                <a:spcPts val="0"/>
              </a:spcBef>
              <a:spcAft>
                <a:spcPts val="0"/>
              </a:spcAft>
              <a:buClr>
                <a:schemeClr val="lt1"/>
              </a:buClr>
              <a:buSzPts val="2400"/>
              <a:buNone/>
              <a:defRPr sz="2400">
                <a:solidFill>
                  <a:schemeClr val="lt1"/>
                </a:solidFill>
              </a:defRPr>
            </a:lvl6pPr>
            <a:lvl7pPr lvl="6" algn="ctr" rtl="0">
              <a:lnSpc>
                <a:spcPct val="100000"/>
              </a:lnSpc>
              <a:spcBef>
                <a:spcPts val="0"/>
              </a:spcBef>
              <a:spcAft>
                <a:spcPts val="0"/>
              </a:spcAft>
              <a:buClr>
                <a:schemeClr val="lt1"/>
              </a:buClr>
              <a:buSzPts val="2400"/>
              <a:buNone/>
              <a:defRPr sz="2400">
                <a:solidFill>
                  <a:schemeClr val="lt1"/>
                </a:solidFill>
              </a:defRPr>
            </a:lvl7pPr>
            <a:lvl8pPr lvl="7" algn="ctr" rtl="0">
              <a:lnSpc>
                <a:spcPct val="100000"/>
              </a:lnSpc>
              <a:spcBef>
                <a:spcPts val="0"/>
              </a:spcBef>
              <a:spcAft>
                <a:spcPts val="0"/>
              </a:spcAft>
              <a:buClr>
                <a:schemeClr val="lt1"/>
              </a:buClr>
              <a:buSzPts val="2400"/>
              <a:buNone/>
              <a:defRPr sz="2400">
                <a:solidFill>
                  <a:schemeClr val="lt1"/>
                </a:solidFill>
              </a:defRPr>
            </a:lvl8pPr>
            <a:lvl9pPr lvl="8" algn="ctr"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276" name="Google Shape;1276;p8"/>
          <p:cNvSpPr txBox="1">
            <a:spLocks noGrp="1"/>
          </p:cNvSpPr>
          <p:nvPr>
            <p:ph type="title"/>
          </p:nvPr>
        </p:nvSpPr>
        <p:spPr>
          <a:xfrm>
            <a:off x="2847900" y="3195050"/>
            <a:ext cx="34482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7"/>
        <p:cNvGrpSpPr/>
        <p:nvPr/>
      </p:nvGrpSpPr>
      <p:grpSpPr>
        <a:xfrm>
          <a:off x="0" y="0"/>
          <a:ext cx="0" cy="0"/>
          <a:chOff x="0" y="0"/>
          <a:chExt cx="0" cy="0"/>
        </a:xfrm>
      </p:grpSpPr>
      <p:grpSp>
        <p:nvGrpSpPr>
          <p:cNvPr id="1278" name="Google Shape;1278;p9"/>
          <p:cNvGrpSpPr/>
          <p:nvPr/>
        </p:nvGrpSpPr>
        <p:grpSpPr>
          <a:xfrm>
            <a:off x="-493" y="167960"/>
            <a:ext cx="9143997" cy="4853040"/>
            <a:chOff x="-493" y="167960"/>
            <a:chExt cx="9143997" cy="4853040"/>
          </a:xfrm>
        </p:grpSpPr>
        <p:sp>
          <p:nvSpPr>
            <p:cNvPr id="1279" name="Google Shape;1279;p9"/>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9"/>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9"/>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9"/>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9"/>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9"/>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9"/>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9"/>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9"/>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9"/>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9"/>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9"/>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9"/>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9"/>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9"/>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9"/>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9"/>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9"/>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9"/>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9"/>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9"/>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9"/>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9"/>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9"/>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9"/>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9"/>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9"/>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9"/>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9"/>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9"/>
          <p:cNvGrpSpPr/>
          <p:nvPr/>
        </p:nvGrpSpPr>
        <p:grpSpPr>
          <a:xfrm>
            <a:off x="202630" y="3940"/>
            <a:ext cx="8737750" cy="5140319"/>
            <a:chOff x="404050" y="680675"/>
            <a:chExt cx="6852600" cy="4476850"/>
          </a:xfrm>
        </p:grpSpPr>
        <p:sp>
          <p:nvSpPr>
            <p:cNvPr id="1309" name="Google Shape;1309;p9"/>
            <p:cNvSpPr/>
            <p:nvPr/>
          </p:nvSpPr>
          <p:spPr>
            <a:xfrm>
              <a:off x="72502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9"/>
            <p:cNvSpPr/>
            <p:nvPr/>
          </p:nvSpPr>
          <p:spPr>
            <a:xfrm>
              <a:off x="709100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9"/>
            <p:cNvSpPr/>
            <p:nvPr/>
          </p:nvSpPr>
          <p:spPr>
            <a:xfrm>
              <a:off x="6931700"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9"/>
            <p:cNvSpPr/>
            <p:nvPr/>
          </p:nvSpPr>
          <p:spPr>
            <a:xfrm>
              <a:off x="67727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9"/>
            <p:cNvSpPr/>
            <p:nvPr/>
          </p:nvSpPr>
          <p:spPr>
            <a:xfrm>
              <a:off x="66134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9"/>
            <p:cNvSpPr/>
            <p:nvPr/>
          </p:nvSpPr>
          <p:spPr>
            <a:xfrm>
              <a:off x="64541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9"/>
            <p:cNvSpPr/>
            <p:nvPr/>
          </p:nvSpPr>
          <p:spPr>
            <a:xfrm>
              <a:off x="62948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9"/>
            <p:cNvSpPr/>
            <p:nvPr/>
          </p:nvSpPr>
          <p:spPr>
            <a:xfrm>
              <a:off x="61358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9"/>
            <p:cNvSpPr/>
            <p:nvPr/>
          </p:nvSpPr>
          <p:spPr>
            <a:xfrm>
              <a:off x="59765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9"/>
            <p:cNvSpPr/>
            <p:nvPr/>
          </p:nvSpPr>
          <p:spPr>
            <a:xfrm>
              <a:off x="581725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9"/>
            <p:cNvSpPr/>
            <p:nvPr/>
          </p:nvSpPr>
          <p:spPr>
            <a:xfrm>
              <a:off x="56579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9"/>
            <p:cNvSpPr/>
            <p:nvPr/>
          </p:nvSpPr>
          <p:spPr>
            <a:xfrm>
              <a:off x="54989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9"/>
            <p:cNvSpPr/>
            <p:nvPr/>
          </p:nvSpPr>
          <p:spPr>
            <a:xfrm>
              <a:off x="53396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9"/>
            <p:cNvSpPr/>
            <p:nvPr/>
          </p:nvSpPr>
          <p:spPr>
            <a:xfrm>
              <a:off x="51804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9"/>
            <p:cNvSpPr/>
            <p:nvPr/>
          </p:nvSpPr>
          <p:spPr>
            <a:xfrm>
              <a:off x="5021100" y="680675"/>
              <a:ext cx="6675" cy="4476850"/>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9"/>
            <p:cNvSpPr/>
            <p:nvPr/>
          </p:nvSpPr>
          <p:spPr>
            <a:xfrm>
              <a:off x="48621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9"/>
            <p:cNvSpPr/>
            <p:nvPr/>
          </p:nvSpPr>
          <p:spPr>
            <a:xfrm>
              <a:off x="47028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9"/>
            <p:cNvSpPr/>
            <p:nvPr/>
          </p:nvSpPr>
          <p:spPr>
            <a:xfrm>
              <a:off x="45435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9"/>
            <p:cNvSpPr/>
            <p:nvPr/>
          </p:nvSpPr>
          <p:spPr>
            <a:xfrm>
              <a:off x="43842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9"/>
            <p:cNvSpPr/>
            <p:nvPr/>
          </p:nvSpPr>
          <p:spPr>
            <a:xfrm>
              <a:off x="42252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9"/>
            <p:cNvSpPr/>
            <p:nvPr/>
          </p:nvSpPr>
          <p:spPr>
            <a:xfrm>
              <a:off x="40659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9"/>
            <p:cNvSpPr/>
            <p:nvPr/>
          </p:nvSpPr>
          <p:spPr>
            <a:xfrm>
              <a:off x="39066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9"/>
            <p:cNvSpPr/>
            <p:nvPr/>
          </p:nvSpPr>
          <p:spPr>
            <a:xfrm>
              <a:off x="37473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9"/>
            <p:cNvSpPr/>
            <p:nvPr/>
          </p:nvSpPr>
          <p:spPr>
            <a:xfrm>
              <a:off x="35883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9"/>
            <p:cNvSpPr/>
            <p:nvPr/>
          </p:nvSpPr>
          <p:spPr>
            <a:xfrm>
              <a:off x="34290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9"/>
            <p:cNvSpPr/>
            <p:nvPr/>
          </p:nvSpPr>
          <p:spPr>
            <a:xfrm>
              <a:off x="32698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9"/>
            <p:cNvSpPr/>
            <p:nvPr/>
          </p:nvSpPr>
          <p:spPr>
            <a:xfrm>
              <a:off x="31105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9"/>
            <p:cNvSpPr/>
            <p:nvPr/>
          </p:nvSpPr>
          <p:spPr>
            <a:xfrm>
              <a:off x="29515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9"/>
            <p:cNvSpPr/>
            <p:nvPr/>
          </p:nvSpPr>
          <p:spPr>
            <a:xfrm>
              <a:off x="2792225"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9"/>
            <p:cNvSpPr/>
            <p:nvPr/>
          </p:nvSpPr>
          <p:spPr>
            <a:xfrm>
              <a:off x="2632925" y="680675"/>
              <a:ext cx="6375" cy="4476850"/>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9"/>
            <p:cNvSpPr/>
            <p:nvPr/>
          </p:nvSpPr>
          <p:spPr>
            <a:xfrm>
              <a:off x="24736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9"/>
            <p:cNvSpPr/>
            <p:nvPr/>
          </p:nvSpPr>
          <p:spPr>
            <a:xfrm>
              <a:off x="23146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9"/>
            <p:cNvSpPr/>
            <p:nvPr/>
          </p:nvSpPr>
          <p:spPr>
            <a:xfrm>
              <a:off x="21553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9"/>
            <p:cNvSpPr/>
            <p:nvPr/>
          </p:nvSpPr>
          <p:spPr>
            <a:xfrm>
              <a:off x="19960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9"/>
            <p:cNvSpPr/>
            <p:nvPr/>
          </p:nvSpPr>
          <p:spPr>
            <a:xfrm>
              <a:off x="18367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9"/>
            <p:cNvSpPr/>
            <p:nvPr/>
          </p:nvSpPr>
          <p:spPr>
            <a:xfrm>
              <a:off x="16777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9"/>
            <p:cNvSpPr/>
            <p:nvPr/>
          </p:nvSpPr>
          <p:spPr>
            <a:xfrm>
              <a:off x="15184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9"/>
            <p:cNvSpPr/>
            <p:nvPr/>
          </p:nvSpPr>
          <p:spPr>
            <a:xfrm>
              <a:off x="13592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9"/>
            <p:cNvSpPr/>
            <p:nvPr/>
          </p:nvSpPr>
          <p:spPr>
            <a:xfrm>
              <a:off x="11999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9"/>
            <p:cNvSpPr/>
            <p:nvPr/>
          </p:nvSpPr>
          <p:spPr>
            <a:xfrm>
              <a:off x="10409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9"/>
            <p:cNvSpPr/>
            <p:nvPr/>
          </p:nvSpPr>
          <p:spPr>
            <a:xfrm>
              <a:off x="8816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9"/>
            <p:cNvSpPr/>
            <p:nvPr/>
          </p:nvSpPr>
          <p:spPr>
            <a:xfrm>
              <a:off x="72232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9"/>
            <p:cNvSpPr/>
            <p:nvPr/>
          </p:nvSpPr>
          <p:spPr>
            <a:xfrm>
              <a:off x="563050" y="680675"/>
              <a:ext cx="6650" cy="4476850"/>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9"/>
            <p:cNvSpPr/>
            <p:nvPr/>
          </p:nvSpPr>
          <p:spPr>
            <a:xfrm>
              <a:off x="40405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3" name="Google Shape;1353;p9"/>
          <p:cNvSpPr/>
          <p:nvPr/>
        </p:nvSpPr>
        <p:spPr>
          <a:xfrm>
            <a:off x="-493" y="3342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4" name="Google Shape;1354;p9"/>
          <p:cNvGrpSpPr/>
          <p:nvPr/>
        </p:nvGrpSpPr>
        <p:grpSpPr>
          <a:xfrm>
            <a:off x="41750" y="1533093"/>
            <a:ext cx="9060500" cy="2382115"/>
            <a:chOff x="124400" y="1513185"/>
            <a:chExt cx="9060500" cy="2382115"/>
          </a:xfrm>
        </p:grpSpPr>
        <p:sp>
          <p:nvSpPr>
            <p:cNvPr id="1355" name="Google Shape;1355;p9"/>
            <p:cNvSpPr/>
            <p:nvPr/>
          </p:nvSpPr>
          <p:spPr>
            <a:xfrm rot="10800000">
              <a:off x="519475" y="1513185"/>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9"/>
            <p:cNvSpPr/>
            <p:nvPr/>
          </p:nvSpPr>
          <p:spPr>
            <a:xfrm rot="10800000" flipH="1">
              <a:off x="2879850" y="1605074"/>
              <a:ext cx="5235346" cy="2290226"/>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9"/>
            <p:cNvSpPr/>
            <p:nvPr/>
          </p:nvSpPr>
          <p:spPr>
            <a:xfrm flipH="1">
              <a:off x="124400" y="2470644"/>
              <a:ext cx="9060500" cy="1069169"/>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8" name="Google Shape;1358;p9"/>
          <p:cNvSpPr txBox="1">
            <a:spLocks noGrp="1"/>
          </p:cNvSpPr>
          <p:nvPr>
            <p:ph type="title"/>
          </p:nvPr>
        </p:nvSpPr>
        <p:spPr>
          <a:xfrm>
            <a:off x="1766164" y="2133613"/>
            <a:ext cx="4094100" cy="58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44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grpSp>
        <p:nvGrpSpPr>
          <p:cNvPr id="1359" name="Google Shape;1359;p9"/>
          <p:cNvGrpSpPr/>
          <p:nvPr/>
        </p:nvGrpSpPr>
        <p:grpSpPr>
          <a:xfrm rot="-3066559">
            <a:off x="7376926" y="-868782"/>
            <a:ext cx="2661673" cy="3389396"/>
            <a:chOff x="6903557" y="2246422"/>
            <a:chExt cx="2661828" cy="3389594"/>
          </a:xfrm>
        </p:grpSpPr>
        <p:sp>
          <p:nvSpPr>
            <p:cNvPr id="1360" name="Google Shape;1360;p9"/>
            <p:cNvSpPr/>
            <p:nvPr/>
          </p:nvSpPr>
          <p:spPr>
            <a:xfrm rot="912353">
              <a:off x="6996261" y="4696821"/>
              <a:ext cx="932866" cy="831409"/>
            </a:xfrm>
            <a:custGeom>
              <a:avLst/>
              <a:gdLst/>
              <a:ahLst/>
              <a:cxnLst/>
              <a:rect l="l" t="t" r="r" b="b"/>
              <a:pathLst>
                <a:path w="16247" h="14480" extrusionOk="0">
                  <a:moveTo>
                    <a:pt x="9921" y="1"/>
                  </a:moveTo>
                  <a:cubicBezTo>
                    <a:pt x="9324" y="1"/>
                    <a:pt x="8926" y="73"/>
                    <a:pt x="8926" y="73"/>
                  </a:cubicBezTo>
                  <a:cubicBezTo>
                    <a:pt x="7080" y="301"/>
                    <a:pt x="7240" y="2214"/>
                    <a:pt x="8070" y="2937"/>
                  </a:cubicBezTo>
                  <a:cubicBezTo>
                    <a:pt x="9033" y="3780"/>
                    <a:pt x="11589" y="2883"/>
                    <a:pt x="11723" y="4650"/>
                  </a:cubicBezTo>
                  <a:cubicBezTo>
                    <a:pt x="11835" y="6198"/>
                    <a:pt x="10211" y="6767"/>
                    <a:pt x="8255" y="6767"/>
                  </a:cubicBezTo>
                  <a:cubicBezTo>
                    <a:pt x="7168" y="6767"/>
                    <a:pt x="5977" y="6591"/>
                    <a:pt x="4925" y="6309"/>
                  </a:cubicBezTo>
                  <a:cubicBezTo>
                    <a:pt x="3896" y="6033"/>
                    <a:pt x="3055" y="5917"/>
                    <a:pt x="2383" y="5917"/>
                  </a:cubicBezTo>
                  <a:cubicBezTo>
                    <a:pt x="1134" y="5917"/>
                    <a:pt x="473" y="6317"/>
                    <a:pt x="282" y="6831"/>
                  </a:cubicBezTo>
                  <a:cubicBezTo>
                    <a:pt x="1" y="7620"/>
                    <a:pt x="2543" y="10738"/>
                    <a:pt x="4002" y="12665"/>
                  </a:cubicBezTo>
                  <a:cubicBezTo>
                    <a:pt x="4887" y="13826"/>
                    <a:pt x="5678" y="14480"/>
                    <a:pt x="6340" y="14480"/>
                  </a:cubicBezTo>
                  <a:cubicBezTo>
                    <a:pt x="6769" y="14480"/>
                    <a:pt x="7144" y="14205"/>
                    <a:pt x="7454" y="13615"/>
                  </a:cubicBezTo>
                  <a:cubicBezTo>
                    <a:pt x="8244" y="12117"/>
                    <a:pt x="5608" y="10203"/>
                    <a:pt x="5420" y="9454"/>
                  </a:cubicBezTo>
                  <a:cubicBezTo>
                    <a:pt x="5381" y="9298"/>
                    <a:pt x="5478" y="9240"/>
                    <a:pt x="5683" y="9240"/>
                  </a:cubicBezTo>
                  <a:cubicBezTo>
                    <a:pt x="6263" y="9240"/>
                    <a:pt x="7710" y="9700"/>
                    <a:pt x="9405" y="9700"/>
                  </a:cubicBezTo>
                  <a:cubicBezTo>
                    <a:pt x="9996" y="9700"/>
                    <a:pt x="10617" y="9645"/>
                    <a:pt x="11241" y="9494"/>
                  </a:cubicBezTo>
                  <a:cubicBezTo>
                    <a:pt x="13369" y="8972"/>
                    <a:pt x="16246" y="7179"/>
                    <a:pt x="15002" y="3392"/>
                  </a:cubicBezTo>
                  <a:cubicBezTo>
                    <a:pt x="14024" y="431"/>
                    <a:pt x="11378" y="1"/>
                    <a:pt x="9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9"/>
            <p:cNvSpPr/>
            <p:nvPr/>
          </p:nvSpPr>
          <p:spPr>
            <a:xfrm rot="912353">
              <a:off x="7621932" y="4902872"/>
              <a:ext cx="279854" cy="379244"/>
            </a:xfrm>
            <a:custGeom>
              <a:avLst/>
              <a:gdLst/>
              <a:ahLst/>
              <a:cxnLst/>
              <a:rect l="l" t="t" r="r" b="b"/>
              <a:pathLst>
                <a:path w="4874" h="6605" extrusionOk="0">
                  <a:moveTo>
                    <a:pt x="3091" y="0"/>
                  </a:moveTo>
                  <a:cubicBezTo>
                    <a:pt x="2987" y="0"/>
                    <a:pt x="3006" y="214"/>
                    <a:pt x="3201" y="623"/>
                  </a:cubicBezTo>
                  <a:cubicBezTo>
                    <a:pt x="3295" y="837"/>
                    <a:pt x="4379" y="2135"/>
                    <a:pt x="3562" y="4021"/>
                  </a:cubicBezTo>
                  <a:cubicBezTo>
                    <a:pt x="2754" y="5891"/>
                    <a:pt x="1" y="6604"/>
                    <a:pt x="588" y="6604"/>
                  </a:cubicBezTo>
                  <a:cubicBezTo>
                    <a:pt x="593" y="6604"/>
                    <a:pt x="599" y="6604"/>
                    <a:pt x="605" y="6604"/>
                  </a:cubicBezTo>
                  <a:cubicBezTo>
                    <a:pt x="1261" y="6604"/>
                    <a:pt x="2907" y="6377"/>
                    <a:pt x="3990" y="4021"/>
                  </a:cubicBezTo>
                  <a:cubicBezTo>
                    <a:pt x="4874" y="2095"/>
                    <a:pt x="3335" y="168"/>
                    <a:pt x="3335" y="168"/>
                  </a:cubicBezTo>
                  <a:cubicBezTo>
                    <a:pt x="3227" y="55"/>
                    <a:pt x="3143" y="0"/>
                    <a:pt x="3091"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9"/>
            <p:cNvSpPr/>
            <p:nvPr/>
          </p:nvSpPr>
          <p:spPr>
            <a:xfrm rot="912353">
              <a:off x="7803570" y="4877340"/>
              <a:ext cx="51217" cy="39159"/>
            </a:xfrm>
            <a:custGeom>
              <a:avLst/>
              <a:gdLst/>
              <a:ahLst/>
              <a:cxnLst/>
              <a:rect l="l" t="t" r="r" b="b"/>
              <a:pathLst>
                <a:path w="892" h="682" extrusionOk="0">
                  <a:moveTo>
                    <a:pt x="140" y="0"/>
                  </a:moveTo>
                  <a:cubicBezTo>
                    <a:pt x="0" y="0"/>
                    <a:pt x="374" y="682"/>
                    <a:pt x="597" y="682"/>
                  </a:cubicBezTo>
                  <a:cubicBezTo>
                    <a:pt x="627" y="682"/>
                    <a:pt x="655" y="669"/>
                    <a:pt x="678" y="640"/>
                  </a:cubicBezTo>
                  <a:cubicBezTo>
                    <a:pt x="892" y="372"/>
                    <a:pt x="223" y="38"/>
                    <a:pt x="223" y="38"/>
                  </a:cubicBezTo>
                  <a:cubicBezTo>
                    <a:pt x="185" y="12"/>
                    <a:pt x="158" y="0"/>
                    <a:pt x="14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9"/>
            <p:cNvSpPr/>
            <p:nvPr/>
          </p:nvSpPr>
          <p:spPr>
            <a:xfrm rot="1266614">
              <a:off x="8433003" y="3689843"/>
              <a:ext cx="497358" cy="171624"/>
            </a:xfrm>
            <a:custGeom>
              <a:avLst/>
              <a:gdLst/>
              <a:ahLst/>
              <a:cxnLst/>
              <a:rect l="l" t="t" r="r" b="b"/>
              <a:pathLst>
                <a:path w="8662" h="2989" extrusionOk="0">
                  <a:moveTo>
                    <a:pt x="7368" y="1"/>
                  </a:moveTo>
                  <a:cubicBezTo>
                    <a:pt x="6549" y="1"/>
                    <a:pt x="1194" y="618"/>
                    <a:pt x="1194" y="618"/>
                  </a:cubicBezTo>
                  <a:cubicBezTo>
                    <a:pt x="0" y="1012"/>
                    <a:pt x="775" y="2989"/>
                    <a:pt x="1348" y="2989"/>
                  </a:cubicBezTo>
                  <a:cubicBezTo>
                    <a:pt x="1360" y="2989"/>
                    <a:pt x="1371" y="2988"/>
                    <a:pt x="1382" y="2987"/>
                  </a:cubicBezTo>
                  <a:cubicBezTo>
                    <a:pt x="1904" y="2920"/>
                    <a:pt x="5530" y="2491"/>
                    <a:pt x="7176" y="2331"/>
                  </a:cubicBezTo>
                  <a:cubicBezTo>
                    <a:pt x="8661" y="2197"/>
                    <a:pt x="7992" y="56"/>
                    <a:pt x="7430" y="2"/>
                  </a:cubicBezTo>
                  <a:cubicBezTo>
                    <a:pt x="7414" y="1"/>
                    <a:pt x="7393" y="1"/>
                    <a:pt x="7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9"/>
            <p:cNvSpPr/>
            <p:nvPr/>
          </p:nvSpPr>
          <p:spPr>
            <a:xfrm rot="5865748">
              <a:off x="8211569" y="4001451"/>
              <a:ext cx="723845" cy="787807"/>
            </a:xfrm>
            <a:custGeom>
              <a:avLst/>
              <a:gdLst/>
              <a:ahLst/>
              <a:cxnLst/>
              <a:rect l="l" t="t" r="r" b="b"/>
              <a:pathLst>
                <a:path w="12607" h="13721" extrusionOk="0">
                  <a:moveTo>
                    <a:pt x="3008" y="0"/>
                  </a:moveTo>
                  <a:cubicBezTo>
                    <a:pt x="2766" y="0"/>
                    <a:pt x="2475" y="57"/>
                    <a:pt x="2128" y="167"/>
                  </a:cubicBezTo>
                  <a:cubicBezTo>
                    <a:pt x="442" y="703"/>
                    <a:pt x="456" y="8290"/>
                    <a:pt x="429" y="8558"/>
                  </a:cubicBezTo>
                  <a:cubicBezTo>
                    <a:pt x="429" y="8558"/>
                    <a:pt x="1" y="13268"/>
                    <a:pt x="549" y="13709"/>
                  </a:cubicBezTo>
                  <a:cubicBezTo>
                    <a:pt x="559" y="13717"/>
                    <a:pt x="577" y="13721"/>
                    <a:pt x="602" y="13721"/>
                  </a:cubicBezTo>
                  <a:cubicBezTo>
                    <a:pt x="1272" y="13721"/>
                    <a:pt x="7253" y="11060"/>
                    <a:pt x="7253" y="11060"/>
                  </a:cubicBezTo>
                  <a:cubicBezTo>
                    <a:pt x="7253" y="11060"/>
                    <a:pt x="7548" y="11970"/>
                    <a:pt x="8003" y="12920"/>
                  </a:cubicBezTo>
                  <a:cubicBezTo>
                    <a:pt x="8070" y="13053"/>
                    <a:pt x="8217" y="13109"/>
                    <a:pt x="8413" y="13109"/>
                  </a:cubicBezTo>
                  <a:cubicBezTo>
                    <a:pt x="9240" y="13109"/>
                    <a:pt x="10929" y="12130"/>
                    <a:pt x="11081" y="11903"/>
                  </a:cubicBezTo>
                  <a:cubicBezTo>
                    <a:pt x="11201" y="11742"/>
                    <a:pt x="10238" y="9842"/>
                    <a:pt x="10238" y="9842"/>
                  </a:cubicBezTo>
                  <a:cubicBezTo>
                    <a:pt x="10238" y="9842"/>
                    <a:pt x="10759" y="9628"/>
                    <a:pt x="11148" y="9468"/>
                  </a:cubicBezTo>
                  <a:cubicBezTo>
                    <a:pt x="12512" y="8905"/>
                    <a:pt x="12606" y="6898"/>
                    <a:pt x="11081" y="6631"/>
                  </a:cubicBezTo>
                  <a:cubicBezTo>
                    <a:pt x="11021" y="6619"/>
                    <a:pt x="10956" y="6614"/>
                    <a:pt x="10886" y="6614"/>
                  </a:cubicBezTo>
                  <a:cubicBezTo>
                    <a:pt x="10206" y="6614"/>
                    <a:pt x="9127" y="7099"/>
                    <a:pt x="9127" y="7099"/>
                  </a:cubicBezTo>
                  <a:cubicBezTo>
                    <a:pt x="9127" y="7099"/>
                    <a:pt x="8551" y="5694"/>
                    <a:pt x="8257" y="4971"/>
                  </a:cubicBezTo>
                  <a:cubicBezTo>
                    <a:pt x="8144" y="4700"/>
                    <a:pt x="7886" y="4593"/>
                    <a:pt x="7560" y="4593"/>
                  </a:cubicBezTo>
                  <a:cubicBezTo>
                    <a:pt x="7002" y="4593"/>
                    <a:pt x="6246" y="4911"/>
                    <a:pt x="5688" y="5266"/>
                  </a:cubicBezTo>
                  <a:cubicBezTo>
                    <a:pt x="4818" y="5828"/>
                    <a:pt x="6210" y="7888"/>
                    <a:pt x="6036" y="8076"/>
                  </a:cubicBezTo>
                  <a:cubicBezTo>
                    <a:pt x="5808" y="8317"/>
                    <a:pt x="3640" y="9160"/>
                    <a:pt x="3373" y="9267"/>
                  </a:cubicBezTo>
                  <a:cubicBezTo>
                    <a:pt x="3369" y="9268"/>
                    <a:pt x="3366" y="9269"/>
                    <a:pt x="3363" y="9269"/>
                  </a:cubicBezTo>
                  <a:cubicBezTo>
                    <a:pt x="3109" y="9269"/>
                    <a:pt x="3777" y="5129"/>
                    <a:pt x="3975" y="2750"/>
                  </a:cubicBezTo>
                  <a:cubicBezTo>
                    <a:pt x="4134" y="848"/>
                    <a:pt x="3939" y="0"/>
                    <a:pt x="30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9"/>
            <p:cNvSpPr/>
            <p:nvPr/>
          </p:nvSpPr>
          <p:spPr>
            <a:xfrm rot="5865748">
              <a:off x="9516653" y="4802590"/>
              <a:ext cx="22450" cy="44210"/>
            </a:xfrm>
            <a:custGeom>
              <a:avLst/>
              <a:gdLst/>
              <a:ahLst/>
              <a:cxnLst/>
              <a:rect l="l" t="t" r="r" b="b"/>
              <a:pathLst>
                <a:path w="391" h="770" extrusionOk="0">
                  <a:moveTo>
                    <a:pt x="266" y="0"/>
                  </a:moveTo>
                  <a:cubicBezTo>
                    <a:pt x="63" y="0"/>
                    <a:pt x="1" y="770"/>
                    <a:pt x="167" y="770"/>
                  </a:cubicBezTo>
                  <a:cubicBezTo>
                    <a:pt x="174" y="770"/>
                    <a:pt x="181" y="768"/>
                    <a:pt x="189" y="765"/>
                  </a:cubicBezTo>
                  <a:cubicBezTo>
                    <a:pt x="390" y="672"/>
                    <a:pt x="337" y="29"/>
                    <a:pt x="337" y="29"/>
                  </a:cubicBezTo>
                  <a:cubicBezTo>
                    <a:pt x="311" y="9"/>
                    <a:pt x="288" y="0"/>
                    <a:pt x="26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9"/>
            <p:cNvSpPr/>
            <p:nvPr/>
          </p:nvSpPr>
          <p:spPr>
            <a:xfrm rot="5865748">
              <a:off x="8668588" y="4086628"/>
              <a:ext cx="46163" cy="291387"/>
            </a:xfrm>
            <a:custGeom>
              <a:avLst/>
              <a:gdLst/>
              <a:ahLst/>
              <a:cxnLst/>
              <a:rect l="l" t="t" r="r" b="b"/>
              <a:pathLst>
                <a:path w="804" h="5075" extrusionOk="0">
                  <a:moveTo>
                    <a:pt x="690" y="0"/>
                  </a:moveTo>
                  <a:cubicBezTo>
                    <a:pt x="578" y="0"/>
                    <a:pt x="494" y="529"/>
                    <a:pt x="402" y="1314"/>
                  </a:cubicBezTo>
                  <a:cubicBezTo>
                    <a:pt x="295" y="2344"/>
                    <a:pt x="1" y="5074"/>
                    <a:pt x="282" y="5074"/>
                  </a:cubicBezTo>
                  <a:cubicBezTo>
                    <a:pt x="549" y="5061"/>
                    <a:pt x="804" y="163"/>
                    <a:pt x="804" y="163"/>
                  </a:cubicBezTo>
                  <a:cubicBezTo>
                    <a:pt x="762" y="52"/>
                    <a:pt x="725" y="0"/>
                    <a:pt x="69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9"/>
            <p:cNvSpPr/>
            <p:nvPr/>
          </p:nvSpPr>
          <p:spPr>
            <a:xfrm rot="5865748">
              <a:off x="8454657" y="4524104"/>
              <a:ext cx="190105" cy="127751"/>
            </a:xfrm>
            <a:custGeom>
              <a:avLst/>
              <a:gdLst/>
              <a:ahLst/>
              <a:cxnLst/>
              <a:rect l="l" t="t" r="r" b="b"/>
              <a:pathLst>
                <a:path w="3311" h="2225" extrusionOk="0">
                  <a:moveTo>
                    <a:pt x="106" y="1"/>
                  </a:moveTo>
                  <a:cubicBezTo>
                    <a:pt x="0" y="1"/>
                    <a:pt x="657" y="2201"/>
                    <a:pt x="858" y="2224"/>
                  </a:cubicBezTo>
                  <a:cubicBezTo>
                    <a:pt x="863" y="2225"/>
                    <a:pt x="870" y="2225"/>
                    <a:pt x="876" y="2225"/>
                  </a:cubicBezTo>
                  <a:cubicBezTo>
                    <a:pt x="1184" y="2225"/>
                    <a:pt x="3032" y="1376"/>
                    <a:pt x="3293" y="1193"/>
                  </a:cubicBezTo>
                  <a:cubicBezTo>
                    <a:pt x="3309" y="1182"/>
                    <a:pt x="3311" y="1177"/>
                    <a:pt x="3301" y="1177"/>
                  </a:cubicBezTo>
                  <a:cubicBezTo>
                    <a:pt x="3191" y="1177"/>
                    <a:pt x="1614" y="1811"/>
                    <a:pt x="1086" y="1836"/>
                  </a:cubicBezTo>
                  <a:cubicBezTo>
                    <a:pt x="1085" y="1836"/>
                    <a:pt x="1084" y="1836"/>
                    <a:pt x="1083" y="1836"/>
                  </a:cubicBezTo>
                  <a:cubicBezTo>
                    <a:pt x="893" y="1836"/>
                    <a:pt x="269" y="297"/>
                    <a:pt x="269" y="297"/>
                  </a:cubicBezTo>
                  <a:cubicBezTo>
                    <a:pt x="178" y="88"/>
                    <a:pt x="127" y="1"/>
                    <a:pt x="10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9"/>
            <p:cNvSpPr/>
            <p:nvPr/>
          </p:nvSpPr>
          <p:spPr>
            <a:xfrm rot="4921127">
              <a:off x="7793928" y="2227146"/>
              <a:ext cx="686153" cy="833834"/>
            </a:xfrm>
            <a:custGeom>
              <a:avLst/>
              <a:gdLst/>
              <a:ahLst/>
              <a:cxnLst/>
              <a:rect l="l" t="t" r="r" b="b"/>
              <a:pathLst>
                <a:path w="11950" h="14522" extrusionOk="0">
                  <a:moveTo>
                    <a:pt x="4854" y="1"/>
                  </a:moveTo>
                  <a:cubicBezTo>
                    <a:pt x="4224" y="1"/>
                    <a:pt x="3912" y="199"/>
                    <a:pt x="3841" y="398"/>
                  </a:cubicBezTo>
                  <a:cubicBezTo>
                    <a:pt x="3720" y="719"/>
                    <a:pt x="1646" y="6366"/>
                    <a:pt x="1472" y="6848"/>
                  </a:cubicBezTo>
                  <a:cubicBezTo>
                    <a:pt x="1298" y="7329"/>
                    <a:pt x="3948" y="7918"/>
                    <a:pt x="5553" y="8373"/>
                  </a:cubicBezTo>
                  <a:cubicBezTo>
                    <a:pt x="7159" y="8842"/>
                    <a:pt x="7186" y="9912"/>
                    <a:pt x="6410" y="10862"/>
                  </a:cubicBezTo>
                  <a:cubicBezTo>
                    <a:pt x="6158" y="11171"/>
                    <a:pt x="5785" y="11303"/>
                    <a:pt x="5369" y="11303"/>
                  </a:cubicBezTo>
                  <a:cubicBezTo>
                    <a:pt x="4506" y="11303"/>
                    <a:pt x="3455" y="10733"/>
                    <a:pt x="2904" y="9992"/>
                  </a:cubicBezTo>
                  <a:cubicBezTo>
                    <a:pt x="2515" y="9470"/>
                    <a:pt x="2008" y="9181"/>
                    <a:pt x="1542" y="9181"/>
                  </a:cubicBezTo>
                  <a:cubicBezTo>
                    <a:pt x="1031" y="9181"/>
                    <a:pt x="571" y="9530"/>
                    <a:pt x="375" y="10300"/>
                  </a:cubicBezTo>
                  <a:cubicBezTo>
                    <a:pt x="0" y="11786"/>
                    <a:pt x="1646" y="13739"/>
                    <a:pt x="3359" y="14234"/>
                  </a:cubicBezTo>
                  <a:cubicBezTo>
                    <a:pt x="3912" y="14392"/>
                    <a:pt x="4564" y="14522"/>
                    <a:pt x="5253" y="14522"/>
                  </a:cubicBezTo>
                  <a:cubicBezTo>
                    <a:pt x="6498" y="14522"/>
                    <a:pt x="7864" y="14097"/>
                    <a:pt x="8992" y="12642"/>
                  </a:cubicBezTo>
                  <a:cubicBezTo>
                    <a:pt x="10745" y="10380"/>
                    <a:pt x="9943" y="7570"/>
                    <a:pt x="8752" y="6593"/>
                  </a:cubicBezTo>
                  <a:cubicBezTo>
                    <a:pt x="7561" y="5617"/>
                    <a:pt x="5513" y="5122"/>
                    <a:pt x="5513" y="5122"/>
                  </a:cubicBezTo>
                  <a:cubicBezTo>
                    <a:pt x="5513" y="5122"/>
                    <a:pt x="5781" y="3435"/>
                    <a:pt x="6182" y="3328"/>
                  </a:cubicBezTo>
                  <a:cubicBezTo>
                    <a:pt x="6199" y="3323"/>
                    <a:pt x="6220" y="3321"/>
                    <a:pt x="6245" y="3321"/>
                  </a:cubicBezTo>
                  <a:cubicBezTo>
                    <a:pt x="6815" y="3321"/>
                    <a:pt x="9559" y="4547"/>
                    <a:pt x="10373" y="4547"/>
                  </a:cubicBezTo>
                  <a:cubicBezTo>
                    <a:pt x="10381" y="4547"/>
                    <a:pt x="10390" y="4546"/>
                    <a:pt x="10398" y="4546"/>
                  </a:cubicBezTo>
                  <a:cubicBezTo>
                    <a:pt x="11227" y="4506"/>
                    <a:pt x="11950" y="3261"/>
                    <a:pt x="11762" y="2298"/>
                  </a:cubicBezTo>
                  <a:cubicBezTo>
                    <a:pt x="11589" y="1348"/>
                    <a:pt x="6624" y="344"/>
                    <a:pt x="6624" y="344"/>
                  </a:cubicBezTo>
                  <a:cubicBezTo>
                    <a:pt x="5868" y="94"/>
                    <a:pt x="5286" y="1"/>
                    <a:pt x="48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9"/>
            <p:cNvSpPr/>
            <p:nvPr/>
          </p:nvSpPr>
          <p:spPr>
            <a:xfrm rot="4921127">
              <a:off x="7971887" y="2660518"/>
              <a:ext cx="107143" cy="319190"/>
            </a:xfrm>
            <a:custGeom>
              <a:avLst/>
              <a:gdLst/>
              <a:ahLst/>
              <a:cxnLst/>
              <a:rect l="l" t="t" r="r" b="b"/>
              <a:pathLst>
                <a:path w="1866" h="5559" extrusionOk="0">
                  <a:moveTo>
                    <a:pt x="137" y="1"/>
                  </a:moveTo>
                  <a:cubicBezTo>
                    <a:pt x="0" y="1"/>
                    <a:pt x="29" y="121"/>
                    <a:pt x="327" y="351"/>
                  </a:cubicBezTo>
                  <a:cubicBezTo>
                    <a:pt x="474" y="458"/>
                    <a:pt x="1250" y="980"/>
                    <a:pt x="1398" y="2532"/>
                  </a:cubicBezTo>
                  <a:cubicBezTo>
                    <a:pt x="1569" y="4454"/>
                    <a:pt x="408" y="5559"/>
                    <a:pt x="547" y="5559"/>
                  </a:cubicBezTo>
                  <a:cubicBezTo>
                    <a:pt x="560" y="5559"/>
                    <a:pt x="584" y="5549"/>
                    <a:pt x="621" y="5530"/>
                  </a:cubicBezTo>
                  <a:cubicBezTo>
                    <a:pt x="1063" y="5316"/>
                    <a:pt x="1866" y="4419"/>
                    <a:pt x="1746" y="2466"/>
                  </a:cubicBezTo>
                  <a:cubicBezTo>
                    <a:pt x="1665" y="860"/>
                    <a:pt x="367" y="57"/>
                    <a:pt x="367" y="57"/>
                  </a:cubicBezTo>
                  <a:cubicBezTo>
                    <a:pt x="269" y="19"/>
                    <a:pt x="190" y="1"/>
                    <a:pt x="137"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9"/>
            <p:cNvSpPr/>
            <p:nvPr/>
          </p:nvSpPr>
          <p:spPr>
            <a:xfrm rot="4921127">
              <a:off x="8344470" y="2736740"/>
              <a:ext cx="244374" cy="115526"/>
            </a:xfrm>
            <a:custGeom>
              <a:avLst/>
              <a:gdLst/>
              <a:ahLst/>
              <a:cxnLst/>
              <a:rect l="l" t="t" r="r" b="b"/>
              <a:pathLst>
                <a:path w="4256" h="2012" extrusionOk="0">
                  <a:moveTo>
                    <a:pt x="656" y="0"/>
                  </a:moveTo>
                  <a:lnTo>
                    <a:pt x="656" y="0"/>
                  </a:lnTo>
                  <a:cubicBezTo>
                    <a:pt x="0" y="134"/>
                    <a:pt x="2356" y="883"/>
                    <a:pt x="3051" y="1017"/>
                  </a:cubicBezTo>
                  <a:cubicBezTo>
                    <a:pt x="3695" y="1153"/>
                    <a:pt x="4099" y="2012"/>
                    <a:pt x="4187" y="2012"/>
                  </a:cubicBezTo>
                  <a:cubicBezTo>
                    <a:pt x="4194" y="2012"/>
                    <a:pt x="4199" y="2006"/>
                    <a:pt x="4202" y="1994"/>
                  </a:cubicBezTo>
                  <a:cubicBezTo>
                    <a:pt x="4256" y="1833"/>
                    <a:pt x="4149" y="1311"/>
                    <a:pt x="3627" y="1030"/>
                  </a:cubicBezTo>
                  <a:cubicBezTo>
                    <a:pt x="3105" y="749"/>
                    <a:pt x="656" y="0"/>
                    <a:pt x="65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9"/>
            <p:cNvSpPr/>
            <p:nvPr/>
          </p:nvSpPr>
          <p:spPr>
            <a:xfrm>
              <a:off x="9547356" y="3744176"/>
              <a:ext cx="18029" cy="30776"/>
            </a:xfrm>
            <a:custGeom>
              <a:avLst/>
              <a:gdLst/>
              <a:ahLst/>
              <a:cxnLst/>
              <a:rect l="l" t="t" r="r" b="b"/>
              <a:pathLst>
                <a:path w="314" h="536" extrusionOk="0">
                  <a:moveTo>
                    <a:pt x="206" y="0"/>
                  </a:moveTo>
                  <a:cubicBezTo>
                    <a:pt x="90" y="0"/>
                    <a:pt x="0" y="536"/>
                    <a:pt x="120" y="536"/>
                  </a:cubicBezTo>
                  <a:cubicBezTo>
                    <a:pt x="126" y="536"/>
                    <a:pt x="132" y="535"/>
                    <a:pt x="139" y="532"/>
                  </a:cubicBezTo>
                  <a:cubicBezTo>
                    <a:pt x="313" y="465"/>
                    <a:pt x="273" y="64"/>
                    <a:pt x="273" y="64"/>
                  </a:cubicBezTo>
                  <a:cubicBezTo>
                    <a:pt x="251" y="19"/>
                    <a:pt x="228" y="0"/>
                    <a:pt x="20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9"/>
            <p:cNvSpPr/>
            <p:nvPr/>
          </p:nvSpPr>
          <p:spPr>
            <a:xfrm>
              <a:off x="7566871" y="4210477"/>
              <a:ext cx="539954" cy="462441"/>
            </a:xfrm>
            <a:custGeom>
              <a:avLst/>
              <a:gdLst/>
              <a:ahLst/>
              <a:cxnLst/>
              <a:rect l="l" t="t" r="r" b="b"/>
              <a:pathLst>
                <a:path w="9404" h="8054" extrusionOk="0">
                  <a:moveTo>
                    <a:pt x="4766" y="1"/>
                  </a:moveTo>
                  <a:cubicBezTo>
                    <a:pt x="4131" y="1"/>
                    <a:pt x="3436" y="335"/>
                    <a:pt x="3510" y="890"/>
                  </a:cubicBezTo>
                  <a:cubicBezTo>
                    <a:pt x="3537" y="1090"/>
                    <a:pt x="3510" y="1907"/>
                    <a:pt x="3484" y="2910"/>
                  </a:cubicBezTo>
                  <a:lnTo>
                    <a:pt x="1396" y="2910"/>
                  </a:lnTo>
                  <a:cubicBezTo>
                    <a:pt x="0" y="3176"/>
                    <a:pt x="414" y="5145"/>
                    <a:pt x="1049" y="5145"/>
                  </a:cubicBezTo>
                  <a:cubicBezTo>
                    <a:pt x="1053" y="5145"/>
                    <a:pt x="1057" y="5145"/>
                    <a:pt x="1062" y="5145"/>
                  </a:cubicBezTo>
                  <a:cubicBezTo>
                    <a:pt x="1316" y="5145"/>
                    <a:pt x="2266" y="5158"/>
                    <a:pt x="3417" y="5185"/>
                  </a:cubicBezTo>
                  <a:cubicBezTo>
                    <a:pt x="3390" y="5894"/>
                    <a:pt x="3377" y="6564"/>
                    <a:pt x="3377" y="7085"/>
                  </a:cubicBezTo>
                  <a:cubicBezTo>
                    <a:pt x="3377" y="7777"/>
                    <a:pt x="4031" y="8054"/>
                    <a:pt x="4630" y="8054"/>
                  </a:cubicBezTo>
                  <a:cubicBezTo>
                    <a:pt x="5062" y="8054"/>
                    <a:pt x="5465" y="7910"/>
                    <a:pt x="5571" y="7674"/>
                  </a:cubicBezTo>
                  <a:cubicBezTo>
                    <a:pt x="5678" y="7460"/>
                    <a:pt x="5718" y="6443"/>
                    <a:pt x="5745" y="5239"/>
                  </a:cubicBezTo>
                  <a:cubicBezTo>
                    <a:pt x="6521" y="5252"/>
                    <a:pt x="7230" y="5279"/>
                    <a:pt x="7752" y="5279"/>
                  </a:cubicBezTo>
                  <a:cubicBezTo>
                    <a:pt x="7767" y="5279"/>
                    <a:pt x="7782" y="5279"/>
                    <a:pt x="7797" y="5279"/>
                  </a:cubicBezTo>
                  <a:cubicBezTo>
                    <a:pt x="9403" y="5279"/>
                    <a:pt x="8938" y="3110"/>
                    <a:pt x="8328" y="2991"/>
                  </a:cubicBezTo>
                  <a:cubicBezTo>
                    <a:pt x="8100" y="2950"/>
                    <a:pt x="7003" y="2937"/>
                    <a:pt x="5758" y="2924"/>
                  </a:cubicBezTo>
                  <a:cubicBezTo>
                    <a:pt x="5758" y="1693"/>
                    <a:pt x="5745" y="716"/>
                    <a:pt x="5745" y="716"/>
                  </a:cubicBezTo>
                  <a:cubicBezTo>
                    <a:pt x="5751" y="219"/>
                    <a:pt x="5278" y="1"/>
                    <a:pt x="47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9"/>
            <p:cNvSpPr/>
            <p:nvPr/>
          </p:nvSpPr>
          <p:spPr>
            <a:xfrm>
              <a:off x="8660112" y="4357728"/>
              <a:ext cx="23828" cy="115926"/>
            </a:xfrm>
            <a:custGeom>
              <a:avLst/>
              <a:gdLst/>
              <a:ahLst/>
              <a:cxnLst/>
              <a:rect l="l" t="t" r="r" b="b"/>
              <a:pathLst>
                <a:path w="415" h="2019" extrusionOk="0">
                  <a:moveTo>
                    <a:pt x="183" y="0"/>
                  </a:moveTo>
                  <a:cubicBezTo>
                    <a:pt x="95" y="0"/>
                    <a:pt x="71" y="281"/>
                    <a:pt x="40" y="663"/>
                  </a:cubicBezTo>
                  <a:cubicBezTo>
                    <a:pt x="1" y="1141"/>
                    <a:pt x="99" y="2018"/>
                    <a:pt x="251" y="2018"/>
                  </a:cubicBezTo>
                  <a:cubicBezTo>
                    <a:pt x="256" y="2018"/>
                    <a:pt x="261" y="2017"/>
                    <a:pt x="267" y="2015"/>
                  </a:cubicBezTo>
                  <a:cubicBezTo>
                    <a:pt x="414" y="1961"/>
                    <a:pt x="267" y="61"/>
                    <a:pt x="267" y="61"/>
                  </a:cubicBezTo>
                  <a:cubicBezTo>
                    <a:pt x="234" y="19"/>
                    <a:pt x="206" y="0"/>
                    <a:pt x="18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9"/>
            <p:cNvSpPr/>
            <p:nvPr/>
          </p:nvSpPr>
          <p:spPr>
            <a:xfrm rot="1839445">
              <a:off x="7973142" y="3145961"/>
              <a:ext cx="1398236" cy="733166"/>
            </a:xfrm>
            <a:custGeom>
              <a:avLst/>
              <a:gdLst/>
              <a:ahLst/>
              <a:cxnLst/>
              <a:rect l="l" t="t" r="r" b="b"/>
              <a:pathLst>
                <a:path w="24352" h="12769" extrusionOk="0">
                  <a:moveTo>
                    <a:pt x="10598" y="0"/>
                  </a:moveTo>
                  <a:cubicBezTo>
                    <a:pt x="9930" y="0"/>
                    <a:pt x="9137" y="2434"/>
                    <a:pt x="7049" y="7582"/>
                  </a:cubicBezTo>
                  <a:cubicBezTo>
                    <a:pt x="7044" y="7594"/>
                    <a:pt x="7037" y="7600"/>
                    <a:pt x="7030" y="7600"/>
                  </a:cubicBezTo>
                  <a:cubicBezTo>
                    <a:pt x="6865" y="7600"/>
                    <a:pt x="6280" y="4239"/>
                    <a:pt x="5804" y="3995"/>
                  </a:cubicBezTo>
                  <a:cubicBezTo>
                    <a:pt x="5769" y="3976"/>
                    <a:pt x="5715" y="3968"/>
                    <a:pt x="5647" y="3968"/>
                  </a:cubicBezTo>
                  <a:cubicBezTo>
                    <a:pt x="4795" y="3968"/>
                    <a:pt x="1638" y="5324"/>
                    <a:pt x="1576" y="5374"/>
                  </a:cubicBezTo>
                  <a:cubicBezTo>
                    <a:pt x="1" y="6410"/>
                    <a:pt x="1116" y="7409"/>
                    <a:pt x="1438" y="7409"/>
                  </a:cubicBezTo>
                  <a:cubicBezTo>
                    <a:pt x="1444" y="7409"/>
                    <a:pt x="1450" y="7408"/>
                    <a:pt x="1455" y="7408"/>
                  </a:cubicBezTo>
                  <a:cubicBezTo>
                    <a:pt x="1750" y="7367"/>
                    <a:pt x="4667" y="6551"/>
                    <a:pt x="4667" y="6551"/>
                  </a:cubicBezTo>
                  <a:cubicBezTo>
                    <a:pt x="4667" y="6551"/>
                    <a:pt x="5590" y="12118"/>
                    <a:pt x="6179" y="12573"/>
                  </a:cubicBezTo>
                  <a:cubicBezTo>
                    <a:pt x="6351" y="12704"/>
                    <a:pt x="6519" y="12768"/>
                    <a:pt x="6679" y="12768"/>
                  </a:cubicBezTo>
                  <a:cubicBezTo>
                    <a:pt x="7056" y="12768"/>
                    <a:pt x="7390" y="12414"/>
                    <a:pt x="7624" y="11757"/>
                  </a:cubicBezTo>
                  <a:cubicBezTo>
                    <a:pt x="7745" y="11409"/>
                    <a:pt x="11425" y="2523"/>
                    <a:pt x="11425" y="2523"/>
                  </a:cubicBezTo>
                  <a:cubicBezTo>
                    <a:pt x="11425" y="2523"/>
                    <a:pt x="21434" y="5895"/>
                    <a:pt x="22224" y="6163"/>
                  </a:cubicBezTo>
                  <a:cubicBezTo>
                    <a:pt x="22538" y="6270"/>
                    <a:pt x="22854" y="6349"/>
                    <a:pt x="23138" y="6349"/>
                  </a:cubicBezTo>
                  <a:cubicBezTo>
                    <a:pt x="23567" y="6349"/>
                    <a:pt x="23923" y="6168"/>
                    <a:pt x="24084" y="5628"/>
                  </a:cubicBezTo>
                  <a:cubicBezTo>
                    <a:pt x="24351" y="4745"/>
                    <a:pt x="23843" y="4517"/>
                    <a:pt x="23388" y="4236"/>
                  </a:cubicBezTo>
                  <a:cubicBezTo>
                    <a:pt x="22933" y="3942"/>
                    <a:pt x="11117" y="115"/>
                    <a:pt x="10662" y="8"/>
                  </a:cubicBezTo>
                  <a:cubicBezTo>
                    <a:pt x="10641" y="3"/>
                    <a:pt x="10620" y="0"/>
                    <a:pt x="10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9"/>
          <p:cNvGrpSpPr/>
          <p:nvPr/>
        </p:nvGrpSpPr>
        <p:grpSpPr>
          <a:xfrm flipH="1">
            <a:off x="-229100" y="696925"/>
            <a:ext cx="3075150" cy="5407900"/>
            <a:chOff x="6517025" y="790925"/>
            <a:chExt cx="3075150" cy="5407900"/>
          </a:xfrm>
        </p:grpSpPr>
        <p:sp>
          <p:nvSpPr>
            <p:cNvPr id="1376" name="Google Shape;1376;p9"/>
            <p:cNvSpPr/>
            <p:nvPr/>
          </p:nvSpPr>
          <p:spPr>
            <a:xfrm>
              <a:off x="7310200" y="3968775"/>
              <a:ext cx="1830025" cy="2230050"/>
            </a:xfrm>
            <a:custGeom>
              <a:avLst/>
              <a:gdLst/>
              <a:ahLst/>
              <a:cxnLst/>
              <a:rect l="l" t="t" r="r" b="b"/>
              <a:pathLst>
                <a:path w="73201" h="89202" extrusionOk="0">
                  <a:moveTo>
                    <a:pt x="58296" y="0"/>
                  </a:moveTo>
                  <a:lnTo>
                    <a:pt x="0" y="11139"/>
                  </a:lnTo>
                  <a:lnTo>
                    <a:pt x="14905" y="89201"/>
                  </a:lnTo>
                  <a:lnTo>
                    <a:pt x="73201" y="78063"/>
                  </a:lnTo>
                  <a:lnTo>
                    <a:pt x="582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9"/>
            <p:cNvSpPr/>
            <p:nvPr/>
          </p:nvSpPr>
          <p:spPr>
            <a:xfrm>
              <a:off x="7747300" y="4202150"/>
              <a:ext cx="861100" cy="579800"/>
            </a:xfrm>
            <a:custGeom>
              <a:avLst/>
              <a:gdLst/>
              <a:ahLst/>
              <a:cxnLst/>
              <a:rect l="l" t="t" r="r" b="b"/>
              <a:pathLst>
                <a:path w="34444" h="23192" extrusionOk="0">
                  <a:moveTo>
                    <a:pt x="31134" y="1"/>
                  </a:moveTo>
                  <a:lnTo>
                    <a:pt x="0" y="5958"/>
                  </a:lnTo>
                  <a:lnTo>
                    <a:pt x="3310" y="23191"/>
                  </a:lnTo>
                  <a:lnTo>
                    <a:pt x="34444" y="17234"/>
                  </a:lnTo>
                  <a:lnTo>
                    <a:pt x="31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9"/>
            <p:cNvSpPr/>
            <p:nvPr/>
          </p:nvSpPr>
          <p:spPr>
            <a:xfrm>
              <a:off x="7925325" y="4441975"/>
              <a:ext cx="514175" cy="150925"/>
            </a:xfrm>
            <a:custGeom>
              <a:avLst/>
              <a:gdLst/>
              <a:ahLst/>
              <a:cxnLst/>
              <a:rect l="l" t="t" r="r" b="b"/>
              <a:pathLst>
                <a:path w="20567" h="6037" extrusionOk="0">
                  <a:moveTo>
                    <a:pt x="19461" y="1"/>
                  </a:moveTo>
                  <a:cubicBezTo>
                    <a:pt x="19404" y="1"/>
                    <a:pt x="19347" y="6"/>
                    <a:pt x="19288" y="17"/>
                  </a:cubicBezTo>
                  <a:lnTo>
                    <a:pt x="800" y="3532"/>
                  </a:lnTo>
                  <a:cubicBezTo>
                    <a:pt x="320" y="3623"/>
                    <a:pt x="1" y="4103"/>
                    <a:pt x="92" y="4582"/>
                  </a:cubicBezTo>
                  <a:lnTo>
                    <a:pt x="229" y="5313"/>
                  </a:lnTo>
                  <a:cubicBezTo>
                    <a:pt x="309" y="5754"/>
                    <a:pt x="689" y="6037"/>
                    <a:pt x="1106" y="6037"/>
                  </a:cubicBezTo>
                  <a:cubicBezTo>
                    <a:pt x="1163" y="6037"/>
                    <a:pt x="1221" y="6031"/>
                    <a:pt x="1279" y="6020"/>
                  </a:cubicBezTo>
                  <a:lnTo>
                    <a:pt x="19768" y="2505"/>
                  </a:lnTo>
                  <a:cubicBezTo>
                    <a:pt x="20247" y="2414"/>
                    <a:pt x="20567" y="1934"/>
                    <a:pt x="20475" y="1455"/>
                  </a:cubicBezTo>
                  <a:lnTo>
                    <a:pt x="20315" y="702"/>
                  </a:lnTo>
                  <a:cubicBezTo>
                    <a:pt x="20235" y="281"/>
                    <a:pt x="19873" y="1"/>
                    <a:pt x="19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9"/>
            <p:cNvSpPr/>
            <p:nvPr/>
          </p:nvSpPr>
          <p:spPr>
            <a:xfrm>
              <a:off x="7310200" y="4219275"/>
              <a:ext cx="520425" cy="1979550"/>
            </a:xfrm>
            <a:custGeom>
              <a:avLst/>
              <a:gdLst/>
              <a:ahLst/>
              <a:cxnLst/>
              <a:rect l="l" t="t" r="r" b="b"/>
              <a:pathLst>
                <a:path w="20817" h="79182" extrusionOk="0">
                  <a:moveTo>
                    <a:pt x="5889" y="0"/>
                  </a:moveTo>
                  <a:lnTo>
                    <a:pt x="0" y="1119"/>
                  </a:lnTo>
                  <a:lnTo>
                    <a:pt x="14905" y="79181"/>
                  </a:lnTo>
                  <a:lnTo>
                    <a:pt x="20817" y="78040"/>
                  </a:lnTo>
                  <a:lnTo>
                    <a:pt x="58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9"/>
            <p:cNvSpPr/>
            <p:nvPr/>
          </p:nvSpPr>
          <p:spPr>
            <a:xfrm>
              <a:off x="6517025" y="4464825"/>
              <a:ext cx="713875" cy="566550"/>
            </a:xfrm>
            <a:custGeom>
              <a:avLst/>
              <a:gdLst/>
              <a:ahLst/>
              <a:cxnLst/>
              <a:rect l="l" t="t" r="r" b="b"/>
              <a:pathLst>
                <a:path w="28555" h="22662" extrusionOk="0">
                  <a:moveTo>
                    <a:pt x="6136" y="1"/>
                  </a:moveTo>
                  <a:cubicBezTo>
                    <a:pt x="5552" y="1"/>
                    <a:pt x="5128" y="113"/>
                    <a:pt x="4907" y="358"/>
                  </a:cubicBezTo>
                  <a:cubicBezTo>
                    <a:pt x="3994" y="1363"/>
                    <a:pt x="2808" y="3440"/>
                    <a:pt x="1849" y="5585"/>
                  </a:cubicBezTo>
                  <a:cubicBezTo>
                    <a:pt x="776" y="7982"/>
                    <a:pt x="0" y="10470"/>
                    <a:pt x="251" y="11611"/>
                  </a:cubicBezTo>
                  <a:cubicBezTo>
                    <a:pt x="411" y="12433"/>
                    <a:pt x="3378" y="14487"/>
                    <a:pt x="7122" y="16610"/>
                  </a:cubicBezTo>
                  <a:cubicBezTo>
                    <a:pt x="12390" y="19571"/>
                    <a:pt x="19246" y="22662"/>
                    <a:pt x="22177" y="22662"/>
                  </a:cubicBezTo>
                  <a:cubicBezTo>
                    <a:pt x="22725" y="22662"/>
                    <a:pt x="23136" y="22554"/>
                    <a:pt x="23373" y="22316"/>
                  </a:cubicBezTo>
                  <a:cubicBezTo>
                    <a:pt x="24172" y="21540"/>
                    <a:pt x="24994" y="20445"/>
                    <a:pt x="25724" y="19212"/>
                  </a:cubicBezTo>
                  <a:cubicBezTo>
                    <a:pt x="27322" y="16610"/>
                    <a:pt x="28555" y="13437"/>
                    <a:pt x="28486" y="11246"/>
                  </a:cubicBezTo>
                  <a:cubicBezTo>
                    <a:pt x="28440" y="9238"/>
                    <a:pt x="20018" y="4558"/>
                    <a:pt x="13239" y="1911"/>
                  </a:cubicBezTo>
                  <a:cubicBezTo>
                    <a:pt x="10297" y="770"/>
                    <a:pt x="7667" y="1"/>
                    <a:pt x="6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9"/>
            <p:cNvSpPr/>
            <p:nvPr/>
          </p:nvSpPr>
          <p:spPr>
            <a:xfrm>
              <a:off x="6695050" y="4512575"/>
              <a:ext cx="535850" cy="518800"/>
            </a:xfrm>
            <a:custGeom>
              <a:avLst/>
              <a:gdLst/>
              <a:ahLst/>
              <a:cxnLst/>
              <a:rect l="l" t="t" r="r" b="b"/>
              <a:pathLst>
                <a:path w="21434" h="20752" extrusionOk="0">
                  <a:moveTo>
                    <a:pt x="6118" y="1"/>
                  </a:moveTo>
                  <a:lnTo>
                    <a:pt x="1" y="14700"/>
                  </a:lnTo>
                  <a:cubicBezTo>
                    <a:pt x="5269" y="17661"/>
                    <a:pt x="12125" y="20752"/>
                    <a:pt x="15056" y="20752"/>
                  </a:cubicBezTo>
                  <a:cubicBezTo>
                    <a:pt x="15604" y="20752"/>
                    <a:pt x="16015" y="20644"/>
                    <a:pt x="16252" y="20406"/>
                  </a:cubicBezTo>
                  <a:cubicBezTo>
                    <a:pt x="17051" y="19630"/>
                    <a:pt x="17873" y="18535"/>
                    <a:pt x="18603" y="17302"/>
                  </a:cubicBezTo>
                  <a:cubicBezTo>
                    <a:pt x="20201" y="14700"/>
                    <a:pt x="21434" y="11527"/>
                    <a:pt x="21365" y="9336"/>
                  </a:cubicBezTo>
                  <a:cubicBezTo>
                    <a:pt x="21319" y="7328"/>
                    <a:pt x="12897" y="2648"/>
                    <a:pt x="6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9"/>
            <p:cNvSpPr/>
            <p:nvPr/>
          </p:nvSpPr>
          <p:spPr>
            <a:xfrm>
              <a:off x="8117550" y="3197775"/>
              <a:ext cx="796150" cy="698825"/>
            </a:xfrm>
            <a:custGeom>
              <a:avLst/>
              <a:gdLst/>
              <a:ahLst/>
              <a:cxnLst/>
              <a:rect l="l" t="t" r="r" b="b"/>
              <a:pathLst>
                <a:path w="31846" h="27953" extrusionOk="0">
                  <a:moveTo>
                    <a:pt x="20201" y="1"/>
                  </a:moveTo>
                  <a:cubicBezTo>
                    <a:pt x="16155" y="1"/>
                    <a:pt x="12587" y="3641"/>
                    <a:pt x="11211" y="4135"/>
                  </a:cubicBezTo>
                  <a:cubicBezTo>
                    <a:pt x="9317" y="4819"/>
                    <a:pt x="1214" y="5207"/>
                    <a:pt x="278" y="12671"/>
                  </a:cubicBezTo>
                  <a:cubicBezTo>
                    <a:pt x="255" y="12991"/>
                    <a:pt x="209" y="13310"/>
                    <a:pt x="209" y="13653"/>
                  </a:cubicBezTo>
                  <a:cubicBezTo>
                    <a:pt x="0" y="19455"/>
                    <a:pt x="4833" y="27953"/>
                    <a:pt x="13638" y="27953"/>
                  </a:cubicBezTo>
                  <a:cubicBezTo>
                    <a:pt x="15397" y="27953"/>
                    <a:pt x="17315" y="27614"/>
                    <a:pt x="19383" y="26846"/>
                  </a:cubicBezTo>
                  <a:cubicBezTo>
                    <a:pt x="31845" y="22212"/>
                    <a:pt x="31412" y="8768"/>
                    <a:pt x="25500" y="2537"/>
                  </a:cubicBezTo>
                  <a:cubicBezTo>
                    <a:pt x="24952" y="1966"/>
                    <a:pt x="24404" y="1487"/>
                    <a:pt x="23856" y="1122"/>
                  </a:cubicBezTo>
                  <a:cubicBezTo>
                    <a:pt x="22626" y="317"/>
                    <a:pt x="21392" y="1"/>
                    <a:pt x="20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9"/>
            <p:cNvSpPr/>
            <p:nvPr/>
          </p:nvSpPr>
          <p:spPr>
            <a:xfrm>
              <a:off x="8220925" y="3435700"/>
              <a:ext cx="166075" cy="219275"/>
            </a:xfrm>
            <a:custGeom>
              <a:avLst/>
              <a:gdLst/>
              <a:ahLst/>
              <a:cxnLst/>
              <a:rect l="l" t="t" r="r" b="b"/>
              <a:pathLst>
                <a:path w="6643" h="8771" extrusionOk="0">
                  <a:moveTo>
                    <a:pt x="3168" y="1"/>
                  </a:moveTo>
                  <a:cubicBezTo>
                    <a:pt x="2559" y="1"/>
                    <a:pt x="1958" y="310"/>
                    <a:pt x="1461" y="1077"/>
                  </a:cubicBezTo>
                  <a:cubicBezTo>
                    <a:pt x="0" y="3314"/>
                    <a:pt x="640" y="6806"/>
                    <a:pt x="2785" y="8336"/>
                  </a:cubicBezTo>
                  <a:cubicBezTo>
                    <a:pt x="3110" y="8574"/>
                    <a:pt x="3497" y="8771"/>
                    <a:pt x="3886" y="8771"/>
                  </a:cubicBezTo>
                  <a:cubicBezTo>
                    <a:pt x="3907" y="8771"/>
                    <a:pt x="3928" y="8770"/>
                    <a:pt x="3949" y="8769"/>
                  </a:cubicBezTo>
                  <a:cubicBezTo>
                    <a:pt x="4223" y="8746"/>
                    <a:pt x="4474" y="8632"/>
                    <a:pt x="4680" y="8495"/>
                  </a:cubicBezTo>
                  <a:cubicBezTo>
                    <a:pt x="5570" y="7948"/>
                    <a:pt x="6163" y="7012"/>
                    <a:pt x="6392" y="6007"/>
                  </a:cubicBezTo>
                  <a:cubicBezTo>
                    <a:pt x="6643" y="5003"/>
                    <a:pt x="6551" y="3930"/>
                    <a:pt x="6277" y="2949"/>
                  </a:cubicBezTo>
                  <a:cubicBezTo>
                    <a:pt x="5900" y="1518"/>
                    <a:pt x="4515" y="1"/>
                    <a:pt x="3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9"/>
            <p:cNvSpPr/>
            <p:nvPr/>
          </p:nvSpPr>
          <p:spPr>
            <a:xfrm>
              <a:off x="8242025" y="3079725"/>
              <a:ext cx="193475" cy="280775"/>
            </a:xfrm>
            <a:custGeom>
              <a:avLst/>
              <a:gdLst/>
              <a:ahLst/>
              <a:cxnLst/>
              <a:rect l="l" t="t" r="r" b="b"/>
              <a:pathLst>
                <a:path w="7739" h="11231" extrusionOk="0">
                  <a:moveTo>
                    <a:pt x="5137" y="0"/>
                  </a:moveTo>
                  <a:lnTo>
                    <a:pt x="5137" y="0"/>
                  </a:lnTo>
                  <a:cubicBezTo>
                    <a:pt x="1" y="5341"/>
                    <a:pt x="6780" y="11230"/>
                    <a:pt x="6780" y="11230"/>
                  </a:cubicBezTo>
                  <a:lnTo>
                    <a:pt x="6780" y="11230"/>
                  </a:lnTo>
                  <a:cubicBezTo>
                    <a:pt x="5228" y="4839"/>
                    <a:pt x="7739" y="1735"/>
                    <a:pt x="7739" y="1735"/>
                  </a:cubicBezTo>
                  <a:cubicBezTo>
                    <a:pt x="7739" y="1735"/>
                    <a:pt x="7122" y="936"/>
                    <a:pt x="51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9"/>
            <p:cNvSpPr/>
            <p:nvPr/>
          </p:nvSpPr>
          <p:spPr>
            <a:xfrm>
              <a:off x="8146750" y="3059750"/>
              <a:ext cx="166650" cy="146875"/>
            </a:xfrm>
            <a:custGeom>
              <a:avLst/>
              <a:gdLst/>
              <a:ahLst/>
              <a:cxnLst/>
              <a:rect l="l" t="t" r="r" b="b"/>
              <a:pathLst>
                <a:path w="6666" h="5875" extrusionOk="0">
                  <a:moveTo>
                    <a:pt x="0" y="0"/>
                  </a:moveTo>
                  <a:lnTo>
                    <a:pt x="0" y="0"/>
                  </a:lnTo>
                  <a:cubicBezTo>
                    <a:pt x="1233" y="5053"/>
                    <a:pt x="3577" y="5875"/>
                    <a:pt x="4972" y="5875"/>
                  </a:cubicBezTo>
                  <a:cubicBezTo>
                    <a:pt x="5643" y="5875"/>
                    <a:pt x="6094" y="5684"/>
                    <a:pt x="6094" y="5684"/>
                  </a:cubicBezTo>
                  <a:cubicBezTo>
                    <a:pt x="6094" y="5684"/>
                    <a:pt x="6665" y="5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9"/>
            <p:cNvSpPr/>
            <p:nvPr/>
          </p:nvSpPr>
          <p:spPr>
            <a:xfrm>
              <a:off x="8117550" y="3225800"/>
              <a:ext cx="796150" cy="670800"/>
            </a:xfrm>
            <a:custGeom>
              <a:avLst/>
              <a:gdLst/>
              <a:ahLst/>
              <a:cxnLst/>
              <a:rect l="l" t="t" r="r" b="b"/>
              <a:pathLst>
                <a:path w="31846" h="26832" extrusionOk="0">
                  <a:moveTo>
                    <a:pt x="23856" y="1"/>
                  </a:moveTo>
                  <a:cubicBezTo>
                    <a:pt x="23263" y="2580"/>
                    <a:pt x="23697" y="5502"/>
                    <a:pt x="23514" y="8218"/>
                  </a:cubicBezTo>
                  <a:cubicBezTo>
                    <a:pt x="23309" y="11345"/>
                    <a:pt x="22213" y="14403"/>
                    <a:pt x="20410" y="16960"/>
                  </a:cubicBezTo>
                  <a:cubicBezTo>
                    <a:pt x="19771" y="17896"/>
                    <a:pt x="18926" y="18809"/>
                    <a:pt x="17831" y="19060"/>
                  </a:cubicBezTo>
                  <a:cubicBezTo>
                    <a:pt x="17620" y="19105"/>
                    <a:pt x="17410" y="19125"/>
                    <a:pt x="17200" y="19125"/>
                  </a:cubicBezTo>
                  <a:cubicBezTo>
                    <a:pt x="15698" y="19125"/>
                    <a:pt x="14206" y="18100"/>
                    <a:pt x="12688" y="18100"/>
                  </a:cubicBezTo>
                  <a:cubicBezTo>
                    <a:pt x="12508" y="18100"/>
                    <a:pt x="12328" y="18114"/>
                    <a:pt x="12147" y="18147"/>
                  </a:cubicBezTo>
                  <a:cubicBezTo>
                    <a:pt x="11303" y="18284"/>
                    <a:pt x="10572" y="18831"/>
                    <a:pt x="9728" y="19083"/>
                  </a:cubicBezTo>
                  <a:cubicBezTo>
                    <a:pt x="9367" y="19188"/>
                    <a:pt x="9006" y="19236"/>
                    <a:pt x="8647" y="19236"/>
                  </a:cubicBezTo>
                  <a:cubicBezTo>
                    <a:pt x="6819" y="19236"/>
                    <a:pt x="5041" y="17987"/>
                    <a:pt x="3725" y="16595"/>
                  </a:cubicBezTo>
                  <a:cubicBezTo>
                    <a:pt x="2309" y="15111"/>
                    <a:pt x="1145" y="13399"/>
                    <a:pt x="278" y="11550"/>
                  </a:cubicBezTo>
                  <a:cubicBezTo>
                    <a:pt x="255" y="11870"/>
                    <a:pt x="209" y="12189"/>
                    <a:pt x="209" y="12532"/>
                  </a:cubicBezTo>
                  <a:cubicBezTo>
                    <a:pt x="0" y="18334"/>
                    <a:pt x="4833" y="26832"/>
                    <a:pt x="13638" y="26832"/>
                  </a:cubicBezTo>
                  <a:cubicBezTo>
                    <a:pt x="15397" y="26832"/>
                    <a:pt x="17315" y="26493"/>
                    <a:pt x="19383" y="25725"/>
                  </a:cubicBezTo>
                  <a:cubicBezTo>
                    <a:pt x="31845" y="21091"/>
                    <a:pt x="31412" y="7647"/>
                    <a:pt x="25500" y="1416"/>
                  </a:cubicBezTo>
                  <a:cubicBezTo>
                    <a:pt x="24952" y="845"/>
                    <a:pt x="24404" y="366"/>
                    <a:pt x="23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9"/>
            <p:cNvSpPr/>
            <p:nvPr/>
          </p:nvSpPr>
          <p:spPr>
            <a:xfrm flipH="1">
              <a:off x="8457175" y="790925"/>
              <a:ext cx="434850" cy="555825"/>
            </a:xfrm>
            <a:custGeom>
              <a:avLst/>
              <a:gdLst/>
              <a:ahLst/>
              <a:cxnLst/>
              <a:rect l="l" t="t" r="r" b="b"/>
              <a:pathLst>
                <a:path w="17394" h="22233" extrusionOk="0">
                  <a:moveTo>
                    <a:pt x="17394" y="0"/>
                  </a:moveTo>
                  <a:lnTo>
                    <a:pt x="1" y="15042"/>
                  </a:lnTo>
                  <a:lnTo>
                    <a:pt x="457" y="22232"/>
                  </a:lnTo>
                  <a:lnTo>
                    <a:pt x="17394" y="0"/>
                  </a:lnTo>
                  <a:close/>
                </a:path>
              </a:pathLst>
            </a:custGeom>
            <a:solidFill>
              <a:srgbClr val="D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9"/>
            <p:cNvSpPr/>
            <p:nvPr/>
          </p:nvSpPr>
          <p:spPr>
            <a:xfrm flipH="1">
              <a:off x="8457175" y="790925"/>
              <a:ext cx="423425" cy="555825"/>
            </a:xfrm>
            <a:custGeom>
              <a:avLst/>
              <a:gdLst/>
              <a:ahLst/>
              <a:cxnLst/>
              <a:rect l="l" t="t" r="r" b="b"/>
              <a:pathLst>
                <a:path w="16937" h="22233" extrusionOk="0">
                  <a:moveTo>
                    <a:pt x="16937" y="0"/>
                  </a:moveTo>
                  <a:lnTo>
                    <a:pt x="2557" y="16138"/>
                  </a:lnTo>
                  <a:lnTo>
                    <a:pt x="0" y="22232"/>
                  </a:lnTo>
                  <a:lnTo>
                    <a:pt x="16937" y="0"/>
                  </a:lnTo>
                  <a:close/>
                </a:path>
              </a:pathLst>
            </a:custGeom>
            <a:solidFill>
              <a:srgbClr val="D0D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9"/>
            <p:cNvSpPr/>
            <p:nvPr/>
          </p:nvSpPr>
          <p:spPr>
            <a:xfrm flipH="1">
              <a:off x="8457175" y="790925"/>
              <a:ext cx="647675" cy="482775"/>
            </a:xfrm>
            <a:custGeom>
              <a:avLst/>
              <a:gdLst/>
              <a:ahLst/>
              <a:cxnLst/>
              <a:rect l="l" t="t" r="r" b="b"/>
              <a:pathLst>
                <a:path w="25907" h="19311" extrusionOk="0">
                  <a:moveTo>
                    <a:pt x="25907" y="0"/>
                  </a:moveTo>
                  <a:lnTo>
                    <a:pt x="0" y="11938"/>
                  </a:lnTo>
                  <a:lnTo>
                    <a:pt x="20315" y="19310"/>
                  </a:lnTo>
                  <a:lnTo>
                    <a:pt x="259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9"/>
            <p:cNvSpPr/>
            <p:nvPr/>
          </p:nvSpPr>
          <p:spPr>
            <a:xfrm flipH="1">
              <a:off x="8457175" y="790925"/>
              <a:ext cx="434850" cy="403450"/>
            </a:xfrm>
            <a:custGeom>
              <a:avLst/>
              <a:gdLst/>
              <a:ahLst/>
              <a:cxnLst/>
              <a:rect l="l" t="t" r="r" b="b"/>
              <a:pathLst>
                <a:path w="17394" h="16138" extrusionOk="0">
                  <a:moveTo>
                    <a:pt x="17394" y="0"/>
                  </a:moveTo>
                  <a:lnTo>
                    <a:pt x="1" y="15042"/>
                  </a:lnTo>
                  <a:lnTo>
                    <a:pt x="3014" y="16138"/>
                  </a:lnTo>
                  <a:lnTo>
                    <a:pt x="17394" y="0"/>
                  </a:lnTo>
                  <a:close/>
                </a:path>
              </a:pathLst>
            </a:custGeom>
            <a:solidFill>
              <a:srgbClr val="D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9"/>
            <p:cNvSpPr/>
            <p:nvPr/>
          </p:nvSpPr>
          <p:spPr>
            <a:xfrm flipH="1">
              <a:off x="8688850" y="1357775"/>
              <a:ext cx="363500" cy="1464625"/>
            </a:xfrm>
            <a:custGeom>
              <a:avLst/>
              <a:gdLst/>
              <a:ahLst/>
              <a:cxnLst/>
              <a:rect l="l" t="t" r="r" b="b"/>
              <a:pathLst>
                <a:path w="14540" h="58585" extrusionOk="0">
                  <a:moveTo>
                    <a:pt x="2400" y="0"/>
                  </a:moveTo>
                  <a:cubicBezTo>
                    <a:pt x="2134" y="0"/>
                    <a:pt x="1904" y="171"/>
                    <a:pt x="1826" y="425"/>
                  </a:cubicBezTo>
                  <a:cubicBezTo>
                    <a:pt x="1643" y="1065"/>
                    <a:pt x="1506" y="1726"/>
                    <a:pt x="1415" y="2366"/>
                  </a:cubicBezTo>
                  <a:cubicBezTo>
                    <a:pt x="1370" y="2662"/>
                    <a:pt x="1575" y="2959"/>
                    <a:pt x="1895" y="3005"/>
                  </a:cubicBezTo>
                  <a:lnTo>
                    <a:pt x="1986" y="3005"/>
                  </a:lnTo>
                  <a:cubicBezTo>
                    <a:pt x="2260" y="3005"/>
                    <a:pt x="2511" y="2799"/>
                    <a:pt x="2534" y="2525"/>
                  </a:cubicBezTo>
                  <a:cubicBezTo>
                    <a:pt x="2625" y="1932"/>
                    <a:pt x="2762" y="1338"/>
                    <a:pt x="2922" y="722"/>
                  </a:cubicBezTo>
                  <a:cubicBezTo>
                    <a:pt x="3013" y="425"/>
                    <a:pt x="2830" y="106"/>
                    <a:pt x="2534" y="15"/>
                  </a:cubicBezTo>
                  <a:cubicBezTo>
                    <a:pt x="2488" y="5"/>
                    <a:pt x="2443" y="0"/>
                    <a:pt x="2400" y="0"/>
                  </a:cubicBezTo>
                  <a:close/>
                  <a:moveTo>
                    <a:pt x="1890" y="5286"/>
                  </a:moveTo>
                  <a:cubicBezTo>
                    <a:pt x="1876" y="5286"/>
                    <a:pt x="1863" y="5286"/>
                    <a:pt x="1849" y="5287"/>
                  </a:cubicBezTo>
                  <a:cubicBezTo>
                    <a:pt x="1529" y="5333"/>
                    <a:pt x="1301" y="5607"/>
                    <a:pt x="1347" y="5926"/>
                  </a:cubicBezTo>
                  <a:cubicBezTo>
                    <a:pt x="1415" y="6588"/>
                    <a:pt x="1552" y="7250"/>
                    <a:pt x="1735" y="7889"/>
                  </a:cubicBezTo>
                  <a:cubicBezTo>
                    <a:pt x="1803" y="8140"/>
                    <a:pt x="2031" y="8300"/>
                    <a:pt x="2283" y="8300"/>
                  </a:cubicBezTo>
                  <a:cubicBezTo>
                    <a:pt x="2328" y="8300"/>
                    <a:pt x="2397" y="8300"/>
                    <a:pt x="2442" y="8277"/>
                  </a:cubicBezTo>
                  <a:cubicBezTo>
                    <a:pt x="2739" y="8186"/>
                    <a:pt x="2922" y="7866"/>
                    <a:pt x="2830" y="7570"/>
                  </a:cubicBezTo>
                  <a:cubicBezTo>
                    <a:pt x="2671" y="6999"/>
                    <a:pt x="2534" y="6406"/>
                    <a:pt x="2465" y="5789"/>
                  </a:cubicBezTo>
                  <a:cubicBezTo>
                    <a:pt x="2443" y="5506"/>
                    <a:pt x="2172" y="5286"/>
                    <a:pt x="1890" y="5286"/>
                  </a:cubicBezTo>
                  <a:close/>
                  <a:moveTo>
                    <a:pt x="3739" y="10252"/>
                  </a:moveTo>
                  <a:cubicBezTo>
                    <a:pt x="3629" y="10252"/>
                    <a:pt x="3518" y="10286"/>
                    <a:pt x="3424" y="10354"/>
                  </a:cubicBezTo>
                  <a:cubicBezTo>
                    <a:pt x="3150" y="10537"/>
                    <a:pt x="3081" y="10879"/>
                    <a:pt x="3264" y="11153"/>
                  </a:cubicBezTo>
                  <a:cubicBezTo>
                    <a:pt x="3469" y="11450"/>
                    <a:pt x="3675" y="11747"/>
                    <a:pt x="3926" y="12043"/>
                  </a:cubicBezTo>
                  <a:cubicBezTo>
                    <a:pt x="4086" y="12249"/>
                    <a:pt x="4268" y="12477"/>
                    <a:pt x="4428" y="12705"/>
                  </a:cubicBezTo>
                  <a:cubicBezTo>
                    <a:pt x="4542" y="12842"/>
                    <a:pt x="4725" y="12911"/>
                    <a:pt x="4885" y="12911"/>
                  </a:cubicBezTo>
                  <a:cubicBezTo>
                    <a:pt x="4999" y="12911"/>
                    <a:pt x="5136" y="12888"/>
                    <a:pt x="5227" y="12797"/>
                  </a:cubicBezTo>
                  <a:cubicBezTo>
                    <a:pt x="5478" y="12614"/>
                    <a:pt x="5524" y="12249"/>
                    <a:pt x="5341" y="11998"/>
                  </a:cubicBezTo>
                  <a:cubicBezTo>
                    <a:pt x="5159" y="11770"/>
                    <a:pt x="4976" y="11541"/>
                    <a:pt x="4816" y="11336"/>
                  </a:cubicBezTo>
                  <a:cubicBezTo>
                    <a:pt x="4588" y="11062"/>
                    <a:pt x="4405" y="10788"/>
                    <a:pt x="4200" y="10514"/>
                  </a:cubicBezTo>
                  <a:cubicBezTo>
                    <a:pt x="4100" y="10343"/>
                    <a:pt x="3921" y="10252"/>
                    <a:pt x="3739" y="10252"/>
                  </a:cubicBezTo>
                  <a:close/>
                  <a:moveTo>
                    <a:pt x="6890" y="14566"/>
                  </a:moveTo>
                  <a:cubicBezTo>
                    <a:pt x="6779" y="14566"/>
                    <a:pt x="6668" y="14600"/>
                    <a:pt x="6574" y="14668"/>
                  </a:cubicBezTo>
                  <a:cubicBezTo>
                    <a:pt x="6300" y="14828"/>
                    <a:pt x="6231" y="15193"/>
                    <a:pt x="6414" y="15444"/>
                  </a:cubicBezTo>
                  <a:cubicBezTo>
                    <a:pt x="6756" y="15969"/>
                    <a:pt x="7099" y="16517"/>
                    <a:pt x="7418" y="17042"/>
                  </a:cubicBezTo>
                  <a:cubicBezTo>
                    <a:pt x="7532" y="17225"/>
                    <a:pt x="7715" y="17316"/>
                    <a:pt x="7920" y="17316"/>
                  </a:cubicBezTo>
                  <a:cubicBezTo>
                    <a:pt x="8012" y="17316"/>
                    <a:pt x="8103" y="17293"/>
                    <a:pt x="8217" y="17225"/>
                  </a:cubicBezTo>
                  <a:cubicBezTo>
                    <a:pt x="8468" y="17065"/>
                    <a:pt x="8560" y="16723"/>
                    <a:pt x="8400" y="16449"/>
                  </a:cubicBezTo>
                  <a:cubicBezTo>
                    <a:pt x="8057" y="15901"/>
                    <a:pt x="7715" y="15353"/>
                    <a:pt x="7373" y="14828"/>
                  </a:cubicBezTo>
                  <a:cubicBezTo>
                    <a:pt x="7259" y="14657"/>
                    <a:pt x="7074" y="14566"/>
                    <a:pt x="6890" y="14566"/>
                  </a:cubicBezTo>
                  <a:close/>
                  <a:moveTo>
                    <a:pt x="9574" y="19175"/>
                  </a:moveTo>
                  <a:cubicBezTo>
                    <a:pt x="9487" y="19175"/>
                    <a:pt x="9398" y="19194"/>
                    <a:pt x="9313" y="19233"/>
                  </a:cubicBezTo>
                  <a:cubicBezTo>
                    <a:pt x="9039" y="19393"/>
                    <a:pt x="8925" y="19736"/>
                    <a:pt x="9062" y="20009"/>
                  </a:cubicBezTo>
                  <a:cubicBezTo>
                    <a:pt x="9358" y="20557"/>
                    <a:pt x="9632" y="21128"/>
                    <a:pt x="9883" y="21699"/>
                  </a:cubicBezTo>
                  <a:cubicBezTo>
                    <a:pt x="9975" y="21904"/>
                    <a:pt x="10180" y="22041"/>
                    <a:pt x="10408" y="22041"/>
                  </a:cubicBezTo>
                  <a:cubicBezTo>
                    <a:pt x="10477" y="22041"/>
                    <a:pt x="10568" y="22018"/>
                    <a:pt x="10637" y="21995"/>
                  </a:cubicBezTo>
                  <a:cubicBezTo>
                    <a:pt x="10933" y="21858"/>
                    <a:pt x="11047" y="21516"/>
                    <a:pt x="10933" y="21242"/>
                  </a:cubicBezTo>
                  <a:cubicBezTo>
                    <a:pt x="10659" y="20649"/>
                    <a:pt x="10386" y="20055"/>
                    <a:pt x="10089" y="19485"/>
                  </a:cubicBezTo>
                  <a:cubicBezTo>
                    <a:pt x="9991" y="19289"/>
                    <a:pt x="9790" y="19175"/>
                    <a:pt x="9574" y="19175"/>
                  </a:cubicBezTo>
                  <a:close/>
                  <a:moveTo>
                    <a:pt x="11704" y="24081"/>
                  </a:moveTo>
                  <a:cubicBezTo>
                    <a:pt x="11637" y="24081"/>
                    <a:pt x="11569" y="24093"/>
                    <a:pt x="11504" y="24118"/>
                  </a:cubicBezTo>
                  <a:cubicBezTo>
                    <a:pt x="11207" y="24209"/>
                    <a:pt x="11047" y="24552"/>
                    <a:pt x="11162" y="24848"/>
                  </a:cubicBezTo>
                  <a:cubicBezTo>
                    <a:pt x="11390" y="25442"/>
                    <a:pt x="11572" y="26035"/>
                    <a:pt x="11755" y="26629"/>
                  </a:cubicBezTo>
                  <a:cubicBezTo>
                    <a:pt x="11846" y="26880"/>
                    <a:pt x="12052" y="27017"/>
                    <a:pt x="12303" y="27017"/>
                  </a:cubicBezTo>
                  <a:cubicBezTo>
                    <a:pt x="12371" y="27017"/>
                    <a:pt x="12417" y="27017"/>
                    <a:pt x="12485" y="26994"/>
                  </a:cubicBezTo>
                  <a:cubicBezTo>
                    <a:pt x="12782" y="26903"/>
                    <a:pt x="12942" y="26583"/>
                    <a:pt x="12851" y="26286"/>
                  </a:cubicBezTo>
                  <a:cubicBezTo>
                    <a:pt x="12668" y="25670"/>
                    <a:pt x="12463" y="25054"/>
                    <a:pt x="12234" y="24460"/>
                  </a:cubicBezTo>
                  <a:cubicBezTo>
                    <a:pt x="12163" y="24229"/>
                    <a:pt x="11939" y="24081"/>
                    <a:pt x="11704" y="24081"/>
                  </a:cubicBezTo>
                  <a:close/>
                  <a:moveTo>
                    <a:pt x="13189" y="29217"/>
                  </a:moveTo>
                  <a:cubicBezTo>
                    <a:pt x="13146" y="29217"/>
                    <a:pt x="13101" y="29221"/>
                    <a:pt x="13056" y="29231"/>
                  </a:cubicBezTo>
                  <a:cubicBezTo>
                    <a:pt x="12737" y="29277"/>
                    <a:pt x="12554" y="29596"/>
                    <a:pt x="12622" y="29893"/>
                  </a:cubicBezTo>
                  <a:cubicBezTo>
                    <a:pt x="12759" y="30509"/>
                    <a:pt x="12874" y="31125"/>
                    <a:pt x="12965" y="31742"/>
                  </a:cubicBezTo>
                  <a:cubicBezTo>
                    <a:pt x="13010" y="32016"/>
                    <a:pt x="13262" y="32221"/>
                    <a:pt x="13535" y="32221"/>
                  </a:cubicBezTo>
                  <a:lnTo>
                    <a:pt x="13627" y="32221"/>
                  </a:lnTo>
                  <a:cubicBezTo>
                    <a:pt x="13923" y="32175"/>
                    <a:pt x="14152" y="31879"/>
                    <a:pt x="14083" y="31559"/>
                  </a:cubicBezTo>
                  <a:cubicBezTo>
                    <a:pt x="13992" y="30943"/>
                    <a:pt x="13878" y="30304"/>
                    <a:pt x="13741" y="29665"/>
                  </a:cubicBezTo>
                  <a:cubicBezTo>
                    <a:pt x="13682" y="29390"/>
                    <a:pt x="13455" y="29217"/>
                    <a:pt x="13189" y="29217"/>
                  </a:cubicBezTo>
                  <a:close/>
                  <a:moveTo>
                    <a:pt x="13922" y="34502"/>
                  </a:moveTo>
                  <a:cubicBezTo>
                    <a:pt x="13907" y="34502"/>
                    <a:pt x="13893" y="34502"/>
                    <a:pt x="13878" y="34504"/>
                  </a:cubicBezTo>
                  <a:cubicBezTo>
                    <a:pt x="13558" y="34504"/>
                    <a:pt x="13330" y="34777"/>
                    <a:pt x="13330" y="35097"/>
                  </a:cubicBezTo>
                  <a:cubicBezTo>
                    <a:pt x="13376" y="35736"/>
                    <a:pt x="13398" y="36352"/>
                    <a:pt x="13398" y="36969"/>
                  </a:cubicBezTo>
                  <a:cubicBezTo>
                    <a:pt x="13398" y="37288"/>
                    <a:pt x="13650" y="37539"/>
                    <a:pt x="13969" y="37539"/>
                  </a:cubicBezTo>
                  <a:cubicBezTo>
                    <a:pt x="14289" y="37539"/>
                    <a:pt x="14540" y="37288"/>
                    <a:pt x="14540" y="36969"/>
                  </a:cubicBezTo>
                  <a:cubicBezTo>
                    <a:pt x="14540" y="36330"/>
                    <a:pt x="14517" y="35690"/>
                    <a:pt x="14471" y="35029"/>
                  </a:cubicBezTo>
                  <a:cubicBezTo>
                    <a:pt x="14449" y="34724"/>
                    <a:pt x="14220" y="34502"/>
                    <a:pt x="13922" y="34502"/>
                  </a:cubicBezTo>
                  <a:close/>
                  <a:moveTo>
                    <a:pt x="13811" y="39820"/>
                  </a:moveTo>
                  <a:cubicBezTo>
                    <a:pt x="13509" y="39820"/>
                    <a:pt x="13238" y="40041"/>
                    <a:pt x="13216" y="40324"/>
                  </a:cubicBezTo>
                  <a:cubicBezTo>
                    <a:pt x="13147" y="40963"/>
                    <a:pt x="13056" y="41579"/>
                    <a:pt x="12942" y="42173"/>
                  </a:cubicBezTo>
                  <a:cubicBezTo>
                    <a:pt x="12874" y="42492"/>
                    <a:pt x="13079" y="42789"/>
                    <a:pt x="13398" y="42858"/>
                  </a:cubicBezTo>
                  <a:lnTo>
                    <a:pt x="13490" y="42858"/>
                  </a:lnTo>
                  <a:cubicBezTo>
                    <a:pt x="13764" y="42858"/>
                    <a:pt x="14015" y="42675"/>
                    <a:pt x="14060" y="42378"/>
                  </a:cubicBezTo>
                  <a:cubicBezTo>
                    <a:pt x="14175" y="41762"/>
                    <a:pt x="14266" y="41100"/>
                    <a:pt x="14357" y="40461"/>
                  </a:cubicBezTo>
                  <a:cubicBezTo>
                    <a:pt x="14380" y="40141"/>
                    <a:pt x="14152" y="39867"/>
                    <a:pt x="13855" y="39822"/>
                  </a:cubicBezTo>
                  <a:cubicBezTo>
                    <a:pt x="13840" y="39821"/>
                    <a:pt x="13825" y="39820"/>
                    <a:pt x="13811" y="39820"/>
                  </a:cubicBezTo>
                  <a:close/>
                  <a:moveTo>
                    <a:pt x="12658" y="45046"/>
                  </a:moveTo>
                  <a:cubicBezTo>
                    <a:pt x="12417" y="45046"/>
                    <a:pt x="12190" y="45196"/>
                    <a:pt x="12097" y="45437"/>
                  </a:cubicBezTo>
                  <a:cubicBezTo>
                    <a:pt x="11915" y="46030"/>
                    <a:pt x="11687" y="46601"/>
                    <a:pt x="11458" y="47172"/>
                  </a:cubicBezTo>
                  <a:cubicBezTo>
                    <a:pt x="11321" y="47468"/>
                    <a:pt x="11458" y="47788"/>
                    <a:pt x="11755" y="47925"/>
                  </a:cubicBezTo>
                  <a:cubicBezTo>
                    <a:pt x="11824" y="47948"/>
                    <a:pt x="11892" y="47970"/>
                    <a:pt x="11983" y="47970"/>
                  </a:cubicBezTo>
                  <a:cubicBezTo>
                    <a:pt x="12189" y="47970"/>
                    <a:pt x="12417" y="47833"/>
                    <a:pt x="12508" y="47628"/>
                  </a:cubicBezTo>
                  <a:cubicBezTo>
                    <a:pt x="12759" y="47035"/>
                    <a:pt x="12988" y="46418"/>
                    <a:pt x="13193" y="45779"/>
                  </a:cubicBezTo>
                  <a:cubicBezTo>
                    <a:pt x="13284" y="45482"/>
                    <a:pt x="13125" y="45163"/>
                    <a:pt x="12828" y="45072"/>
                  </a:cubicBezTo>
                  <a:cubicBezTo>
                    <a:pt x="12771" y="45054"/>
                    <a:pt x="12714" y="45046"/>
                    <a:pt x="12658" y="45046"/>
                  </a:cubicBezTo>
                  <a:close/>
                  <a:moveTo>
                    <a:pt x="10356" y="49854"/>
                  </a:moveTo>
                  <a:cubicBezTo>
                    <a:pt x="10173" y="49854"/>
                    <a:pt x="9997" y="49945"/>
                    <a:pt x="9883" y="50116"/>
                  </a:cubicBezTo>
                  <a:cubicBezTo>
                    <a:pt x="9564" y="50641"/>
                    <a:pt x="9199" y="51143"/>
                    <a:pt x="8811" y="51622"/>
                  </a:cubicBezTo>
                  <a:cubicBezTo>
                    <a:pt x="8628" y="51874"/>
                    <a:pt x="8674" y="52239"/>
                    <a:pt x="8925" y="52421"/>
                  </a:cubicBezTo>
                  <a:cubicBezTo>
                    <a:pt x="9016" y="52513"/>
                    <a:pt x="9153" y="52558"/>
                    <a:pt x="9267" y="52558"/>
                  </a:cubicBezTo>
                  <a:cubicBezTo>
                    <a:pt x="9427" y="52558"/>
                    <a:pt x="9609" y="52467"/>
                    <a:pt x="9724" y="52330"/>
                  </a:cubicBezTo>
                  <a:cubicBezTo>
                    <a:pt x="10112" y="51828"/>
                    <a:pt x="10500" y="51280"/>
                    <a:pt x="10865" y="50732"/>
                  </a:cubicBezTo>
                  <a:cubicBezTo>
                    <a:pt x="11025" y="50458"/>
                    <a:pt x="10956" y="50116"/>
                    <a:pt x="10682" y="49956"/>
                  </a:cubicBezTo>
                  <a:cubicBezTo>
                    <a:pt x="10579" y="49887"/>
                    <a:pt x="10466" y="49854"/>
                    <a:pt x="10356" y="49854"/>
                  </a:cubicBezTo>
                  <a:close/>
                  <a:moveTo>
                    <a:pt x="6893" y="53892"/>
                  </a:moveTo>
                  <a:cubicBezTo>
                    <a:pt x="6762" y="53892"/>
                    <a:pt x="6631" y="53939"/>
                    <a:pt x="6528" y="54042"/>
                  </a:cubicBezTo>
                  <a:cubicBezTo>
                    <a:pt x="6072" y="54430"/>
                    <a:pt x="5569" y="54818"/>
                    <a:pt x="5067" y="55160"/>
                  </a:cubicBezTo>
                  <a:cubicBezTo>
                    <a:pt x="4816" y="55343"/>
                    <a:pt x="4748" y="55708"/>
                    <a:pt x="4930" y="55959"/>
                  </a:cubicBezTo>
                  <a:cubicBezTo>
                    <a:pt x="5044" y="56119"/>
                    <a:pt x="5227" y="56210"/>
                    <a:pt x="5410" y="56210"/>
                  </a:cubicBezTo>
                  <a:cubicBezTo>
                    <a:pt x="5524" y="56210"/>
                    <a:pt x="5638" y="56165"/>
                    <a:pt x="5729" y="56096"/>
                  </a:cubicBezTo>
                  <a:cubicBezTo>
                    <a:pt x="6254" y="55731"/>
                    <a:pt x="6779" y="55320"/>
                    <a:pt x="7281" y="54886"/>
                  </a:cubicBezTo>
                  <a:cubicBezTo>
                    <a:pt x="7510" y="54681"/>
                    <a:pt x="7532" y="54316"/>
                    <a:pt x="7327" y="54088"/>
                  </a:cubicBezTo>
                  <a:cubicBezTo>
                    <a:pt x="7214" y="53962"/>
                    <a:pt x="7053" y="53892"/>
                    <a:pt x="6893" y="53892"/>
                  </a:cubicBezTo>
                  <a:close/>
                  <a:moveTo>
                    <a:pt x="2418" y="56751"/>
                  </a:moveTo>
                  <a:cubicBezTo>
                    <a:pt x="2341" y="56751"/>
                    <a:pt x="2264" y="56768"/>
                    <a:pt x="2191" y="56804"/>
                  </a:cubicBezTo>
                  <a:cubicBezTo>
                    <a:pt x="1621" y="57055"/>
                    <a:pt x="1050" y="57283"/>
                    <a:pt x="457" y="57489"/>
                  </a:cubicBezTo>
                  <a:cubicBezTo>
                    <a:pt x="160" y="57580"/>
                    <a:pt x="0" y="57899"/>
                    <a:pt x="114" y="58196"/>
                  </a:cubicBezTo>
                  <a:cubicBezTo>
                    <a:pt x="183" y="58447"/>
                    <a:pt x="411" y="58584"/>
                    <a:pt x="639" y="58584"/>
                  </a:cubicBezTo>
                  <a:cubicBezTo>
                    <a:pt x="708" y="58584"/>
                    <a:pt x="776" y="58584"/>
                    <a:pt x="822" y="58561"/>
                  </a:cubicBezTo>
                  <a:cubicBezTo>
                    <a:pt x="1461" y="58356"/>
                    <a:pt x="2077" y="58105"/>
                    <a:pt x="2648" y="57854"/>
                  </a:cubicBezTo>
                  <a:cubicBezTo>
                    <a:pt x="2944" y="57717"/>
                    <a:pt x="3059" y="57374"/>
                    <a:pt x="2944" y="57101"/>
                  </a:cubicBezTo>
                  <a:cubicBezTo>
                    <a:pt x="2844" y="56882"/>
                    <a:pt x="2632" y="56751"/>
                    <a:pt x="2418" y="567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9"/>
            <p:cNvSpPr/>
            <p:nvPr/>
          </p:nvSpPr>
          <p:spPr>
            <a:xfrm>
              <a:off x="8162150" y="2059625"/>
              <a:ext cx="1430025" cy="1009275"/>
            </a:xfrm>
            <a:custGeom>
              <a:avLst/>
              <a:gdLst/>
              <a:ahLst/>
              <a:cxnLst/>
              <a:rect l="l" t="t" r="r" b="b"/>
              <a:pathLst>
                <a:path w="57201" h="40371" extrusionOk="0">
                  <a:moveTo>
                    <a:pt x="6581" y="0"/>
                  </a:moveTo>
                  <a:cubicBezTo>
                    <a:pt x="3989" y="0"/>
                    <a:pt x="1907" y="228"/>
                    <a:pt x="1438" y="906"/>
                  </a:cubicBezTo>
                  <a:cubicBezTo>
                    <a:pt x="0" y="2960"/>
                    <a:pt x="8423" y="15742"/>
                    <a:pt x="8423" y="15742"/>
                  </a:cubicBezTo>
                  <a:lnTo>
                    <a:pt x="47157" y="40097"/>
                  </a:lnTo>
                  <a:lnTo>
                    <a:pt x="47614" y="40371"/>
                  </a:lnTo>
                  <a:lnTo>
                    <a:pt x="49919" y="36536"/>
                  </a:lnTo>
                  <a:lnTo>
                    <a:pt x="57201" y="24279"/>
                  </a:lnTo>
                  <a:lnTo>
                    <a:pt x="19470" y="974"/>
                  </a:lnTo>
                  <a:cubicBezTo>
                    <a:pt x="19470" y="974"/>
                    <a:pt x="11936" y="0"/>
                    <a:pt x="6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9"/>
            <p:cNvSpPr/>
            <p:nvPr/>
          </p:nvSpPr>
          <p:spPr>
            <a:xfrm>
              <a:off x="8486850" y="2240325"/>
              <a:ext cx="1099050" cy="721300"/>
            </a:xfrm>
            <a:custGeom>
              <a:avLst/>
              <a:gdLst/>
              <a:ahLst/>
              <a:cxnLst/>
              <a:rect l="l" t="t" r="r" b="b"/>
              <a:pathLst>
                <a:path w="43962" h="28852" extrusionOk="0">
                  <a:moveTo>
                    <a:pt x="3538" y="0"/>
                  </a:moveTo>
                  <a:lnTo>
                    <a:pt x="2922" y="503"/>
                  </a:lnTo>
                  <a:lnTo>
                    <a:pt x="0" y="5113"/>
                  </a:lnTo>
                  <a:lnTo>
                    <a:pt x="41131" y="28852"/>
                  </a:lnTo>
                  <a:lnTo>
                    <a:pt x="43962" y="22985"/>
                  </a:lnTo>
                  <a:lnTo>
                    <a:pt x="3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9"/>
            <p:cNvSpPr/>
            <p:nvPr/>
          </p:nvSpPr>
          <p:spPr>
            <a:xfrm>
              <a:off x="8183250" y="2059875"/>
              <a:ext cx="542125" cy="423600"/>
            </a:xfrm>
            <a:custGeom>
              <a:avLst/>
              <a:gdLst/>
              <a:ahLst/>
              <a:cxnLst/>
              <a:rect l="l" t="t" r="r" b="b"/>
              <a:pathLst>
                <a:path w="21685" h="16944" extrusionOk="0">
                  <a:moveTo>
                    <a:pt x="5499" y="0"/>
                  </a:moveTo>
                  <a:cubicBezTo>
                    <a:pt x="3022" y="0"/>
                    <a:pt x="1056" y="245"/>
                    <a:pt x="594" y="896"/>
                  </a:cubicBezTo>
                  <a:cubicBezTo>
                    <a:pt x="1" y="1740"/>
                    <a:pt x="1119" y="4479"/>
                    <a:pt x="2626" y="7378"/>
                  </a:cubicBezTo>
                  <a:cubicBezTo>
                    <a:pt x="4726" y="11395"/>
                    <a:pt x="7579" y="15732"/>
                    <a:pt x="7579" y="15732"/>
                  </a:cubicBezTo>
                  <a:cubicBezTo>
                    <a:pt x="9400" y="16601"/>
                    <a:pt x="10651" y="16943"/>
                    <a:pt x="11493" y="16943"/>
                  </a:cubicBezTo>
                  <a:cubicBezTo>
                    <a:pt x="14584" y="16943"/>
                    <a:pt x="12144" y="12332"/>
                    <a:pt x="12144" y="12331"/>
                  </a:cubicBezTo>
                  <a:lnTo>
                    <a:pt x="12144" y="12331"/>
                  </a:lnTo>
                  <a:cubicBezTo>
                    <a:pt x="12144" y="12331"/>
                    <a:pt x="14294" y="13628"/>
                    <a:pt x="16195" y="13628"/>
                  </a:cubicBezTo>
                  <a:cubicBezTo>
                    <a:pt x="17092" y="13628"/>
                    <a:pt x="17933" y="13339"/>
                    <a:pt x="18467" y="12491"/>
                  </a:cubicBezTo>
                  <a:cubicBezTo>
                    <a:pt x="20064" y="9957"/>
                    <a:pt x="15956" y="7401"/>
                    <a:pt x="15682" y="7218"/>
                  </a:cubicBezTo>
                  <a:lnTo>
                    <a:pt x="15682" y="7218"/>
                  </a:lnTo>
                  <a:cubicBezTo>
                    <a:pt x="15837" y="7270"/>
                    <a:pt x="17150" y="7679"/>
                    <a:pt x="18428" y="7679"/>
                  </a:cubicBezTo>
                  <a:cubicBezTo>
                    <a:pt x="19412" y="7679"/>
                    <a:pt x="20375" y="7436"/>
                    <a:pt x="20772" y="6602"/>
                  </a:cubicBezTo>
                  <a:cubicBezTo>
                    <a:pt x="21685" y="4639"/>
                    <a:pt x="18626" y="964"/>
                    <a:pt x="18626" y="964"/>
                  </a:cubicBezTo>
                  <a:cubicBezTo>
                    <a:pt x="18626" y="964"/>
                    <a:pt x="11482" y="51"/>
                    <a:pt x="6164" y="6"/>
                  </a:cubicBezTo>
                  <a:cubicBezTo>
                    <a:pt x="5939" y="2"/>
                    <a:pt x="5717" y="0"/>
                    <a:pt x="5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9"/>
            <p:cNvSpPr/>
            <p:nvPr/>
          </p:nvSpPr>
          <p:spPr>
            <a:xfrm>
              <a:off x="8183250" y="2059875"/>
              <a:ext cx="163225" cy="184475"/>
            </a:xfrm>
            <a:custGeom>
              <a:avLst/>
              <a:gdLst/>
              <a:ahLst/>
              <a:cxnLst/>
              <a:rect l="l" t="t" r="r" b="b"/>
              <a:pathLst>
                <a:path w="6529" h="7379" extrusionOk="0">
                  <a:moveTo>
                    <a:pt x="5499" y="0"/>
                  </a:moveTo>
                  <a:cubicBezTo>
                    <a:pt x="3022" y="0"/>
                    <a:pt x="1056" y="245"/>
                    <a:pt x="594" y="896"/>
                  </a:cubicBezTo>
                  <a:cubicBezTo>
                    <a:pt x="1" y="1740"/>
                    <a:pt x="1119" y="4479"/>
                    <a:pt x="2626" y="7378"/>
                  </a:cubicBezTo>
                  <a:cubicBezTo>
                    <a:pt x="3196" y="7059"/>
                    <a:pt x="3744" y="6648"/>
                    <a:pt x="4201" y="6191"/>
                  </a:cubicBezTo>
                  <a:cubicBezTo>
                    <a:pt x="5799" y="4594"/>
                    <a:pt x="6529" y="2197"/>
                    <a:pt x="6164" y="6"/>
                  </a:cubicBezTo>
                  <a:cubicBezTo>
                    <a:pt x="5939" y="2"/>
                    <a:pt x="5717" y="0"/>
                    <a:pt x="5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9"/>
            <p:cNvSpPr/>
            <p:nvPr/>
          </p:nvSpPr>
          <p:spPr>
            <a:xfrm>
              <a:off x="8886850" y="3715975"/>
              <a:ext cx="253950" cy="253375"/>
            </a:xfrm>
            <a:custGeom>
              <a:avLst/>
              <a:gdLst/>
              <a:ahLst/>
              <a:cxnLst/>
              <a:rect l="l" t="t" r="r" b="b"/>
              <a:pathLst>
                <a:path w="10158" h="10135" extrusionOk="0">
                  <a:moveTo>
                    <a:pt x="6141" y="1"/>
                  </a:moveTo>
                  <a:lnTo>
                    <a:pt x="3995" y="3150"/>
                  </a:lnTo>
                  <a:lnTo>
                    <a:pt x="1" y="2534"/>
                  </a:lnTo>
                  <a:lnTo>
                    <a:pt x="2580" y="5296"/>
                  </a:lnTo>
                  <a:lnTo>
                    <a:pt x="526" y="8514"/>
                  </a:lnTo>
                  <a:lnTo>
                    <a:pt x="4246" y="7145"/>
                  </a:lnTo>
                  <a:lnTo>
                    <a:pt x="7054" y="10135"/>
                  </a:lnTo>
                  <a:lnTo>
                    <a:pt x="6666" y="6346"/>
                  </a:lnTo>
                  <a:lnTo>
                    <a:pt x="10158" y="4817"/>
                  </a:lnTo>
                  <a:lnTo>
                    <a:pt x="6711" y="3858"/>
                  </a:lnTo>
                  <a:lnTo>
                    <a:pt x="61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7" name="Google Shape;1397;p9"/>
          <p:cNvSpPr txBox="1">
            <a:spLocks noGrp="1"/>
          </p:cNvSpPr>
          <p:nvPr>
            <p:ph type="title" idx="2" hasCustomPrompt="1"/>
          </p:nvPr>
        </p:nvSpPr>
        <p:spPr>
          <a:xfrm>
            <a:off x="5895740" y="1891556"/>
            <a:ext cx="2119800" cy="134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98" name="Google Shape;1398;p9"/>
          <p:cNvSpPr txBox="1">
            <a:spLocks noGrp="1"/>
          </p:cNvSpPr>
          <p:nvPr>
            <p:ph type="subTitle" idx="1"/>
          </p:nvPr>
        </p:nvSpPr>
        <p:spPr>
          <a:xfrm>
            <a:off x="1766164" y="2857586"/>
            <a:ext cx="4094100" cy="278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00"/>
        <p:cNvGrpSpPr/>
        <p:nvPr/>
      </p:nvGrpSpPr>
      <p:grpSpPr>
        <a:xfrm>
          <a:off x="0" y="0"/>
          <a:ext cx="0" cy="0"/>
          <a:chOff x="0" y="0"/>
          <a:chExt cx="0" cy="0"/>
        </a:xfrm>
      </p:grpSpPr>
      <p:sp>
        <p:nvSpPr>
          <p:cNvPr id="1601" name="Google Shape;160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9">
    <p:spTree>
      <p:nvGrpSpPr>
        <p:cNvPr id="1" name="Shape 1602"/>
        <p:cNvGrpSpPr/>
        <p:nvPr/>
      </p:nvGrpSpPr>
      <p:grpSpPr>
        <a:xfrm>
          <a:off x="0" y="0"/>
          <a:ext cx="0" cy="0"/>
          <a:chOff x="0" y="0"/>
          <a:chExt cx="0" cy="0"/>
        </a:xfrm>
      </p:grpSpPr>
      <p:grpSp>
        <p:nvGrpSpPr>
          <p:cNvPr id="1603" name="Google Shape;1603;p13"/>
          <p:cNvGrpSpPr/>
          <p:nvPr/>
        </p:nvGrpSpPr>
        <p:grpSpPr>
          <a:xfrm>
            <a:off x="-493" y="954"/>
            <a:ext cx="9143997" cy="5143304"/>
            <a:chOff x="244750" y="678075"/>
            <a:chExt cx="7171200" cy="4479450"/>
          </a:xfrm>
        </p:grpSpPr>
        <p:grpSp>
          <p:nvGrpSpPr>
            <p:cNvPr id="1604" name="Google Shape;1604;p13"/>
            <p:cNvGrpSpPr/>
            <p:nvPr/>
          </p:nvGrpSpPr>
          <p:grpSpPr>
            <a:xfrm>
              <a:off x="244750" y="678075"/>
              <a:ext cx="7171200" cy="4372100"/>
              <a:chOff x="244750" y="678075"/>
              <a:chExt cx="7171200" cy="4372100"/>
            </a:xfrm>
          </p:grpSpPr>
          <p:sp>
            <p:nvSpPr>
              <p:cNvPr id="1605" name="Google Shape;1605;p13"/>
              <p:cNvSpPr/>
              <p:nvPr/>
            </p:nvSpPr>
            <p:spPr>
              <a:xfrm>
                <a:off x="244750" y="50438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3"/>
              <p:cNvSpPr/>
              <p:nvPr/>
            </p:nvSpPr>
            <p:spPr>
              <a:xfrm>
                <a:off x="244750" y="48983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3"/>
              <p:cNvSpPr/>
              <p:nvPr/>
            </p:nvSpPr>
            <p:spPr>
              <a:xfrm>
                <a:off x="244750" y="47529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3"/>
              <p:cNvSpPr/>
              <p:nvPr/>
            </p:nvSpPr>
            <p:spPr>
              <a:xfrm>
                <a:off x="244750" y="46072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3"/>
              <p:cNvSpPr/>
              <p:nvPr/>
            </p:nvSpPr>
            <p:spPr>
              <a:xfrm>
                <a:off x="244750" y="44617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3"/>
              <p:cNvSpPr/>
              <p:nvPr/>
            </p:nvSpPr>
            <p:spPr>
              <a:xfrm>
                <a:off x="244750" y="43163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3"/>
              <p:cNvSpPr/>
              <p:nvPr/>
            </p:nvSpPr>
            <p:spPr>
              <a:xfrm>
                <a:off x="244750" y="41706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3"/>
              <p:cNvSpPr/>
              <p:nvPr/>
            </p:nvSpPr>
            <p:spPr>
              <a:xfrm>
                <a:off x="244750" y="40251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3"/>
              <p:cNvSpPr/>
              <p:nvPr/>
            </p:nvSpPr>
            <p:spPr>
              <a:xfrm>
                <a:off x="244750" y="38797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3"/>
              <p:cNvSpPr/>
              <p:nvPr/>
            </p:nvSpPr>
            <p:spPr>
              <a:xfrm>
                <a:off x="244750" y="37340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3"/>
              <p:cNvSpPr/>
              <p:nvPr/>
            </p:nvSpPr>
            <p:spPr>
              <a:xfrm>
                <a:off x="244750" y="35885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3"/>
              <p:cNvSpPr/>
              <p:nvPr/>
            </p:nvSpPr>
            <p:spPr>
              <a:xfrm>
                <a:off x="244750" y="34431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3"/>
              <p:cNvSpPr/>
              <p:nvPr/>
            </p:nvSpPr>
            <p:spPr>
              <a:xfrm>
                <a:off x="244750" y="32974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3"/>
              <p:cNvSpPr/>
              <p:nvPr/>
            </p:nvSpPr>
            <p:spPr>
              <a:xfrm>
                <a:off x="244750" y="31519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3"/>
              <p:cNvSpPr/>
              <p:nvPr/>
            </p:nvSpPr>
            <p:spPr>
              <a:xfrm>
                <a:off x="244750" y="30065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3"/>
              <p:cNvSpPr/>
              <p:nvPr/>
            </p:nvSpPr>
            <p:spPr>
              <a:xfrm>
                <a:off x="244750" y="28608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3"/>
              <p:cNvSpPr/>
              <p:nvPr/>
            </p:nvSpPr>
            <p:spPr>
              <a:xfrm>
                <a:off x="244750" y="27153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3"/>
              <p:cNvSpPr/>
              <p:nvPr/>
            </p:nvSpPr>
            <p:spPr>
              <a:xfrm>
                <a:off x="244750" y="25699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3"/>
              <p:cNvSpPr/>
              <p:nvPr/>
            </p:nvSpPr>
            <p:spPr>
              <a:xfrm>
                <a:off x="244750" y="2424200"/>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3"/>
              <p:cNvSpPr/>
              <p:nvPr/>
            </p:nvSpPr>
            <p:spPr>
              <a:xfrm>
                <a:off x="244750" y="22787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3"/>
              <p:cNvSpPr/>
              <p:nvPr/>
            </p:nvSpPr>
            <p:spPr>
              <a:xfrm>
                <a:off x="244750" y="21333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3"/>
              <p:cNvSpPr/>
              <p:nvPr/>
            </p:nvSpPr>
            <p:spPr>
              <a:xfrm>
                <a:off x="244750" y="1987600"/>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3"/>
              <p:cNvSpPr/>
              <p:nvPr/>
            </p:nvSpPr>
            <p:spPr>
              <a:xfrm>
                <a:off x="244750" y="18421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3"/>
              <p:cNvSpPr/>
              <p:nvPr/>
            </p:nvSpPr>
            <p:spPr>
              <a:xfrm>
                <a:off x="244750" y="16967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3"/>
              <p:cNvSpPr/>
              <p:nvPr/>
            </p:nvSpPr>
            <p:spPr>
              <a:xfrm>
                <a:off x="244750" y="1551275"/>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3"/>
              <p:cNvSpPr/>
              <p:nvPr/>
            </p:nvSpPr>
            <p:spPr>
              <a:xfrm>
                <a:off x="244750" y="14055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3"/>
              <p:cNvSpPr/>
              <p:nvPr/>
            </p:nvSpPr>
            <p:spPr>
              <a:xfrm>
                <a:off x="244750" y="12601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3"/>
              <p:cNvSpPr/>
              <p:nvPr/>
            </p:nvSpPr>
            <p:spPr>
              <a:xfrm>
                <a:off x="244750" y="1114675"/>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3"/>
              <p:cNvSpPr/>
              <p:nvPr/>
            </p:nvSpPr>
            <p:spPr>
              <a:xfrm>
                <a:off x="244750" y="9689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3"/>
              <p:cNvSpPr/>
              <p:nvPr/>
            </p:nvSpPr>
            <p:spPr>
              <a:xfrm>
                <a:off x="244750" y="8235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3"/>
              <p:cNvSpPr/>
              <p:nvPr/>
            </p:nvSpPr>
            <p:spPr>
              <a:xfrm>
                <a:off x="244750" y="678075"/>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13"/>
            <p:cNvGrpSpPr/>
            <p:nvPr/>
          </p:nvGrpSpPr>
          <p:grpSpPr>
            <a:xfrm>
              <a:off x="404050" y="680675"/>
              <a:ext cx="6852600" cy="4476850"/>
              <a:chOff x="404050" y="680675"/>
              <a:chExt cx="6852600" cy="4476850"/>
            </a:xfrm>
          </p:grpSpPr>
          <p:sp>
            <p:nvSpPr>
              <p:cNvPr id="1637" name="Google Shape;1637;p13"/>
              <p:cNvSpPr/>
              <p:nvPr/>
            </p:nvSpPr>
            <p:spPr>
              <a:xfrm>
                <a:off x="72502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3"/>
              <p:cNvSpPr/>
              <p:nvPr/>
            </p:nvSpPr>
            <p:spPr>
              <a:xfrm>
                <a:off x="709100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3"/>
              <p:cNvSpPr/>
              <p:nvPr/>
            </p:nvSpPr>
            <p:spPr>
              <a:xfrm>
                <a:off x="6931700"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3"/>
              <p:cNvSpPr/>
              <p:nvPr/>
            </p:nvSpPr>
            <p:spPr>
              <a:xfrm>
                <a:off x="67727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3"/>
              <p:cNvSpPr/>
              <p:nvPr/>
            </p:nvSpPr>
            <p:spPr>
              <a:xfrm>
                <a:off x="66134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3"/>
              <p:cNvSpPr/>
              <p:nvPr/>
            </p:nvSpPr>
            <p:spPr>
              <a:xfrm>
                <a:off x="64541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3"/>
              <p:cNvSpPr/>
              <p:nvPr/>
            </p:nvSpPr>
            <p:spPr>
              <a:xfrm>
                <a:off x="62948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3"/>
              <p:cNvSpPr/>
              <p:nvPr/>
            </p:nvSpPr>
            <p:spPr>
              <a:xfrm>
                <a:off x="61358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3"/>
              <p:cNvSpPr/>
              <p:nvPr/>
            </p:nvSpPr>
            <p:spPr>
              <a:xfrm>
                <a:off x="59765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3"/>
              <p:cNvSpPr/>
              <p:nvPr/>
            </p:nvSpPr>
            <p:spPr>
              <a:xfrm>
                <a:off x="581725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3"/>
              <p:cNvSpPr/>
              <p:nvPr/>
            </p:nvSpPr>
            <p:spPr>
              <a:xfrm>
                <a:off x="56579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3"/>
              <p:cNvSpPr/>
              <p:nvPr/>
            </p:nvSpPr>
            <p:spPr>
              <a:xfrm>
                <a:off x="54989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3"/>
              <p:cNvSpPr/>
              <p:nvPr/>
            </p:nvSpPr>
            <p:spPr>
              <a:xfrm>
                <a:off x="53396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3"/>
              <p:cNvSpPr/>
              <p:nvPr/>
            </p:nvSpPr>
            <p:spPr>
              <a:xfrm>
                <a:off x="51804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3"/>
              <p:cNvSpPr/>
              <p:nvPr/>
            </p:nvSpPr>
            <p:spPr>
              <a:xfrm>
                <a:off x="5021100" y="680675"/>
                <a:ext cx="6675" cy="4476850"/>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3"/>
              <p:cNvSpPr/>
              <p:nvPr/>
            </p:nvSpPr>
            <p:spPr>
              <a:xfrm>
                <a:off x="48621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3"/>
              <p:cNvSpPr/>
              <p:nvPr/>
            </p:nvSpPr>
            <p:spPr>
              <a:xfrm>
                <a:off x="47028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3"/>
              <p:cNvSpPr/>
              <p:nvPr/>
            </p:nvSpPr>
            <p:spPr>
              <a:xfrm>
                <a:off x="45435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3"/>
              <p:cNvSpPr/>
              <p:nvPr/>
            </p:nvSpPr>
            <p:spPr>
              <a:xfrm>
                <a:off x="43842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3"/>
              <p:cNvSpPr/>
              <p:nvPr/>
            </p:nvSpPr>
            <p:spPr>
              <a:xfrm>
                <a:off x="42252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3"/>
              <p:cNvSpPr/>
              <p:nvPr/>
            </p:nvSpPr>
            <p:spPr>
              <a:xfrm>
                <a:off x="40659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3"/>
              <p:cNvSpPr/>
              <p:nvPr/>
            </p:nvSpPr>
            <p:spPr>
              <a:xfrm>
                <a:off x="39066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3"/>
              <p:cNvSpPr/>
              <p:nvPr/>
            </p:nvSpPr>
            <p:spPr>
              <a:xfrm>
                <a:off x="37473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3"/>
              <p:cNvSpPr/>
              <p:nvPr/>
            </p:nvSpPr>
            <p:spPr>
              <a:xfrm>
                <a:off x="35883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3"/>
              <p:cNvSpPr/>
              <p:nvPr/>
            </p:nvSpPr>
            <p:spPr>
              <a:xfrm>
                <a:off x="34290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3"/>
              <p:cNvSpPr/>
              <p:nvPr/>
            </p:nvSpPr>
            <p:spPr>
              <a:xfrm>
                <a:off x="32698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3"/>
              <p:cNvSpPr/>
              <p:nvPr/>
            </p:nvSpPr>
            <p:spPr>
              <a:xfrm>
                <a:off x="31105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3"/>
              <p:cNvSpPr/>
              <p:nvPr/>
            </p:nvSpPr>
            <p:spPr>
              <a:xfrm>
                <a:off x="29515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3"/>
              <p:cNvSpPr/>
              <p:nvPr/>
            </p:nvSpPr>
            <p:spPr>
              <a:xfrm>
                <a:off x="2792225"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3"/>
              <p:cNvSpPr/>
              <p:nvPr/>
            </p:nvSpPr>
            <p:spPr>
              <a:xfrm>
                <a:off x="2632925" y="680675"/>
                <a:ext cx="6375" cy="4476850"/>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3"/>
              <p:cNvSpPr/>
              <p:nvPr/>
            </p:nvSpPr>
            <p:spPr>
              <a:xfrm>
                <a:off x="24736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3"/>
              <p:cNvSpPr/>
              <p:nvPr/>
            </p:nvSpPr>
            <p:spPr>
              <a:xfrm>
                <a:off x="23146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3"/>
              <p:cNvSpPr/>
              <p:nvPr/>
            </p:nvSpPr>
            <p:spPr>
              <a:xfrm>
                <a:off x="21553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3"/>
              <p:cNvSpPr/>
              <p:nvPr/>
            </p:nvSpPr>
            <p:spPr>
              <a:xfrm>
                <a:off x="19960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3"/>
              <p:cNvSpPr/>
              <p:nvPr/>
            </p:nvSpPr>
            <p:spPr>
              <a:xfrm>
                <a:off x="18367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3"/>
              <p:cNvSpPr/>
              <p:nvPr/>
            </p:nvSpPr>
            <p:spPr>
              <a:xfrm>
                <a:off x="16777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3"/>
              <p:cNvSpPr/>
              <p:nvPr/>
            </p:nvSpPr>
            <p:spPr>
              <a:xfrm>
                <a:off x="15184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3"/>
              <p:cNvSpPr/>
              <p:nvPr/>
            </p:nvSpPr>
            <p:spPr>
              <a:xfrm>
                <a:off x="13592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3"/>
              <p:cNvSpPr/>
              <p:nvPr/>
            </p:nvSpPr>
            <p:spPr>
              <a:xfrm>
                <a:off x="11999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3"/>
              <p:cNvSpPr/>
              <p:nvPr/>
            </p:nvSpPr>
            <p:spPr>
              <a:xfrm>
                <a:off x="10409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3"/>
              <p:cNvSpPr/>
              <p:nvPr/>
            </p:nvSpPr>
            <p:spPr>
              <a:xfrm>
                <a:off x="8816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3"/>
              <p:cNvSpPr/>
              <p:nvPr/>
            </p:nvSpPr>
            <p:spPr>
              <a:xfrm>
                <a:off x="72232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3"/>
              <p:cNvSpPr/>
              <p:nvPr/>
            </p:nvSpPr>
            <p:spPr>
              <a:xfrm>
                <a:off x="563050" y="680675"/>
                <a:ext cx="6650" cy="4476850"/>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3"/>
              <p:cNvSpPr/>
              <p:nvPr/>
            </p:nvSpPr>
            <p:spPr>
              <a:xfrm>
                <a:off x="40405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1" name="Google Shape;1681;p13"/>
          <p:cNvGrpSpPr/>
          <p:nvPr/>
        </p:nvGrpSpPr>
        <p:grpSpPr>
          <a:xfrm>
            <a:off x="11312" y="214378"/>
            <a:ext cx="9121375" cy="4714744"/>
            <a:chOff x="217699" y="-185587"/>
            <a:chExt cx="9121375" cy="4950382"/>
          </a:xfrm>
        </p:grpSpPr>
        <p:sp>
          <p:nvSpPr>
            <p:cNvPr id="1682" name="Google Shape;1682;p13"/>
            <p:cNvSpPr/>
            <p:nvPr/>
          </p:nvSpPr>
          <p:spPr>
            <a:xfrm rot="10800000" flipH="1">
              <a:off x="295725" y="-185587"/>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3"/>
            <p:cNvSpPr/>
            <p:nvPr/>
          </p:nvSpPr>
          <p:spPr>
            <a:xfrm>
              <a:off x="2842200" y="1651667"/>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3"/>
            <p:cNvSpPr/>
            <p:nvPr/>
          </p:nvSpPr>
          <p:spPr>
            <a:xfrm flipH="1">
              <a:off x="217699" y="1567877"/>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3"/>
            <p:cNvSpPr/>
            <p:nvPr/>
          </p:nvSpPr>
          <p:spPr>
            <a:xfrm rot="10800000">
              <a:off x="2686149" y="-112964"/>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6" name="Google Shape;1686;p13"/>
          <p:cNvGrpSpPr/>
          <p:nvPr/>
        </p:nvGrpSpPr>
        <p:grpSpPr>
          <a:xfrm>
            <a:off x="7681985" y="3377475"/>
            <a:ext cx="1871131" cy="2143890"/>
            <a:chOff x="6566721" y="3275923"/>
            <a:chExt cx="876942" cy="1004776"/>
          </a:xfrm>
        </p:grpSpPr>
        <p:sp>
          <p:nvSpPr>
            <p:cNvPr id="1687" name="Google Shape;1687;p13"/>
            <p:cNvSpPr/>
            <p:nvPr/>
          </p:nvSpPr>
          <p:spPr>
            <a:xfrm rot="-757620">
              <a:off x="6601376" y="3878686"/>
              <a:ext cx="406169" cy="361995"/>
            </a:xfrm>
            <a:custGeom>
              <a:avLst/>
              <a:gdLst/>
              <a:ahLst/>
              <a:cxnLst/>
              <a:rect l="l" t="t" r="r" b="b"/>
              <a:pathLst>
                <a:path w="16247" h="14480" extrusionOk="0">
                  <a:moveTo>
                    <a:pt x="9921" y="1"/>
                  </a:moveTo>
                  <a:cubicBezTo>
                    <a:pt x="9324" y="1"/>
                    <a:pt x="8926" y="73"/>
                    <a:pt x="8926" y="73"/>
                  </a:cubicBezTo>
                  <a:cubicBezTo>
                    <a:pt x="7080" y="301"/>
                    <a:pt x="7240" y="2214"/>
                    <a:pt x="8070" y="2937"/>
                  </a:cubicBezTo>
                  <a:cubicBezTo>
                    <a:pt x="9033" y="3780"/>
                    <a:pt x="11589" y="2883"/>
                    <a:pt x="11723" y="4650"/>
                  </a:cubicBezTo>
                  <a:cubicBezTo>
                    <a:pt x="11835" y="6198"/>
                    <a:pt x="10211" y="6767"/>
                    <a:pt x="8255" y="6767"/>
                  </a:cubicBezTo>
                  <a:cubicBezTo>
                    <a:pt x="7168" y="6767"/>
                    <a:pt x="5977" y="6591"/>
                    <a:pt x="4925" y="6309"/>
                  </a:cubicBezTo>
                  <a:cubicBezTo>
                    <a:pt x="3896" y="6033"/>
                    <a:pt x="3055" y="5917"/>
                    <a:pt x="2383" y="5917"/>
                  </a:cubicBezTo>
                  <a:cubicBezTo>
                    <a:pt x="1134" y="5917"/>
                    <a:pt x="473" y="6317"/>
                    <a:pt x="282" y="6831"/>
                  </a:cubicBezTo>
                  <a:cubicBezTo>
                    <a:pt x="1" y="7620"/>
                    <a:pt x="2543" y="10738"/>
                    <a:pt x="4002" y="12665"/>
                  </a:cubicBezTo>
                  <a:cubicBezTo>
                    <a:pt x="4887" y="13826"/>
                    <a:pt x="5678" y="14480"/>
                    <a:pt x="6340" y="14480"/>
                  </a:cubicBezTo>
                  <a:cubicBezTo>
                    <a:pt x="6769" y="14480"/>
                    <a:pt x="7144" y="14205"/>
                    <a:pt x="7454" y="13615"/>
                  </a:cubicBezTo>
                  <a:cubicBezTo>
                    <a:pt x="8244" y="12117"/>
                    <a:pt x="5608" y="10203"/>
                    <a:pt x="5420" y="9454"/>
                  </a:cubicBezTo>
                  <a:cubicBezTo>
                    <a:pt x="5381" y="9298"/>
                    <a:pt x="5478" y="9240"/>
                    <a:pt x="5683" y="9240"/>
                  </a:cubicBezTo>
                  <a:cubicBezTo>
                    <a:pt x="6263" y="9240"/>
                    <a:pt x="7710" y="9700"/>
                    <a:pt x="9405" y="9700"/>
                  </a:cubicBezTo>
                  <a:cubicBezTo>
                    <a:pt x="9996" y="9700"/>
                    <a:pt x="10617" y="9645"/>
                    <a:pt x="11241" y="9494"/>
                  </a:cubicBezTo>
                  <a:cubicBezTo>
                    <a:pt x="13369" y="8972"/>
                    <a:pt x="16246" y="7179"/>
                    <a:pt x="15002" y="3392"/>
                  </a:cubicBezTo>
                  <a:cubicBezTo>
                    <a:pt x="14024" y="431"/>
                    <a:pt x="11378" y="1"/>
                    <a:pt x="9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3"/>
            <p:cNvSpPr/>
            <p:nvPr/>
          </p:nvSpPr>
          <p:spPr>
            <a:xfrm rot="-757620">
              <a:off x="6854656" y="3908590"/>
              <a:ext cx="121848" cy="165123"/>
            </a:xfrm>
            <a:custGeom>
              <a:avLst/>
              <a:gdLst/>
              <a:ahLst/>
              <a:cxnLst/>
              <a:rect l="l" t="t" r="r" b="b"/>
              <a:pathLst>
                <a:path w="4874" h="6605" extrusionOk="0">
                  <a:moveTo>
                    <a:pt x="3091" y="0"/>
                  </a:moveTo>
                  <a:cubicBezTo>
                    <a:pt x="2987" y="0"/>
                    <a:pt x="3006" y="214"/>
                    <a:pt x="3201" y="623"/>
                  </a:cubicBezTo>
                  <a:cubicBezTo>
                    <a:pt x="3295" y="837"/>
                    <a:pt x="4379" y="2135"/>
                    <a:pt x="3562" y="4021"/>
                  </a:cubicBezTo>
                  <a:cubicBezTo>
                    <a:pt x="2754" y="5891"/>
                    <a:pt x="1" y="6604"/>
                    <a:pt x="588" y="6604"/>
                  </a:cubicBezTo>
                  <a:cubicBezTo>
                    <a:pt x="593" y="6604"/>
                    <a:pt x="599" y="6604"/>
                    <a:pt x="605" y="6604"/>
                  </a:cubicBezTo>
                  <a:cubicBezTo>
                    <a:pt x="1261" y="6604"/>
                    <a:pt x="2907" y="6377"/>
                    <a:pt x="3990" y="4021"/>
                  </a:cubicBezTo>
                  <a:cubicBezTo>
                    <a:pt x="4874" y="2095"/>
                    <a:pt x="3335" y="168"/>
                    <a:pt x="3335" y="168"/>
                  </a:cubicBezTo>
                  <a:cubicBezTo>
                    <a:pt x="3227" y="55"/>
                    <a:pt x="3143" y="0"/>
                    <a:pt x="3091"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3"/>
            <p:cNvSpPr/>
            <p:nvPr/>
          </p:nvSpPr>
          <p:spPr>
            <a:xfrm>
              <a:off x="7079898" y="3835948"/>
              <a:ext cx="277417" cy="301931"/>
            </a:xfrm>
            <a:custGeom>
              <a:avLst/>
              <a:gdLst/>
              <a:ahLst/>
              <a:cxnLst/>
              <a:rect l="l" t="t" r="r" b="b"/>
              <a:pathLst>
                <a:path w="12607" h="13721" extrusionOk="0">
                  <a:moveTo>
                    <a:pt x="3008" y="0"/>
                  </a:moveTo>
                  <a:cubicBezTo>
                    <a:pt x="2766" y="0"/>
                    <a:pt x="2475" y="57"/>
                    <a:pt x="2128" y="167"/>
                  </a:cubicBezTo>
                  <a:cubicBezTo>
                    <a:pt x="442" y="703"/>
                    <a:pt x="456" y="8290"/>
                    <a:pt x="429" y="8558"/>
                  </a:cubicBezTo>
                  <a:cubicBezTo>
                    <a:pt x="429" y="8558"/>
                    <a:pt x="1" y="13268"/>
                    <a:pt x="549" y="13709"/>
                  </a:cubicBezTo>
                  <a:cubicBezTo>
                    <a:pt x="559" y="13717"/>
                    <a:pt x="577" y="13721"/>
                    <a:pt x="602" y="13721"/>
                  </a:cubicBezTo>
                  <a:cubicBezTo>
                    <a:pt x="1272" y="13721"/>
                    <a:pt x="7253" y="11060"/>
                    <a:pt x="7253" y="11060"/>
                  </a:cubicBezTo>
                  <a:cubicBezTo>
                    <a:pt x="7253" y="11060"/>
                    <a:pt x="7548" y="11970"/>
                    <a:pt x="8003" y="12920"/>
                  </a:cubicBezTo>
                  <a:cubicBezTo>
                    <a:pt x="8070" y="13053"/>
                    <a:pt x="8217" y="13109"/>
                    <a:pt x="8413" y="13109"/>
                  </a:cubicBezTo>
                  <a:cubicBezTo>
                    <a:pt x="9240" y="13109"/>
                    <a:pt x="10929" y="12130"/>
                    <a:pt x="11081" y="11903"/>
                  </a:cubicBezTo>
                  <a:cubicBezTo>
                    <a:pt x="11201" y="11742"/>
                    <a:pt x="10238" y="9842"/>
                    <a:pt x="10238" y="9842"/>
                  </a:cubicBezTo>
                  <a:cubicBezTo>
                    <a:pt x="10238" y="9842"/>
                    <a:pt x="10759" y="9628"/>
                    <a:pt x="11148" y="9468"/>
                  </a:cubicBezTo>
                  <a:cubicBezTo>
                    <a:pt x="12512" y="8905"/>
                    <a:pt x="12606" y="6898"/>
                    <a:pt x="11081" y="6631"/>
                  </a:cubicBezTo>
                  <a:cubicBezTo>
                    <a:pt x="11021" y="6619"/>
                    <a:pt x="10956" y="6614"/>
                    <a:pt x="10886" y="6614"/>
                  </a:cubicBezTo>
                  <a:cubicBezTo>
                    <a:pt x="10206" y="6614"/>
                    <a:pt x="9127" y="7099"/>
                    <a:pt x="9127" y="7099"/>
                  </a:cubicBezTo>
                  <a:cubicBezTo>
                    <a:pt x="9127" y="7099"/>
                    <a:pt x="8551" y="5694"/>
                    <a:pt x="8257" y="4971"/>
                  </a:cubicBezTo>
                  <a:cubicBezTo>
                    <a:pt x="8144" y="4700"/>
                    <a:pt x="7886" y="4593"/>
                    <a:pt x="7560" y="4593"/>
                  </a:cubicBezTo>
                  <a:cubicBezTo>
                    <a:pt x="7002" y="4593"/>
                    <a:pt x="6246" y="4911"/>
                    <a:pt x="5688" y="5266"/>
                  </a:cubicBezTo>
                  <a:cubicBezTo>
                    <a:pt x="4818" y="5828"/>
                    <a:pt x="6210" y="7888"/>
                    <a:pt x="6036" y="8076"/>
                  </a:cubicBezTo>
                  <a:cubicBezTo>
                    <a:pt x="5808" y="8317"/>
                    <a:pt x="3640" y="9160"/>
                    <a:pt x="3373" y="9267"/>
                  </a:cubicBezTo>
                  <a:cubicBezTo>
                    <a:pt x="3369" y="9268"/>
                    <a:pt x="3366" y="9269"/>
                    <a:pt x="3363" y="9269"/>
                  </a:cubicBezTo>
                  <a:cubicBezTo>
                    <a:pt x="3109" y="9269"/>
                    <a:pt x="3777" y="5129"/>
                    <a:pt x="3975" y="2750"/>
                  </a:cubicBezTo>
                  <a:cubicBezTo>
                    <a:pt x="4134" y="848"/>
                    <a:pt x="3939" y="0"/>
                    <a:pt x="30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3"/>
            <p:cNvSpPr/>
            <p:nvPr/>
          </p:nvSpPr>
          <p:spPr>
            <a:xfrm>
              <a:off x="7153479" y="3873729"/>
              <a:ext cx="8604" cy="16944"/>
            </a:xfrm>
            <a:custGeom>
              <a:avLst/>
              <a:gdLst/>
              <a:ahLst/>
              <a:cxnLst/>
              <a:rect l="l" t="t" r="r" b="b"/>
              <a:pathLst>
                <a:path w="391" h="770" extrusionOk="0">
                  <a:moveTo>
                    <a:pt x="266" y="0"/>
                  </a:moveTo>
                  <a:cubicBezTo>
                    <a:pt x="63" y="0"/>
                    <a:pt x="1" y="770"/>
                    <a:pt x="167" y="770"/>
                  </a:cubicBezTo>
                  <a:cubicBezTo>
                    <a:pt x="174" y="770"/>
                    <a:pt x="181" y="768"/>
                    <a:pt x="189" y="765"/>
                  </a:cubicBezTo>
                  <a:cubicBezTo>
                    <a:pt x="390" y="672"/>
                    <a:pt x="337" y="29"/>
                    <a:pt x="337" y="29"/>
                  </a:cubicBezTo>
                  <a:cubicBezTo>
                    <a:pt x="311" y="9"/>
                    <a:pt x="288" y="0"/>
                    <a:pt x="26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3"/>
            <p:cNvSpPr/>
            <p:nvPr/>
          </p:nvSpPr>
          <p:spPr>
            <a:xfrm>
              <a:off x="7141729" y="3894632"/>
              <a:ext cx="17692" cy="111675"/>
            </a:xfrm>
            <a:custGeom>
              <a:avLst/>
              <a:gdLst/>
              <a:ahLst/>
              <a:cxnLst/>
              <a:rect l="l" t="t" r="r" b="b"/>
              <a:pathLst>
                <a:path w="804" h="5075" extrusionOk="0">
                  <a:moveTo>
                    <a:pt x="690" y="0"/>
                  </a:moveTo>
                  <a:cubicBezTo>
                    <a:pt x="578" y="0"/>
                    <a:pt x="494" y="529"/>
                    <a:pt x="402" y="1314"/>
                  </a:cubicBezTo>
                  <a:cubicBezTo>
                    <a:pt x="295" y="2344"/>
                    <a:pt x="1" y="5074"/>
                    <a:pt x="282" y="5074"/>
                  </a:cubicBezTo>
                  <a:cubicBezTo>
                    <a:pt x="549" y="5061"/>
                    <a:pt x="804" y="163"/>
                    <a:pt x="804" y="163"/>
                  </a:cubicBezTo>
                  <a:cubicBezTo>
                    <a:pt x="762" y="52"/>
                    <a:pt x="725" y="0"/>
                    <a:pt x="69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3"/>
            <p:cNvSpPr/>
            <p:nvPr/>
          </p:nvSpPr>
          <p:spPr>
            <a:xfrm>
              <a:off x="7256546" y="3961481"/>
              <a:ext cx="72859" cy="48961"/>
            </a:xfrm>
            <a:custGeom>
              <a:avLst/>
              <a:gdLst/>
              <a:ahLst/>
              <a:cxnLst/>
              <a:rect l="l" t="t" r="r" b="b"/>
              <a:pathLst>
                <a:path w="3311" h="2225" extrusionOk="0">
                  <a:moveTo>
                    <a:pt x="106" y="1"/>
                  </a:moveTo>
                  <a:cubicBezTo>
                    <a:pt x="0" y="1"/>
                    <a:pt x="657" y="2201"/>
                    <a:pt x="858" y="2224"/>
                  </a:cubicBezTo>
                  <a:cubicBezTo>
                    <a:pt x="863" y="2225"/>
                    <a:pt x="870" y="2225"/>
                    <a:pt x="876" y="2225"/>
                  </a:cubicBezTo>
                  <a:cubicBezTo>
                    <a:pt x="1184" y="2225"/>
                    <a:pt x="3032" y="1376"/>
                    <a:pt x="3293" y="1193"/>
                  </a:cubicBezTo>
                  <a:cubicBezTo>
                    <a:pt x="3309" y="1182"/>
                    <a:pt x="3311" y="1177"/>
                    <a:pt x="3301" y="1177"/>
                  </a:cubicBezTo>
                  <a:cubicBezTo>
                    <a:pt x="3191" y="1177"/>
                    <a:pt x="1614" y="1811"/>
                    <a:pt x="1086" y="1836"/>
                  </a:cubicBezTo>
                  <a:cubicBezTo>
                    <a:pt x="1085" y="1836"/>
                    <a:pt x="1084" y="1836"/>
                    <a:pt x="1083" y="1836"/>
                  </a:cubicBezTo>
                  <a:cubicBezTo>
                    <a:pt x="893" y="1836"/>
                    <a:pt x="269" y="297"/>
                    <a:pt x="269" y="297"/>
                  </a:cubicBezTo>
                  <a:cubicBezTo>
                    <a:pt x="178" y="88"/>
                    <a:pt x="127" y="1"/>
                    <a:pt x="10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3"/>
            <p:cNvSpPr/>
            <p:nvPr/>
          </p:nvSpPr>
          <p:spPr>
            <a:xfrm>
              <a:off x="7122998" y="3442634"/>
              <a:ext cx="248440" cy="301912"/>
            </a:xfrm>
            <a:custGeom>
              <a:avLst/>
              <a:gdLst/>
              <a:ahLst/>
              <a:cxnLst/>
              <a:rect l="l" t="t" r="r" b="b"/>
              <a:pathLst>
                <a:path w="11950" h="14522" extrusionOk="0">
                  <a:moveTo>
                    <a:pt x="4854" y="1"/>
                  </a:moveTo>
                  <a:cubicBezTo>
                    <a:pt x="4224" y="1"/>
                    <a:pt x="3912" y="199"/>
                    <a:pt x="3841" y="398"/>
                  </a:cubicBezTo>
                  <a:cubicBezTo>
                    <a:pt x="3720" y="719"/>
                    <a:pt x="1646" y="6366"/>
                    <a:pt x="1472" y="6848"/>
                  </a:cubicBezTo>
                  <a:cubicBezTo>
                    <a:pt x="1298" y="7329"/>
                    <a:pt x="3948" y="7918"/>
                    <a:pt x="5553" y="8373"/>
                  </a:cubicBezTo>
                  <a:cubicBezTo>
                    <a:pt x="7159" y="8842"/>
                    <a:pt x="7186" y="9912"/>
                    <a:pt x="6410" y="10862"/>
                  </a:cubicBezTo>
                  <a:cubicBezTo>
                    <a:pt x="6158" y="11171"/>
                    <a:pt x="5785" y="11303"/>
                    <a:pt x="5369" y="11303"/>
                  </a:cubicBezTo>
                  <a:cubicBezTo>
                    <a:pt x="4506" y="11303"/>
                    <a:pt x="3455" y="10733"/>
                    <a:pt x="2904" y="9992"/>
                  </a:cubicBezTo>
                  <a:cubicBezTo>
                    <a:pt x="2515" y="9470"/>
                    <a:pt x="2008" y="9181"/>
                    <a:pt x="1542" y="9181"/>
                  </a:cubicBezTo>
                  <a:cubicBezTo>
                    <a:pt x="1031" y="9181"/>
                    <a:pt x="571" y="9530"/>
                    <a:pt x="375" y="10300"/>
                  </a:cubicBezTo>
                  <a:cubicBezTo>
                    <a:pt x="0" y="11786"/>
                    <a:pt x="1646" y="13739"/>
                    <a:pt x="3359" y="14234"/>
                  </a:cubicBezTo>
                  <a:cubicBezTo>
                    <a:pt x="3912" y="14392"/>
                    <a:pt x="4564" y="14522"/>
                    <a:pt x="5253" y="14522"/>
                  </a:cubicBezTo>
                  <a:cubicBezTo>
                    <a:pt x="6498" y="14522"/>
                    <a:pt x="7864" y="14097"/>
                    <a:pt x="8992" y="12642"/>
                  </a:cubicBezTo>
                  <a:cubicBezTo>
                    <a:pt x="10745" y="10380"/>
                    <a:pt x="9943" y="7570"/>
                    <a:pt x="8752" y="6593"/>
                  </a:cubicBezTo>
                  <a:cubicBezTo>
                    <a:pt x="7561" y="5617"/>
                    <a:pt x="5513" y="5122"/>
                    <a:pt x="5513" y="5122"/>
                  </a:cubicBezTo>
                  <a:cubicBezTo>
                    <a:pt x="5513" y="5122"/>
                    <a:pt x="5781" y="3435"/>
                    <a:pt x="6182" y="3328"/>
                  </a:cubicBezTo>
                  <a:cubicBezTo>
                    <a:pt x="6199" y="3323"/>
                    <a:pt x="6220" y="3321"/>
                    <a:pt x="6245" y="3321"/>
                  </a:cubicBezTo>
                  <a:cubicBezTo>
                    <a:pt x="6815" y="3321"/>
                    <a:pt x="9559" y="4547"/>
                    <a:pt x="10373" y="4547"/>
                  </a:cubicBezTo>
                  <a:cubicBezTo>
                    <a:pt x="10381" y="4547"/>
                    <a:pt x="10390" y="4546"/>
                    <a:pt x="10398" y="4546"/>
                  </a:cubicBezTo>
                  <a:cubicBezTo>
                    <a:pt x="11227" y="4506"/>
                    <a:pt x="11950" y="3261"/>
                    <a:pt x="11762" y="2298"/>
                  </a:cubicBezTo>
                  <a:cubicBezTo>
                    <a:pt x="11589" y="1348"/>
                    <a:pt x="6624" y="344"/>
                    <a:pt x="6624" y="344"/>
                  </a:cubicBezTo>
                  <a:cubicBezTo>
                    <a:pt x="5868" y="94"/>
                    <a:pt x="5286" y="1"/>
                    <a:pt x="4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3"/>
            <p:cNvSpPr/>
            <p:nvPr/>
          </p:nvSpPr>
          <p:spPr>
            <a:xfrm>
              <a:off x="7285355" y="3584659"/>
              <a:ext cx="38794" cy="115572"/>
            </a:xfrm>
            <a:custGeom>
              <a:avLst/>
              <a:gdLst/>
              <a:ahLst/>
              <a:cxnLst/>
              <a:rect l="l" t="t" r="r" b="b"/>
              <a:pathLst>
                <a:path w="1866" h="5559" extrusionOk="0">
                  <a:moveTo>
                    <a:pt x="137" y="1"/>
                  </a:moveTo>
                  <a:cubicBezTo>
                    <a:pt x="0" y="1"/>
                    <a:pt x="29" y="121"/>
                    <a:pt x="327" y="351"/>
                  </a:cubicBezTo>
                  <a:cubicBezTo>
                    <a:pt x="474" y="458"/>
                    <a:pt x="1250" y="980"/>
                    <a:pt x="1398" y="2532"/>
                  </a:cubicBezTo>
                  <a:cubicBezTo>
                    <a:pt x="1569" y="4454"/>
                    <a:pt x="408" y="5559"/>
                    <a:pt x="547" y="5559"/>
                  </a:cubicBezTo>
                  <a:cubicBezTo>
                    <a:pt x="560" y="5559"/>
                    <a:pt x="584" y="5549"/>
                    <a:pt x="621" y="5530"/>
                  </a:cubicBezTo>
                  <a:cubicBezTo>
                    <a:pt x="1063" y="5316"/>
                    <a:pt x="1866" y="4419"/>
                    <a:pt x="1746" y="2466"/>
                  </a:cubicBezTo>
                  <a:cubicBezTo>
                    <a:pt x="1665" y="860"/>
                    <a:pt x="367" y="57"/>
                    <a:pt x="367" y="57"/>
                  </a:cubicBezTo>
                  <a:cubicBezTo>
                    <a:pt x="269" y="19"/>
                    <a:pt x="190" y="1"/>
                    <a:pt x="137"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3"/>
            <p:cNvSpPr/>
            <p:nvPr/>
          </p:nvSpPr>
          <p:spPr>
            <a:xfrm>
              <a:off x="6917633" y="3721831"/>
              <a:ext cx="162266" cy="138972"/>
            </a:xfrm>
            <a:custGeom>
              <a:avLst/>
              <a:gdLst/>
              <a:ahLst/>
              <a:cxnLst/>
              <a:rect l="l" t="t" r="r" b="b"/>
              <a:pathLst>
                <a:path w="9404" h="8054" extrusionOk="0">
                  <a:moveTo>
                    <a:pt x="4766" y="1"/>
                  </a:moveTo>
                  <a:cubicBezTo>
                    <a:pt x="4131" y="1"/>
                    <a:pt x="3436" y="335"/>
                    <a:pt x="3510" y="890"/>
                  </a:cubicBezTo>
                  <a:cubicBezTo>
                    <a:pt x="3537" y="1090"/>
                    <a:pt x="3510" y="1907"/>
                    <a:pt x="3484" y="2910"/>
                  </a:cubicBezTo>
                  <a:lnTo>
                    <a:pt x="1396" y="2910"/>
                  </a:lnTo>
                  <a:cubicBezTo>
                    <a:pt x="0" y="3176"/>
                    <a:pt x="414" y="5145"/>
                    <a:pt x="1049" y="5145"/>
                  </a:cubicBezTo>
                  <a:cubicBezTo>
                    <a:pt x="1053" y="5145"/>
                    <a:pt x="1057" y="5145"/>
                    <a:pt x="1062" y="5145"/>
                  </a:cubicBezTo>
                  <a:cubicBezTo>
                    <a:pt x="1316" y="5145"/>
                    <a:pt x="2266" y="5158"/>
                    <a:pt x="3417" y="5185"/>
                  </a:cubicBezTo>
                  <a:cubicBezTo>
                    <a:pt x="3390" y="5894"/>
                    <a:pt x="3377" y="6564"/>
                    <a:pt x="3377" y="7085"/>
                  </a:cubicBezTo>
                  <a:cubicBezTo>
                    <a:pt x="3377" y="7777"/>
                    <a:pt x="4031" y="8054"/>
                    <a:pt x="4630" y="8054"/>
                  </a:cubicBezTo>
                  <a:cubicBezTo>
                    <a:pt x="5062" y="8054"/>
                    <a:pt x="5465" y="7910"/>
                    <a:pt x="5571" y="7674"/>
                  </a:cubicBezTo>
                  <a:cubicBezTo>
                    <a:pt x="5678" y="7460"/>
                    <a:pt x="5718" y="6443"/>
                    <a:pt x="5745" y="5239"/>
                  </a:cubicBezTo>
                  <a:cubicBezTo>
                    <a:pt x="6521" y="5252"/>
                    <a:pt x="7230" y="5279"/>
                    <a:pt x="7752" y="5279"/>
                  </a:cubicBezTo>
                  <a:cubicBezTo>
                    <a:pt x="7767" y="5279"/>
                    <a:pt x="7782" y="5279"/>
                    <a:pt x="7797" y="5279"/>
                  </a:cubicBezTo>
                  <a:cubicBezTo>
                    <a:pt x="9403" y="5279"/>
                    <a:pt x="8938" y="3110"/>
                    <a:pt x="8328" y="2991"/>
                  </a:cubicBezTo>
                  <a:cubicBezTo>
                    <a:pt x="8100" y="2950"/>
                    <a:pt x="7003" y="2937"/>
                    <a:pt x="5758" y="2924"/>
                  </a:cubicBezTo>
                  <a:cubicBezTo>
                    <a:pt x="5758" y="1693"/>
                    <a:pt x="5745" y="716"/>
                    <a:pt x="5745" y="716"/>
                  </a:cubicBezTo>
                  <a:cubicBezTo>
                    <a:pt x="5751" y="219"/>
                    <a:pt x="5278" y="1"/>
                    <a:pt x="47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3"/>
            <p:cNvSpPr/>
            <p:nvPr/>
          </p:nvSpPr>
          <p:spPr>
            <a:xfrm>
              <a:off x="6867860" y="3275923"/>
              <a:ext cx="575803" cy="301923"/>
            </a:xfrm>
            <a:custGeom>
              <a:avLst/>
              <a:gdLst/>
              <a:ahLst/>
              <a:cxnLst/>
              <a:rect l="l" t="t" r="r" b="b"/>
              <a:pathLst>
                <a:path w="24352" h="12769" extrusionOk="0">
                  <a:moveTo>
                    <a:pt x="10598" y="0"/>
                  </a:moveTo>
                  <a:cubicBezTo>
                    <a:pt x="9930" y="0"/>
                    <a:pt x="9137" y="2434"/>
                    <a:pt x="7049" y="7582"/>
                  </a:cubicBezTo>
                  <a:cubicBezTo>
                    <a:pt x="7044" y="7594"/>
                    <a:pt x="7037" y="7600"/>
                    <a:pt x="7030" y="7600"/>
                  </a:cubicBezTo>
                  <a:cubicBezTo>
                    <a:pt x="6865" y="7600"/>
                    <a:pt x="6280" y="4239"/>
                    <a:pt x="5804" y="3995"/>
                  </a:cubicBezTo>
                  <a:cubicBezTo>
                    <a:pt x="5769" y="3976"/>
                    <a:pt x="5715" y="3968"/>
                    <a:pt x="5647" y="3968"/>
                  </a:cubicBezTo>
                  <a:cubicBezTo>
                    <a:pt x="4795" y="3968"/>
                    <a:pt x="1638" y="5324"/>
                    <a:pt x="1576" y="5374"/>
                  </a:cubicBezTo>
                  <a:cubicBezTo>
                    <a:pt x="1" y="6410"/>
                    <a:pt x="1116" y="7409"/>
                    <a:pt x="1438" y="7409"/>
                  </a:cubicBezTo>
                  <a:cubicBezTo>
                    <a:pt x="1444" y="7409"/>
                    <a:pt x="1450" y="7408"/>
                    <a:pt x="1455" y="7408"/>
                  </a:cubicBezTo>
                  <a:cubicBezTo>
                    <a:pt x="1750" y="7367"/>
                    <a:pt x="4667" y="6551"/>
                    <a:pt x="4667" y="6551"/>
                  </a:cubicBezTo>
                  <a:cubicBezTo>
                    <a:pt x="4667" y="6551"/>
                    <a:pt x="5590" y="12118"/>
                    <a:pt x="6179" y="12573"/>
                  </a:cubicBezTo>
                  <a:cubicBezTo>
                    <a:pt x="6351" y="12704"/>
                    <a:pt x="6519" y="12768"/>
                    <a:pt x="6679" y="12768"/>
                  </a:cubicBezTo>
                  <a:cubicBezTo>
                    <a:pt x="7056" y="12768"/>
                    <a:pt x="7390" y="12414"/>
                    <a:pt x="7624" y="11757"/>
                  </a:cubicBezTo>
                  <a:cubicBezTo>
                    <a:pt x="7745" y="11409"/>
                    <a:pt x="11425" y="2523"/>
                    <a:pt x="11425" y="2523"/>
                  </a:cubicBezTo>
                  <a:cubicBezTo>
                    <a:pt x="11425" y="2523"/>
                    <a:pt x="21434" y="5895"/>
                    <a:pt x="22224" y="6163"/>
                  </a:cubicBezTo>
                  <a:cubicBezTo>
                    <a:pt x="22538" y="6270"/>
                    <a:pt x="22854" y="6349"/>
                    <a:pt x="23138" y="6349"/>
                  </a:cubicBezTo>
                  <a:cubicBezTo>
                    <a:pt x="23567" y="6349"/>
                    <a:pt x="23923" y="6168"/>
                    <a:pt x="24084" y="5628"/>
                  </a:cubicBezTo>
                  <a:cubicBezTo>
                    <a:pt x="24351" y="4745"/>
                    <a:pt x="23843" y="4517"/>
                    <a:pt x="23388" y="4236"/>
                  </a:cubicBezTo>
                  <a:cubicBezTo>
                    <a:pt x="22933" y="3942"/>
                    <a:pt x="11117" y="115"/>
                    <a:pt x="10662" y="8"/>
                  </a:cubicBezTo>
                  <a:cubicBezTo>
                    <a:pt x="10641" y="3"/>
                    <a:pt x="10620" y="0"/>
                    <a:pt x="10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3"/>
            <p:cNvSpPr/>
            <p:nvPr/>
          </p:nvSpPr>
          <p:spPr>
            <a:xfrm>
              <a:off x="7205047" y="3316522"/>
              <a:ext cx="183911" cy="58261"/>
            </a:xfrm>
            <a:custGeom>
              <a:avLst/>
              <a:gdLst/>
              <a:ahLst/>
              <a:cxnLst/>
              <a:rect l="l" t="t" r="r" b="b"/>
              <a:pathLst>
                <a:path w="7778" h="2464" extrusionOk="0">
                  <a:moveTo>
                    <a:pt x="952" y="0"/>
                  </a:moveTo>
                  <a:cubicBezTo>
                    <a:pt x="1" y="0"/>
                    <a:pt x="7189" y="2464"/>
                    <a:pt x="7737" y="2464"/>
                  </a:cubicBezTo>
                  <a:cubicBezTo>
                    <a:pt x="7768" y="2464"/>
                    <a:pt x="7778" y="2456"/>
                    <a:pt x="7763" y="2439"/>
                  </a:cubicBezTo>
                  <a:cubicBezTo>
                    <a:pt x="7482" y="2118"/>
                    <a:pt x="1019" y="3"/>
                    <a:pt x="1019" y="3"/>
                  </a:cubicBezTo>
                  <a:cubicBezTo>
                    <a:pt x="993" y="1"/>
                    <a:pt x="971" y="0"/>
                    <a:pt x="952"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8" name="Google Shape;1698;p13"/>
          <p:cNvGrpSpPr/>
          <p:nvPr/>
        </p:nvGrpSpPr>
        <p:grpSpPr>
          <a:xfrm>
            <a:off x="-28936" y="-41391"/>
            <a:ext cx="1361959" cy="1453686"/>
            <a:chOff x="-302799" y="-471250"/>
            <a:chExt cx="2117803" cy="2260435"/>
          </a:xfrm>
        </p:grpSpPr>
        <p:sp>
          <p:nvSpPr>
            <p:cNvPr id="1699" name="Google Shape;1699;p13"/>
            <p:cNvSpPr/>
            <p:nvPr/>
          </p:nvSpPr>
          <p:spPr>
            <a:xfrm rot="-5400000" flipH="1">
              <a:off x="-317271" y="1014252"/>
              <a:ext cx="789405" cy="760461"/>
            </a:xfrm>
            <a:custGeom>
              <a:avLst/>
              <a:gdLst/>
              <a:ahLst/>
              <a:cxnLst/>
              <a:rect l="l" t="t" r="r" b="b"/>
              <a:pathLst>
                <a:path w="14564" h="14030" extrusionOk="0">
                  <a:moveTo>
                    <a:pt x="12060" y="0"/>
                  </a:moveTo>
                  <a:cubicBezTo>
                    <a:pt x="11647" y="0"/>
                    <a:pt x="11233" y="149"/>
                    <a:pt x="10911" y="449"/>
                  </a:cubicBezTo>
                  <a:lnTo>
                    <a:pt x="1" y="10925"/>
                  </a:lnTo>
                  <a:lnTo>
                    <a:pt x="2968" y="14030"/>
                  </a:lnTo>
                  <a:lnTo>
                    <a:pt x="13901" y="3553"/>
                  </a:lnTo>
                  <a:cubicBezTo>
                    <a:pt x="14540" y="2914"/>
                    <a:pt x="14563" y="1864"/>
                    <a:pt x="13947" y="1225"/>
                  </a:cubicBezTo>
                  <a:lnTo>
                    <a:pt x="13262" y="494"/>
                  </a:lnTo>
                  <a:cubicBezTo>
                    <a:pt x="12934" y="166"/>
                    <a:pt x="12497" y="0"/>
                    <a:pt x="12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3"/>
            <p:cNvSpPr/>
            <p:nvPr/>
          </p:nvSpPr>
          <p:spPr>
            <a:xfrm rot="-5400000" flipH="1">
              <a:off x="153020" y="748519"/>
              <a:ext cx="567934" cy="543380"/>
            </a:xfrm>
            <a:custGeom>
              <a:avLst/>
              <a:gdLst/>
              <a:ahLst/>
              <a:cxnLst/>
              <a:rect l="l" t="t" r="r" b="b"/>
              <a:pathLst>
                <a:path w="10478" h="10025" extrusionOk="0">
                  <a:moveTo>
                    <a:pt x="6501" y="1"/>
                  </a:moveTo>
                  <a:cubicBezTo>
                    <a:pt x="5848" y="1"/>
                    <a:pt x="5193" y="246"/>
                    <a:pt x="4680" y="737"/>
                  </a:cubicBezTo>
                  <a:lnTo>
                    <a:pt x="389" y="4846"/>
                  </a:lnTo>
                  <a:cubicBezTo>
                    <a:pt x="1" y="5211"/>
                    <a:pt x="1" y="5827"/>
                    <a:pt x="366" y="6215"/>
                  </a:cubicBezTo>
                  <a:lnTo>
                    <a:pt x="3744" y="9730"/>
                  </a:lnTo>
                  <a:cubicBezTo>
                    <a:pt x="3930" y="9927"/>
                    <a:pt x="4180" y="10024"/>
                    <a:pt x="4432" y="10024"/>
                  </a:cubicBezTo>
                  <a:cubicBezTo>
                    <a:pt x="4676" y="10024"/>
                    <a:pt x="4923" y="9933"/>
                    <a:pt x="5114" y="9753"/>
                  </a:cubicBezTo>
                  <a:lnTo>
                    <a:pt x="9382" y="5645"/>
                  </a:lnTo>
                  <a:cubicBezTo>
                    <a:pt x="10432" y="4640"/>
                    <a:pt x="10478" y="2997"/>
                    <a:pt x="9473" y="1947"/>
                  </a:cubicBezTo>
                  <a:lnTo>
                    <a:pt x="8378" y="806"/>
                  </a:lnTo>
                  <a:cubicBezTo>
                    <a:pt x="7864" y="269"/>
                    <a:pt x="7184" y="1"/>
                    <a:pt x="6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3"/>
            <p:cNvSpPr/>
            <p:nvPr/>
          </p:nvSpPr>
          <p:spPr>
            <a:xfrm rot="-5400000" flipH="1">
              <a:off x="211505" y="-392141"/>
              <a:ext cx="1682608" cy="1524391"/>
            </a:xfrm>
            <a:custGeom>
              <a:avLst/>
              <a:gdLst/>
              <a:ahLst/>
              <a:cxnLst/>
              <a:rect l="l" t="t" r="r" b="b"/>
              <a:pathLst>
                <a:path w="31043" h="28124" extrusionOk="0">
                  <a:moveTo>
                    <a:pt x="15503" y="2446"/>
                  </a:moveTo>
                  <a:cubicBezTo>
                    <a:pt x="18559" y="2446"/>
                    <a:pt x="21611" y="3645"/>
                    <a:pt x="23898" y="6026"/>
                  </a:cubicBezTo>
                  <a:cubicBezTo>
                    <a:pt x="28349" y="10637"/>
                    <a:pt x="28190" y="18009"/>
                    <a:pt x="23556" y="22437"/>
                  </a:cubicBezTo>
                  <a:cubicBezTo>
                    <a:pt x="21301" y="24604"/>
                    <a:pt x="18401" y="25678"/>
                    <a:pt x="15509" y="25678"/>
                  </a:cubicBezTo>
                  <a:cubicBezTo>
                    <a:pt x="12459" y="25678"/>
                    <a:pt x="9417" y="24484"/>
                    <a:pt x="7145" y="22118"/>
                  </a:cubicBezTo>
                  <a:cubicBezTo>
                    <a:pt x="2694" y="17484"/>
                    <a:pt x="2853" y="10135"/>
                    <a:pt x="7464" y="5684"/>
                  </a:cubicBezTo>
                  <a:cubicBezTo>
                    <a:pt x="9717" y="3520"/>
                    <a:pt x="12612" y="2446"/>
                    <a:pt x="15503" y="2446"/>
                  </a:cubicBezTo>
                  <a:close/>
                  <a:moveTo>
                    <a:pt x="15529" y="0"/>
                  </a:moveTo>
                  <a:cubicBezTo>
                    <a:pt x="12024" y="0"/>
                    <a:pt x="8510" y="1303"/>
                    <a:pt x="5775" y="3926"/>
                  </a:cubicBezTo>
                  <a:cubicBezTo>
                    <a:pt x="183" y="9290"/>
                    <a:pt x="0" y="18192"/>
                    <a:pt x="5364" y="23807"/>
                  </a:cubicBezTo>
                  <a:cubicBezTo>
                    <a:pt x="8131" y="26679"/>
                    <a:pt x="11824" y="28124"/>
                    <a:pt x="15520" y="28124"/>
                  </a:cubicBezTo>
                  <a:cubicBezTo>
                    <a:pt x="19021" y="28124"/>
                    <a:pt x="22525" y="26827"/>
                    <a:pt x="25245" y="24218"/>
                  </a:cubicBezTo>
                  <a:cubicBezTo>
                    <a:pt x="30860" y="18831"/>
                    <a:pt x="31043" y="9929"/>
                    <a:pt x="25656" y="4314"/>
                  </a:cubicBezTo>
                  <a:cubicBezTo>
                    <a:pt x="22904" y="1445"/>
                    <a:pt x="19222" y="0"/>
                    <a:pt x="15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3"/>
            <p:cNvSpPr/>
            <p:nvPr/>
          </p:nvSpPr>
          <p:spPr>
            <a:xfrm rot="-5400000" flipH="1">
              <a:off x="357473" y="-259614"/>
              <a:ext cx="1390674" cy="1259341"/>
            </a:xfrm>
            <a:custGeom>
              <a:avLst/>
              <a:gdLst/>
              <a:ahLst/>
              <a:cxnLst/>
              <a:rect l="l" t="t" r="r" b="b"/>
              <a:pathLst>
                <a:path w="25657" h="23234" extrusionOk="0">
                  <a:moveTo>
                    <a:pt x="12810" y="1"/>
                  </a:moveTo>
                  <a:cubicBezTo>
                    <a:pt x="9919" y="1"/>
                    <a:pt x="7024" y="1075"/>
                    <a:pt x="4771" y="3239"/>
                  </a:cubicBezTo>
                  <a:cubicBezTo>
                    <a:pt x="160" y="7690"/>
                    <a:pt x="1" y="15039"/>
                    <a:pt x="4452" y="19673"/>
                  </a:cubicBezTo>
                  <a:cubicBezTo>
                    <a:pt x="6724" y="22039"/>
                    <a:pt x="9766" y="23233"/>
                    <a:pt x="12816" y="23233"/>
                  </a:cubicBezTo>
                  <a:cubicBezTo>
                    <a:pt x="15708" y="23233"/>
                    <a:pt x="18608" y="22159"/>
                    <a:pt x="20863" y="19992"/>
                  </a:cubicBezTo>
                  <a:cubicBezTo>
                    <a:pt x="25497" y="15564"/>
                    <a:pt x="25656" y="8192"/>
                    <a:pt x="21205" y="3581"/>
                  </a:cubicBezTo>
                  <a:cubicBezTo>
                    <a:pt x="18918" y="1200"/>
                    <a:pt x="15866" y="1"/>
                    <a:pt x="12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3" name="Google Shape;1703;p13"/>
          <p:cNvSpPr txBox="1">
            <a:spLocks noGrp="1"/>
          </p:cNvSpPr>
          <p:nvPr>
            <p:ph type="title"/>
          </p:nvPr>
        </p:nvSpPr>
        <p:spPr>
          <a:xfrm>
            <a:off x="713225" y="539505"/>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redoka One"/>
              <a:buNone/>
              <a:defRPr sz="2800">
                <a:solidFill>
                  <a:schemeClr val="lt1"/>
                </a:solidFill>
                <a:latin typeface="Fredoka One"/>
                <a:ea typeface="Fredoka One"/>
                <a:cs typeface="Fredoka One"/>
                <a:sym typeface="Fredoka On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Didact Gothic"/>
              <a:buChar char="●"/>
              <a:defRPr sz="1800">
                <a:solidFill>
                  <a:schemeClr val="lt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8" r:id="rId8"/>
    <p:sldLayoutId id="2147483659" r:id="rId9"/>
    <p:sldLayoutId id="2147483661" r:id="rId10"/>
    <p:sldLayoutId id="2147483665" r:id="rId11"/>
    <p:sldLayoutId id="2147483666" r:id="rId12"/>
    <p:sldLayoutId id="2147483670" r:id="rId13"/>
    <p:sldLayoutId id="2147483672"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81"/>
        <p:cNvGrpSpPr/>
        <p:nvPr/>
      </p:nvGrpSpPr>
      <p:grpSpPr>
        <a:xfrm>
          <a:off x="0" y="0"/>
          <a:ext cx="0" cy="0"/>
          <a:chOff x="0" y="0"/>
          <a:chExt cx="0" cy="0"/>
        </a:xfrm>
      </p:grpSpPr>
      <p:sp>
        <p:nvSpPr>
          <p:cNvPr id="4182" name="Google Shape;4182;p32"/>
          <p:cNvSpPr txBox="1">
            <a:spLocks noGrp="1"/>
          </p:cNvSpPr>
          <p:nvPr>
            <p:ph type="ctrTitle"/>
          </p:nvPr>
        </p:nvSpPr>
        <p:spPr>
          <a:xfrm>
            <a:off x="970350" y="1495575"/>
            <a:ext cx="7203300" cy="161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Combinatorics</a:t>
            </a:r>
            <a:endParaRPr dirty="0"/>
          </a:p>
        </p:txBody>
      </p:sp>
      <p:sp>
        <p:nvSpPr>
          <p:cNvPr id="4183" name="Google Shape;4183;p32"/>
          <p:cNvSpPr txBox="1">
            <a:spLocks noGrp="1"/>
          </p:cNvSpPr>
          <p:nvPr>
            <p:ph type="subTitle" idx="1"/>
          </p:nvPr>
        </p:nvSpPr>
        <p:spPr>
          <a:xfrm>
            <a:off x="2108250" y="2878944"/>
            <a:ext cx="4927500" cy="7879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Mathematics PowerPoint </a:t>
            </a:r>
          </a:p>
          <a:p>
            <a:pPr marL="0" lvl="0" indent="0" algn="ctr" rtl="0">
              <a:spcBef>
                <a:spcPts val="0"/>
              </a:spcBef>
              <a:spcAft>
                <a:spcPts val="0"/>
              </a:spcAft>
              <a:buNone/>
            </a:pPr>
            <a:r>
              <a:rPr lang="en" b="1" dirty="0"/>
              <a:t>Group 6</a:t>
            </a:r>
            <a:endParaRPr b="1"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9"/>
        <p:cNvGrpSpPr/>
        <p:nvPr/>
      </p:nvGrpSpPr>
      <p:grpSpPr>
        <a:xfrm>
          <a:off x="0" y="0"/>
          <a:ext cx="0" cy="0"/>
          <a:chOff x="0" y="0"/>
          <a:chExt cx="0" cy="0"/>
        </a:xfrm>
      </p:grpSpPr>
      <p:sp>
        <p:nvSpPr>
          <p:cNvPr id="4201" name="Google Shape;4201;p35"/>
          <p:cNvSpPr/>
          <p:nvPr/>
        </p:nvSpPr>
        <p:spPr>
          <a:xfrm>
            <a:off x="1156149" y="1510337"/>
            <a:ext cx="2119800" cy="2119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5"/>
          <p:cNvSpPr txBox="1">
            <a:spLocks noGrp="1"/>
          </p:cNvSpPr>
          <p:nvPr>
            <p:ph type="title"/>
          </p:nvPr>
        </p:nvSpPr>
        <p:spPr>
          <a:xfrm>
            <a:off x="3282450" y="2028985"/>
            <a:ext cx="4481400" cy="7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Factorial</a:t>
            </a:r>
            <a:endParaRPr dirty="0"/>
          </a:p>
        </p:txBody>
      </p:sp>
      <p:sp>
        <p:nvSpPr>
          <p:cNvPr id="4203" name="Google Shape;4203;p35"/>
          <p:cNvSpPr txBox="1">
            <a:spLocks noGrp="1"/>
          </p:cNvSpPr>
          <p:nvPr>
            <p:ph type="title" idx="2"/>
          </p:nvPr>
        </p:nvSpPr>
        <p:spPr>
          <a:xfrm>
            <a:off x="1156149" y="1899879"/>
            <a:ext cx="2119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204" name="Google Shape;4204;p35"/>
          <p:cNvSpPr/>
          <p:nvPr/>
        </p:nvSpPr>
        <p:spPr>
          <a:xfrm>
            <a:off x="7308500" y="411478"/>
            <a:ext cx="1344000" cy="13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5" name="Google Shape;4205;p35"/>
          <p:cNvGrpSpPr/>
          <p:nvPr/>
        </p:nvGrpSpPr>
        <p:grpSpPr>
          <a:xfrm>
            <a:off x="7644282" y="748132"/>
            <a:ext cx="671943" cy="670338"/>
            <a:chOff x="-41111350" y="3239100"/>
            <a:chExt cx="318200" cy="317425"/>
          </a:xfrm>
        </p:grpSpPr>
        <p:sp>
          <p:nvSpPr>
            <p:cNvPr id="4206" name="Google Shape;4206;p35"/>
            <p:cNvSpPr/>
            <p:nvPr/>
          </p:nvSpPr>
          <p:spPr>
            <a:xfrm>
              <a:off x="-41111350" y="3239100"/>
              <a:ext cx="145725" cy="144925"/>
            </a:xfrm>
            <a:custGeom>
              <a:avLst/>
              <a:gdLst/>
              <a:ahLst/>
              <a:cxnLst/>
              <a:rect l="l" t="t" r="r" b="b"/>
              <a:pathLst>
                <a:path w="5829" h="5797" extrusionOk="0">
                  <a:moveTo>
                    <a:pt x="2930" y="1670"/>
                  </a:moveTo>
                  <a:cubicBezTo>
                    <a:pt x="3119" y="1670"/>
                    <a:pt x="3308" y="1859"/>
                    <a:pt x="3308" y="2048"/>
                  </a:cubicBezTo>
                  <a:lnTo>
                    <a:pt x="3308" y="2489"/>
                  </a:lnTo>
                  <a:lnTo>
                    <a:pt x="3749" y="2489"/>
                  </a:lnTo>
                  <a:cubicBezTo>
                    <a:pt x="4001" y="2489"/>
                    <a:pt x="4159" y="2678"/>
                    <a:pt x="4159" y="2930"/>
                  </a:cubicBezTo>
                  <a:cubicBezTo>
                    <a:pt x="4159" y="3151"/>
                    <a:pt x="3938" y="3340"/>
                    <a:pt x="3749" y="3340"/>
                  </a:cubicBezTo>
                  <a:lnTo>
                    <a:pt x="3308" y="3340"/>
                  </a:lnTo>
                  <a:lnTo>
                    <a:pt x="3308" y="3781"/>
                  </a:lnTo>
                  <a:cubicBezTo>
                    <a:pt x="3308" y="4001"/>
                    <a:pt x="3119" y="4159"/>
                    <a:pt x="2930" y="4159"/>
                  </a:cubicBezTo>
                  <a:cubicBezTo>
                    <a:pt x="2710" y="4159"/>
                    <a:pt x="2520" y="3970"/>
                    <a:pt x="2520" y="3781"/>
                  </a:cubicBezTo>
                  <a:lnTo>
                    <a:pt x="2520" y="3340"/>
                  </a:lnTo>
                  <a:lnTo>
                    <a:pt x="2079" y="3340"/>
                  </a:lnTo>
                  <a:cubicBezTo>
                    <a:pt x="1859" y="3340"/>
                    <a:pt x="1701" y="3151"/>
                    <a:pt x="1701" y="2930"/>
                  </a:cubicBezTo>
                  <a:cubicBezTo>
                    <a:pt x="1701" y="2678"/>
                    <a:pt x="1859" y="2489"/>
                    <a:pt x="2079" y="2489"/>
                  </a:cubicBezTo>
                  <a:lnTo>
                    <a:pt x="2520" y="2489"/>
                  </a:lnTo>
                  <a:lnTo>
                    <a:pt x="2520" y="2048"/>
                  </a:lnTo>
                  <a:cubicBezTo>
                    <a:pt x="2520" y="1827"/>
                    <a:pt x="2710" y="1670"/>
                    <a:pt x="2930" y="1670"/>
                  </a:cubicBezTo>
                  <a:close/>
                  <a:moveTo>
                    <a:pt x="441" y="0"/>
                  </a:moveTo>
                  <a:cubicBezTo>
                    <a:pt x="189" y="0"/>
                    <a:pt x="0" y="189"/>
                    <a:pt x="0" y="441"/>
                  </a:cubicBezTo>
                  <a:lnTo>
                    <a:pt x="0" y="5387"/>
                  </a:lnTo>
                  <a:cubicBezTo>
                    <a:pt x="32" y="5639"/>
                    <a:pt x="221" y="5797"/>
                    <a:pt x="441" y="5797"/>
                  </a:cubicBezTo>
                  <a:lnTo>
                    <a:pt x="5387" y="5797"/>
                  </a:lnTo>
                  <a:cubicBezTo>
                    <a:pt x="5639" y="5797"/>
                    <a:pt x="5829" y="5608"/>
                    <a:pt x="5829" y="5387"/>
                  </a:cubicBezTo>
                  <a:lnTo>
                    <a:pt x="5829" y="441"/>
                  </a:lnTo>
                  <a:cubicBezTo>
                    <a:pt x="5829" y="189"/>
                    <a:pt x="5639" y="0"/>
                    <a:pt x="5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5"/>
            <p:cNvSpPr/>
            <p:nvPr/>
          </p:nvSpPr>
          <p:spPr>
            <a:xfrm>
              <a:off x="-41110575" y="3412375"/>
              <a:ext cx="146525" cy="144150"/>
            </a:xfrm>
            <a:custGeom>
              <a:avLst/>
              <a:gdLst/>
              <a:ahLst/>
              <a:cxnLst/>
              <a:rect l="l" t="t" r="r" b="b"/>
              <a:pathLst>
                <a:path w="5861" h="5766" extrusionOk="0">
                  <a:moveTo>
                    <a:pt x="3450" y="1859"/>
                  </a:moveTo>
                  <a:cubicBezTo>
                    <a:pt x="3561" y="1859"/>
                    <a:pt x="3671" y="1890"/>
                    <a:pt x="3750" y="1953"/>
                  </a:cubicBezTo>
                  <a:cubicBezTo>
                    <a:pt x="3907" y="2111"/>
                    <a:pt x="3907" y="2395"/>
                    <a:pt x="3750" y="2552"/>
                  </a:cubicBezTo>
                  <a:lnTo>
                    <a:pt x="3466" y="2836"/>
                  </a:lnTo>
                  <a:lnTo>
                    <a:pt x="3750" y="3119"/>
                  </a:lnTo>
                  <a:cubicBezTo>
                    <a:pt x="3907" y="3277"/>
                    <a:pt x="3907" y="3529"/>
                    <a:pt x="3750" y="3686"/>
                  </a:cubicBezTo>
                  <a:cubicBezTo>
                    <a:pt x="3671" y="3765"/>
                    <a:pt x="3561" y="3804"/>
                    <a:pt x="3450" y="3804"/>
                  </a:cubicBezTo>
                  <a:cubicBezTo>
                    <a:pt x="3340" y="3804"/>
                    <a:pt x="3230" y="3765"/>
                    <a:pt x="3151" y="3686"/>
                  </a:cubicBezTo>
                  <a:lnTo>
                    <a:pt x="2899" y="3434"/>
                  </a:lnTo>
                  <a:lnTo>
                    <a:pt x="2616" y="3686"/>
                  </a:lnTo>
                  <a:cubicBezTo>
                    <a:pt x="2537" y="3765"/>
                    <a:pt x="2426" y="3804"/>
                    <a:pt x="2316" y="3804"/>
                  </a:cubicBezTo>
                  <a:cubicBezTo>
                    <a:pt x="2206" y="3804"/>
                    <a:pt x="2096" y="3765"/>
                    <a:pt x="2017" y="3686"/>
                  </a:cubicBezTo>
                  <a:cubicBezTo>
                    <a:pt x="1859" y="3529"/>
                    <a:pt x="1859" y="3277"/>
                    <a:pt x="2017" y="3119"/>
                  </a:cubicBezTo>
                  <a:lnTo>
                    <a:pt x="2300" y="2836"/>
                  </a:lnTo>
                  <a:lnTo>
                    <a:pt x="2017" y="2552"/>
                  </a:lnTo>
                  <a:cubicBezTo>
                    <a:pt x="1859" y="2395"/>
                    <a:pt x="1859" y="2111"/>
                    <a:pt x="2017" y="1953"/>
                  </a:cubicBezTo>
                  <a:cubicBezTo>
                    <a:pt x="2096" y="1890"/>
                    <a:pt x="2206" y="1859"/>
                    <a:pt x="2316" y="1859"/>
                  </a:cubicBezTo>
                  <a:cubicBezTo>
                    <a:pt x="2426" y="1859"/>
                    <a:pt x="2537" y="1890"/>
                    <a:pt x="2616" y="1953"/>
                  </a:cubicBezTo>
                  <a:lnTo>
                    <a:pt x="2899" y="2237"/>
                  </a:lnTo>
                  <a:lnTo>
                    <a:pt x="3151" y="1953"/>
                  </a:lnTo>
                  <a:cubicBezTo>
                    <a:pt x="3230" y="1890"/>
                    <a:pt x="3340" y="1859"/>
                    <a:pt x="3450" y="1859"/>
                  </a:cubicBezTo>
                  <a:close/>
                  <a:moveTo>
                    <a:pt x="442" y="0"/>
                  </a:moveTo>
                  <a:cubicBezTo>
                    <a:pt x="221" y="0"/>
                    <a:pt x="1" y="189"/>
                    <a:pt x="1" y="378"/>
                  </a:cubicBezTo>
                  <a:lnTo>
                    <a:pt x="1" y="5356"/>
                  </a:lnTo>
                  <a:cubicBezTo>
                    <a:pt x="1" y="5608"/>
                    <a:pt x="221" y="5766"/>
                    <a:pt x="442" y="5766"/>
                  </a:cubicBezTo>
                  <a:lnTo>
                    <a:pt x="5419" y="5766"/>
                  </a:lnTo>
                  <a:cubicBezTo>
                    <a:pt x="5640" y="5766"/>
                    <a:pt x="5861" y="5545"/>
                    <a:pt x="5861" y="5356"/>
                  </a:cubicBezTo>
                  <a:lnTo>
                    <a:pt x="5861" y="378"/>
                  </a:lnTo>
                  <a:cubicBezTo>
                    <a:pt x="5861" y="158"/>
                    <a:pt x="5640" y="0"/>
                    <a:pt x="5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35"/>
            <p:cNvSpPr/>
            <p:nvPr/>
          </p:nvSpPr>
          <p:spPr>
            <a:xfrm>
              <a:off x="-40938875" y="3239100"/>
              <a:ext cx="145725" cy="144925"/>
            </a:xfrm>
            <a:custGeom>
              <a:avLst/>
              <a:gdLst/>
              <a:ahLst/>
              <a:cxnLst/>
              <a:rect l="l" t="t" r="r" b="b"/>
              <a:pathLst>
                <a:path w="5829" h="5797" extrusionOk="0">
                  <a:moveTo>
                    <a:pt x="3750" y="2457"/>
                  </a:moveTo>
                  <a:cubicBezTo>
                    <a:pt x="3970" y="2457"/>
                    <a:pt x="4128" y="2646"/>
                    <a:pt x="4128" y="2867"/>
                  </a:cubicBezTo>
                  <a:cubicBezTo>
                    <a:pt x="4159" y="3151"/>
                    <a:pt x="3970" y="3308"/>
                    <a:pt x="3750" y="3308"/>
                  </a:cubicBezTo>
                  <a:lnTo>
                    <a:pt x="2080" y="3308"/>
                  </a:lnTo>
                  <a:cubicBezTo>
                    <a:pt x="1859" y="3308"/>
                    <a:pt x="1702" y="3119"/>
                    <a:pt x="1702" y="2867"/>
                  </a:cubicBezTo>
                  <a:cubicBezTo>
                    <a:pt x="1702" y="2646"/>
                    <a:pt x="1891" y="2457"/>
                    <a:pt x="2080" y="2457"/>
                  </a:cubicBezTo>
                  <a:close/>
                  <a:moveTo>
                    <a:pt x="442" y="0"/>
                  </a:moveTo>
                  <a:cubicBezTo>
                    <a:pt x="190" y="0"/>
                    <a:pt x="1" y="189"/>
                    <a:pt x="1" y="441"/>
                  </a:cubicBezTo>
                  <a:lnTo>
                    <a:pt x="1" y="5387"/>
                  </a:lnTo>
                  <a:cubicBezTo>
                    <a:pt x="1" y="5639"/>
                    <a:pt x="190" y="5797"/>
                    <a:pt x="442" y="5797"/>
                  </a:cubicBezTo>
                  <a:lnTo>
                    <a:pt x="5388" y="5797"/>
                  </a:lnTo>
                  <a:cubicBezTo>
                    <a:pt x="5640" y="5797"/>
                    <a:pt x="5829" y="5608"/>
                    <a:pt x="5829" y="5387"/>
                  </a:cubicBezTo>
                  <a:lnTo>
                    <a:pt x="5829" y="441"/>
                  </a:lnTo>
                  <a:cubicBezTo>
                    <a:pt x="5829" y="189"/>
                    <a:pt x="5640" y="0"/>
                    <a:pt x="5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35"/>
            <p:cNvSpPr/>
            <p:nvPr/>
          </p:nvSpPr>
          <p:spPr>
            <a:xfrm>
              <a:off x="-40938875" y="3411575"/>
              <a:ext cx="145725" cy="144950"/>
            </a:xfrm>
            <a:custGeom>
              <a:avLst/>
              <a:gdLst/>
              <a:ahLst/>
              <a:cxnLst/>
              <a:rect l="l" t="t" r="r" b="b"/>
              <a:pathLst>
                <a:path w="5829" h="5798" extrusionOk="0">
                  <a:moveTo>
                    <a:pt x="3750" y="1639"/>
                  </a:moveTo>
                  <a:cubicBezTo>
                    <a:pt x="3970" y="1639"/>
                    <a:pt x="4128" y="1859"/>
                    <a:pt x="4128" y="2080"/>
                  </a:cubicBezTo>
                  <a:cubicBezTo>
                    <a:pt x="4159" y="2332"/>
                    <a:pt x="3970" y="2490"/>
                    <a:pt x="3750" y="2490"/>
                  </a:cubicBezTo>
                  <a:lnTo>
                    <a:pt x="2080" y="2490"/>
                  </a:lnTo>
                  <a:cubicBezTo>
                    <a:pt x="1859" y="2490"/>
                    <a:pt x="1702" y="2269"/>
                    <a:pt x="1702" y="2080"/>
                  </a:cubicBezTo>
                  <a:cubicBezTo>
                    <a:pt x="1702" y="1859"/>
                    <a:pt x="1891" y="1639"/>
                    <a:pt x="2080" y="1639"/>
                  </a:cubicBezTo>
                  <a:close/>
                  <a:moveTo>
                    <a:pt x="3750" y="3309"/>
                  </a:moveTo>
                  <a:cubicBezTo>
                    <a:pt x="3970" y="3309"/>
                    <a:pt x="4128" y="3498"/>
                    <a:pt x="4128" y="3687"/>
                  </a:cubicBezTo>
                  <a:cubicBezTo>
                    <a:pt x="4159" y="3970"/>
                    <a:pt x="3970" y="4128"/>
                    <a:pt x="3750" y="4128"/>
                  </a:cubicBezTo>
                  <a:lnTo>
                    <a:pt x="2080" y="4128"/>
                  </a:lnTo>
                  <a:cubicBezTo>
                    <a:pt x="1859" y="4128"/>
                    <a:pt x="1702" y="3939"/>
                    <a:pt x="1702" y="3687"/>
                  </a:cubicBezTo>
                  <a:cubicBezTo>
                    <a:pt x="1702" y="3466"/>
                    <a:pt x="1891" y="3309"/>
                    <a:pt x="2080" y="3309"/>
                  </a:cubicBezTo>
                  <a:close/>
                  <a:moveTo>
                    <a:pt x="442" y="1"/>
                  </a:moveTo>
                  <a:cubicBezTo>
                    <a:pt x="190" y="1"/>
                    <a:pt x="1" y="190"/>
                    <a:pt x="1" y="379"/>
                  </a:cubicBezTo>
                  <a:lnTo>
                    <a:pt x="1" y="5388"/>
                  </a:lnTo>
                  <a:cubicBezTo>
                    <a:pt x="1" y="5640"/>
                    <a:pt x="190" y="5798"/>
                    <a:pt x="442" y="5798"/>
                  </a:cubicBezTo>
                  <a:lnTo>
                    <a:pt x="5388" y="5798"/>
                  </a:lnTo>
                  <a:cubicBezTo>
                    <a:pt x="5640" y="5798"/>
                    <a:pt x="5829" y="5577"/>
                    <a:pt x="5829" y="5388"/>
                  </a:cubicBezTo>
                  <a:lnTo>
                    <a:pt x="5829" y="410"/>
                  </a:lnTo>
                  <a:cubicBezTo>
                    <a:pt x="5829" y="190"/>
                    <a:pt x="5640" y="1"/>
                    <a:pt x="5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D2F3C9-4870-46EB-922C-72009C6A660E}"/>
              </a:ext>
            </a:extLst>
          </p:cNvPr>
          <p:cNvSpPr txBox="1"/>
          <p:nvPr/>
        </p:nvSpPr>
        <p:spPr>
          <a:xfrm>
            <a:off x="1185293" y="1971585"/>
            <a:ext cx="5583306" cy="1200329"/>
          </a:xfrm>
          <a:prstGeom prst="rect">
            <a:avLst/>
          </a:prstGeom>
          <a:noFill/>
        </p:spPr>
        <p:txBody>
          <a:bodyPr wrap="square">
            <a:spAutoFit/>
          </a:bodyPr>
          <a:lstStyle/>
          <a:p>
            <a:r>
              <a:rPr lang="en-US" sz="1800" b="1" i="1" dirty="0">
                <a:solidFill>
                  <a:schemeClr val="bg1"/>
                </a:solidFill>
                <a:effectLst/>
                <a:latin typeface="arial" panose="020B0604020202020204" pitchFamily="34" charset="0"/>
              </a:rPr>
              <a:t>The factorial formula is used in the calculation of permutations and combinations, which is obtained by taking the product of all numbers in the sequence (i.e., from 1 to n). </a:t>
            </a:r>
            <a:endParaRPr lang="en-US" sz="1800" b="1" i="1" dirty="0">
              <a:solidFill>
                <a:schemeClr val="bg1"/>
              </a:solidFill>
            </a:endParaRPr>
          </a:p>
        </p:txBody>
      </p:sp>
      <p:sp>
        <p:nvSpPr>
          <p:cNvPr id="5" name="Google Shape;4202;p35">
            <a:extLst>
              <a:ext uri="{FF2B5EF4-FFF2-40B4-BE49-F238E27FC236}">
                <a16:creationId xmlns:a16="http://schemas.microsoft.com/office/drawing/2014/main" id="{FD64DD00-1D20-4F60-A995-0EEB36DE8613}"/>
              </a:ext>
            </a:extLst>
          </p:cNvPr>
          <p:cNvSpPr txBox="1">
            <a:spLocks/>
          </p:cNvSpPr>
          <p:nvPr/>
        </p:nvSpPr>
        <p:spPr>
          <a:xfrm>
            <a:off x="1185293" y="983340"/>
            <a:ext cx="4481400" cy="77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bg1"/>
                </a:solidFill>
                <a:latin typeface="Fredoka One" panose="020B0604020202020204" charset="0"/>
              </a:rPr>
              <a:t>What is Factorial?</a:t>
            </a:r>
          </a:p>
        </p:txBody>
      </p:sp>
    </p:spTree>
    <p:extLst>
      <p:ext uri="{BB962C8B-B14F-4D97-AF65-F5344CB8AC3E}">
        <p14:creationId xmlns:p14="http://schemas.microsoft.com/office/powerpoint/2010/main" val="264280141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69CB-0BC8-4104-8C55-21CB57B45062}"/>
              </a:ext>
            </a:extLst>
          </p:cNvPr>
          <p:cNvSpPr>
            <a:spLocks noGrp="1"/>
          </p:cNvSpPr>
          <p:nvPr>
            <p:ph type="title"/>
          </p:nvPr>
        </p:nvSpPr>
        <p:spPr>
          <a:xfrm>
            <a:off x="713225" y="1092398"/>
            <a:ext cx="7717500" cy="323100"/>
          </a:xfrm>
        </p:spPr>
        <p:txBody>
          <a:bodyPr/>
          <a:lstStyle/>
          <a:p>
            <a:r>
              <a:rPr lang="en-US" dirty="0"/>
              <a:t>Example</a:t>
            </a:r>
          </a:p>
        </p:txBody>
      </p:sp>
      <p:sp>
        <p:nvSpPr>
          <p:cNvPr id="4" name="TextBox 3">
            <a:extLst>
              <a:ext uri="{FF2B5EF4-FFF2-40B4-BE49-F238E27FC236}">
                <a16:creationId xmlns:a16="http://schemas.microsoft.com/office/drawing/2014/main" id="{649669EE-7756-4DFC-85BA-05676A4FE2FB}"/>
              </a:ext>
            </a:extLst>
          </p:cNvPr>
          <p:cNvSpPr txBox="1"/>
          <p:nvPr/>
        </p:nvSpPr>
        <p:spPr>
          <a:xfrm>
            <a:off x="1181518" y="2091778"/>
            <a:ext cx="6780914" cy="959943"/>
          </a:xfrm>
          <a:prstGeom prst="rect">
            <a:avLst/>
          </a:prstGeom>
          <a:noFill/>
        </p:spPr>
        <p:txBody>
          <a:bodyPr wrap="square">
            <a:spAutoFit/>
          </a:bodyPr>
          <a:lstStyle/>
          <a:p>
            <a:pPr marL="0" marR="0" algn="ctr">
              <a:lnSpc>
                <a:spcPct val="107000"/>
              </a:lnSpc>
              <a:spcBef>
                <a:spcPts val="0"/>
              </a:spcBef>
              <a:spcAft>
                <a:spcPts val="800"/>
              </a:spcAft>
            </a:pPr>
            <a:r>
              <a:rPr lang="en-ID" sz="1800" b="1" i="1" dirty="0">
                <a:solidFill>
                  <a:schemeClr val="bg1"/>
                </a:solidFill>
                <a:effectLst/>
                <a:latin typeface="+mj-lt"/>
                <a:ea typeface="Times New Roman" panose="02020603050405020304" pitchFamily="18" charset="0"/>
                <a:cs typeface="Times New Roman" panose="02020603050405020304" pitchFamily="18" charset="0"/>
              </a:rPr>
              <a:t>In a classroom there are 3 </a:t>
            </a:r>
            <a:r>
              <a:rPr lang="en-ID" sz="1800" b="1" i="1" dirty="0">
                <a:solidFill>
                  <a:schemeClr val="bg1"/>
                </a:solidFill>
                <a:latin typeface="+mj-lt"/>
                <a:ea typeface="Times New Roman" panose="02020603050405020304" pitchFamily="18" charset="0"/>
                <a:cs typeface="Times New Roman" panose="02020603050405020304" pitchFamily="18" charset="0"/>
              </a:rPr>
              <a:t>student</a:t>
            </a:r>
            <a:r>
              <a:rPr lang="en-ID" sz="1800" b="1" i="1" dirty="0">
                <a:solidFill>
                  <a:schemeClr val="bg1"/>
                </a:solidFill>
                <a:effectLst/>
                <a:latin typeface="+mj-lt"/>
                <a:ea typeface="Times New Roman" panose="02020603050405020304" pitchFamily="18" charset="0"/>
                <a:cs typeface="Times New Roman" panose="02020603050405020304" pitchFamily="18" charset="0"/>
              </a:rPr>
              <a:t> and 3 chairs standing in a row. In how many different orders can the pupils sit on these chairs?</a:t>
            </a:r>
            <a:endParaRPr lang="en-US" sz="1600" b="1"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47137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80FD-3296-4C39-84E3-BF88426B0452}"/>
              </a:ext>
            </a:extLst>
          </p:cNvPr>
          <p:cNvSpPr>
            <a:spLocks noGrp="1"/>
          </p:cNvSpPr>
          <p:nvPr>
            <p:ph type="title"/>
          </p:nvPr>
        </p:nvSpPr>
        <p:spPr/>
        <p:txBody>
          <a:bodyPr/>
          <a:lstStyle/>
          <a:p>
            <a:r>
              <a:rPr lang="en-US" dirty="0"/>
              <a:t>How to Solve It</a:t>
            </a:r>
          </a:p>
        </p:txBody>
      </p:sp>
      <p:sp>
        <p:nvSpPr>
          <p:cNvPr id="3" name="TextBox 2">
            <a:extLst>
              <a:ext uri="{FF2B5EF4-FFF2-40B4-BE49-F238E27FC236}">
                <a16:creationId xmlns:a16="http://schemas.microsoft.com/office/drawing/2014/main" id="{01067EFE-79FD-44D8-8756-B6911D94827C}"/>
              </a:ext>
            </a:extLst>
          </p:cNvPr>
          <p:cNvSpPr txBox="1"/>
          <p:nvPr/>
        </p:nvSpPr>
        <p:spPr>
          <a:xfrm>
            <a:off x="1181517" y="1187448"/>
            <a:ext cx="6780914" cy="959943"/>
          </a:xfrm>
          <a:prstGeom prst="rect">
            <a:avLst/>
          </a:prstGeom>
          <a:noFill/>
        </p:spPr>
        <p:txBody>
          <a:bodyPr wrap="square">
            <a:spAutoFit/>
          </a:bodyPr>
          <a:lstStyle/>
          <a:p>
            <a:pPr marL="0" marR="0" algn="ctr">
              <a:lnSpc>
                <a:spcPct val="107000"/>
              </a:lnSpc>
              <a:spcBef>
                <a:spcPts val="0"/>
              </a:spcBef>
              <a:spcAft>
                <a:spcPts val="800"/>
              </a:spcAft>
            </a:pPr>
            <a:r>
              <a:rPr lang="en-US" sz="1800" b="1" i="1" dirty="0">
                <a:solidFill>
                  <a:schemeClr val="bg1"/>
                </a:solidFill>
                <a:effectLst/>
                <a:latin typeface="+mj-lt"/>
                <a:ea typeface="Times New Roman" panose="02020603050405020304" pitchFamily="18" charset="0"/>
                <a:cs typeface="Times New Roman" panose="02020603050405020304" pitchFamily="18" charset="0"/>
              </a:rPr>
              <a:t>Let us list the possibilities – in this example the 3 different students are represented by 3 different </a:t>
            </a:r>
            <a:r>
              <a:rPr lang="en-US" sz="1800" b="1" i="1" dirty="0" err="1">
                <a:solidFill>
                  <a:schemeClr val="bg1"/>
                </a:solidFill>
                <a:effectLst/>
                <a:latin typeface="+mj-lt"/>
                <a:ea typeface="Times New Roman" panose="02020603050405020304" pitchFamily="18" charset="0"/>
                <a:cs typeface="Times New Roman" panose="02020603050405020304" pitchFamily="18" charset="0"/>
              </a:rPr>
              <a:t>colours</a:t>
            </a:r>
            <a:r>
              <a:rPr lang="en-US" sz="1800" b="1" i="1" dirty="0">
                <a:solidFill>
                  <a:schemeClr val="bg1"/>
                </a:solidFill>
                <a:effectLst/>
                <a:latin typeface="+mj-lt"/>
                <a:ea typeface="Times New Roman" panose="02020603050405020304" pitchFamily="18" charset="0"/>
                <a:cs typeface="Times New Roman" panose="02020603050405020304" pitchFamily="18" charset="0"/>
              </a:rPr>
              <a:t> of the chairs.</a:t>
            </a:r>
            <a:endParaRPr lang="en-US" sz="1600" b="1" dirty="0">
              <a:solidFill>
                <a:schemeClr val="bg1"/>
              </a:solidFill>
              <a:effectLst/>
              <a:latin typeface="+mj-l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F806195-A178-439A-A725-F2DD07B509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06587" y="2312746"/>
            <a:ext cx="4130774" cy="1085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EB1F3721-B0D1-4467-A5FA-A449204C9DCB}"/>
              </a:ext>
            </a:extLst>
          </p:cNvPr>
          <p:cNvSpPr txBox="1"/>
          <p:nvPr/>
        </p:nvSpPr>
        <p:spPr>
          <a:xfrm>
            <a:off x="1827432" y="3680665"/>
            <a:ext cx="5489083" cy="923330"/>
          </a:xfrm>
          <a:prstGeom prst="rect">
            <a:avLst/>
          </a:prstGeom>
          <a:noFill/>
        </p:spPr>
        <p:txBody>
          <a:bodyPr wrap="square">
            <a:spAutoFit/>
          </a:bodyPr>
          <a:lstStyle/>
          <a:p>
            <a:pPr algn="ctr"/>
            <a:r>
              <a:rPr lang="en-US" sz="1800" b="1" i="1" dirty="0">
                <a:solidFill>
                  <a:schemeClr val="bg1"/>
                </a:solidFill>
                <a:effectLst/>
                <a:latin typeface="+mj-lt"/>
                <a:ea typeface="Times New Roman" panose="02020603050405020304" pitchFamily="18" charset="0"/>
              </a:rPr>
              <a:t>There are 6 different possible orders. Notice that the number of possible orders increases very quickly as the number of pupils increases. </a:t>
            </a:r>
            <a:endParaRPr lang="en-US" sz="1800" b="1" i="1" dirty="0">
              <a:solidFill>
                <a:schemeClr val="bg1"/>
              </a:solidFill>
              <a:latin typeface="+mj-lt"/>
            </a:endParaRPr>
          </a:p>
        </p:txBody>
      </p:sp>
    </p:spTree>
    <p:extLst>
      <p:ext uri="{BB962C8B-B14F-4D97-AF65-F5344CB8AC3E}">
        <p14:creationId xmlns:p14="http://schemas.microsoft.com/office/powerpoint/2010/main" val="135753856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AEC7015-5ED1-45E5-89CB-1382D2947E6D}"/>
              </a:ext>
            </a:extLst>
          </p:cNvPr>
          <p:cNvSpPr>
            <a:spLocks noGrp="1"/>
          </p:cNvSpPr>
          <p:nvPr>
            <p:ph type="subTitle" idx="1"/>
          </p:nvPr>
        </p:nvSpPr>
        <p:spPr>
          <a:xfrm>
            <a:off x="1658797" y="3451176"/>
            <a:ext cx="2403000" cy="575700"/>
          </a:xfrm>
        </p:spPr>
        <p:txBody>
          <a:bodyPr/>
          <a:lstStyle/>
          <a:p>
            <a:r>
              <a:rPr lang="en-US" sz="1800" b="1" dirty="0"/>
              <a:t>5! =</a:t>
            </a:r>
          </a:p>
        </p:txBody>
      </p:sp>
      <p:sp>
        <p:nvSpPr>
          <p:cNvPr id="3" name="Subtitle 2">
            <a:extLst>
              <a:ext uri="{FF2B5EF4-FFF2-40B4-BE49-F238E27FC236}">
                <a16:creationId xmlns:a16="http://schemas.microsoft.com/office/drawing/2014/main" id="{3F353295-B680-49E2-823E-51116B13846E}"/>
              </a:ext>
            </a:extLst>
          </p:cNvPr>
          <p:cNvSpPr>
            <a:spLocks noGrp="1"/>
          </p:cNvSpPr>
          <p:nvPr>
            <p:ph type="subTitle" idx="2"/>
          </p:nvPr>
        </p:nvSpPr>
        <p:spPr>
          <a:xfrm>
            <a:off x="4933347" y="3451156"/>
            <a:ext cx="2403000" cy="575700"/>
          </a:xfrm>
        </p:spPr>
        <p:txBody>
          <a:bodyPr/>
          <a:lstStyle/>
          <a:p>
            <a:r>
              <a:rPr lang="en-US" sz="1800" b="1" dirty="0"/>
              <a:t>5 × 4 × 3 × 2 × 1 = 120</a:t>
            </a:r>
          </a:p>
        </p:txBody>
      </p:sp>
      <p:sp>
        <p:nvSpPr>
          <p:cNvPr id="4" name="Subtitle 3">
            <a:extLst>
              <a:ext uri="{FF2B5EF4-FFF2-40B4-BE49-F238E27FC236}">
                <a16:creationId xmlns:a16="http://schemas.microsoft.com/office/drawing/2014/main" id="{D17F1E9B-F0AB-4DE1-A90C-2375402B0E51}"/>
              </a:ext>
            </a:extLst>
          </p:cNvPr>
          <p:cNvSpPr>
            <a:spLocks noGrp="1"/>
          </p:cNvSpPr>
          <p:nvPr>
            <p:ph type="subTitle" idx="3"/>
          </p:nvPr>
        </p:nvSpPr>
        <p:spPr>
          <a:xfrm>
            <a:off x="1561553" y="1116624"/>
            <a:ext cx="6020844" cy="733002"/>
          </a:xfrm>
        </p:spPr>
        <p:txBody>
          <a:bodyPr/>
          <a:lstStyle/>
          <a:p>
            <a:r>
              <a:rPr lang="pt-BR" dirty="0"/>
              <a:t>The formula for n factorial is n! = n × (n - 1)!.</a:t>
            </a:r>
            <a:endParaRPr lang="en-US" dirty="0"/>
          </a:p>
        </p:txBody>
      </p:sp>
      <p:sp>
        <p:nvSpPr>
          <p:cNvPr id="5" name="Subtitle 4">
            <a:extLst>
              <a:ext uri="{FF2B5EF4-FFF2-40B4-BE49-F238E27FC236}">
                <a16:creationId xmlns:a16="http://schemas.microsoft.com/office/drawing/2014/main" id="{0990B748-212D-410B-9EB1-298D704773A9}"/>
              </a:ext>
            </a:extLst>
          </p:cNvPr>
          <p:cNvSpPr>
            <a:spLocks noGrp="1"/>
          </p:cNvSpPr>
          <p:nvPr>
            <p:ph type="subTitle" idx="4"/>
          </p:nvPr>
        </p:nvSpPr>
        <p:spPr>
          <a:xfrm>
            <a:off x="1031874" y="1997464"/>
            <a:ext cx="7080252" cy="1148571"/>
          </a:xfrm>
        </p:spPr>
        <p:txBody>
          <a:bodyPr/>
          <a:lstStyle/>
          <a:p>
            <a:r>
              <a:rPr lang="en-US" dirty="0"/>
              <a:t>For example, 5! (“five factorial”) is the same as 5 × 4 × 3 × 2 × 1. Above we have just shown that there are n! possibilities to order n objects.</a:t>
            </a:r>
          </a:p>
        </p:txBody>
      </p:sp>
      <p:sp>
        <p:nvSpPr>
          <p:cNvPr id="6" name="Title 5">
            <a:extLst>
              <a:ext uri="{FF2B5EF4-FFF2-40B4-BE49-F238E27FC236}">
                <a16:creationId xmlns:a16="http://schemas.microsoft.com/office/drawing/2014/main" id="{45A21FE7-CF32-4696-9F80-DEF8FA1B364A}"/>
              </a:ext>
            </a:extLst>
          </p:cNvPr>
          <p:cNvSpPr>
            <a:spLocks noGrp="1"/>
          </p:cNvSpPr>
          <p:nvPr>
            <p:ph type="title"/>
          </p:nvPr>
        </p:nvSpPr>
        <p:spPr/>
        <p:txBody>
          <a:bodyPr/>
          <a:lstStyle/>
          <a:p>
            <a:r>
              <a:rPr lang="en-US" dirty="0"/>
              <a:t>Formula</a:t>
            </a:r>
          </a:p>
        </p:txBody>
      </p:sp>
    </p:spTree>
    <p:extLst>
      <p:ext uri="{BB962C8B-B14F-4D97-AF65-F5344CB8AC3E}">
        <p14:creationId xmlns:p14="http://schemas.microsoft.com/office/powerpoint/2010/main" val="180581012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41"/>
        <p:cNvGrpSpPr/>
        <p:nvPr/>
      </p:nvGrpSpPr>
      <p:grpSpPr>
        <a:xfrm>
          <a:off x="0" y="0"/>
          <a:ext cx="0" cy="0"/>
          <a:chOff x="0" y="0"/>
          <a:chExt cx="0" cy="0"/>
        </a:xfrm>
      </p:grpSpPr>
      <p:sp>
        <p:nvSpPr>
          <p:cNvPr id="4342" name="Google Shape;4342;p41"/>
          <p:cNvSpPr/>
          <p:nvPr/>
        </p:nvSpPr>
        <p:spPr>
          <a:xfrm>
            <a:off x="5876313" y="1508738"/>
            <a:ext cx="2119800" cy="2119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1"/>
          <p:cNvSpPr txBox="1">
            <a:spLocks noGrp="1"/>
          </p:cNvSpPr>
          <p:nvPr>
            <p:ph type="title"/>
          </p:nvPr>
        </p:nvSpPr>
        <p:spPr>
          <a:xfrm>
            <a:off x="1766164" y="2133613"/>
            <a:ext cx="4094100" cy="58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Permutations</a:t>
            </a:r>
            <a:endParaRPr dirty="0"/>
          </a:p>
        </p:txBody>
      </p:sp>
      <p:sp>
        <p:nvSpPr>
          <p:cNvPr id="4344" name="Google Shape;4344;p41"/>
          <p:cNvSpPr txBox="1">
            <a:spLocks noGrp="1"/>
          </p:cNvSpPr>
          <p:nvPr>
            <p:ph type="title" idx="2"/>
          </p:nvPr>
        </p:nvSpPr>
        <p:spPr>
          <a:xfrm>
            <a:off x="5895740" y="1891556"/>
            <a:ext cx="2119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D2F3C9-4870-46EB-922C-72009C6A660E}"/>
              </a:ext>
            </a:extLst>
          </p:cNvPr>
          <p:cNvSpPr txBox="1"/>
          <p:nvPr/>
        </p:nvSpPr>
        <p:spPr>
          <a:xfrm>
            <a:off x="1185293" y="1971585"/>
            <a:ext cx="5583306" cy="1754326"/>
          </a:xfrm>
          <a:prstGeom prst="rect">
            <a:avLst/>
          </a:prstGeom>
          <a:noFill/>
        </p:spPr>
        <p:txBody>
          <a:bodyPr wrap="square">
            <a:spAutoFit/>
          </a:bodyPr>
          <a:lstStyle/>
          <a:p>
            <a:r>
              <a:rPr lang="en-US" sz="1800" b="1" i="1" dirty="0">
                <a:solidFill>
                  <a:schemeClr val="bg1"/>
                </a:solidFill>
                <a:effectLst/>
                <a:latin typeface="arial" panose="020B0604020202020204" pitchFamily="34" charset="0"/>
              </a:rPr>
              <a:t>The term permutation refers to a mathematical calculation of the number of ways a particular set can be arranged. Put simply, a permutation is a word that describes the number of ways things can be ordered or arranged. With permutations, the order of the arrangement matters.</a:t>
            </a:r>
            <a:endParaRPr lang="en-US" sz="1800" b="1" i="1" dirty="0">
              <a:solidFill>
                <a:schemeClr val="bg1"/>
              </a:solidFill>
            </a:endParaRPr>
          </a:p>
        </p:txBody>
      </p:sp>
      <p:sp>
        <p:nvSpPr>
          <p:cNvPr id="5" name="Google Shape;4202;p35">
            <a:extLst>
              <a:ext uri="{FF2B5EF4-FFF2-40B4-BE49-F238E27FC236}">
                <a16:creationId xmlns:a16="http://schemas.microsoft.com/office/drawing/2014/main" id="{FD64DD00-1D20-4F60-A995-0EEB36DE8613}"/>
              </a:ext>
            </a:extLst>
          </p:cNvPr>
          <p:cNvSpPr txBox="1">
            <a:spLocks/>
          </p:cNvSpPr>
          <p:nvPr/>
        </p:nvSpPr>
        <p:spPr>
          <a:xfrm>
            <a:off x="1185293" y="983340"/>
            <a:ext cx="5417526" cy="77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bg1"/>
                </a:solidFill>
                <a:latin typeface="Fredoka One" panose="020B0604020202020204" charset="0"/>
              </a:rPr>
              <a:t>What is Permutations?</a:t>
            </a:r>
          </a:p>
        </p:txBody>
      </p:sp>
    </p:spTree>
    <p:extLst>
      <p:ext uri="{BB962C8B-B14F-4D97-AF65-F5344CB8AC3E}">
        <p14:creationId xmlns:p14="http://schemas.microsoft.com/office/powerpoint/2010/main" val="126975681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69CB-0BC8-4104-8C55-21CB57B45062}"/>
              </a:ext>
            </a:extLst>
          </p:cNvPr>
          <p:cNvSpPr>
            <a:spLocks noGrp="1"/>
          </p:cNvSpPr>
          <p:nvPr>
            <p:ph type="title"/>
          </p:nvPr>
        </p:nvSpPr>
        <p:spPr/>
        <p:txBody>
          <a:bodyPr/>
          <a:lstStyle/>
          <a:p>
            <a:r>
              <a:rPr lang="en-US" dirty="0"/>
              <a:t>Example</a:t>
            </a:r>
          </a:p>
        </p:txBody>
      </p:sp>
      <p:sp>
        <p:nvSpPr>
          <p:cNvPr id="3" name="TextBox 2">
            <a:extLst>
              <a:ext uri="{FF2B5EF4-FFF2-40B4-BE49-F238E27FC236}">
                <a16:creationId xmlns:a16="http://schemas.microsoft.com/office/drawing/2014/main" id="{0FD78415-71E3-47F9-B387-325F78B89A5C}"/>
              </a:ext>
            </a:extLst>
          </p:cNvPr>
          <p:cNvSpPr txBox="1"/>
          <p:nvPr/>
        </p:nvSpPr>
        <p:spPr>
          <a:xfrm>
            <a:off x="1185293" y="1843995"/>
            <a:ext cx="7245432" cy="923330"/>
          </a:xfrm>
          <a:prstGeom prst="rect">
            <a:avLst/>
          </a:prstGeom>
          <a:noFill/>
        </p:spPr>
        <p:txBody>
          <a:bodyPr wrap="square">
            <a:spAutoFit/>
          </a:bodyPr>
          <a:lstStyle/>
          <a:p>
            <a:pPr algn="ctr"/>
            <a:r>
              <a:rPr lang="en-US" sz="1800" b="1" i="1" dirty="0">
                <a:solidFill>
                  <a:schemeClr val="bg1"/>
                </a:solidFill>
                <a:effectLst/>
                <a:latin typeface="arial" panose="020B0604020202020204" pitchFamily="34" charset="0"/>
              </a:rPr>
              <a:t>How many different possibilities are there for any 2 of 3 Students to sit on 2 chairs? Note that 1 will be left standing, which we don’t have to include when listing the possibilities</a:t>
            </a:r>
            <a:endParaRPr lang="en-US" sz="1800" b="1" i="1" dirty="0">
              <a:solidFill>
                <a:schemeClr val="bg1"/>
              </a:solidFill>
            </a:endParaRPr>
          </a:p>
        </p:txBody>
      </p:sp>
    </p:spTree>
    <p:extLst>
      <p:ext uri="{BB962C8B-B14F-4D97-AF65-F5344CB8AC3E}">
        <p14:creationId xmlns:p14="http://schemas.microsoft.com/office/powerpoint/2010/main" val="192198663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80FD-3296-4C39-84E3-BF88426B0452}"/>
              </a:ext>
            </a:extLst>
          </p:cNvPr>
          <p:cNvSpPr>
            <a:spLocks noGrp="1"/>
          </p:cNvSpPr>
          <p:nvPr>
            <p:ph type="title"/>
          </p:nvPr>
        </p:nvSpPr>
        <p:spPr/>
        <p:txBody>
          <a:bodyPr/>
          <a:lstStyle/>
          <a:p>
            <a:r>
              <a:rPr lang="en-US" dirty="0"/>
              <a:t>How to Solve It</a:t>
            </a:r>
          </a:p>
        </p:txBody>
      </p:sp>
      <p:sp>
        <p:nvSpPr>
          <p:cNvPr id="3" name="TextBox 2">
            <a:extLst>
              <a:ext uri="{FF2B5EF4-FFF2-40B4-BE49-F238E27FC236}">
                <a16:creationId xmlns:a16="http://schemas.microsoft.com/office/drawing/2014/main" id="{01067EFE-79FD-44D8-8756-B6911D94827C}"/>
              </a:ext>
            </a:extLst>
          </p:cNvPr>
          <p:cNvSpPr txBox="1"/>
          <p:nvPr/>
        </p:nvSpPr>
        <p:spPr>
          <a:xfrm>
            <a:off x="1181543" y="1067455"/>
            <a:ext cx="6780914" cy="367216"/>
          </a:xfrm>
          <a:prstGeom prst="rect">
            <a:avLst/>
          </a:prstGeom>
          <a:noFill/>
        </p:spPr>
        <p:txBody>
          <a:bodyPr wrap="square">
            <a:spAutoFit/>
          </a:bodyPr>
          <a:lstStyle/>
          <a:p>
            <a:pPr marL="0" marR="0" algn="ctr">
              <a:lnSpc>
                <a:spcPct val="107000"/>
              </a:lnSpc>
              <a:spcBef>
                <a:spcPts val="0"/>
              </a:spcBef>
              <a:spcAft>
                <a:spcPts val="800"/>
              </a:spcAft>
            </a:pPr>
            <a:r>
              <a:rPr lang="en-US" sz="1800" b="1" i="1" dirty="0">
                <a:solidFill>
                  <a:schemeClr val="bg1"/>
                </a:solidFill>
                <a:effectLst/>
                <a:latin typeface="+mj-lt"/>
                <a:ea typeface="Times New Roman" panose="02020603050405020304" pitchFamily="18" charset="0"/>
                <a:cs typeface="Times New Roman" panose="02020603050405020304" pitchFamily="18" charset="0"/>
              </a:rPr>
              <a:t>Let us start again by listing all possibilities</a:t>
            </a:r>
            <a:endParaRPr lang="en-US" sz="1600" b="1" dirty="0">
              <a:solidFill>
                <a:schemeClr val="bg1"/>
              </a:solidFill>
              <a:effectLst/>
              <a:latin typeface="+mj-l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2D033A3-F900-4597-8DAF-A6D096D2F8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96436" y="1623311"/>
            <a:ext cx="3551078" cy="12471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318ADDE3-8220-4084-B085-C0DB065470E5}"/>
              </a:ext>
            </a:extLst>
          </p:cNvPr>
          <p:cNvSpPr txBox="1"/>
          <p:nvPr/>
        </p:nvSpPr>
        <p:spPr>
          <a:xfrm>
            <a:off x="872497" y="3024048"/>
            <a:ext cx="7398956" cy="663580"/>
          </a:xfrm>
          <a:prstGeom prst="rect">
            <a:avLst/>
          </a:prstGeom>
          <a:noFill/>
        </p:spPr>
        <p:txBody>
          <a:bodyPr wrap="square">
            <a:spAutoFit/>
          </a:bodyPr>
          <a:lstStyle/>
          <a:p>
            <a:pPr marL="0" marR="0" algn="ctr">
              <a:lnSpc>
                <a:spcPct val="107000"/>
              </a:lnSpc>
              <a:spcBef>
                <a:spcPts val="0"/>
              </a:spcBef>
              <a:spcAft>
                <a:spcPts val="800"/>
              </a:spcAft>
            </a:pPr>
            <a:r>
              <a:rPr lang="en-US" sz="1800" b="1" i="1" dirty="0">
                <a:solidFill>
                  <a:schemeClr val="bg1"/>
                </a:solidFill>
                <a:effectLst/>
                <a:latin typeface="+mj-lt"/>
                <a:ea typeface="Times New Roman" panose="02020603050405020304" pitchFamily="18" charset="0"/>
                <a:cs typeface="Times New Roman" panose="02020603050405020304" pitchFamily="18" charset="0"/>
              </a:rPr>
              <a:t>To find a simple formula like the one above, we can think about it in a very similar way. undefined In total there are 6 possibilities</a:t>
            </a:r>
            <a:endParaRPr lang="en-US" sz="1600" b="1" dirty="0">
              <a:solidFill>
                <a:schemeClr val="bg1"/>
              </a:solidFill>
              <a:effectLst/>
              <a:latin typeface="+mj-l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0EFB565-A2CB-4D52-845D-7BBE7BC164A9}"/>
              </a:ext>
            </a:extLst>
          </p:cNvPr>
          <p:cNvPicPr>
            <a:picLocks noChangeAspect="1"/>
          </p:cNvPicPr>
          <p:nvPr/>
        </p:nvPicPr>
        <p:blipFill>
          <a:blip r:embed="rId3"/>
          <a:stretch>
            <a:fillRect/>
          </a:stretch>
        </p:blipFill>
        <p:spPr>
          <a:xfrm>
            <a:off x="3325170" y="3687628"/>
            <a:ext cx="2493610" cy="11608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296107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3F353295-B680-49E2-823E-51116B13846E}"/>
                  </a:ext>
                </a:extLst>
              </p:cNvPr>
              <p:cNvSpPr>
                <a:spLocks noGrp="1"/>
              </p:cNvSpPr>
              <p:nvPr>
                <p:ph type="subTitle" idx="2"/>
              </p:nvPr>
            </p:nvSpPr>
            <p:spPr>
              <a:xfrm>
                <a:off x="79544" y="3146035"/>
                <a:ext cx="4917758" cy="575700"/>
              </a:xfrm>
            </p:spPr>
            <p:txBody>
              <a:bodyPr/>
              <a:lstStyle/>
              <a:p>
                <a:r>
                  <a:rPr lang="en-US" sz="1800" b="1" dirty="0"/>
                  <a:t>7 × 6 × 5 = </a:t>
                </a:r>
                <a14:m>
                  <m:oMath xmlns:m="http://schemas.openxmlformats.org/officeDocument/2006/math">
                    <m:f>
                      <m:fPr>
                        <m:ctrlPr>
                          <a:rPr lang="pt-BR" sz="1800" i="1" smtClean="0">
                            <a:latin typeface="Cambria Math" panose="02040503050406030204" pitchFamily="18" charset="0"/>
                          </a:rPr>
                        </m:ctrlPr>
                      </m:fPr>
                      <m:num>
                        <m:r>
                          <m:rPr>
                            <m:nor/>
                          </m:rPr>
                          <a:rPr lang="en-US" sz="1800" b="1" dirty="0"/>
                          <m:t>7 × 6 × 5  × 6 × </m:t>
                        </m:r>
                        <m:r>
                          <m:rPr>
                            <m:nor/>
                          </m:rPr>
                          <a:rPr lang="en-US" sz="1800" b="1" i="0" dirty="0" smtClean="0"/>
                          <m:t>4 </m:t>
                        </m:r>
                        <m:r>
                          <m:rPr>
                            <m:nor/>
                          </m:rPr>
                          <a:rPr lang="en-US" sz="1800" b="1" dirty="0"/>
                          <m:t>× </m:t>
                        </m:r>
                        <m:r>
                          <m:rPr>
                            <m:nor/>
                          </m:rPr>
                          <a:rPr lang="en-US" sz="1800" b="1" i="0" dirty="0" smtClean="0"/>
                          <m:t>3</m:t>
                        </m:r>
                        <m:r>
                          <m:rPr>
                            <m:nor/>
                          </m:rPr>
                          <a:rPr lang="en-US" sz="1800" b="1" dirty="0"/>
                          <m:t>  × </m:t>
                        </m:r>
                        <m:r>
                          <m:rPr>
                            <m:nor/>
                          </m:rPr>
                          <a:rPr lang="en-US" sz="1800" b="1" i="0" dirty="0" smtClean="0"/>
                          <m:t>2</m:t>
                        </m:r>
                        <m:r>
                          <m:rPr>
                            <m:nor/>
                          </m:rPr>
                          <a:rPr lang="en-US" sz="1800" b="1" dirty="0"/>
                          <m:t> ×</m:t>
                        </m:r>
                        <m:r>
                          <m:rPr>
                            <m:nor/>
                          </m:rPr>
                          <a:rPr lang="en-US" sz="1800" b="1" i="0" dirty="0" smtClean="0"/>
                          <m:t> 1</m:t>
                        </m:r>
                        <m:r>
                          <m:rPr>
                            <m:nor/>
                          </m:rPr>
                          <a:rPr lang="en-US" sz="1800" b="1" dirty="0" smtClean="0"/>
                          <m:t> </m:t>
                        </m:r>
                      </m:num>
                      <m:den>
                        <m:r>
                          <m:rPr>
                            <m:nor/>
                          </m:rPr>
                          <a:rPr lang="en-US" sz="1800" b="1" i="0" smtClean="0">
                            <a:latin typeface="Cambria Math" panose="02040503050406030204" pitchFamily="18" charset="0"/>
                          </a:rPr>
                          <m:t>4</m:t>
                        </m:r>
                        <m:r>
                          <m:rPr>
                            <m:nor/>
                          </m:rPr>
                          <a:rPr lang="en-US" sz="1800" b="1" dirty="0"/>
                          <m:t> × </m:t>
                        </m:r>
                        <m:r>
                          <m:rPr>
                            <m:nor/>
                          </m:rPr>
                          <a:rPr lang="en-US" sz="1800" b="1" i="0" dirty="0" smtClean="0"/>
                          <m:t>3</m:t>
                        </m:r>
                        <m:r>
                          <m:rPr>
                            <m:nor/>
                          </m:rPr>
                          <a:rPr lang="en-US" sz="1800" b="1" dirty="0"/>
                          <m:t> × </m:t>
                        </m:r>
                        <m:r>
                          <m:rPr>
                            <m:nor/>
                          </m:rPr>
                          <a:rPr lang="en-US" sz="1800" b="1" i="0" dirty="0" smtClean="0"/>
                          <m:t>2</m:t>
                        </m:r>
                        <m:r>
                          <m:rPr>
                            <m:nor/>
                          </m:rPr>
                          <a:rPr lang="en-US" sz="1800" b="1" dirty="0"/>
                          <m:t>  </m:t>
                        </m:r>
                        <m:r>
                          <m:rPr>
                            <m:nor/>
                          </m:rPr>
                          <a:rPr lang="en-US" sz="1800" b="1" dirty="0" smtClean="0"/>
                          <m:t>× </m:t>
                        </m:r>
                        <m:r>
                          <m:rPr>
                            <m:nor/>
                          </m:rPr>
                          <a:rPr lang="en-US" sz="1800" b="1" i="0" dirty="0" smtClean="0"/>
                          <m:t>1</m:t>
                        </m:r>
                        <m:r>
                          <m:rPr>
                            <m:nor/>
                          </m:rPr>
                          <a:rPr lang="en-US" sz="1800" b="1" dirty="0" smtClean="0"/>
                          <m:t> </m:t>
                        </m:r>
                      </m:den>
                    </m:f>
                  </m:oMath>
                </a14:m>
                <a:r>
                  <a:rPr lang="en-US" sz="1800" b="1" dirty="0"/>
                  <a:t> = 210</a:t>
                </a:r>
              </a:p>
            </p:txBody>
          </p:sp>
        </mc:Choice>
        <mc:Fallback xmlns="">
          <p:sp>
            <p:nvSpPr>
              <p:cNvPr id="3" name="Subtitle 2">
                <a:extLst>
                  <a:ext uri="{FF2B5EF4-FFF2-40B4-BE49-F238E27FC236}">
                    <a16:creationId xmlns:a16="http://schemas.microsoft.com/office/drawing/2014/main" id="{3F353295-B680-49E2-823E-51116B13846E}"/>
                  </a:ext>
                </a:extLst>
              </p:cNvPr>
              <p:cNvSpPr>
                <a:spLocks noGrp="1" noRot="1" noChangeAspect="1" noMove="1" noResize="1" noEditPoints="1" noAdjustHandles="1" noChangeArrowheads="1" noChangeShapeType="1" noTextEdit="1"/>
              </p:cNvSpPr>
              <p:nvPr>
                <p:ph type="subTitle" idx="2"/>
              </p:nvPr>
            </p:nvSpPr>
            <p:spPr>
              <a:xfrm>
                <a:off x="79544" y="3146035"/>
                <a:ext cx="4917758" cy="575700"/>
              </a:xfrm>
              <a:blipFill>
                <a:blip r:embed="rId2"/>
                <a:stretch>
                  <a:fillRect b="-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Subtitle 3">
                <a:extLst>
                  <a:ext uri="{FF2B5EF4-FFF2-40B4-BE49-F238E27FC236}">
                    <a16:creationId xmlns:a16="http://schemas.microsoft.com/office/drawing/2014/main" id="{D17F1E9B-F0AB-4DE1-A90C-2375402B0E51}"/>
                  </a:ext>
                </a:extLst>
              </p:cNvPr>
              <p:cNvSpPr>
                <a:spLocks noGrp="1"/>
              </p:cNvSpPr>
              <p:nvPr>
                <p:ph type="subTitle" idx="3"/>
              </p:nvPr>
            </p:nvSpPr>
            <p:spPr>
              <a:xfrm>
                <a:off x="1561553" y="1116624"/>
                <a:ext cx="6020844" cy="733002"/>
              </a:xfrm>
            </p:spPr>
            <p:txBody>
              <a:bodyPr/>
              <a:lstStyle/>
              <a:p>
                <a:r>
                  <a:rPr lang="pt-BR" dirty="0">
                    <a:latin typeface="Fredoka One" panose="020B0604020202020204" charset="0"/>
                  </a:rPr>
                  <a:t>The formula for n permutations is nPr! = </a:t>
                </a:r>
                <a14:m>
                  <m:oMath xmlns:m="http://schemas.openxmlformats.org/officeDocument/2006/math">
                    <m:f>
                      <m:fPr>
                        <m:ctrlPr>
                          <a:rPr lang="pt-BR" sz="2400" i="1" smtClean="0">
                            <a:latin typeface="Cambria Math" panose="02040503050406030204" pitchFamily="18" charset="0"/>
                          </a:rPr>
                        </m:ctrlPr>
                      </m:fPr>
                      <m:num>
                        <m:r>
                          <a:rPr lang="en-US" sz="2400" b="0" i="1" smtClean="0">
                            <a:latin typeface="Cambria Math" panose="02040503050406030204" pitchFamily="18" charset="0"/>
                          </a:rPr>
                          <m:t>𝑛</m:t>
                        </m:r>
                        <m:r>
                          <a:rPr lang="en-US" sz="2400" b="0" i="1" smtClean="0">
                            <a:latin typeface="Cambria Math" panose="02040503050406030204" pitchFamily="18" charset="0"/>
                          </a:rPr>
                          <m:t>!</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𝑟</m:t>
                            </m:r>
                          </m:e>
                        </m:d>
                        <m:r>
                          <a:rPr lang="en-US" sz="2400" b="0" i="1" smtClean="0">
                            <a:latin typeface="Cambria Math" panose="02040503050406030204" pitchFamily="18" charset="0"/>
                          </a:rPr>
                          <m:t>!</m:t>
                        </m:r>
                      </m:den>
                    </m:f>
                  </m:oMath>
                </a14:m>
                <a:endParaRPr lang="en-US" dirty="0">
                  <a:latin typeface="Fredoka One" panose="020B0604020202020204" charset="0"/>
                </a:endParaRPr>
              </a:p>
            </p:txBody>
          </p:sp>
        </mc:Choice>
        <mc:Fallback xmlns="">
          <p:sp>
            <p:nvSpPr>
              <p:cNvPr id="4" name="Subtitle 3">
                <a:extLst>
                  <a:ext uri="{FF2B5EF4-FFF2-40B4-BE49-F238E27FC236}">
                    <a16:creationId xmlns:a16="http://schemas.microsoft.com/office/drawing/2014/main" id="{D17F1E9B-F0AB-4DE1-A90C-2375402B0E51}"/>
                  </a:ext>
                </a:extLst>
              </p:cNvPr>
              <p:cNvSpPr>
                <a:spLocks noGrp="1" noRot="1" noChangeAspect="1" noMove="1" noResize="1" noEditPoints="1" noAdjustHandles="1" noChangeArrowheads="1" noChangeShapeType="1" noTextEdit="1"/>
              </p:cNvSpPr>
              <p:nvPr>
                <p:ph type="subTitle" idx="3"/>
              </p:nvPr>
            </p:nvSpPr>
            <p:spPr>
              <a:xfrm>
                <a:off x="1561553" y="1116624"/>
                <a:ext cx="6020844" cy="733002"/>
              </a:xfrm>
              <a:blipFill>
                <a:blip r:embed="rId3"/>
                <a:stretch>
                  <a:fillRect/>
                </a:stretch>
              </a:blipFill>
            </p:spPr>
            <p:txBody>
              <a:bodyPr/>
              <a:lstStyle/>
              <a:p>
                <a:r>
                  <a:rPr lang="en-US">
                    <a:noFill/>
                  </a:rPr>
                  <a:t> </a:t>
                </a:r>
              </a:p>
            </p:txBody>
          </p:sp>
        </mc:Fallback>
      </mc:AlternateContent>
      <p:sp>
        <p:nvSpPr>
          <p:cNvPr id="5" name="Subtitle 4">
            <a:extLst>
              <a:ext uri="{FF2B5EF4-FFF2-40B4-BE49-F238E27FC236}">
                <a16:creationId xmlns:a16="http://schemas.microsoft.com/office/drawing/2014/main" id="{0990B748-212D-410B-9EB1-298D704773A9}"/>
              </a:ext>
            </a:extLst>
          </p:cNvPr>
          <p:cNvSpPr>
            <a:spLocks noGrp="1"/>
          </p:cNvSpPr>
          <p:nvPr>
            <p:ph type="subTitle" idx="4"/>
          </p:nvPr>
        </p:nvSpPr>
        <p:spPr>
          <a:xfrm>
            <a:off x="1031874" y="1997464"/>
            <a:ext cx="7080252" cy="1148571"/>
          </a:xfrm>
        </p:spPr>
        <p:txBody>
          <a:bodyPr/>
          <a:lstStyle/>
          <a:p>
            <a:r>
              <a:rPr lang="en-US" dirty="0"/>
              <a:t>For example, What if we placing 7 students on 3 chairs, so there are 210 possibilities</a:t>
            </a:r>
          </a:p>
        </p:txBody>
      </p:sp>
      <p:sp>
        <p:nvSpPr>
          <p:cNvPr id="6" name="Title 5">
            <a:extLst>
              <a:ext uri="{FF2B5EF4-FFF2-40B4-BE49-F238E27FC236}">
                <a16:creationId xmlns:a16="http://schemas.microsoft.com/office/drawing/2014/main" id="{45A21FE7-CF32-4696-9F80-DEF8FA1B364A}"/>
              </a:ext>
            </a:extLst>
          </p:cNvPr>
          <p:cNvSpPr>
            <a:spLocks noGrp="1"/>
          </p:cNvSpPr>
          <p:nvPr>
            <p:ph type="title"/>
          </p:nvPr>
        </p:nvSpPr>
        <p:spPr/>
        <p:txBody>
          <a:bodyPr/>
          <a:lstStyle/>
          <a:p>
            <a:r>
              <a:rPr lang="en-US" dirty="0"/>
              <a:t>Formula</a:t>
            </a:r>
          </a:p>
        </p:txBody>
      </p:sp>
      <mc:AlternateContent xmlns:mc="http://schemas.openxmlformats.org/markup-compatibility/2006" xmlns:a14="http://schemas.microsoft.com/office/drawing/2010/main">
        <mc:Choice Requires="a14">
          <p:sp>
            <p:nvSpPr>
              <p:cNvPr id="11" name="Subtitle 2">
                <a:extLst>
                  <a:ext uri="{FF2B5EF4-FFF2-40B4-BE49-F238E27FC236}">
                    <a16:creationId xmlns:a16="http://schemas.microsoft.com/office/drawing/2014/main" id="{2851B264-1F92-4B04-8691-A9D4CD639BE3}"/>
                  </a:ext>
                </a:extLst>
              </p:cNvPr>
              <p:cNvSpPr txBox="1">
                <a:spLocks/>
              </p:cNvSpPr>
              <p:nvPr/>
            </p:nvSpPr>
            <p:spPr>
              <a:xfrm>
                <a:off x="3910832" y="3146035"/>
                <a:ext cx="4201294" cy="57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000"/>
                  <a:buFont typeface="Didact Gothic"/>
                  <a:buNone/>
                  <a:defRPr sz="1400" b="0" i="0" u="none" strike="noStrike" cap="none">
                    <a:solidFill>
                      <a:schemeClr val="lt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9pPr>
              </a:lstStyle>
              <a:p>
                <a14:m>
                  <m:oMath xmlns:m="http://schemas.openxmlformats.org/officeDocument/2006/math">
                    <m:f>
                      <m:fPr>
                        <m:ctrlPr>
                          <a:rPr lang="pt-BR" sz="2400" i="1" smtClean="0">
                            <a:solidFill>
                              <a:srgbClr val="FFFFFF"/>
                            </a:solidFill>
                            <a:latin typeface="Cambria Math" panose="02040503050406030204" pitchFamily="18" charset="0"/>
                            <a:sym typeface="Fredoka One"/>
                          </a:rPr>
                        </m:ctrlPr>
                      </m:fPr>
                      <m:num>
                        <m:r>
                          <a:rPr lang="en-US" sz="2400" i="1">
                            <a:solidFill>
                              <a:srgbClr val="FFFFFF"/>
                            </a:solidFill>
                            <a:latin typeface="Cambria Math" panose="02040503050406030204" pitchFamily="18" charset="0"/>
                            <a:sym typeface="Fredoka One"/>
                          </a:rPr>
                          <m:t>7!</m:t>
                        </m:r>
                      </m:num>
                      <m:den>
                        <m:r>
                          <a:rPr lang="en-US" sz="2400" b="0" i="1" smtClean="0">
                            <a:solidFill>
                              <a:srgbClr val="FFFFFF"/>
                            </a:solidFill>
                            <a:latin typeface="Cambria Math" panose="02040503050406030204" pitchFamily="18" charset="0"/>
                            <a:sym typeface="Fredoka One"/>
                          </a:rPr>
                          <m:t>4</m:t>
                        </m:r>
                        <m:r>
                          <a:rPr lang="en-US" sz="2400" i="1">
                            <a:solidFill>
                              <a:srgbClr val="FFFFFF"/>
                            </a:solidFill>
                            <a:latin typeface="Cambria Math" panose="02040503050406030204" pitchFamily="18" charset="0"/>
                            <a:sym typeface="Fredoka One"/>
                          </a:rPr>
                          <m:t>!</m:t>
                        </m:r>
                      </m:den>
                    </m:f>
                    <m:r>
                      <a:rPr lang="en-US" sz="2400" i="1">
                        <a:solidFill>
                          <a:srgbClr val="FFFFFF"/>
                        </a:solidFill>
                        <a:latin typeface="Cambria Math" panose="02040503050406030204" pitchFamily="18" charset="0"/>
                        <a:sym typeface="Fredoka One"/>
                      </a:rPr>
                      <m:t> </m:t>
                    </m:r>
                  </m:oMath>
                </a14:m>
                <a:r>
                  <a:rPr lang="pt-BR" sz="2400" dirty="0">
                    <a:solidFill>
                      <a:srgbClr val="FFFFFF"/>
                    </a:solidFill>
                    <a:latin typeface="Cambria Math" panose="02040503050406030204" pitchFamily="18" charset="0"/>
                    <a:ea typeface="Cambria Math" panose="02040503050406030204" pitchFamily="18" charset="0"/>
                    <a:sym typeface="Fredoka One"/>
                  </a:rPr>
                  <a:t>=</a:t>
                </a:r>
                <a:r>
                  <a:rPr lang="pt-BR" sz="2400" dirty="0">
                    <a:solidFill>
                      <a:srgbClr val="FFFFFF"/>
                    </a:solidFill>
                    <a:latin typeface="Fredoka One" panose="020B0604020202020204" charset="0"/>
                    <a:sym typeface="Fredoka One"/>
                  </a:rPr>
                  <a:t> </a:t>
                </a:r>
                <a14:m>
                  <m:oMath xmlns:m="http://schemas.openxmlformats.org/officeDocument/2006/math">
                    <m:f>
                      <m:fPr>
                        <m:ctrlPr>
                          <a:rPr lang="pt-BR" sz="2400" i="1">
                            <a:solidFill>
                              <a:srgbClr val="FFFFFF"/>
                            </a:solidFill>
                            <a:latin typeface="Cambria Math" panose="02040503050406030204" pitchFamily="18" charset="0"/>
                            <a:sym typeface="Fredoka One"/>
                          </a:rPr>
                        </m:ctrlPr>
                      </m:fPr>
                      <m:num>
                        <m:r>
                          <a:rPr lang="en-US" sz="2400" b="0" i="1" smtClean="0">
                            <a:solidFill>
                              <a:srgbClr val="FFFFFF"/>
                            </a:solidFill>
                            <a:latin typeface="Cambria Math" panose="02040503050406030204" pitchFamily="18" charset="0"/>
                            <a:sym typeface="Fredoka One"/>
                          </a:rPr>
                          <m:t>7</m:t>
                        </m:r>
                        <m:r>
                          <a:rPr lang="en-US" sz="2400" i="1">
                            <a:solidFill>
                              <a:srgbClr val="FFFFFF"/>
                            </a:solidFill>
                            <a:latin typeface="Cambria Math" panose="02040503050406030204" pitchFamily="18" charset="0"/>
                            <a:sym typeface="Fredoka One"/>
                          </a:rPr>
                          <m:t>!</m:t>
                        </m:r>
                      </m:num>
                      <m:den>
                        <m:d>
                          <m:dPr>
                            <m:ctrlPr>
                              <a:rPr lang="en-US" sz="2400" i="1">
                                <a:solidFill>
                                  <a:srgbClr val="FFFFFF"/>
                                </a:solidFill>
                                <a:latin typeface="Cambria Math" panose="02040503050406030204" pitchFamily="18" charset="0"/>
                                <a:sym typeface="Fredoka One"/>
                              </a:rPr>
                            </m:ctrlPr>
                          </m:dPr>
                          <m:e>
                            <m:r>
                              <a:rPr lang="en-US" sz="2400" b="0" i="1" smtClean="0">
                                <a:solidFill>
                                  <a:srgbClr val="FFFFFF"/>
                                </a:solidFill>
                                <a:latin typeface="Cambria Math" panose="02040503050406030204" pitchFamily="18" charset="0"/>
                                <a:sym typeface="Fredoka One"/>
                              </a:rPr>
                              <m:t>7</m:t>
                            </m:r>
                            <m:r>
                              <a:rPr lang="en-US" sz="2400" i="1">
                                <a:solidFill>
                                  <a:srgbClr val="FFFFFF"/>
                                </a:solidFill>
                                <a:latin typeface="Cambria Math" panose="02040503050406030204" pitchFamily="18" charset="0"/>
                                <a:sym typeface="Fredoka One"/>
                              </a:rPr>
                              <m:t>−</m:t>
                            </m:r>
                            <m:r>
                              <a:rPr lang="en-US" sz="2400" b="0" i="1" smtClean="0">
                                <a:solidFill>
                                  <a:srgbClr val="FFFFFF"/>
                                </a:solidFill>
                                <a:latin typeface="Cambria Math" panose="02040503050406030204" pitchFamily="18" charset="0"/>
                                <a:sym typeface="Fredoka One"/>
                              </a:rPr>
                              <m:t>3</m:t>
                            </m:r>
                          </m:e>
                        </m:d>
                        <m:r>
                          <a:rPr lang="en-US" sz="2400" i="1">
                            <a:solidFill>
                              <a:srgbClr val="FFFFFF"/>
                            </a:solidFill>
                            <a:latin typeface="Cambria Math" panose="02040503050406030204" pitchFamily="18" charset="0"/>
                            <a:sym typeface="Fredoka One"/>
                          </a:rPr>
                          <m:t>!</m:t>
                        </m:r>
                      </m:den>
                    </m:f>
                  </m:oMath>
                </a14:m>
                <a:endParaRPr lang="en-US" sz="1800" b="1" dirty="0">
                  <a:latin typeface="Fredoka One" panose="020B0604020202020204" charset="0"/>
                </a:endParaRPr>
              </a:p>
            </p:txBody>
          </p:sp>
        </mc:Choice>
        <mc:Fallback xmlns="">
          <p:sp>
            <p:nvSpPr>
              <p:cNvPr id="11" name="Subtitle 2">
                <a:extLst>
                  <a:ext uri="{FF2B5EF4-FFF2-40B4-BE49-F238E27FC236}">
                    <a16:creationId xmlns:a16="http://schemas.microsoft.com/office/drawing/2014/main" id="{2851B264-1F92-4B04-8691-A9D4CD639BE3}"/>
                  </a:ext>
                </a:extLst>
              </p:cNvPr>
              <p:cNvSpPr txBox="1">
                <a:spLocks noRot="1" noChangeAspect="1" noMove="1" noResize="1" noEditPoints="1" noAdjustHandles="1" noChangeArrowheads="1" noChangeShapeType="1" noTextEdit="1"/>
              </p:cNvSpPr>
              <p:nvPr/>
            </p:nvSpPr>
            <p:spPr>
              <a:xfrm>
                <a:off x="3910832" y="3146035"/>
                <a:ext cx="4201294" cy="575700"/>
              </a:xfrm>
              <a:prstGeom prst="rect">
                <a:avLst/>
              </a:prstGeom>
              <a:blipFill>
                <a:blip r:embed="rId4"/>
                <a:stretch>
                  <a:fillRect t="-2105" b="-947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53352402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86"/>
        <p:cNvGrpSpPr/>
        <p:nvPr/>
      </p:nvGrpSpPr>
      <p:grpSpPr>
        <a:xfrm>
          <a:off x="0" y="0"/>
          <a:ext cx="0" cy="0"/>
          <a:chOff x="0" y="0"/>
          <a:chExt cx="0" cy="0"/>
        </a:xfrm>
      </p:grpSpPr>
      <p:sp>
        <p:nvSpPr>
          <p:cNvPr id="4887" name="Google Shape;4887;p60"/>
          <p:cNvSpPr txBox="1">
            <a:spLocks noGrp="1"/>
          </p:cNvSpPr>
          <p:nvPr>
            <p:ph type="subTitle" idx="1"/>
          </p:nvPr>
        </p:nvSpPr>
        <p:spPr>
          <a:xfrm>
            <a:off x="1733225" y="3569689"/>
            <a:ext cx="2403000" cy="57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t>2241720253</a:t>
            </a:r>
            <a:endParaRPr sz="1600" b="1" dirty="0"/>
          </a:p>
        </p:txBody>
      </p:sp>
      <p:sp>
        <p:nvSpPr>
          <p:cNvPr id="4888" name="Google Shape;4888;p60"/>
          <p:cNvSpPr txBox="1">
            <a:spLocks noGrp="1"/>
          </p:cNvSpPr>
          <p:nvPr>
            <p:ph type="subTitle" idx="2"/>
          </p:nvPr>
        </p:nvSpPr>
        <p:spPr>
          <a:xfrm>
            <a:off x="5007775" y="3569669"/>
            <a:ext cx="2403000" cy="57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t>2241720077</a:t>
            </a:r>
            <a:endParaRPr sz="1600" b="1" dirty="0"/>
          </a:p>
        </p:txBody>
      </p:sp>
      <p:sp>
        <p:nvSpPr>
          <p:cNvPr id="4889" name="Google Shape;4889;p60"/>
          <p:cNvSpPr txBox="1">
            <a:spLocks noGrp="1"/>
          </p:cNvSpPr>
          <p:nvPr>
            <p:ph type="subTitle" idx="3"/>
          </p:nvPr>
        </p:nvSpPr>
        <p:spPr>
          <a:xfrm>
            <a:off x="1953575" y="3205620"/>
            <a:ext cx="19623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Fahruddin Zaim Ibrahim</a:t>
            </a:r>
            <a:endParaRPr sz="2000" b="1" dirty="0"/>
          </a:p>
        </p:txBody>
      </p:sp>
      <p:sp>
        <p:nvSpPr>
          <p:cNvPr id="4890" name="Google Shape;4890;p60"/>
          <p:cNvSpPr txBox="1">
            <a:spLocks noGrp="1"/>
          </p:cNvSpPr>
          <p:nvPr>
            <p:ph type="subTitle" idx="4"/>
          </p:nvPr>
        </p:nvSpPr>
        <p:spPr>
          <a:xfrm>
            <a:off x="5228125" y="3205620"/>
            <a:ext cx="19623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Ichsan Ali Darmawan</a:t>
            </a:r>
            <a:endParaRPr sz="2000" b="1" dirty="0"/>
          </a:p>
        </p:txBody>
      </p:sp>
      <p:sp>
        <p:nvSpPr>
          <p:cNvPr id="4891" name="Google Shape;4891;p60"/>
          <p:cNvSpPr/>
          <p:nvPr/>
        </p:nvSpPr>
        <p:spPr>
          <a:xfrm>
            <a:off x="2010275" y="1170426"/>
            <a:ext cx="1848900" cy="1848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60"/>
          <p:cNvSpPr/>
          <p:nvPr/>
        </p:nvSpPr>
        <p:spPr>
          <a:xfrm>
            <a:off x="5284825" y="1170426"/>
            <a:ext cx="1848900" cy="1848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3" name="Google Shape;4893;p60"/>
          <p:cNvPicPr preferRelativeResize="0"/>
          <p:nvPr/>
        </p:nvPicPr>
        <p:blipFill>
          <a:blip r:embed="rId3"/>
          <a:srcRect t="12386" b="12386"/>
          <a:stretch/>
        </p:blipFill>
        <p:spPr>
          <a:xfrm>
            <a:off x="2099225" y="1256826"/>
            <a:ext cx="1671000" cy="1676100"/>
          </a:xfrm>
          <a:prstGeom prst="ellipse">
            <a:avLst/>
          </a:prstGeom>
          <a:noFill/>
          <a:ln>
            <a:noFill/>
          </a:ln>
        </p:spPr>
      </p:pic>
      <p:pic>
        <p:nvPicPr>
          <p:cNvPr id="4894" name="Google Shape;4894;p60"/>
          <p:cNvPicPr preferRelativeResize="0"/>
          <p:nvPr/>
        </p:nvPicPr>
        <p:blipFill>
          <a:blip r:embed="rId4"/>
          <a:srcRect t="12401" b="12401"/>
          <a:stretch/>
        </p:blipFill>
        <p:spPr>
          <a:xfrm>
            <a:off x="5373775" y="1256826"/>
            <a:ext cx="1671000" cy="1676100"/>
          </a:xfrm>
          <a:prstGeom prst="ellipse">
            <a:avLst/>
          </a:prstGeom>
          <a:noFill/>
          <a:ln>
            <a:noFill/>
          </a:ln>
        </p:spPr>
      </p:pic>
      <p:sp>
        <p:nvSpPr>
          <p:cNvPr id="4895" name="Google Shape;4895;p60"/>
          <p:cNvSpPr txBox="1">
            <a:spLocks noGrp="1"/>
          </p:cNvSpPr>
          <p:nvPr>
            <p:ph type="title"/>
          </p:nvPr>
        </p:nvSpPr>
        <p:spPr>
          <a:xfrm>
            <a:off x="713225" y="539505"/>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Group</a:t>
            </a:r>
            <a:endParaRPr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99"/>
        <p:cNvGrpSpPr/>
        <p:nvPr/>
      </p:nvGrpSpPr>
      <p:grpSpPr>
        <a:xfrm>
          <a:off x="0" y="0"/>
          <a:ext cx="0" cy="0"/>
          <a:chOff x="0" y="0"/>
          <a:chExt cx="0" cy="0"/>
        </a:xfrm>
      </p:grpSpPr>
      <p:sp>
        <p:nvSpPr>
          <p:cNvPr id="4201" name="Google Shape;4201;p35"/>
          <p:cNvSpPr/>
          <p:nvPr/>
        </p:nvSpPr>
        <p:spPr>
          <a:xfrm>
            <a:off x="1156149" y="1510337"/>
            <a:ext cx="2119800" cy="2119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5"/>
          <p:cNvSpPr txBox="1">
            <a:spLocks noGrp="1"/>
          </p:cNvSpPr>
          <p:nvPr>
            <p:ph type="title"/>
          </p:nvPr>
        </p:nvSpPr>
        <p:spPr>
          <a:xfrm>
            <a:off x="3282450" y="2028985"/>
            <a:ext cx="4481400" cy="7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Combinations</a:t>
            </a:r>
            <a:endParaRPr dirty="0"/>
          </a:p>
        </p:txBody>
      </p:sp>
      <p:sp>
        <p:nvSpPr>
          <p:cNvPr id="4203" name="Google Shape;4203;p35"/>
          <p:cNvSpPr txBox="1">
            <a:spLocks noGrp="1"/>
          </p:cNvSpPr>
          <p:nvPr>
            <p:ph type="title" idx="2"/>
          </p:nvPr>
        </p:nvSpPr>
        <p:spPr>
          <a:xfrm>
            <a:off x="1156149" y="1899879"/>
            <a:ext cx="2119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204" name="Google Shape;4204;p35"/>
          <p:cNvSpPr/>
          <p:nvPr/>
        </p:nvSpPr>
        <p:spPr>
          <a:xfrm>
            <a:off x="7308500" y="411478"/>
            <a:ext cx="1344000" cy="13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5" name="Google Shape;4205;p35"/>
          <p:cNvGrpSpPr/>
          <p:nvPr/>
        </p:nvGrpSpPr>
        <p:grpSpPr>
          <a:xfrm>
            <a:off x="7644282" y="748132"/>
            <a:ext cx="671943" cy="670338"/>
            <a:chOff x="-41111350" y="3239100"/>
            <a:chExt cx="318200" cy="317425"/>
          </a:xfrm>
        </p:grpSpPr>
        <p:sp>
          <p:nvSpPr>
            <p:cNvPr id="4206" name="Google Shape;4206;p35"/>
            <p:cNvSpPr/>
            <p:nvPr/>
          </p:nvSpPr>
          <p:spPr>
            <a:xfrm>
              <a:off x="-41111350" y="3239100"/>
              <a:ext cx="145725" cy="144925"/>
            </a:xfrm>
            <a:custGeom>
              <a:avLst/>
              <a:gdLst/>
              <a:ahLst/>
              <a:cxnLst/>
              <a:rect l="l" t="t" r="r" b="b"/>
              <a:pathLst>
                <a:path w="5829" h="5797" extrusionOk="0">
                  <a:moveTo>
                    <a:pt x="2930" y="1670"/>
                  </a:moveTo>
                  <a:cubicBezTo>
                    <a:pt x="3119" y="1670"/>
                    <a:pt x="3308" y="1859"/>
                    <a:pt x="3308" y="2048"/>
                  </a:cubicBezTo>
                  <a:lnTo>
                    <a:pt x="3308" y="2489"/>
                  </a:lnTo>
                  <a:lnTo>
                    <a:pt x="3749" y="2489"/>
                  </a:lnTo>
                  <a:cubicBezTo>
                    <a:pt x="4001" y="2489"/>
                    <a:pt x="4159" y="2678"/>
                    <a:pt x="4159" y="2930"/>
                  </a:cubicBezTo>
                  <a:cubicBezTo>
                    <a:pt x="4159" y="3151"/>
                    <a:pt x="3938" y="3340"/>
                    <a:pt x="3749" y="3340"/>
                  </a:cubicBezTo>
                  <a:lnTo>
                    <a:pt x="3308" y="3340"/>
                  </a:lnTo>
                  <a:lnTo>
                    <a:pt x="3308" y="3781"/>
                  </a:lnTo>
                  <a:cubicBezTo>
                    <a:pt x="3308" y="4001"/>
                    <a:pt x="3119" y="4159"/>
                    <a:pt x="2930" y="4159"/>
                  </a:cubicBezTo>
                  <a:cubicBezTo>
                    <a:pt x="2710" y="4159"/>
                    <a:pt x="2520" y="3970"/>
                    <a:pt x="2520" y="3781"/>
                  </a:cubicBezTo>
                  <a:lnTo>
                    <a:pt x="2520" y="3340"/>
                  </a:lnTo>
                  <a:lnTo>
                    <a:pt x="2079" y="3340"/>
                  </a:lnTo>
                  <a:cubicBezTo>
                    <a:pt x="1859" y="3340"/>
                    <a:pt x="1701" y="3151"/>
                    <a:pt x="1701" y="2930"/>
                  </a:cubicBezTo>
                  <a:cubicBezTo>
                    <a:pt x="1701" y="2678"/>
                    <a:pt x="1859" y="2489"/>
                    <a:pt x="2079" y="2489"/>
                  </a:cubicBezTo>
                  <a:lnTo>
                    <a:pt x="2520" y="2489"/>
                  </a:lnTo>
                  <a:lnTo>
                    <a:pt x="2520" y="2048"/>
                  </a:lnTo>
                  <a:cubicBezTo>
                    <a:pt x="2520" y="1827"/>
                    <a:pt x="2710" y="1670"/>
                    <a:pt x="2930" y="1670"/>
                  </a:cubicBezTo>
                  <a:close/>
                  <a:moveTo>
                    <a:pt x="441" y="0"/>
                  </a:moveTo>
                  <a:cubicBezTo>
                    <a:pt x="189" y="0"/>
                    <a:pt x="0" y="189"/>
                    <a:pt x="0" y="441"/>
                  </a:cubicBezTo>
                  <a:lnTo>
                    <a:pt x="0" y="5387"/>
                  </a:lnTo>
                  <a:cubicBezTo>
                    <a:pt x="32" y="5639"/>
                    <a:pt x="221" y="5797"/>
                    <a:pt x="441" y="5797"/>
                  </a:cubicBezTo>
                  <a:lnTo>
                    <a:pt x="5387" y="5797"/>
                  </a:lnTo>
                  <a:cubicBezTo>
                    <a:pt x="5639" y="5797"/>
                    <a:pt x="5829" y="5608"/>
                    <a:pt x="5829" y="5387"/>
                  </a:cubicBezTo>
                  <a:lnTo>
                    <a:pt x="5829" y="441"/>
                  </a:lnTo>
                  <a:cubicBezTo>
                    <a:pt x="5829" y="189"/>
                    <a:pt x="5639" y="0"/>
                    <a:pt x="5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5"/>
            <p:cNvSpPr/>
            <p:nvPr/>
          </p:nvSpPr>
          <p:spPr>
            <a:xfrm>
              <a:off x="-41110575" y="3412375"/>
              <a:ext cx="146525" cy="144150"/>
            </a:xfrm>
            <a:custGeom>
              <a:avLst/>
              <a:gdLst/>
              <a:ahLst/>
              <a:cxnLst/>
              <a:rect l="l" t="t" r="r" b="b"/>
              <a:pathLst>
                <a:path w="5861" h="5766" extrusionOk="0">
                  <a:moveTo>
                    <a:pt x="3450" y="1859"/>
                  </a:moveTo>
                  <a:cubicBezTo>
                    <a:pt x="3561" y="1859"/>
                    <a:pt x="3671" y="1890"/>
                    <a:pt x="3750" y="1953"/>
                  </a:cubicBezTo>
                  <a:cubicBezTo>
                    <a:pt x="3907" y="2111"/>
                    <a:pt x="3907" y="2395"/>
                    <a:pt x="3750" y="2552"/>
                  </a:cubicBezTo>
                  <a:lnTo>
                    <a:pt x="3466" y="2836"/>
                  </a:lnTo>
                  <a:lnTo>
                    <a:pt x="3750" y="3119"/>
                  </a:lnTo>
                  <a:cubicBezTo>
                    <a:pt x="3907" y="3277"/>
                    <a:pt x="3907" y="3529"/>
                    <a:pt x="3750" y="3686"/>
                  </a:cubicBezTo>
                  <a:cubicBezTo>
                    <a:pt x="3671" y="3765"/>
                    <a:pt x="3561" y="3804"/>
                    <a:pt x="3450" y="3804"/>
                  </a:cubicBezTo>
                  <a:cubicBezTo>
                    <a:pt x="3340" y="3804"/>
                    <a:pt x="3230" y="3765"/>
                    <a:pt x="3151" y="3686"/>
                  </a:cubicBezTo>
                  <a:lnTo>
                    <a:pt x="2899" y="3434"/>
                  </a:lnTo>
                  <a:lnTo>
                    <a:pt x="2616" y="3686"/>
                  </a:lnTo>
                  <a:cubicBezTo>
                    <a:pt x="2537" y="3765"/>
                    <a:pt x="2426" y="3804"/>
                    <a:pt x="2316" y="3804"/>
                  </a:cubicBezTo>
                  <a:cubicBezTo>
                    <a:pt x="2206" y="3804"/>
                    <a:pt x="2096" y="3765"/>
                    <a:pt x="2017" y="3686"/>
                  </a:cubicBezTo>
                  <a:cubicBezTo>
                    <a:pt x="1859" y="3529"/>
                    <a:pt x="1859" y="3277"/>
                    <a:pt x="2017" y="3119"/>
                  </a:cubicBezTo>
                  <a:lnTo>
                    <a:pt x="2300" y="2836"/>
                  </a:lnTo>
                  <a:lnTo>
                    <a:pt x="2017" y="2552"/>
                  </a:lnTo>
                  <a:cubicBezTo>
                    <a:pt x="1859" y="2395"/>
                    <a:pt x="1859" y="2111"/>
                    <a:pt x="2017" y="1953"/>
                  </a:cubicBezTo>
                  <a:cubicBezTo>
                    <a:pt x="2096" y="1890"/>
                    <a:pt x="2206" y="1859"/>
                    <a:pt x="2316" y="1859"/>
                  </a:cubicBezTo>
                  <a:cubicBezTo>
                    <a:pt x="2426" y="1859"/>
                    <a:pt x="2537" y="1890"/>
                    <a:pt x="2616" y="1953"/>
                  </a:cubicBezTo>
                  <a:lnTo>
                    <a:pt x="2899" y="2237"/>
                  </a:lnTo>
                  <a:lnTo>
                    <a:pt x="3151" y="1953"/>
                  </a:lnTo>
                  <a:cubicBezTo>
                    <a:pt x="3230" y="1890"/>
                    <a:pt x="3340" y="1859"/>
                    <a:pt x="3450" y="1859"/>
                  </a:cubicBezTo>
                  <a:close/>
                  <a:moveTo>
                    <a:pt x="442" y="0"/>
                  </a:moveTo>
                  <a:cubicBezTo>
                    <a:pt x="221" y="0"/>
                    <a:pt x="1" y="189"/>
                    <a:pt x="1" y="378"/>
                  </a:cubicBezTo>
                  <a:lnTo>
                    <a:pt x="1" y="5356"/>
                  </a:lnTo>
                  <a:cubicBezTo>
                    <a:pt x="1" y="5608"/>
                    <a:pt x="221" y="5766"/>
                    <a:pt x="442" y="5766"/>
                  </a:cubicBezTo>
                  <a:lnTo>
                    <a:pt x="5419" y="5766"/>
                  </a:lnTo>
                  <a:cubicBezTo>
                    <a:pt x="5640" y="5766"/>
                    <a:pt x="5861" y="5545"/>
                    <a:pt x="5861" y="5356"/>
                  </a:cubicBezTo>
                  <a:lnTo>
                    <a:pt x="5861" y="378"/>
                  </a:lnTo>
                  <a:cubicBezTo>
                    <a:pt x="5861" y="158"/>
                    <a:pt x="5640" y="0"/>
                    <a:pt x="5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35"/>
            <p:cNvSpPr/>
            <p:nvPr/>
          </p:nvSpPr>
          <p:spPr>
            <a:xfrm>
              <a:off x="-40938875" y="3239100"/>
              <a:ext cx="145725" cy="144925"/>
            </a:xfrm>
            <a:custGeom>
              <a:avLst/>
              <a:gdLst/>
              <a:ahLst/>
              <a:cxnLst/>
              <a:rect l="l" t="t" r="r" b="b"/>
              <a:pathLst>
                <a:path w="5829" h="5797" extrusionOk="0">
                  <a:moveTo>
                    <a:pt x="3750" y="2457"/>
                  </a:moveTo>
                  <a:cubicBezTo>
                    <a:pt x="3970" y="2457"/>
                    <a:pt x="4128" y="2646"/>
                    <a:pt x="4128" y="2867"/>
                  </a:cubicBezTo>
                  <a:cubicBezTo>
                    <a:pt x="4159" y="3151"/>
                    <a:pt x="3970" y="3308"/>
                    <a:pt x="3750" y="3308"/>
                  </a:cubicBezTo>
                  <a:lnTo>
                    <a:pt x="2080" y="3308"/>
                  </a:lnTo>
                  <a:cubicBezTo>
                    <a:pt x="1859" y="3308"/>
                    <a:pt x="1702" y="3119"/>
                    <a:pt x="1702" y="2867"/>
                  </a:cubicBezTo>
                  <a:cubicBezTo>
                    <a:pt x="1702" y="2646"/>
                    <a:pt x="1891" y="2457"/>
                    <a:pt x="2080" y="2457"/>
                  </a:cubicBezTo>
                  <a:close/>
                  <a:moveTo>
                    <a:pt x="442" y="0"/>
                  </a:moveTo>
                  <a:cubicBezTo>
                    <a:pt x="190" y="0"/>
                    <a:pt x="1" y="189"/>
                    <a:pt x="1" y="441"/>
                  </a:cubicBezTo>
                  <a:lnTo>
                    <a:pt x="1" y="5387"/>
                  </a:lnTo>
                  <a:cubicBezTo>
                    <a:pt x="1" y="5639"/>
                    <a:pt x="190" y="5797"/>
                    <a:pt x="442" y="5797"/>
                  </a:cubicBezTo>
                  <a:lnTo>
                    <a:pt x="5388" y="5797"/>
                  </a:lnTo>
                  <a:cubicBezTo>
                    <a:pt x="5640" y="5797"/>
                    <a:pt x="5829" y="5608"/>
                    <a:pt x="5829" y="5387"/>
                  </a:cubicBezTo>
                  <a:lnTo>
                    <a:pt x="5829" y="441"/>
                  </a:lnTo>
                  <a:cubicBezTo>
                    <a:pt x="5829" y="189"/>
                    <a:pt x="5640" y="0"/>
                    <a:pt x="5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35"/>
            <p:cNvSpPr/>
            <p:nvPr/>
          </p:nvSpPr>
          <p:spPr>
            <a:xfrm>
              <a:off x="-40938875" y="3411575"/>
              <a:ext cx="145725" cy="144950"/>
            </a:xfrm>
            <a:custGeom>
              <a:avLst/>
              <a:gdLst/>
              <a:ahLst/>
              <a:cxnLst/>
              <a:rect l="l" t="t" r="r" b="b"/>
              <a:pathLst>
                <a:path w="5829" h="5798" extrusionOk="0">
                  <a:moveTo>
                    <a:pt x="3750" y="1639"/>
                  </a:moveTo>
                  <a:cubicBezTo>
                    <a:pt x="3970" y="1639"/>
                    <a:pt x="4128" y="1859"/>
                    <a:pt x="4128" y="2080"/>
                  </a:cubicBezTo>
                  <a:cubicBezTo>
                    <a:pt x="4159" y="2332"/>
                    <a:pt x="3970" y="2490"/>
                    <a:pt x="3750" y="2490"/>
                  </a:cubicBezTo>
                  <a:lnTo>
                    <a:pt x="2080" y="2490"/>
                  </a:lnTo>
                  <a:cubicBezTo>
                    <a:pt x="1859" y="2490"/>
                    <a:pt x="1702" y="2269"/>
                    <a:pt x="1702" y="2080"/>
                  </a:cubicBezTo>
                  <a:cubicBezTo>
                    <a:pt x="1702" y="1859"/>
                    <a:pt x="1891" y="1639"/>
                    <a:pt x="2080" y="1639"/>
                  </a:cubicBezTo>
                  <a:close/>
                  <a:moveTo>
                    <a:pt x="3750" y="3309"/>
                  </a:moveTo>
                  <a:cubicBezTo>
                    <a:pt x="3970" y="3309"/>
                    <a:pt x="4128" y="3498"/>
                    <a:pt x="4128" y="3687"/>
                  </a:cubicBezTo>
                  <a:cubicBezTo>
                    <a:pt x="4159" y="3970"/>
                    <a:pt x="3970" y="4128"/>
                    <a:pt x="3750" y="4128"/>
                  </a:cubicBezTo>
                  <a:lnTo>
                    <a:pt x="2080" y="4128"/>
                  </a:lnTo>
                  <a:cubicBezTo>
                    <a:pt x="1859" y="4128"/>
                    <a:pt x="1702" y="3939"/>
                    <a:pt x="1702" y="3687"/>
                  </a:cubicBezTo>
                  <a:cubicBezTo>
                    <a:pt x="1702" y="3466"/>
                    <a:pt x="1891" y="3309"/>
                    <a:pt x="2080" y="3309"/>
                  </a:cubicBezTo>
                  <a:close/>
                  <a:moveTo>
                    <a:pt x="442" y="1"/>
                  </a:moveTo>
                  <a:cubicBezTo>
                    <a:pt x="190" y="1"/>
                    <a:pt x="1" y="190"/>
                    <a:pt x="1" y="379"/>
                  </a:cubicBezTo>
                  <a:lnTo>
                    <a:pt x="1" y="5388"/>
                  </a:lnTo>
                  <a:cubicBezTo>
                    <a:pt x="1" y="5640"/>
                    <a:pt x="190" y="5798"/>
                    <a:pt x="442" y="5798"/>
                  </a:cubicBezTo>
                  <a:lnTo>
                    <a:pt x="5388" y="5798"/>
                  </a:lnTo>
                  <a:cubicBezTo>
                    <a:pt x="5640" y="5798"/>
                    <a:pt x="5829" y="5577"/>
                    <a:pt x="5829" y="5388"/>
                  </a:cubicBezTo>
                  <a:lnTo>
                    <a:pt x="5829" y="410"/>
                  </a:lnTo>
                  <a:cubicBezTo>
                    <a:pt x="5829" y="190"/>
                    <a:pt x="5640" y="1"/>
                    <a:pt x="5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7242815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D2F3C9-4870-46EB-922C-72009C6A660E}"/>
              </a:ext>
            </a:extLst>
          </p:cNvPr>
          <p:cNvSpPr txBox="1"/>
          <p:nvPr/>
        </p:nvSpPr>
        <p:spPr>
          <a:xfrm>
            <a:off x="1185292" y="1971585"/>
            <a:ext cx="5583306" cy="1754326"/>
          </a:xfrm>
          <a:prstGeom prst="rect">
            <a:avLst/>
          </a:prstGeom>
          <a:noFill/>
        </p:spPr>
        <p:txBody>
          <a:bodyPr wrap="square">
            <a:spAutoFit/>
          </a:bodyPr>
          <a:lstStyle/>
          <a:p>
            <a:r>
              <a:rPr lang="en-US" sz="1800" b="1" i="1" dirty="0">
                <a:solidFill>
                  <a:schemeClr val="bg1"/>
                </a:solidFill>
                <a:effectLst/>
                <a:latin typeface="arial" panose="020B0604020202020204" pitchFamily="34" charset="0"/>
              </a:rPr>
              <a:t>The combination formula is used to find the number of ways of selecting items from a collection, such that the order of selection does not matter. In simple words, combination involves the selection of objects or things out of a larger group where order doesn't matter.</a:t>
            </a:r>
            <a:endParaRPr lang="en-US" sz="1800" b="1" i="1" dirty="0">
              <a:solidFill>
                <a:schemeClr val="bg1"/>
              </a:solidFill>
            </a:endParaRPr>
          </a:p>
        </p:txBody>
      </p:sp>
      <p:sp>
        <p:nvSpPr>
          <p:cNvPr id="5" name="Google Shape;4202;p35">
            <a:extLst>
              <a:ext uri="{FF2B5EF4-FFF2-40B4-BE49-F238E27FC236}">
                <a16:creationId xmlns:a16="http://schemas.microsoft.com/office/drawing/2014/main" id="{FD64DD00-1D20-4F60-A995-0EEB36DE8613}"/>
              </a:ext>
            </a:extLst>
          </p:cNvPr>
          <p:cNvSpPr txBox="1">
            <a:spLocks/>
          </p:cNvSpPr>
          <p:nvPr/>
        </p:nvSpPr>
        <p:spPr>
          <a:xfrm>
            <a:off x="1185292" y="983340"/>
            <a:ext cx="5454047" cy="77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bg1"/>
                </a:solidFill>
                <a:latin typeface="Fredoka One" panose="020B0604020202020204" charset="0"/>
              </a:rPr>
              <a:t>What is Combinations?</a:t>
            </a:r>
          </a:p>
        </p:txBody>
      </p:sp>
    </p:spTree>
    <p:extLst>
      <p:ext uri="{BB962C8B-B14F-4D97-AF65-F5344CB8AC3E}">
        <p14:creationId xmlns:p14="http://schemas.microsoft.com/office/powerpoint/2010/main" val="267255620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69CB-0BC8-4104-8C55-21CB57B45062}"/>
              </a:ext>
            </a:extLst>
          </p:cNvPr>
          <p:cNvSpPr>
            <a:spLocks noGrp="1"/>
          </p:cNvSpPr>
          <p:nvPr>
            <p:ph type="title"/>
          </p:nvPr>
        </p:nvSpPr>
        <p:spPr>
          <a:xfrm>
            <a:off x="713225" y="1145561"/>
            <a:ext cx="7717500" cy="323100"/>
          </a:xfrm>
        </p:spPr>
        <p:txBody>
          <a:bodyPr/>
          <a:lstStyle/>
          <a:p>
            <a:r>
              <a:rPr lang="en-US" dirty="0"/>
              <a:t>Example</a:t>
            </a:r>
          </a:p>
        </p:txBody>
      </p:sp>
      <p:sp>
        <p:nvSpPr>
          <p:cNvPr id="3" name="TextBox 2">
            <a:extLst>
              <a:ext uri="{FF2B5EF4-FFF2-40B4-BE49-F238E27FC236}">
                <a16:creationId xmlns:a16="http://schemas.microsoft.com/office/drawing/2014/main" id="{FC42DD03-94AC-4F3C-B902-587A9EF9DDF6}"/>
              </a:ext>
            </a:extLst>
          </p:cNvPr>
          <p:cNvSpPr txBox="1"/>
          <p:nvPr/>
        </p:nvSpPr>
        <p:spPr>
          <a:xfrm>
            <a:off x="1049821" y="1971585"/>
            <a:ext cx="7044308" cy="1200329"/>
          </a:xfrm>
          <a:prstGeom prst="rect">
            <a:avLst/>
          </a:prstGeom>
          <a:noFill/>
        </p:spPr>
        <p:txBody>
          <a:bodyPr wrap="square">
            <a:spAutoFit/>
          </a:bodyPr>
          <a:lstStyle/>
          <a:p>
            <a:pPr algn="ctr"/>
            <a:r>
              <a:rPr lang="en-US" sz="1800" b="1" i="1" dirty="0">
                <a:solidFill>
                  <a:schemeClr val="bg1"/>
                </a:solidFill>
                <a:effectLst/>
                <a:latin typeface="arial" panose="020B0604020202020204" pitchFamily="34" charset="0"/>
              </a:rPr>
              <a:t>In a shop there are five different T-shirts you like, colored red, blue, green, yellow and black. Unfortunately you only have enough money to buy three of them. How many ways are there to select three T-shirts from the five you like?</a:t>
            </a:r>
            <a:endParaRPr lang="en-US" sz="1800" b="1" i="1" dirty="0">
              <a:solidFill>
                <a:schemeClr val="bg1"/>
              </a:solidFill>
            </a:endParaRPr>
          </a:p>
        </p:txBody>
      </p:sp>
    </p:spTree>
    <p:extLst>
      <p:ext uri="{BB962C8B-B14F-4D97-AF65-F5344CB8AC3E}">
        <p14:creationId xmlns:p14="http://schemas.microsoft.com/office/powerpoint/2010/main" val="335532009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80FD-3296-4C39-84E3-BF88426B0452}"/>
              </a:ext>
            </a:extLst>
          </p:cNvPr>
          <p:cNvSpPr>
            <a:spLocks noGrp="1"/>
          </p:cNvSpPr>
          <p:nvPr>
            <p:ph type="title"/>
          </p:nvPr>
        </p:nvSpPr>
        <p:spPr/>
        <p:txBody>
          <a:bodyPr/>
          <a:lstStyle/>
          <a:p>
            <a:r>
              <a:rPr lang="en-US" dirty="0"/>
              <a:t>How to Solve It</a:t>
            </a:r>
          </a:p>
        </p:txBody>
      </p:sp>
      <p:sp>
        <p:nvSpPr>
          <p:cNvPr id="3" name="TextBox 2">
            <a:extLst>
              <a:ext uri="{FF2B5EF4-FFF2-40B4-BE49-F238E27FC236}">
                <a16:creationId xmlns:a16="http://schemas.microsoft.com/office/drawing/2014/main" id="{01067EFE-79FD-44D8-8756-B6911D94827C}"/>
              </a:ext>
            </a:extLst>
          </p:cNvPr>
          <p:cNvSpPr txBox="1"/>
          <p:nvPr/>
        </p:nvSpPr>
        <p:spPr>
          <a:xfrm>
            <a:off x="1181518" y="1170746"/>
            <a:ext cx="6780914" cy="1256306"/>
          </a:xfrm>
          <a:prstGeom prst="rect">
            <a:avLst/>
          </a:prstGeom>
          <a:noFill/>
        </p:spPr>
        <p:txBody>
          <a:bodyPr wrap="square">
            <a:spAutoFit/>
          </a:bodyPr>
          <a:lstStyle/>
          <a:p>
            <a:pPr marL="0" marR="0" algn="ctr">
              <a:lnSpc>
                <a:spcPct val="107000"/>
              </a:lnSpc>
              <a:spcBef>
                <a:spcPts val="0"/>
              </a:spcBef>
              <a:spcAft>
                <a:spcPts val="800"/>
              </a:spcAft>
            </a:pPr>
            <a:r>
              <a:rPr lang="en-US" sz="1800" b="1" i="1" dirty="0">
                <a:solidFill>
                  <a:schemeClr val="bg1"/>
                </a:solidFill>
                <a:effectLst/>
                <a:latin typeface="+mj-lt"/>
                <a:ea typeface="Times New Roman" panose="02020603050405020304" pitchFamily="18" charset="0"/>
                <a:cs typeface="Times New Roman" panose="02020603050405020304" pitchFamily="18" charset="0"/>
              </a:rPr>
              <a:t>Here we don’t care about the order (it doesn’t matter if we buy black first and then red or red first and then black), only about the number of combinations of T-shirts. The possibilities are 10 possibilities</a:t>
            </a:r>
            <a:endParaRPr lang="en-US" sz="1600" b="1" dirty="0">
              <a:solidFill>
                <a:schemeClr val="bg1"/>
              </a:solidFill>
              <a:effectLst/>
              <a:latin typeface="+mj-lt"/>
              <a:ea typeface="Calibri" panose="020F0502020204030204" pitchFamily="34" charset="0"/>
              <a:cs typeface="Times New Roman" panose="02020603050405020304" pitchFamily="18" charset="0"/>
            </a:endParaRPr>
          </a:p>
        </p:txBody>
      </p:sp>
      <p:pic>
        <p:nvPicPr>
          <p:cNvPr id="5" name="Picture 4" descr="10 combinations">
            <a:extLst>
              <a:ext uri="{FF2B5EF4-FFF2-40B4-BE49-F238E27FC236}">
                <a16:creationId xmlns:a16="http://schemas.microsoft.com/office/drawing/2014/main" id="{9059FB5D-252C-4665-A051-725CAA4791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6099" y="2571750"/>
            <a:ext cx="5991752" cy="15836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0099723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3D1C-CB9F-4839-8FDE-B1D41A26C917}"/>
              </a:ext>
            </a:extLst>
          </p:cNvPr>
          <p:cNvSpPr>
            <a:spLocks noGrp="1"/>
          </p:cNvSpPr>
          <p:nvPr>
            <p:ph type="title"/>
          </p:nvPr>
        </p:nvSpPr>
        <p:spPr/>
        <p:txBody>
          <a:bodyPr/>
          <a:lstStyle/>
          <a:p>
            <a:r>
              <a:rPr lang="en-US" dirty="0"/>
              <a:t>How to solve it</a:t>
            </a:r>
          </a:p>
        </p:txBody>
      </p:sp>
      <p:sp>
        <p:nvSpPr>
          <p:cNvPr id="3" name="TextBox 2">
            <a:extLst>
              <a:ext uri="{FF2B5EF4-FFF2-40B4-BE49-F238E27FC236}">
                <a16:creationId xmlns:a16="http://schemas.microsoft.com/office/drawing/2014/main" id="{F38CC664-86B5-418A-BC7A-DACB0B0424DF}"/>
              </a:ext>
            </a:extLst>
          </p:cNvPr>
          <p:cNvSpPr txBox="1"/>
          <p:nvPr/>
        </p:nvSpPr>
        <p:spPr>
          <a:xfrm>
            <a:off x="1181518" y="1096318"/>
            <a:ext cx="6780914" cy="1552669"/>
          </a:xfrm>
          <a:prstGeom prst="rect">
            <a:avLst/>
          </a:prstGeom>
          <a:noFill/>
        </p:spPr>
        <p:txBody>
          <a:bodyPr wrap="square">
            <a:spAutoFit/>
          </a:bodyPr>
          <a:lstStyle/>
          <a:p>
            <a:pPr marL="0" marR="0" algn="ctr">
              <a:lnSpc>
                <a:spcPct val="107000"/>
              </a:lnSpc>
              <a:spcBef>
                <a:spcPts val="0"/>
              </a:spcBef>
              <a:spcAft>
                <a:spcPts val="800"/>
              </a:spcAft>
            </a:pPr>
            <a:r>
              <a:rPr lang="en-US" sz="1800" b="1" i="1" dirty="0">
                <a:solidFill>
                  <a:schemeClr val="bg1"/>
                </a:solidFill>
                <a:effectLst/>
                <a:latin typeface="+mj-lt"/>
                <a:ea typeface="Times New Roman" panose="02020603050405020304" pitchFamily="18" charset="0"/>
                <a:cs typeface="Times New Roman" panose="02020603050405020304" pitchFamily="18" charset="0"/>
              </a:rPr>
              <a:t>With permutations, we count every combination of three T-shirts 6 times, because there are 3! = 6 ways to order the three T-shirts. To get the number of combinations from the number of permutations we simply need to divide by 6. We write</a:t>
            </a:r>
            <a:endParaRPr lang="en-US" sz="1600" b="1" dirty="0">
              <a:solidFill>
                <a:schemeClr val="bg1"/>
              </a:solidFill>
              <a:effectLst/>
              <a:latin typeface="+mj-l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FE12E358-AC10-41FE-A36A-C63295C3D97F}"/>
                  </a:ext>
                </a:extLst>
              </p:cNvPr>
              <p:cNvSpPr txBox="1">
                <a:spLocks/>
              </p:cNvSpPr>
              <p:nvPr/>
            </p:nvSpPr>
            <p:spPr>
              <a:xfrm>
                <a:off x="2273419" y="2882700"/>
                <a:ext cx="4201294" cy="57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000"/>
                  <a:buFont typeface="Didact Gothic"/>
                  <a:buNone/>
                  <a:defRPr sz="1400" b="0" i="0" u="none" strike="noStrike" cap="none">
                    <a:solidFill>
                      <a:schemeClr val="lt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9pPr>
              </a:lstStyle>
              <a:p>
                <a14:m>
                  <m:oMath xmlns:m="http://schemas.openxmlformats.org/officeDocument/2006/math">
                    <m:r>
                      <a:rPr lang="en-US" sz="2400" b="0" i="1" smtClean="0">
                        <a:solidFill>
                          <a:srgbClr val="FFFFFF"/>
                        </a:solidFill>
                        <a:latin typeface="Cambria Math" panose="02040503050406030204" pitchFamily="18" charset="0"/>
                        <a:sym typeface="Fredoka One"/>
                      </a:rPr>
                      <m:t>5</m:t>
                    </m:r>
                    <m:r>
                      <a:rPr lang="en-US" sz="2400" b="0" i="1" smtClean="0">
                        <a:solidFill>
                          <a:srgbClr val="FFFFFF"/>
                        </a:solidFill>
                        <a:latin typeface="Cambria Math" panose="02040503050406030204" pitchFamily="18" charset="0"/>
                        <a:sym typeface="Fredoka One"/>
                      </a:rPr>
                      <m:t>𝐶</m:t>
                    </m:r>
                    <m:r>
                      <a:rPr lang="en-US" sz="2400" b="0" i="1" smtClean="0">
                        <a:solidFill>
                          <a:srgbClr val="FFFFFF"/>
                        </a:solidFill>
                        <a:latin typeface="Cambria Math" panose="02040503050406030204" pitchFamily="18" charset="0"/>
                        <a:sym typeface="Fredoka One"/>
                      </a:rPr>
                      <m:t>3=</m:t>
                    </m:r>
                    <m:f>
                      <m:fPr>
                        <m:ctrlPr>
                          <a:rPr lang="pt-BR" sz="2400" i="1" smtClean="0">
                            <a:solidFill>
                              <a:srgbClr val="FFFFFF"/>
                            </a:solidFill>
                            <a:latin typeface="Cambria Math" panose="02040503050406030204" pitchFamily="18" charset="0"/>
                            <a:sym typeface="Fredoka One"/>
                          </a:rPr>
                        </m:ctrlPr>
                      </m:fPr>
                      <m:num>
                        <m:r>
                          <a:rPr lang="en-US" sz="2400" b="0" i="1" smtClean="0">
                            <a:solidFill>
                              <a:srgbClr val="FFFFFF"/>
                            </a:solidFill>
                            <a:latin typeface="Cambria Math" panose="02040503050406030204" pitchFamily="18" charset="0"/>
                            <a:sym typeface="Fredoka One"/>
                          </a:rPr>
                          <m:t>5</m:t>
                        </m:r>
                        <m:r>
                          <a:rPr lang="en-US" sz="2400" b="0" i="1" smtClean="0">
                            <a:solidFill>
                              <a:srgbClr val="FFFFFF"/>
                            </a:solidFill>
                            <a:latin typeface="Cambria Math" panose="02040503050406030204" pitchFamily="18" charset="0"/>
                            <a:sym typeface="Fredoka One"/>
                          </a:rPr>
                          <m:t>𝑃</m:t>
                        </m:r>
                        <m:r>
                          <a:rPr lang="en-US" sz="2400" b="0" i="1" smtClean="0">
                            <a:solidFill>
                              <a:srgbClr val="FFFFFF"/>
                            </a:solidFill>
                            <a:latin typeface="Cambria Math" panose="02040503050406030204" pitchFamily="18" charset="0"/>
                            <a:sym typeface="Fredoka One"/>
                          </a:rPr>
                          <m:t>3</m:t>
                        </m:r>
                      </m:num>
                      <m:den>
                        <m:r>
                          <a:rPr lang="en-US" sz="2400" b="0" i="1" smtClean="0">
                            <a:solidFill>
                              <a:srgbClr val="FFFFFF"/>
                            </a:solidFill>
                            <a:latin typeface="Cambria Math" panose="02040503050406030204" pitchFamily="18" charset="0"/>
                            <a:sym typeface="Fredoka One"/>
                          </a:rPr>
                          <m:t>3</m:t>
                        </m:r>
                        <m:r>
                          <a:rPr lang="en-US" sz="2400" i="1">
                            <a:solidFill>
                              <a:srgbClr val="FFFFFF"/>
                            </a:solidFill>
                            <a:latin typeface="Cambria Math" panose="02040503050406030204" pitchFamily="18" charset="0"/>
                            <a:sym typeface="Fredoka One"/>
                          </a:rPr>
                          <m:t>!</m:t>
                        </m:r>
                      </m:den>
                    </m:f>
                    <m:r>
                      <a:rPr lang="en-US" sz="2400" i="1">
                        <a:solidFill>
                          <a:srgbClr val="FFFFFF"/>
                        </a:solidFill>
                        <a:latin typeface="Cambria Math" panose="02040503050406030204" pitchFamily="18" charset="0"/>
                        <a:sym typeface="Fredoka One"/>
                      </a:rPr>
                      <m:t> </m:t>
                    </m:r>
                  </m:oMath>
                </a14:m>
                <a:r>
                  <a:rPr lang="pt-BR" sz="2400" dirty="0">
                    <a:solidFill>
                      <a:srgbClr val="FFFFFF"/>
                    </a:solidFill>
                    <a:latin typeface="Cambria Math" panose="02040503050406030204" pitchFamily="18" charset="0"/>
                    <a:ea typeface="Cambria Math" panose="02040503050406030204" pitchFamily="18" charset="0"/>
                    <a:sym typeface="Fredoka One"/>
                  </a:rPr>
                  <a:t>=</a:t>
                </a:r>
                <a:r>
                  <a:rPr lang="pt-BR" sz="2400" dirty="0">
                    <a:solidFill>
                      <a:srgbClr val="FFFFFF"/>
                    </a:solidFill>
                    <a:latin typeface="Fredoka One" panose="020B0604020202020204" charset="0"/>
                    <a:sym typeface="Fredoka One"/>
                  </a:rPr>
                  <a:t> </a:t>
                </a:r>
                <a14:m>
                  <m:oMath xmlns:m="http://schemas.openxmlformats.org/officeDocument/2006/math">
                    <m:f>
                      <m:fPr>
                        <m:ctrlPr>
                          <a:rPr lang="pt-BR" sz="2400" i="1">
                            <a:solidFill>
                              <a:srgbClr val="FFFFFF"/>
                            </a:solidFill>
                            <a:latin typeface="Cambria Math" panose="02040503050406030204" pitchFamily="18" charset="0"/>
                            <a:sym typeface="Fredoka One"/>
                          </a:rPr>
                        </m:ctrlPr>
                      </m:fPr>
                      <m:num>
                        <m:r>
                          <a:rPr lang="en-US" sz="2400" b="0" i="1" smtClean="0">
                            <a:solidFill>
                              <a:srgbClr val="FFFFFF"/>
                            </a:solidFill>
                            <a:latin typeface="Cambria Math" panose="02040503050406030204" pitchFamily="18" charset="0"/>
                            <a:sym typeface="Fredoka One"/>
                          </a:rPr>
                          <m:t>60</m:t>
                        </m:r>
                      </m:num>
                      <m:den>
                        <m:r>
                          <a:rPr lang="en-US" sz="2400" b="0" i="1" smtClean="0">
                            <a:solidFill>
                              <a:srgbClr val="FFFFFF"/>
                            </a:solidFill>
                            <a:latin typeface="Cambria Math" panose="02040503050406030204" pitchFamily="18" charset="0"/>
                            <a:sym typeface="Fredoka One"/>
                          </a:rPr>
                          <m:t>6</m:t>
                        </m:r>
                      </m:den>
                    </m:f>
                    <m:r>
                      <a:rPr lang="en-US" sz="2400" b="0" i="1" smtClean="0">
                        <a:solidFill>
                          <a:srgbClr val="FFFFFF"/>
                        </a:solidFill>
                        <a:latin typeface="Cambria Math" panose="02040503050406030204" pitchFamily="18" charset="0"/>
                        <a:sym typeface="Fredoka One"/>
                      </a:rPr>
                      <m:t>=10</m:t>
                    </m:r>
                  </m:oMath>
                </a14:m>
                <a:endParaRPr lang="en-US" sz="1800" b="1" dirty="0">
                  <a:latin typeface="Fredoka One" panose="020B0604020202020204" charset="0"/>
                </a:endParaRPr>
              </a:p>
            </p:txBody>
          </p:sp>
        </mc:Choice>
        <mc:Fallback xmlns="">
          <p:sp>
            <p:nvSpPr>
              <p:cNvPr id="6" name="Subtitle 2">
                <a:extLst>
                  <a:ext uri="{FF2B5EF4-FFF2-40B4-BE49-F238E27FC236}">
                    <a16:creationId xmlns:a16="http://schemas.microsoft.com/office/drawing/2014/main" id="{FE12E358-AC10-41FE-A36A-C63295C3D97F}"/>
                  </a:ext>
                </a:extLst>
              </p:cNvPr>
              <p:cNvSpPr txBox="1">
                <a:spLocks noRot="1" noChangeAspect="1" noMove="1" noResize="1" noEditPoints="1" noAdjustHandles="1" noChangeArrowheads="1" noChangeShapeType="1" noTextEdit="1"/>
              </p:cNvSpPr>
              <p:nvPr/>
            </p:nvSpPr>
            <p:spPr>
              <a:xfrm>
                <a:off x="2273419" y="2882700"/>
                <a:ext cx="4201294" cy="575700"/>
              </a:xfrm>
              <a:prstGeom prst="rect">
                <a:avLst/>
              </a:prstGeom>
              <a:blipFill>
                <a:blip r:embed="rId2"/>
                <a:stretch>
                  <a:fillRect b="-138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2869026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Subtitle 3">
                <a:extLst>
                  <a:ext uri="{FF2B5EF4-FFF2-40B4-BE49-F238E27FC236}">
                    <a16:creationId xmlns:a16="http://schemas.microsoft.com/office/drawing/2014/main" id="{D17F1E9B-F0AB-4DE1-A90C-2375402B0E51}"/>
                  </a:ext>
                </a:extLst>
              </p:cNvPr>
              <p:cNvSpPr>
                <a:spLocks noGrp="1"/>
              </p:cNvSpPr>
              <p:nvPr>
                <p:ph type="subTitle" idx="3"/>
              </p:nvPr>
            </p:nvSpPr>
            <p:spPr>
              <a:xfrm>
                <a:off x="1445286" y="974774"/>
                <a:ext cx="6253377" cy="1148570"/>
              </a:xfrm>
            </p:spPr>
            <p:txBody>
              <a:bodyPr/>
              <a:lstStyle/>
              <a:p>
                <a:r>
                  <a:rPr lang="pt-BR" dirty="0">
                    <a:latin typeface="Fredoka One" panose="020B0604020202020204" charset="0"/>
                  </a:rPr>
                  <a:t>The formula for n combinations is nCr! = </a:t>
                </a:r>
                <a14:m>
                  <m:oMath xmlns:m="http://schemas.openxmlformats.org/officeDocument/2006/math">
                    <m:f>
                      <m:fPr>
                        <m:ctrlPr>
                          <a:rPr lang="pt-BR" sz="2400" i="1" smtClean="0">
                            <a:latin typeface="Cambria Math" panose="02040503050406030204" pitchFamily="18" charset="0"/>
                          </a:rPr>
                        </m:ctrlPr>
                      </m:fPr>
                      <m:num>
                        <m:r>
                          <a:rPr lang="en-US" sz="2400" b="0" i="1" smtClean="0">
                            <a:latin typeface="Cambria Math" panose="02040503050406030204" pitchFamily="18" charset="0"/>
                          </a:rPr>
                          <m:t>𝑛</m:t>
                        </m:r>
                        <m:r>
                          <a:rPr lang="en-US" sz="2400" b="0" i="1" smtClean="0">
                            <a:latin typeface="Cambria Math" panose="02040503050406030204" pitchFamily="18" charset="0"/>
                          </a:rPr>
                          <m:t>!</m:t>
                        </m:r>
                      </m:num>
                      <m:den>
                        <m:r>
                          <a:rPr lang="en-US" sz="2400" b="0" i="1" smtClean="0">
                            <a:latin typeface="Cambria Math" panose="02040503050406030204" pitchFamily="18" charset="0"/>
                          </a:rPr>
                          <m:t>𝑟</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𝑟</m:t>
                            </m:r>
                          </m:e>
                        </m:d>
                        <m:r>
                          <a:rPr lang="en-US" sz="2400" b="0" i="1" smtClean="0">
                            <a:latin typeface="Cambria Math" panose="02040503050406030204" pitchFamily="18" charset="0"/>
                          </a:rPr>
                          <m:t>!</m:t>
                        </m:r>
                      </m:den>
                    </m:f>
                  </m:oMath>
                </a14:m>
                <a:endParaRPr lang="en-US" dirty="0">
                  <a:latin typeface="Fredoka One" panose="020B0604020202020204" charset="0"/>
                </a:endParaRPr>
              </a:p>
              <a:p>
                <a:r>
                  <a:rPr lang="en-US" dirty="0">
                    <a:latin typeface="Fredoka One" panose="020B0604020202020204" charset="0"/>
                  </a:rPr>
                  <a:t>Here the C stands for “combinations”. In general, if we want to choose r objects from a total of n.</a:t>
                </a:r>
              </a:p>
            </p:txBody>
          </p:sp>
        </mc:Choice>
        <mc:Fallback xmlns="">
          <p:sp>
            <p:nvSpPr>
              <p:cNvPr id="4" name="Subtitle 3">
                <a:extLst>
                  <a:ext uri="{FF2B5EF4-FFF2-40B4-BE49-F238E27FC236}">
                    <a16:creationId xmlns:a16="http://schemas.microsoft.com/office/drawing/2014/main" id="{D17F1E9B-F0AB-4DE1-A90C-2375402B0E51}"/>
                  </a:ext>
                </a:extLst>
              </p:cNvPr>
              <p:cNvSpPr>
                <a:spLocks noGrp="1" noRot="1" noChangeAspect="1" noMove="1" noResize="1" noEditPoints="1" noAdjustHandles="1" noChangeArrowheads="1" noChangeShapeType="1" noTextEdit="1"/>
              </p:cNvSpPr>
              <p:nvPr>
                <p:ph type="subTitle" idx="3"/>
              </p:nvPr>
            </p:nvSpPr>
            <p:spPr>
              <a:xfrm>
                <a:off x="1445286" y="974774"/>
                <a:ext cx="6253377" cy="1148570"/>
              </a:xfrm>
              <a:blipFill>
                <a:blip r:embed="rId2"/>
                <a:stretch>
                  <a:fillRect b="-11170"/>
                </a:stretch>
              </a:blipFill>
            </p:spPr>
            <p:txBody>
              <a:bodyPr/>
              <a:lstStyle/>
              <a:p>
                <a:r>
                  <a:rPr lang="en-US">
                    <a:noFill/>
                  </a:rPr>
                  <a:t> </a:t>
                </a:r>
              </a:p>
            </p:txBody>
          </p:sp>
        </mc:Fallback>
      </mc:AlternateContent>
      <p:sp>
        <p:nvSpPr>
          <p:cNvPr id="5" name="Subtitle 4">
            <a:extLst>
              <a:ext uri="{FF2B5EF4-FFF2-40B4-BE49-F238E27FC236}">
                <a16:creationId xmlns:a16="http://schemas.microsoft.com/office/drawing/2014/main" id="{0990B748-212D-410B-9EB1-298D704773A9}"/>
              </a:ext>
            </a:extLst>
          </p:cNvPr>
          <p:cNvSpPr>
            <a:spLocks noGrp="1"/>
          </p:cNvSpPr>
          <p:nvPr>
            <p:ph type="subTitle" idx="4"/>
          </p:nvPr>
        </p:nvSpPr>
        <p:spPr>
          <a:xfrm>
            <a:off x="1031849" y="2307197"/>
            <a:ext cx="7080252" cy="1148571"/>
          </a:xfrm>
        </p:spPr>
        <p:txBody>
          <a:bodyPr/>
          <a:lstStyle/>
          <a:p>
            <a:r>
              <a:rPr lang="en-US" dirty="0"/>
              <a:t>For example, What if there just 4 different T-Shirt? There are red, blue, green, yellow And you only have a money to buy two of them.</a:t>
            </a:r>
          </a:p>
        </p:txBody>
      </p:sp>
      <p:sp>
        <p:nvSpPr>
          <p:cNvPr id="6" name="Title 5">
            <a:extLst>
              <a:ext uri="{FF2B5EF4-FFF2-40B4-BE49-F238E27FC236}">
                <a16:creationId xmlns:a16="http://schemas.microsoft.com/office/drawing/2014/main" id="{45A21FE7-CF32-4696-9F80-DEF8FA1B364A}"/>
              </a:ext>
            </a:extLst>
          </p:cNvPr>
          <p:cNvSpPr>
            <a:spLocks noGrp="1"/>
          </p:cNvSpPr>
          <p:nvPr>
            <p:ph type="title"/>
          </p:nvPr>
        </p:nvSpPr>
        <p:spPr/>
        <p:txBody>
          <a:bodyPr/>
          <a:lstStyle/>
          <a:p>
            <a:r>
              <a:rPr lang="en-US" dirty="0"/>
              <a:t>Formula</a:t>
            </a:r>
          </a:p>
        </p:txBody>
      </p:sp>
      <mc:AlternateContent xmlns:mc="http://schemas.openxmlformats.org/markup-compatibility/2006" xmlns:a14="http://schemas.microsoft.com/office/drawing/2010/main">
        <mc:Choice Requires="a14">
          <p:sp>
            <p:nvSpPr>
              <p:cNvPr id="11" name="Subtitle 2">
                <a:extLst>
                  <a:ext uri="{FF2B5EF4-FFF2-40B4-BE49-F238E27FC236}">
                    <a16:creationId xmlns:a16="http://schemas.microsoft.com/office/drawing/2014/main" id="{2851B264-1F92-4B04-8691-A9D4CD639BE3}"/>
                  </a:ext>
                </a:extLst>
              </p:cNvPr>
              <p:cNvSpPr txBox="1">
                <a:spLocks/>
              </p:cNvSpPr>
              <p:nvPr/>
            </p:nvSpPr>
            <p:spPr>
              <a:xfrm>
                <a:off x="2471328" y="3641194"/>
                <a:ext cx="4201294" cy="57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000"/>
                  <a:buFont typeface="Didact Gothic"/>
                  <a:buNone/>
                  <a:defRPr sz="1400" b="0" i="0" u="none" strike="noStrike" cap="none">
                    <a:solidFill>
                      <a:schemeClr val="lt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9pPr>
              </a:lstStyle>
              <a:p>
                <a14:m>
                  <m:oMath xmlns:m="http://schemas.openxmlformats.org/officeDocument/2006/math">
                    <m:r>
                      <a:rPr lang="en-US" sz="2400" i="1" smtClean="0">
                        <a:solidFill>
                          <a:srgbClr val="FFFFFF"/>
                        </a:solidFill>
                        <a:latin typeface="Cambria Math" panose="02040503050406030204" pitchFamily="18" charset="0"/>
                        <a:sym typeface="Fredoka One"/>
                      </a:rPr>
                      <m:t>4</m:t>
                    </m:r>
                    <m:r>
                      <a:rPr lang="en-US" sz="2400" b="0" i="1" smtClean="0">
                        <a:solidFill>
                          <a:srgbClr val="FFFFFF"/>
                        </a:solidFill>
                        <a:latin typeface="Cambria Math" panose="02040503050406030204" pitchFamily="18" charset="0"/>
                        <a:sym typeface="Fredoka One"/>
                      </a:rPr>
                      <m:t>𝐶</m:t>
                    </m:r>
                    <m:r>
                      <a:rPr lang="en-US" sz="2400" b="0" i="1" smtClean="0">
                        <a:solidFill>
                          <a:srgbClr val="FFFFFF"/>
                        </a:solidFill>
                        <a:latin typeface="Cambria Math" panose="02040503050406030204" pitchFamily="18" charset="0"/>
                        <a:sym typeface="Fredoka One"/>
                      </a:rPr>
                      <m:t>2=</m:t>
                    </m:r>
                    <m:f>
                      <m:fPr>
                        <m:ctrlPr>
                          <a:rPr lang="pt-BR" sz="2400" i="1" smtClean="0">
                            <a:solidFill>
                              <a:srgbClr val="FFFFFF"/>
                            </a:solidFill>
                            <a:latin typeface="Cambria Math" panose="02040503050406030204" pitchFamily="18" charset="0"/>
                            <a:sym typeface="Fredoka One"/>
                          </a:rPr>
                        </m:ctrlPr>
                      </m:fPr>
                      <m:num>
                        <m:r>
                          <a:rPr lang="en-US" sz="2400" b="0" i="1" smtClean="0">
                            <a:solidFill>
                              <a:srgbClr val="FFFFFF"/>
                            </a:solidFill>
                            <a:latin typeface="Cambria Math" panose="02040503050406030204" pitchFamily="18" charset="0"/>
                            <a:sym typeface="Fredoka One"/>
                          </a:rPr>
                          <m:t>4</m:t>
                        </m:r>
                        <m:r>
                          <a:rPr lang="en-US" sz="2400" i="1">
                            <a:solidFill>
                              <a:srgbClr val="FFFFFF"/>
                            </a:solidFill>
                            <a:latin typeface="Cambria Math" panose="02040503050406030204" pitchFamily="18" charset="0"/>
                            <a:sym typeface="Fredoka One"/>
                          </a:rPr>
                          <m:t>!</m:t>
                        </m:r>
                      </m:num>
                      <m:den>
                        <m:r>
                          <a:rPr lang="en-US" sz="2400" b="0" i="1" smtClean="0">
                            <a:solidFill>
                              <a:srgbClr val="FFFFFF"/>
                            </a:solidFill>
                            <a:latin typeface="Cambria Math" panose="02040503050406030204" pitchFamily="18" charset="0"/>
                            <a:sym typeface="Fredoka One"/>
                          </a:rPr>
                          <m:t>2</m:t>
                        </m:r>
                        <m:r>
                          <a:rPr lang="en-US" sz="2400" i="1">
                            <a:solidFill>
                              <a:srgbClr val="FFFFFF"/>
                            </a:solidFill>
                            <a:latin typeface="Cambria Math" panose="02040503050406030204" pitchFamily="18" charset="0"/>
                            <a:sym typeface="Fredoka One"/>
                          </a:rPr>
                          <m:t>!</m:t>
                        </m:r>
                        <m:d>
                          <m:dPr>
                            <m:ctrlPr>
                              <a:rPr lang="en-US" sz="2400" b="0" i="1" smtClean="0">
                                <a:solidFill>
                                  <a:srgbClr val="FFFFFF"/>
                                </a:solidFill>
                                <a:latin typeface="Cambria Math" panose="02040503050406030204" pitchFamily="18" charset="0"/>
                                <a:sym typeface="Fredoka One"/>
                              </a:rPr>
                            </m:ctrlPr>
                          </m:dPr>
                          <m:e>
                            <m:r>
                              <a:rPr lang="en-US" sz="2400" b="0" i="1" smtClean="0">
                                <a:solidFill>
                                  <a:srgbClr val="FFFFFF"/>
                                </a:solidFill>
                                <a:latin typeface="Cambria Math" panose="02040503050406030204" pitchFamily="18" charset="0"/>
                                <a:sym typeface="Fredoka One"/>
                              </a:rPr>
                              <m:t>4−2</m:t>
                            </m:r>
                          </m:e>
                        </m:d>
                        <m:r>
                          <a:rPr lang="en-US" sz="2400" b="0" i="1" smtClean="0">
                            <a:solidFill>
                              <a:srgbClr val="FFFFFF"/>
                            </a:solidFill>
                            <a:latin typeface="Cambria Math" panose="02040503050406030204" pitchFamily="18" charset="0"/>
                            <a:sym typeface="Fredoka One"/>
                          </a:rPr>
                          <m:t>!</m:t>
                        </m:r>
                      </m:den>
                    </m:f>
                    <m:r>
                      <a:rPr lang="en-US" sz="2400" i="1">
                        <a:solidFill>
                          <a:srgbClr val="FFFFFF"/>
                        </a:solidFill>
                        <a:latin typeface="Cambria Math" panose="02040503050406030204" pitchFamily="18" charset="0"/>
                        <a:sym typeface="Fredoka One"/>
                      </a:rPr>
                      <m:t> </m:t>
                    </m:r>
                  </m:oMath>
                </a14:m>
                <a:r>
                  <a:rPr lang="pt-BR" sz="2400" dirty="0">
                    <a:solidFill>
                      <a:srgbClr val="FFFFFF"/>
                    </a:solidFill>
                    <a:latin typeface="Cambria Math" panose="02040503050406030204" pitchFamily="18" charset="0"/>
                    <a:ea typeface="Cambria Math" panose="02040503050406030204" pitchFamily="18" charset="0"/>
                    <a:sym typeface="Fredoka One"/>
                  </a:rPr>
                  <a:t>=</a:t>
                </a:r>
                <a:r>
                  <a:rPr lang="pt-BR" sz="2400" dirty="0">
                    <a:solidFill>
                      <a:srgbClr val="FFFFFF"/>
                    </a:solidFill>
                    <a:latin typeface="Fredoka One" panose="020B0604020202020204" charset="0"/>
                    <a:sym typeface="Fredoka One"/>
                  </a:rPr>
                  <a:t> </a:t>
                </a:r>
                <a14:m>
                  <m:oMath xmlns:m="http://schemas.openxmlformats.org/officeDocument/2006/math">
                    <m:f>
                      <m:fPr>
                        <m:ctrlPr>
                          <a:rPr lang="pt-BR" sz="2400" i="1">
                            <a:solidFill>
                              <a:srgbClr val="FFFFFF"/>
                            </a:solidFill>
                            <a:latin typeface="Cambria Math" panose="02040503050406030204" pitchFamily="18" charset="0"/>
                            <a:sym typeface="Fredoka One"/>
                          </a:rPr>
                        </m:ctrlPr>
                      </m:fPr>
                      <m:num>
                        <m:r>
                          <a:rPr lang="en-US" sz="2400" b="0" i="1" smtClean="0">
                            <a:solidFill>
                              <a:srgbClr val="FFFFFF"/>
                            </a:solidFill>
                            <a:latin typeface="Cambria Math" panose="02040503050406030204" pitchFamily="18" charset="0"/>
                            <a:sym typeface="Fredoka One"/>
                          </a:rPr>
                          <m:t>4</m:t>
                        </m:r>
                        <m:r>
                          <a:rPr lang="en-US" sz="2400" i="1">
                            <a:solidFill>
                              <a:srgbClr val="FFFFFF"/>
                            </a:solidFill>
                            <a:latin typeface="Cambria Math" panose="02040503050406030204" pitchFamily="18" charset="0"/>
                            <a:sym typeface="Fredoka One"/>
                          </a:rPr>
                          <m:t>!</m:t>
                        </m:r>
                      </m:num>
                      <m:den>
                        <m:r>
                          <a:rPr lang="en-US" sz="2400" b="0" i="1" smtClean="0">
                            <a:solidFill>
                              <a:srgbClr val="FFFFFF"/>
                            </a:solidFill>
                            <a:latin typeface="Cambria Math" panose="02040503050406030204" pitchFamily="18" charset="0"/>
                            <a:sym typeface="Fredoka One"/>
                          </a:rPr>
                          <m:t>2</m:t>
                        </m:r>
                        <m:r>
                          <a:rPr lang="en-US" sz="2400" i="1">
                            <a:solidFill>
                              <a:srgbClr val="FFFFFF"/>
                            </a:solidFill>
                            <a:latin typeface="Cambria Math" panose="02040503050406030204" pitchFamily="18" charset="0"/>
                            <a:sym typeface="Fredoka One"/>
                          </a:rPr>
                          <m:t>!</m:t>
                        </m:r>
                      </m:den>
                    </m:f>
                    <m:r>
                      <a:rPr lang="en-US" sz="2400" b="0" i="1" smtClean="0">
                        <a:solidFill>
                          <a:srgbClr val="FFFFFF"/>
                        </a:solidFill>
                        <a:latin typeface="Cambria Math" panose="02040503050406030204" pitchFamily="18" charset="0"/>
                        <a:sym typeface="Fredoka One"/>
                      </a:rPr>
                      <m:t>=6</m:t>
                    </m:r>
                  </m:oMath>
                </a14:m>
                <a:endParaRPr lang="en-US" sz="1800" b="1" dirty="0">
                  <a:latin typeface="Fredoka One" panose="020B0604020202020204" charset="0"/>
                </a:endParaRPr>
              </a:p>
            </p:txBody>
          </p:sp>
        </mc:Choice>
        <mc:Fallback xmlns="">
          <p:sp>
            <p:nvSpPr>
              <p:cNvPr id="11" name="Subtitle 2">
                <a:extLst>
                  <a:ext uri="{FF2B5EF4-FFF2-40B4-BE49-F238E27FC236}">
                    <a16:creationId xmlns:a16="http://schemas.microsoft.com/office/drawing/2014/main" id="{2851B264-1F92-4B04-8691-A9D4CD639BE3}"/>
                  </a:ext>
                </a:extLst>
              </p:cNvPr>
              <p:cNvSpPr txBox="1">
                <a:spLocks noRot="1" noChangeAspect="1" noMove="1" noResize="1" noEditPoints="1" noAdjustHandles="1" noChangeArrowheads="1" noChangeShapeType="1" noTextEdit="1"/>
              </p:cNvSpPr>
              <p:nvPr/>
            </p:nvSpPr>
            <p:spPr>
              <a:xfrm>
                <a:off x="2471328" y="3641194"/>
                <a:ext cx="4201294" cy="575700"/>
              </a:xfrm>
              <a:prstGeom prst="rect">
                <a:avLst/>
              </a:prstGeom>
              <a:blipFill>
                <a:blip r:embed="rId3"/>
                <a:stretch>
                  <a:fillRect t="-2105" b="-947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98371624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41"/>
        <p:cNvGrpSpPr/>
        <p:nvPr/>
      </p:nvGrpSpPr>
      <p:grpSpPr>
        <a:xfrm>
          <a:off x="0" y="0"/>
          <a:ext cx="0" cy="0"/>
          <a:chOff x="0" y="0"/>
          <a:chExt cx="0" cy="0"/>
        </a:xfrm>
      </p:grpSpPr>
      <p:sp>
        <p:nvSpPr>
          <p:cNvPr id="4342" name="Google Shape;4342;p41"/>
          <p:cNvSpPr/>
          <p:nvPr/>
        </p:nvSpPr>
        <p:spPr>
          <a:xfrm>
            <a:off x="5876313" y="1508738"/>
            <a:ext cx="2119800" cy="2119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1"/>
          <p:cNvSpPr txBox="1">
            <a:spLocks noGrp="1"/>
          </p:cNvSpPr>
          <p:nvPr>
            <p:ph type="title"/>
          </p:nvPr>
        </p:nvSpPr>
        <p:spPr>
          <a:xfrm>
            <a:off x="1766164" y="2133613"/>
            <a:ext cx="4094100" cy="58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Probability</a:t>
            </a:r>
            <a:endParaRPr dirty="0"/>
          </a:p>
        </p:txBody>
      </p:sp>
      <p:sp>
        <p:nvSpPr>
          <p:cNvPr id="4344" name="Google Shape;4344;p41"/>
          <p:cNvSpPr txBox="1">
            <a:spLocks noGrp="1"/>
          </p:cNvSpPr>
          <p:nvPr>
            <p:ph type="title" idx="2"/>
          </p:nvPr>
        </p:nvSpPr>
        <p:spPr>
          <a:xfrm>
            <a:off x="5895740" y="1891556"/>
            <a:ext cx="2119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87119919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D2F3C9-4870-46EB-922C-72009C6A660E}"/>
              </a:ext>
            </a:extLst>
          </p:cNvPr>
          <p:cNvSpPr txBox="1"/>
          <p:nvPr/>
        </p:nvSpPr>
        <p:spPr>
          <a:xfrm>
            <a:off x="1185293" y="1906496"/>
            <a:ext cx="5583306" cy="2031325"/>
          </a:xfrm>
          <a:prstGeom prst="rect">
            <a:avLst/>
          </a:prstGeom>
          <a:noFill/>
        </p:spPr>
        <p:txBody>
          <a:bodyPr wrap="square">
            <a:spAutoFit/>
          </a:bodyPr>
          <a:lstStyle/>
          <a:p>
            <a:r>
              <a:rPr lang="en-US" sz="1800" b="1" i="1" dirty="0">
                <a:solidFill>
                  <a:schemeClr val="bg1"/>
                </a:solidFill>
                <a:effectLst/>
                <a:latin typeface="arial" panose="020B0604020202020204" pitchFamily="34" charset="0"/>
              </a:rPr>
              <a:t>Combinatorics methods can be used to develop estimates about how many operations a computer algorithm will require. Combinatorics is also important for the study of discrete probability. Combinatorics methods can be used to count possible outcomes in a uniform probability experiment.</a:t>
            </a:r>
            <a:endParaRPr lang="en-US" sz="1800" b="1" i="1" dirty="0">
              <a:solidFill>
                <a:schemeClr val="bg1"/>
              </a:solidFill>
            </a:endParaRPr>
          </a:p>
        </p:txBody>
      </p:sp>
      <p:sp>
        <p:nvSpPr>
          <p:cNvPr id="5" name="Google Shape;4202;p35">
            <a:extLst>
              <a:ext uri="{FF2B5EF4-FFF2-40B4-BE49-F238E27FC236}">
                <a16:creationId xmlns:a16="http://schemas.microsoft.com/office/drawing/2014/main" id="{FD64DD00-1D20-4F60-A995-0EEB36DE8613}"/>
              </a:ext>
            </a:extLst>
          </p:cNvPr>
          <p:cNvSpPr txBox="1">
            <a:spLocks/>
          </p:cNvSpPr>
          <p:nvPr/>
        </p:nvSpPr>
        <p:spPr>
          <a:xfrm>
            <a:off x="1185293" y="983340"/>
            <a:ext cx="5583306" cy="77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bg1"/>
                </a:solidFill>
                <a:latin typeface="Fredoka One" panose="020B0604020202020204" charset="0"/>
              </a:rPr>
              <a:t>What is Probability?</a:t>
            </a:r>
          </a:p>
        </p:txBody>
      </p:sp>
    </p:spTree>
    <p:extLst>
      <p:ext uri="{BB962C8B-B14F-4D97-AF65-F5344CB8AC3E}">
        <p14:creationId xmlns:p14="http://schemas.microsoft.com/office/powerpoint/2010/main" val="75256224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69CB-0BC8-4104-8C55-21CB57B45062}"/>
              </a:ext>
            </a:extLst>
          </p:cNvPr>
          <p:cNvSpPr>
            <a:spLocks noGrp="1"/>
          </p:cNvSpPr>
          <p:nvPr>
            <p:ph type="title"/>
          </p:nvPr>
        </p:nvSpPr>
        <p:spPr>
          <a:xfrm>
            <a:off x="713225" y="1233567"/>
            <a:ext cx="7717500" cy="323100"/>
          </a:xfrm>
        </p:spPr>
        <p:txBody>
          <a:bodyPr/>
          <a:lstStyle/>
          <a:p>
            <a:r>
              <a:rPr lang="en-US" dirty="0"/>
              <a:t>Example</a:t>
            </a:r>
          </a:p>
        </p:txBody>
      </p:sp>
      <p:sp>
        <p:nvSpPr>
          <p:cNvPr id="3" name="TextBox 2">
            <a:extLst>
              <a:ext uri="{FF2B5EF4-FFF2-40B4-BE49-F238E27FC236}">
                <a16:creationId xmlns:a16="http://schemas.microsoft.com/office/drawing/2014/main" id="{D08A55E3-C1D1-404B-B158-3B969D188C7C}"/>
              </a:ext>
            </a:extLst>
          </p:cNvPr>
          <p:cNvSpPr txBox="1"/>
          <p:nvPr/>
        </p:nvSpPr>
        <p:spPr>
          <a:xfrm>
            <a:off x="863751" y="2248584"/>
            <a:ext cx="7416448" cy="646331"/>
          </a:xfrm>
          <a:prstGeom prst="rect">
            <a:avLst/>
          </a:prstGeom>
          <a:noFill/>
        </p:spPr>
        <p:txBody>
          <a:bodyPr wrap="square">
            <a:spAutoFit/>
          </a:bodyPr>
          <a:lstStyle/>
          <a:p>
            <a:pPr algn="ctr"/>
            <a:r>
              <a:rPr lang="en-US" sz="1800" b="1" i="1" dirty="0">
                <a:solidFill>
                  <a:schemeClr val="bg1"/>
                </a:solidFill>
                <a:effectLst/>
                <a:latin typeface="arial" panose="020B0604020202020204" pitchFamily="34" charset="0"/>
              </a:rPr>
              <a:t>Four children, called A, B, C and D, sit randomly on four chairs. What is the probability that A sits on the first chair?</a:t>
            </a:r>
            <a:endParaRPr lang="en-US" sz="1800" b="1" i="1" dirty="0">
              <a:solidFill>
                <a:schemeClr val="bg1"/>
              </a:solidFill>
            </a:endParaRPr>
          </a:p>
        </p:txBody>
      </p:sp>
    </p:spTree>
    <p:extLst>
      <p:ext uri="{BB962C8B-B14F-4D97-AF65-F5344CB8AC3E}">
        <p14:creationId xmlns:p14="http://schemas.microsoft.com/office/powerpoint/2010/main" val="104615451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80FD-3296-4C39-84E3-BF88426B0452}"/>
              </a:ext>
            </a:extLst>
          </p:cNvPr>
          <p:cNvSpPr>
            <a:spLocks noGrp="1"/>
          </p:cNvSpPr>
          <p:nvPr>
            <p:ph type="title"/>
          </p:nvPr>
        </p:nvSpPr>
        <p:spPr/>
        <p:txBody>
          <a:bodyPr/>
          <a:lstStyle/>
          <a:p>
            <a:r>
              <a:rPr lang="en-US" dirty="0"/>
              <a:t>How to Solve It</a:t>
            </a:r>
          </a:p>
        </p:txBody>
      </p:sp>
      <p:sp>
        <p:nvSpPr>
          <p:cNvPr id="3" name="TextBox 2">
            <a:extLst>
              <a:ext uri="{FF2B5EF4-FFF2-40B4-BE49-F238E27FC236}">
                <a16:creationId xmlns:a16="http://schemas.microsoft.com/office/drawing/2014/main" id="{01067EFE-79FD-44D8-8756-B6911D94827C}"/>
              </a:ext>
            </a:extLst>
          </p:cNvPr>
          <p:cNvSpPr txBox="1"/>
          <p:nvPr/>
        </p:nvSpPr>
        <p:spPr>
          <a:xfrm>
            <a:off x="1181518" y="1453918"/>
            <a:ext cx="6780914" cy="1256306"/>
          </a:xfrm>
          <a:prstGeom prst="rect">
            <a:avLst/>
          </a:prstGeom>
          <a:noFill/>
        </p:spPr>
        <p:txBody>
          <a:bodyPr wrap="square">
            <a:spAutoFit/>
          </a:bodyPr>
          <a:lstStyle/>
          <a:p>
            <a:pPr marL="0" marR="0" algn="ctr">
              <a:lnSpc>
                <a:spcPct val="107000"/>
              </a:lnSpc>
              <a:spcBef>
                <a:spcPts val="0"/>
              </a:spcBef>
              <a:spcAft>
                <a:spcPts val="800"/>
              </a:spcAft>
            </a:pPr>
            <a:r>
              <a:rPr lang="en-US" sz="1800" b="1" i="1" dirty="0">
                <a:solidFill>
                  <a:schemeClr val="bg1"/>
                </a:solidFill>
                <a:effectLst/>
                <a:latin typeface="+mj-lt"/>
                <a:ea typeface="Times New Roman" panose="02020603050405020304" pitchFamily="18" charset="0"/>
                <a:cs typeface="Times New Roman" panose="02020603050405020304" pitchFamily="18" charset="0"/>
              </a:rPr>
              <a:t>We have already shown that in total there are 24 ways to sit on four chairs. If you look back at our solution, you will also find that A sits on the first chair in six of the cases. Therefore</a:t>
            </a:r>
            <a:endParaRPr lang="en-US" sz="1600" b="1" dirty="0">
              <a:solidFill>
                <a:schemeClr val="bg1"/>
              </a:solidFill>
              <a:effectLst/>
              <a:latin typeface="+mj-l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id="{3F9DADA0-0E1E-4DA9-9633-F2B9F91BEB1B}"/>
                  </a:ext>
                </a:extLst>
              </p:cNvPr>
              <p:cNvSpPr txBox="1">
                <a:spLocks/>
              </p:cNvSpPr>
              <p:nvPr/>
            </p:nvSpPr>
            <p:spPr>
              <a:xfrm>
                <a:off x="319821" y="2947767"/>
                <a:ext cx="7955937" cy="575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bg1"/>
                    </a:solidFill>
                    <a:latin typeface="Cambria Math" panose="02040503050406030204" pitchFamily="18" charset="0"/>
                    <a:ea typeface="Cambria Math" panose="02040503050406030204" pitchFamily="18" charset="0"/>
                  </a:rPr>
                  <a:t>Px (A Sits on the first chair) = </a:t>
                </a:r>
                <a14:m>
                  <m:oMath xmlns:m="http://schemas.openxmlformats.org/officeDocument/2006/math">
                    <m:f>
                      <m:fPr>
                        <m:ctrlPr>
                          <a:rPr lang="pt-BR" sz="1600" i="1" smtClean="0">
                            <a:solidFill>
                              <a:schemeClr val="bg1"/>
                            </a:solidFill>
                            <a:latin typeface="Cambria Math" panose="02040503050406030204" pitchFamily="18" charset="0"/>
                            <a:ea typeface="Cambria Math" panose="02040503050406030204" pitchFamily="18" charset="0"/>
                          </a:rPr>
                        </m:ctrlPr>
                      </m:fPr>
                      <m:num>
                        <m:r>
                          <m:rPr>
                            <m:nor/>
                          </m:rPr>
                          <a:rPr lang="en-US" sz="1600" b="1" dirty="0">
                            <a:solidFill>
                              <a:schemeClr val="bg1"/>
                            </a:solidFill>
                            <a:latin typeface="Cambria Math" panose="02040503050406030204" pitchFamily="18" charset="0"/>
                            <a:ea typeface="Cambria Math" panose="02040503050406030204" pitchFamily="18" charset="0"/>
                          </a:rPr>
                          <m:t>number</m:t>
                        </m:r>
                        <m:r>
                          <m:rPr>
                            <m:nor/>
                          </m:rPr>
                          <a:rPr lang="en-US" sz="1600" b="1" dirty="0">
                            <a:solidFill>
                              <a:schemeClr val="bg1"/>
                            </a:solidFill>
                            <a:latin typeface="Cambria Math" panose="02040503050406030204" pitchFamily="18" charset="0"/>
                            <a:ea typeface="Cambria Math" panose="02040503050406030204" pitchFamily="18" charset="0"/>
                          </a:rPr>
                          <m:t> </m:t>
                        </m:r>
                        <m:r>
                          <m:rPr>
                            <m:nor/>
                          </m:rPr>
                          <a:rPr lang="en-US" sz="1600" b="1" dirty="0">
                            <a:solidFill>
                              <a:schemeClr val="bg1"/>
                            </a:solidFill>
                            <a:latin typeface="Cambria Math" panose="02040503050406030204" pitchFamily="18" charset="0"/>
                            <a:ea typeface="Cambria Math" panose="02040503050406030204" pitchFamily="18" charset="0"/>
                          </a:rPr>
                          <m:t>of</m:t>
                        </m:r>
                        <m:r>
                          <m:rPr>
                            <m:nor/>
                          </m:rPr>
                          <a:rPr lang="en-US" sz="1600" b="1" dirty="0">
                            <a:solidFill>
                              <a:schemeClr val="bg1"/>
                            </a:solidFill>
                            <a:latin typeface="Cambria Math" panose="02040503050406030204" pitchFamily="18" charset="0"/>
                            <a:ea typeface="Cambria Math" panose="02040503050406030204" pitchFamily="18" charset="0"/>
                          </a:rPr>
                          <m:t> </m:t>
                        </m:r>
                        <m:r>
                          <m:rPr>
                            <m:nor/>
                          </m:rPr>
                          <a:rPr lang="en-US" sz="1600" b="1" dirty="0">
                            <a:solidFill>
                              <a:schemeClr val="bg1"/>
                            </a:solidFill>
                            <a:latin typeface="Cambria Math" panose="02040503050406030204" pitchFamily="18" charset="0"/>
                            <a:ea typeface="Cambria Math" panose="02040503050406030204" pitchFamily="18" charset="0"/>
                          </a:rPr>
                          <m:t>outcomes</m:t>
                        </m:r>
                        <m:r>
                          <m:rPr>
                            <m:nor/>
                          </m:rPr>
                          <a:rPr lang="en-US" sz="1600" b="1" dirty="0">
                            <a:solidFill>
                              <a:schemeClr val="bg1"/>
                            </a:solidFill>
                            <a:latin typeface="Cambria Math" panose="02040503050406030204" pitchFamily="18" charset="0"/>
                            <a:ea typeface="Cambria Math" panose="02040503050406030204" pitchFamily="18" charset="0"/>
                          </a:rPr>
                          <m:t> </m:t>
                        </m:r>
                        <m:r>
                          <m:rPr>
                            <m:nor/>
                          </m:rPr>
                          <a:rPr lang="en-US" sz="1600" b="1" dirty="0">
                            <a:solidFill>
                              <a:schemeClr val="bg1"/>
                            </a:solidFill>
                            <a:latin typeface="Cambria Math" panose="02040503050406030204" pitchFamily="18" charset="0"/>
                            <a:ea typeface="Cambria Math" panose="02040503050406030204" pitchFamily="18" charset="0"/>
                          </a:rPr>
                          <m:t>where</m:t>
                        </m:r>
                        <m:r>
                          <m:rPr>
                            <m:nor/>
                          </m:rPr>
                          <a:rPr lang="en-US" sz="1600" b="1" dirty="0">
                            <a:solidFill>
                              <a:schemeClr val="bg1"/>
                            </a:solidFill>
                            <a:latin typeface="Cambria Math" panose="02040503050406030204" pitchFamily="18" charset="0"/>
                            <a:ea typeface="Cambria Math" panose="02040503050406030204" pitchFamily="18" charset="0"/>
                          </a:rPr>
                          <m:t> </m:t>
                        </m:r>
                        <m:r>
                          <m:rPr>
                            <m:nor/>
                          </m:rPr>
                          <a:rPr lang="en-US" sz="1600" b="1" dirty="0">
                            <a:solidFill>
                              <a:schemeClr val="bg1"/>
                            </a:solidFill>
                            <a:latin typeface="Cambria Math" panose="02040503050406030204" pitchFamily="18" charset="0"/>
                            <a:ea typeface="Cambria Math" panose="02040503050406030204" pitchFamily="18" charset="0"/>
                          </a:rPr>
                          <m:t>A</m:t>
                        </m:r>
                        <m:r>
                          <m:rPr>
                            <m:nor/>
                          </m:rPr>
                          <a:rPr lang="en-US" sz="1600" b="1" dirty="0">
                            <a:solidFill>
                              <a:schemeClr val="bg1"/>
                            </a:solidFill>
                            <a:latin typeface="Cambria Math" panose="02040503050406030204" pitchFamily="18" charset="0"/>
                            <a:ea typeface="Cambria Math" panose="02040503050406030204" pitchFamily="18" charset="0"/>
                          </a:rPr>
                          <m:t> </m:t>
                        </m:r>
                        <m:r>
                          <m:rPr>
                            <m:nor/>
                          </m:rPr>
                          <a:rPr lang="en-US" sz="1600" b="1" dirty="0">
                            <a:solidFill>
                              <a:schemeClr val="bg1"/>
                            </a:solidFill>
                            <a:latin typeface="Cambria Math" panose="02040503050406030204" pitchFamily="18" charset="0"/>
                            <a:ea typeface="Cambria Math" panose="02040503050406030204" pitchFamily="18" charset="0"/>
                          </a:rPr>
                          <m:t>sits</m:t>
                        </m:r>
                        <m:r>
                          <m:rPr>
                            <m:nor/>
                          </m:rPr>
                          <a:rPr lang="en-US" sz="1600" b="1" dirty="0">
                            <a:solidFill>
                              <a:schemeClr val="bg1"/>
                            </a:solidFill>
                            <a:latin typeface="Cambria Math" panose="02040503050406030204" pitchFamily="18" charset="0"/>
                            <a:ea typeface="Cambria Math" panose="02040503050406030204" pitchFamily="18" charset="0"/>
                          </a:rPr>
                          <m:t> </m:t>
                        </m:r>
                        <m:r>
                          <m:rPr>
                            <m:nor/>
                          </m:rPr>
                          <a:rPr lang="en-US" sz="1600" b="1" dirty="0">
                            <a:solidFill>
                              <a:schemeClr val="bg1"/>
                            </a:solidFill>
                            <a:latin typeface="Cambria Math" panose="02040503050406030204" pitchFamily="18" charset="0"/>
                            <a:ea typeface="Cambria Math" panose="02040503050406030204" pitchFamily="18" charset="0"/>
                          </a:rPr>
                          <m:t>on</m:t>
                        </m:r>
                        <m:r>
                          <m:rPr>
                            <m:nor/>
                          </m:rPr>
                          <a:rPr lang="en-US" sz="1600" b="1" dirty="0">
                            <a:solidFill>
                              <a:schemeClr val="bg1"/>
                            </a:solidFill>
                            <a:latin typeface="Cambria Math" panose="02040503050406030204" pitchFamily="18" charset="0"/>
                            <a:ea typeface="Cambria Math" panose="02040503050406030204" pitchFamily="18" charset="0"/>
                          </a:rPr>
                          <m:t> </m:t>
                        </m:r>
                        <m:r>
                          <m:rPr>
                            <m:nor/>
                          </m:rPr>
                          <a:rPr lang="en-US" sz="1600" b="1" dirty="0">
                            <a:solidFill>
                              <a:schemeClr val="bg1"/>
                            </a:solidFill>
                            <a:latin typeface="Cambria Math" panose="02040503050406030204" pitchFamily="18" charset="0"/>
                            <a:ea typeface="Cambria Math" panose="02040503050406030204" pitchFamily="18" charset="0"/>
                          </a:rPr>
                          <m:t>the</m:t>
                        </m:r>
                        <m:r>
                          <m:rPr>
                            <m:nor/>
                          </m:rPr>
                          <a:rPr lang="en-US" sz="1600" b="1" dirty="0">
                            <a:solidFill>
                              <a:schemeClr val="bg1"/>
                            </a:solidFill>
                            <a:latin typeface="Cambria Math" panose="02040503050406030204" pitchFamily="18" charset="0"/>
                            <a:ea typeface="Cambria Math" panose="02040503050406030204" pitchFamily="18" charset="0"/>
                          </a:rPr>
                          <m:t> </m:t>
                        </m:r>
                        <m:r>
                          <m:rPr>
                            <m:nor/>
                          </m:rPr>
                          <a:rPr lang="en-US" sz="1600" b="1" dirty="0">
                            <a:solidFill>
                              <a:schemeClr val="bg1"/>
                            </a:solidFill>
                            <a:latin typeface="Cambria Math" panose="02040503050406030204" pitchFamily="18" charset="0"/>
                            <a:ea typeface="Cambria Math" panose="02040503050406030204" pitchFamily="18" charset="0"/>
                          </a:rPr>
                          <m:t>first</m:t>
                        </m:r>
                        <m:r>
                          <m:rPr>
                            <m:nor/>
                          </m:rPr>
                          <a:rPr lang="en-US" sz="1600" b="1" dirty="0">
                            <a:solidFill>
                              <a:schemeClr val="bg1"/>
                            </a:solidFill>
                            <a:latin typeface="Cambria Math" panose="02040503050406030204" pitchFamily="18" charset="0"/>
                            <a:ea typeface="Cambria Math" panose="02040503050406030204" pitchFamily="18" charset="0"/>
                          </a:rPr>
                          <m:t> </m:t>
                        </m:r>
                        <m:r>
                          <m:rPr>
                            <m:nor/>
                          </m:rPr>
                          <a:rPr lang="en-US" sz="1600" b="1" dirty="0">
                            <a:solidFill>
                              <a:schemeClr val="bg1"/>
                            </a:solidFill>
                            <a:latin typeface="Cambria Math" panose="02040503050406030204" pitchFamily="18" charset="0"/>
                            <a:ea typeface="Cambria Math" panose="02040503050406030204" pitchFamily="18" charset="0"/>
                          </a:rPr>
                          <m:t>chair</m:t>
                        </m:r>
                        <m:r>
                          <m:rPr>
                            <m:nor/>
                          </m:rPr>
                          <a:rPr lang="en-US" sz="1600" b="1" i="0" dirty="0" smtClean="0">
                            <a:solidFill>
                              <a:schemeClr val="bg1"/>
                            </a:solidFill>
                            <a:latin typeface="Cambria Math" panose="02040503050406030204" pitchFamily="18" charset="0"/>
                            <a:ea typeface="Cambria Math" panose="02040503050406030204" pitchFamily="18" charset="0"/>
                          </a:rPr>
                          <m:t> </m:t>
                        </m:r>
                      </m:num>
                      <m:den>
                        <m:r>
                          <m:rPr>
                            <m:nor/>
                          </m:rPr>
                          <a:rPr lang="en-US" sz="1600" b="1" dirty="0">
                            <a:solidFill>
                              <a:schemeClr val="bg1"/>
                            </a:solidFill>
                            <a:latin typeface="Cambria Math" panose="02040503050406030204" pitchFamily="18" charset="0"/>
                            <a:ea typeface="Cambria Math" panose="02040503050406030204" pitchFamily="18" charset="0"/>
                          </a:rPr>
                          <m:t>total</m:t>
                        </m:r>
                        <m:r>
                          <m:rPr>
                            <m:nor/>
                          </m:rPr>
                          <a:rPr lang="en-US" sz="1600" b="1" dirty="0">
                            <a:solidFill>
                              <a:schemeClr val="bg1"/>
                            </a:solidFill>
                            <a:latin typeface="Cambria Math" panose="02040503050406030204" pitchFamily="18" charset="0"/>
                            <a:ea typeface="Cambria Math" panose="02040503050406030204" pitchFamily="18" charset="0"/>
                          </a:rPr>
                          <m:t> </m:t>
                        </m:r>
                        <m:r>
                          <m:rPr>
                            <m:nor/>
                          </m:rPr>
                          <a:rPr lang="en-US" sz="1600" b="1" dirty="0">
                            <a:solidFill>
                              <a:schemeClr val="bg1"/>
                            </a:solidFill>
                            <a:latin typeface="Cambria Math" panose="02040503050406030204" pitchFamily="18" charset="0"/>
                            <a:ea typeface="Cambria Math" panose="02040503050406030204" pitchFamily="18" charset="0"/>
                          </a:rPr>
                          <m:t>number</m:t>
                        </m:r>
                        <m:r>
                          <m:rPr>
                            <m:nor/>
                          </m:rPr>
                          <a:rPr lang="en-US" sz="1600" b="1" dirty="0">
                            <a:solidFill>
                              <a:schemeClr val="bg1"/>
                            </a:solidFill>
                            <a:latin typeface="Cambria Math" panose="02040503050406030204" pitchFamily="18" charset="0"/>
                            <a:ea typeface="Cambria Math" panose="02040503050406030204" pitchFamily="18" charset="0"/>
                          </a:rPr>
                          <m:t> </m:t>
                        </m:r>
                        <m:r>
                          <m:rPr>
                            <m:nor/>
                          </m:rPr>
                          <a:rPr lang="en-US" sz="1600" b="1" dirty="0">
                            <a:solidFill>
                              <a:schemeClr val="bg1"/>
                            </a:solidFill>
                            <a:latin typeface="Cambria Math" panose="02040503050406030204" pitchFamily="18" charset="0"/>
                            <a:ea typeface="Cambria Math" panose="02040503050406030204" pitchFamily="18" charset="0"/>
                          </a:rPr>
                          <m:t>of</m:t>
                        </m:r>
                        <m:r>
                          <m:rPr>
                            <m:nor/>
                          </m:rPr>
                          <a:rPr lang="en-US" sz="1600" b="1" dirty="0">
                            <a:solidFill>
                              <a:schemeClr val="bg1"/>
                            </a:solidFill>
                            <a:latin typeface="Cambria Math" panose="02040503050406030204" pitchFamily="18" charset="0"/>
                            <a:ea typeface="Cambria Math" panose="02040503050406030204" pitchFamily="18" charset="0"/>
                          </a:rPr>
                          <m:t> </m:t>
                        </m:r>
                        <m:r>
                          <m:rPr>
                            <m:nor/>
                          </m:rPr>
                          <a:rPr lang="en-US" sz="1600" b="1" dirty="0">
                            <a:solidFill>
                              <a:schemeClr val="bg1"/>
                            </a:solidFill>
                            <a:latin typeface="Cambria Math" panose="02040503050406030204" pitchFamily="18" charset="0"/>
                            <a:ea typeface="Cambria Math" panose="02040503050406030204" pitchFamily="18" charset="0"/>
                          </a:rPr>
                          <m:t>possible</m:t>
                        </m:r>
                        <m:r>
                          <m:rPr>
                            <m:nor/>
                          </m:rPr>
                          <a:rPr lang="en-US" sz="1600" b="1" dirty="0">
                            <a:solidFill>
                              <a:schemeClr val="bg1"/>
                            </a:solidFill>
                            <a:latin typeface="Cambria Math" panose="02040503050406030204" pitchFamily="18" charset="0"/>
                            <a:ea typeface="Cambria Math" panose="02040503050406030204" pitchFamily="18" charset="0"/>
                          </a:rPr>
                          <m:t> </m:t>
                        </m:r>
                        <m:r>
                          <m:rPr>
                            <m:nor/>
                          </m:rPr>
                          <a:rPr lang="en-US" sz="1600" b="1" dirty="0">
                            <a:solidFill>
                              <a:schemeClr val="bg1"/>
                            </a:solidFill>
                            <a:latin typeface="Cambria Math" panose="02040503050406030204" pitchFamily="18" charset="0"/>
                            <a:ea typeface="Cambria Math" panose="02040503050406030204" pitchFamily="18" charset="0"/>
                          </a:rPr>
                          <m:t>outcomes</m:t>
                        </m:r>
                      </m:den>
                    </m:f>
                    <m:r>
                      <a:rPr lang="en-US" sz="1600" b="0" i="1" smtClean="0">
                        <a:solidFill>
                          <a:schemeClr val="bg1"/>
                        </a:solidFill>
                        <a:latin typeface="Cambria Math" panose="02040503050406030204" pitchFamily="18" charset="0"/>
                        <a:ea typeface="Cambria Math" panose="02040503050406030204" pitchFamily="18" charset="0"/>
                      </a:rPr>
                      <m:t>=</m:t>
                    </m:r>
                    <m:f>
                      <m:fPr>
                        <m:ctrlPr>
                          <a:rPr lang="en-US" sz="1600" i="1" smtClean="0">
                            <a:solidFill>
                              <a:schemeClr val="bg1"/>
                            </a:solidFill>
                            <a:latin typeface="Cambria Math" panose="02040503050406030204" pitchFamily="18" charset="0"/>
                            <a:ea typeface="Cambria Math" panose="02040503050406030204" pitchFamily="18" charset="0"/>
                          </a:rPr>
                        </m:ctrlPr>
                      </m:fPr>
                      <m:num>
                        <m:r>
                          <a:rPr lang="en-US" sz="1600" b="0" i="1" smtClean="0">
                            <a:solidFill>
                              <a:schemeClr val="bg1"/>
                            </a:solidFill>
                            <a:latin typeface="Cambria Math" panose="02040503050406030204" pitchFamily="18" charset="0"/>
                            <a:ea typeface="Cambria Math" panose="02040503050406030204" pitchFamily="18" charset="0"/>
                          </a:rPr>
                          <m:t>6</m:t>
                        </m:r>
                      </m:num>
                      <m:den>
                        <m:r>
                          <a:rPr lang="en-US" sz="1600" b="0" i="1" smtClean="0">
                            <a:solidFill>
                              <a:schemeClr val="bg1"/>
                            </a:solidFill>
                            <a:latin typeface="Cambria Math" panose="02040503050406030204" pitchFamily="18" charset="0"/>
                            <a:ea typeface="Cambria Math" panose="02040503050406030204" pitchFamily="18" charset="0"/>
                          </a:rPr>
                          <m:t>24</m:t>
                        </m:r>
                      </m:den>
                    </m:f>
                  </m:oMath>
                </a14:m>
                <a:r>
                  <a:rPr lang="en-US" sz="1600" b="1"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n-US" sz="1600" b="1" i="0" smtClean="0">
                        <a:solidFill>
                          <a:schemeClr val="bg1"/>
                        </a:solidFill>
                        <a:latin typeface="Cambria Math" panose="02040503050406030204" pitchFamily="18" charset="0"/>
                        <a:ea typeface="Cambria Math" panose="02040503050406030204" pitchFamily="18" charset="0"/>
                      </a:rPr>
                      <m:t>=</m:t>
                    </m:r>
                    <m:f>
                      <m:fPr>
                        <m:ctrlPr>
                          <a:rPr lang="en-US" sz="1600" i="1">
                            <a:solidFill>
                              <a:schemeClr val="bg1"/>
                            </a:solidFill>
                            <a:latin typeface="Cambria Math" panose="02040503050406030204" pitchFamily="18" charset="0"/>
                            <a:ea typeface="Cambria Math" panose="02040503050406030204" pitchFamily="18" charset="0"/>
                          </a:rPr>
                        </m:ctrlPr>
                      </m:fPr>
                      <m:num>
                        <m:r>
                          <a:rPr lang="en-US" sz="1600" b="0" i="1" smtClean="0">
                            <a:solidFill>
                              <a:schemeClr val="bg1"/>
                            </a:solidFill>
                            <a:latin typeface="Cambria Math" panose="02040503050406030204" pitchFamily="18" charset="0"/>
                            <a:ea typeface="Cambria Math" panose="02040503050406030204" pitchFamily="18" charset="0"/>
                          </a:rPr>
                          <m:t>1</m:t>
                        </m:r>
                      </m:num>
                      <m:den>
                        <m:r>
                          <a:rPr lang="en-US" sz="1600" b="0" i="1" smtClean="0">
                            <a:solidFill>
                              <a:schemeClr val="bg1"/>
                            </a:solidFill>
                            <a:latin typeface="Cambria Math" panose="02040503050406030204" pitchFamily="18" charset="0"/>
                            <a:ea typeface="Cambria Math" panose="02040503050406030204" pitchFamily="18" charset="0"/>
                          </a:rPr>
                          <m:t>4</m:t>
                        </m:r>
                      </m:den>
                    </m:f>
                  </m:oMath>
                </a14:m>
                <a:r>
                  <a:rPr lang="en-US" sz="1600" b="1" dirty="0">
                    <a:solidFill>
                      <a:schemeClr val="bg1"/>
                    </a:solidFill>
                    <a:latin typeface="Cambria Math" panose="02040503050406030204" pitchFamily="18" charset="0"/>
                    <a:ea typeface="Cambria Math" panose="02040503050406030204" pitchFamily="18" charset="0"/>
                  </a:rPr>
                  <a:t> </a:t>
                </a:r>
              </a:p>
            </p:txBody>
          </p:sp>
        </mc:Choice>
        <mc:Fallback xmlns="">
          <p:sp>
            <p:nvSpPr>
              <p:cNvPr id="5" name="Subtitle 2">
                <a:extLst>
                  <a:ext uri="{FF2B5EF4-FFF2-40B4-BE49-F238E27FC236}">
                    <a16:creationId xmlns:a16="http://schemas.microsoft.com/office/drawing/2014/main" id="{3F9DADA0-0E1E-4DA9-9633-F2B9F91BEB1B}"/>
                  </a:ext>
                </a:extLst>
              </p:cNvPr>
              <p:cNvSpPr txBox="1">
                <a:spLocks noRot="1" noChangeAspect="1" noMove="1" noResize="1" noEditPoints="1" noAdjustHandles="1" noChangeArrowheads="1" noChangeShapeType="1" noTextEdit="1"/>
              </p:cNvSpPr>
              <p:nvPr/>
            </p:nvSpPr>
            <p:spPr>
              <a:xfrm>
                <a:off x="319821" y="2947767"/>
                <a:ext cx="7955937" cy="575700"/>
              </a:xfrm>
              <a:prstGeom prst="rect">
                <a:avLst/>
              </a:prstGeom>
              <a:blipFill>
                <a:blip r:embed="rId2"/>
                <a:stretch>
                  <a:fillRect l="-383" b="-212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443D236-3113-44BA-A58F-CD229DBB92B1}"/>
              </a:ext>
            </a:extLst>
          </p:cNvPr>
          <p:cNvSpPr txBox="1"/>
          <p:nvPr/>
        </p:nvSpPr>
        <p:spPr>
          <a:xfrm>
            <a:off x="1387081" y="3644052"/>
            <a:ext cx="6780914" cy="959943"/>
          </a:xfrm>
          <a:prstGeom prst="rect">
            <a:avLst/>
          </a:prstGeom>
          <a:noFill/>
        </p:spPr>
        <p:txBody>
          <a:bodyPr wrap="square">
            <a:spAutoFit/>
          </a:bodyPr>
          <a:lstStyle/>
          <a:p>
            <a:pPr marL="0" marR="0" algn="ctr">
              <a:lnSpc>
                <a:spcPct val="107000"/>
              </a:lnSpc>
              <a:spcBef>
                <a:spcPts val="0"/>
              </a:spcBef>
              <a:spcAft>
                <a:spcPts val="800"/>
              </a:spcAft>
            </a:pPr>
            <a:r>
              <a:rPr lang="en-US" sz="1800" b="1" i="1" dirty="0">
                <a:solidFill>
                  <a:schemeClr val="bg1"/>
                </a:solidFill>
                <a:effectLst/>
                <a:latin typeface="+mj-lt"/>
                <a:ea typeface="Times New Roman" panose="02020603050405020304" pitchFamily="18" charset="0"/>
                <a:cs typeface="Times New Roman" panose="02020603050405020304" pitchFamily="18" charset="0"/>
              </a:rPr>
              <a:t>This answer was expected, since each of the four children is equally likely to sit on the first chair. But other cases are not quite as straightforward.</a:t>
            </a:r>
            <a:endParaRPr lang="en-US" sz="1600" b="1"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49887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55"/>
        <p:cNvGrpSpPr/>
        <p:nvPr/>
      </p:nvGrpSpPr>
      <p:grpSpPr>
        <a:xfrm>
          <a:off x="0" y="0"/>
          <a:ext cx="0" cy="0"/>
          <a:chOff x="0" y="0"/>
          <a:chExt cx="0" cy="0"/>
        </a:xfrm>
      </p:grpSpPr>
      <p:sp>
        <p:nvSpPr>
          <p:cNvPr id="4256" name="Google Shape;4256;p39"/>
          <p:cNvSpPr txBox="1">
            <a:spLocks noGrp="1"/>
          </p:cNvSpPr>
          <p:nvPr>
            <p:ph type="title"/>
          </p:nvPr>
        </p:nvSpPr>
        <p:spPr>
          <a:xfrm>
            <a:off x="713225" y="539505"/>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4258" name="Google Shape;4258;p39"/>
          <p:cNvSpPr txBox="1">
            <a:spLocks noGrp="1"/>
          </p:cNvSpPr>
          <p:nvPr>
            <p:ph type="subTitle" idx="2"/>
          </p:nvPr>
        </p:nvSpPr>
        <p:spPr>
          <a:xfrm>
            <a:off x="751768" y="3896753"/>
            <a:ext cx="2748098" cy="3997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Combinations</a:t>
            </a:r>
            <a:endParaRPr sz="2800" dirty="0"/>
          </a:p>
        </p:txBody>
      </p:sp>
      <p:sp>
        <p:nvSpPr>
          <p:cNvPr id="4259" name="Google Shape;4259;p39"/>
          <p:cNvSpPr txBox="1">
            <a:spLocks noGrp="1"/>
          </p:cNvSpPr>
          <p:nvPr>
            <p:ph type="subTitle" idx="3"/>
          </p:nvPr>
        </p:nvSpPr>
        <p:spPr>
          <a:xfrm>
            <a:off x="796474" y="2159450"/>
            <a:ext cx="2373923"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Introduction</a:t>
            </a:r>
            <a:endParaRPr sz="2800" dirty="0"/>
          </a:p>
        </p:txBody>
      </p:sp>
      <p:sp>
        <p:nvSpPr>
          <p:cNvPr id="4269" name="Google Shape;4269;p39"/>
          <p:cNvSpPr/>
          <p:nvPr/>
        </p:nvSpPr>
        <p:spPr>
          <a:xfrm>
            <a:off x="1805756" y="1201932"/>
            <a:ext cx="676800" cy="676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9"/>
          <p:cNvSpPr/>
          <p:nvPr/>
        </p:nvSpPr>
        <p:spPr>
          <a:xfrm>
            <a:off x="4233600" y="1180326"/>
            <a:ext cx="676800" cy="676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9"/>
          <p:cNvSpPr/>
          <p:nvPr/>
        </p:nvSpPr>
        <p:spPr>
          <a:xfrm>
            <a:off x="6698100" y="1157619"/>
            <a:ext cx="676800" cy="676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39"/>
          <p:cNvSpPr/>
          <p:nvPr/>
        </p:nvSpPr>
        <p:spPr>
          <a:xfrm>
            <a:off x="1787417" y="2942405"/>
            <a:ext cx="676800" cy="67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39"/>
          <p:cNvSpPr/>
          <p:nvPr/>
        </p:nvSpPr>
        <p:spPr>
          <a:xfrm>
            <a:off x="4233600" y="3009737"/>
            <a:ext cx="676800" cy="67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9"/>
          <p:cNvSpPr/>
          <p:nvPr/>
        </p:nvSpPr>
        <p:spPr>
          <a:xfrm>
            <a:off x="6748812" y="2950480"/>
            <a:ext cx="676800" cy="67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5" name="Google Shape;4275;p39"/>
          <p:cNvGrpSpPr/>
          <p:nvPr/>
        </p:nvGrpSpPr>
        <p:grpSpPr>
          <a:xfrm>
            <a:off x="1901315" y="3061379"/>
            <a:ext cx="449239" cy="448949"/>
            <a:chOff x="-60933584" y="3568831"/>
            <a:chExt cx="388279" cy="388029"/>
          </a:xfrm>
        </p:grpSpPr>
        <p:sp>
          <p:nvSpPr>
            <p:cNvPr id="4276" name="Google Shape;4276;p39"/>
            <p:cNvSpPr/>
            <p:nvPr/>
          </p:nvSpPr>
          <p:spPr>
            <a:xfrm>
              <a:off x="-60700039" y="3802130"/>
              <a:ext cx="24647" cy="24647"/>
            </a:xfrm>
            <a:custGeom>
              <a:avLst/>
              <a:gdLst/>
              <a:ahLst/>
              <a:cxnLst/>
              <a:rect l="l" t="t" r="r" b="b"/>
              <a:pathLst>
                <a:path w="788" h="788" extrusionOk="0">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9"/>
            <p:cNvSpPr/>
            <p:nvPr/>
          </p:nvSpPr>
          <p:spPr>
            <a:xfrm>
              <a:off x="-60803503" y="3698664"/>
              <a:ext cx="24647" cy="24647"/>
            </a:xfrm>
            <a:custGeom>
              <a:avLst/>
              <a:gdLst/>
              <a:ahLst/>
              <a:cxnLst/>
              <a:rect l="l" t="t" r="r" b="b"/>
              <a:pathLst>
                <a:path w="788" h="788" extrusionOk="0">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9"/>
            <p:cNvSpPr/>
            <p:nvPr/>
          </p:nvSpPr>
          <p:spPr>
            <a:xfrm>
              <a:off x="-60933584" y="3568831"/>
              <a:ext cx="388279" cy="388029"/>
            </a:xfrm>
            <a:custGeom>
              <a:avLst/>
              <a:gdLst/>
              <a:ahLst/>
              <a:cxnLst/>
              <a:rect l="l" t="t" r="r" b="b"/>
              <a:pathLst>
                <a:path w="12414" h="12406" extrusionOk="0">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9" name="Google Shape;4279;p39"/>
          <p:cNvGrpSpPr/>
          <p:nvPr/>
        </p:nvGrpSpPr>
        <p:grpSpPr>
          <a:xfrm>
            <a:off x="4385744" y="3114845"/>
            <a:ext cx="412770" cy="412762"/>
            <a:chOff x="-62089745" y="4712236"/>
            <a:chExt cx="356759" cy="356752"/>
          </a:xfrm>
        </p:grpSpPr>
        <p:sp>
          <p:nvSpPr>
            <p:cNvPr id="4280" name="Google Shape;4280;p39"/>
            <p:cNvSpPr/>
            <p:nvPr/>
          </p:nvSpPr>
          <p:spPr>
            <a:xfrm>
              <a:off x="-62089745" y="4759129"/>
              <a:ext cx="309831" cy="309859"/>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9"/>
            <p:cNvSpPr/>
            <p:nvPr/>
          </p:nvSpPr>
          <p:spPr>
            <a:xfrm>
              <a:off x="-61900307" y="4712236"/>
              <a:ext cx="167321" cy="16555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2" name="Google Shape;4282;p39"/>
          <p:cNvSpPr/>
          <p:nvPr/>
        </p:nvSpPr>
        <p:spPr>
          <a:xfrm>
            <a:off x="6882758" y="3082987"/>
            <a:ext cx="412779" cy="411772"/>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39"/>
          <p:cNvSpPr/>
          <p:nvPr/>
        </p:nvSpPr>
        <p:spPr>
          <a:xfrm>
            <a:off x="1937768" y="1337738"/>
            <a:ext cx="412786" cy="412818"/>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4" name="Google Shape;4284;p39"/>
          <p:cNvGrpSpPr/>
          <p:nvPr/>
        </p:nvGrpSpPr>
        <p:grpSpPr>
          <a:xfrm>
            <a:off x="4399282" y="1315379"/>
            <a:ext cx="381876" cy="379858"/>
            <a:chOff x="3140346" y="1828396"/>
            <a:chExt cx="323076" cy="321369"/>
          </a:xfrm>
        </p:grpSpPr>
        <p:sp>
          <p:nvSpPr>
            <p:cNvPr id="4285" name="Google Shape;4285;p39"/>
            <p:cNvSpPr/>
            <p:nvPr/>
          </p:nvSpPr>
          <p:spPr>
            <a:xfrm>
              <a:off x="3196894" y="2076056"/>
              <a:ext cx="19747" cy="19720"/>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9"/>
            <p:cNvSpPr/>
            <p:nvPr/>
          </p:nvSpPr>
          <p:spPr>
            <a:xfrm>
              <a:off x="3140346" y="1866967"/>
              <a:ext cx="247683" cy="282798"/>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9"/>
            <p:cNvSpPr/>
            <p:nvPr/>
          </p:nvSpPr>
          <p:spPr>
            <a:xfrm>
              <a:off x="3205461" y="1828396"/>
              <a:ext cx="115709" cy="58290"/>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39"/>
            <p:cNvSpPr/>
            <p:nvPr/>
          </p:nvSpPr>
          <p:spPr>
            <a:xfrm>
              <a:off x="3405133" y="1961216"/>
              <a:ext cx="56576" cy="114866"/>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39"/>
            <p:cNvSpPr/>
            <p:nvPr/>
          </p:nvSpPr>
          <p:spPr>
            <a:xfrm>
              <a:off x="3406846" y="1904666"/>
              <a:ext cx="56576" cy="37726"/>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39"/>
            <p:cNvSpPr/>
            <p:nvPr/>
          </p:nvSpPr>
          <p:spPr>
            <a:xfrm>
              <a:off x="3411117" y="2085467"/>
              <a:ext cx="47165" cy="47165"/>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1" name="Google Shape;4291;p39"/>
          <p:cNvSpPr/>
          <p:nvPr/>
        </p:nvSpPr>
        <p:spPr>
          <a:xfrm>
            <a:off x="6836824" y="1317535"/>
            <a:ext cx="412779" cy="410763"/>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58;p39">
            <a:extLst>
              <a:ext uri="{FF2B5EF4-FFF2-40B4-BE49-F238E27FC236}">
                <a16:creationId xmlns:a16="http://schemas.microsoft.com/office/drawing/2014/main" id="{380F7989-853C-910C-86E5-067B6976CAE8}"/>
              </a:ext>
            </a:extLst>
          </p:cNvPr>
          <p:cNvSpPr txBox="1">
            <a:spLocks/>
          </p:cNvSpPr>
          <p:nvPr/>
        </p:nvSpPr>
        <p:spPr>
          <a:xfrm>
            <a:off x="5662451" y="2167520"/>
            <a:ext cx="2748098" cy="3997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2pPr>
            <a:lvl3pPr marL="1371600" marR="0" lvl="2"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3pPr>
            <a:lvl4pPr marL="1828800" marR="0" lvl="3"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4pPr>
            <a:lvl5pPr marL="2286000" marR="0" lvl="4"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5pPr>
            <a:lvl6pPr marL="2743200" marR="0" lvl="5"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6pPr>
            <a:lvl7pPr marL="3200400" marR="0" lvl="6"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7pPr>
            <a:lvl8pPr marL="3657600" marR="0" lvl="7"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8pPr>
            <a:lvl9pPr marL="4114800" marR="0" lvl="8"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9pPr>
          </a:lstStyle>
          <a:p>
            <a:pPr marL="0" indent="0"/>
            <a:r>
              <a:rPr lang="en-ID" sz="2800" dirty="0"/>
              <a:t>Permutations</a:t>
            </a:r>
          </a:p>
        </p:txBody>
      </p:sp>
      <p:sp>
        <p:nvSpPr>
          <p:cNvPr id="23" name="Google Shape;4258;p39">
            <a:extLst>
              <a:ext uri="{FF2B5EF4-FFF2-40B4-BE49-F238E27FC236}">
                <a16:creationId xmlns:a16="http://schemas.microsoft.com/office/drawing/2014/main" id="{A06DBFF4-889E-CBB8-CEB0-4F511F4ED660}"/>
              </a:ext>
            </a:extLst>
          </p:cNvPr>
          <p:cNvSpPr txBox="1">
            <a:spLocks/>
          </p:cNvSpPr>
          <p:nvPr/>
        </p:nvSpPr>
        <p:spPr>
          <a:xfrm>
            <a:off x="3225507" y="2167703"/>
            <a:ext cx="2748098" cy="3997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2pPr>
            <a:lvl3pPr marL="1371600" marR="0" lvl="2"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3pPr>
            <a:lvl4pPr marL="1828800" marR="0" lvl="3"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4pPr>
            <a:lvl5pPr marL="2286000" marR="0" lvl="4"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5pPr>
            <a:lvl6pPr marL="2743200" marR="0" lvl="5"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6pPr>
            <a:lvl7pPr marL="3200400" marR="0" lvl="6"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7pPr>
            <a:lvl8pPr marL="3657600" marR="0" lvl="7"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8pPr>
            <a:lvl9pPr marL="4114800" marR="0" lvl="8"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9pPr>
          </a:lstStyle>
          <a:p>
            <a:pPr marL="0" indent="0"/>
            <a:r>
              <a:rPr lang="en-ID" sz="2800" dirty="0"/>
              <a:t>Factorial</a:t>
            </a:r>
          </a:p>
        </p:txBody>
      </p:sp>
      <p:sp>
        <p:nvSpPr>
          <p:cNvPr id="28" name="Google Shape;4258;p39">
            <a:extLst>
              <a:ext uri="{FF2B5EF4-FFF2-40B4-BE49-F238E27FC236}">
                <a16:creationId xmlns:a16="http://schemas.microsoft.com/office/drawing/2014/main" id="{D5087443-9C04-E4F0-85E1-9C37C94EF0C5}"/>
              </a:ext>
            </a:extLst>
          </p:cNvPr>
          <p:cNvSpPr txBox="1">
            <a:spLocks/>
          </p:cNvSpPr>
          <p:nvPr/>
        </p:nvSpPr>
        <p:spPr>
          <a:xfrm>
            <a:off x="3242499" y="3923292"/>
            <a:ext cx="2748098" cy="3997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2pPr>
            <a:lvl3pPr marL="1371600" marR="0" lvl="2"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3pPr>
            <a:lvl4pPr marL="1828800" marR="0" lvl="3"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4pPr>
            <a:lvl5pPr marL="2286000" marR="0" lvl="4"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5pPr>
            <a:lvl6pPr marL="2743200" marR="0" lvl="5"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6pPr>
            <a:lvl7pPr marL="3200400" marR="0" lvl="6"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7pPr>
            <a:lvl8pPr marL="3657600" marR="0" lvl="7"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8pPr>
            <a:lvl9pPr marL="4114800" marR="0" lvl="8"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9pPr>
          </a:lstStyle>
          <a:p>
            <a:pPr marL="0" indent="0"/>
            <a:r>
              <a:rPr lang="en-ID" sz="2800" dirty="0"/>
              <a:t>Probability</a:t>
            </a:r>
          </a:p>
        </p:txBody>
      </p:sp>
      <p:sp>
        <p:nvSpPr>
          <p:cNvPr id="29" name="Google Shape;4258;p39">
            <a:extLst>
              <a:ext uri="{FF2B5EF4-FFF2-40B4-BE49-F238E27FC236}">
                <a16:creationId xmlns:a16="http://schemas.microsoft.com/office/drawing/2014/main" id="{77C93C03-C7A3-169B-9E2B-538264928E92}"/>
              </a:ext>
            </a:extLst>
          </p:cNvPr>
          <p:cNvSpPr txBox="1">
            <a:spLocks/>
          </p:cNvSpPr>
          <p:nvPr/>
        </p:nvSpPr>
        <p:spPr>
          <a:xfrm>
            <a:off x="5733230" y="3949831"/>
            <a:ext cx="2748098" cy="3997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2pPr>
            <a:lvl3pPr marL="1371600" marR="0" lvl="2"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3pPr>
            <a:lvl4pPr marL="1828800" marR="0" lvl="3"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4pPr>
            <a:lvl5pPr marL="2286000" marR="0" lvl="4"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5pPr>
            <a:lvl6pPr marL="2743200" marR="0" lvl="5"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6pPr>
            <a:lvl7pPr marL="3200400" marR="0" lvl="6"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7pPr>
            <a:lvl8pPr marL="3657600" marR="0" lvl="7"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8pPr>
            <a:lvl9pPr marL="4114800" marR="0" lvl="8" indent="-317500" algn="ctr" rtl="0">
              <a:lnSpc>
                <a:spcPct val="100000"/>
              </a:lnSpc>
              <a:spcBef>
                <a:spcPts val="0"/>
              </a:spcBef>
              <a:spcAft>
                <a:spcPts val="0"/>
              </a:spcAft>
              <a:buClr>
                <a:schemeClr val="lt1"/>
              </a:buClr>
              <a:buSzPts val="1800"/>
              <a:buFont typeface="Fredoka One"/>
              <a:buNone/>
              <a:defRPr sz="1800" b="0" i="0" u="none" strike="noStrike" cap="none">
                <a:solidFill>
                  <a:schemeClr val="lt1"/>
                </a:solidFill>
                <a:latin typeface="Fredoka One"/>
                <a:ea typeface="Fredoka One"/>
                <a:cs typeface="Fredoka One"/>
                <a:sym typeface="Fredoka One"/>
              </a:defRPr>
            </a:lvl9pPr>
          </a:lstStyle>
          <a:p>
            <a:pPr marL="0" indent="0"/>
            <a:r>
              <a:rPr lang="en-ID" sz="2800" dirty="0"/>
              <a:t>Exercises</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D17F1E9B-F0AB-4DE1-A90C-2375402B0E51}"/>
              </a:ext>
            </a:extLst>
          </p:cNvPr>
          <p:cNvSpPr>
            <a:spLocks noGrp="1"/>
          </p:cNvSpPr>
          <p:nvPr>
            <p:ph type="subTitle" idx="3"/>
          </p:nvPr>
        </p:nvSpPr>
        <p:spPr>
          <a:xfrm>
            <a:off x="1445286" y="974774"/>
            <a:ext cx="6253377" cy="1148570"/>
          </a:xfrm>
        </p:spPr>
        <p:txBody>
          <a:bodyPr/>
          <a:lstStyle/>
          <a:p>
            <a:r>
              <a:rPr lang="en-US" dirty="0">
                <a:latin typeface="Fredoka One" panose="020B0604020202020204" charset="0"/>
              </a:rPr>
              <a:t>Combinatorics has many applications in probability theory. You often want to find the probability of one particular event and you can use the equation.</a:t>
            </a:r>
          </a:p>
        </p:txBody>
      </p:sp>
      <p:sp>
        <p:nvSpPr>
          <p:cNvPr id="5" name="Subtitle 4">
            <a:extLst>
              <a:ext uri="{FF2B5EF4-FFF2-40B4-BE49-F238E27FC236}">
                <a16:creationId xmlns:a16="http://schemas.microsoft.com/office/drawing/2014/main" id="{0990B748-212D-410B-9EB1-298D704773A9}"/>
              </a:ext>
            </a:extLst>
          </p:cNvPr>
          <p:cNvSpPr>
            <a:spLocks noGrp="1"/>
          </p:cNvSpPr>
          <p:nvPr>
            <p:ph type="subTitle" idx="4"/>
          </p:nvPr>
        </p:nvSpPr>
        <p:spPr>
          <a:xfrm>
            <a:off x="1031848" y="2123344"/>
            <a:ext cx="7080252" cy="1148571"/>
          </a:xfrm>
        </p:spPr>
        <p:txBody>
          <a:bodyPr/>
          <a:lstStyle/>
          <a:p>
            <a:r>
              <a:rPr lang="en-US" dirty="0"/>
              <a:t>The formula of probability </a:t>
            </a:r>
          </a:p>
        </p:txBody>
      </p:sp>
      <p:sp>
        <p:nvSpPr>
          <p:cNvPr id="6" name="Title 5">
            <a:extLst>
              <a:ext uri="{FF2B5EF4-FFF2-40B4-BE49-F238E27FC236}">
                <a16:creationId xmlns:a16="http://schemas.microsoft.com/office/drawing/2014/main" id="{45A21FE7-CF32-4696-9F80-DEF8FA1B364A}"/>
              </a:ext>
            </a:extLst>
          </p:cNvPr>
          <p:cNvSpPr>
            <a:spLocks noGrp="1"/>
          </p:cNvSpPr>
          <p:nvPr>
            <p:ph type="title"/>
          </p:nvPr>
        </p:nvSpPr>
        <p:spPr/>
        <p:txBody>
          <a:bodyPr/>
          <a:lstStyle/>
          <a:p>
            <a:r>
              <a:rPr lang="en-US" dirty="0"/>
              <a:t>Formula</a:t>
            </a:r>
          </a:p>
        </p:txBody>
      </p:sp>
      <mc:AlternateContent xmlns:mc="http://schemas.openxmlformats.org/markup-compatibility/2006" xmlns:a14="http://schemas.microsoft.com/office/drawing/2010/main">
        <mc:Choice Requires="a14">
          <p:sp>
            <p:nvSpPr>
              <p:cNvPr id="11" name="Subtitle 2">
                <a:extLst>
                  <a:ext uri="{FF2B5EF4-FFF2-40B4-BE49-F238E27FC236}">
                    <a16:creationId xmlns:a16="http://schemas.microsoft.com/office/drawing/2014/main" id="{2851B264-1F92-4B04-8691-A9D4CD639BE3}"/>
                  </a:ext>
                </a:extLst>
              </p:cNvPr>
              <p:cNvSpPr txBox="1">
                <a:spLocks/>
              </p:cNvSpPr>
              <p:nvPr/>
            </p:nvSpPr>
            <p:spPr>
              <a:xfrm>
                <a:off x="-617721" y="3096233"/>
                <a:ext cx="9761721" cy="57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000"/>
                  <a:buFont typeface="Didact Gothic"/>
                  <a:buNone/>
                  <a:defRPr sz="1400" b="0" i="0" u="none" strike="noStrike" cap="none">
                    <a:solidFill>
                      <a:schemeClr val="lt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lt1"/>
                  </a:buClr>
                  <a:buSzPts val="1200"/>
                  <a:buFont typeface="Didact Gothic"/>
                  <a:buNone/>
                  <a:defRPr sz="1200" b="0" i="0" u="none" strike="noStrike" cap="none">
                    <a:solidFill>
                      <a:schemeClr val="lt1"/>
                    </a:solidFill>
                    <a:latin typeface="Didact Gothic"/>
                    <a:ea typeface="Didact Gothic"/>
                    <a:cs typeface="Didact Gothic"/>
                    <a:sym typeface="Didact Gothic"/>
                  </a:defRPr>
                </a:lvl9pPr>
              </a:lstStyle>
              <a:p>
                <a:pPr/>
                <a14:m>
                  <m:oMathPara xmlns:m="http://schemas.openxmlformats.org/officeDocument/2006/math">
                    <m:oMathParaPr>
                      <m:jc m:val="centerGroup"/>
                    </m:oMathParaPr>
                    <m:oMath xmlns:m="http://schemas.openxmlformats.org/officeDocument/2006/math">
                      <m:r>
                        <a:rPr lang="en-US" sz="1800" i="1">
                          <a:solidFill>
                            <a:srgbClr val="FFFFFF"/>
                          </a:solidFill>
                          <a:latin typeface="Cambria Math" panose="02040503050406030204" pitchFamily="18" charset="0"/>
                          <a:sym typeface="Fredoka One"/>
                        </a:rPr>
                        <m:t>𝑃</m:t>
                      </m:r>
                      <m:r>
                        <a:rPr lang="en-US" sz="1800" i="1">
                          <a:solidFill>
                            <a:srgbClr val="FFFFFF"/>
                          </a:solidFill>
                          <a:latin typeface="Cambria Math" panose="02040503050406030204" pitchFamily="18" charset="0"/>
                          <a:sym typeface="Fredoka One"/>
                        </a:rPr>
                        <m:t>(</m:t>
                      </m:r>
                      <m:r>
                        <a:rPr lang="en-US" sz="1800" i="1">
                          <a:solidFill>
                            <a:srgbClr val="FFFFFF"/>
                          </a:solidFill>
                          <a:latin typeface="Cambria Math" panose="02040503050406030204" pitchFamily="18" charset="0"/>
                          <a:sym typeface="Fredoka One"/>
                        </a:rPr>
                        <m:t>𝑋</m:t>
                      </m:r>
                      <m:r>
                        <a:rPr lang="en-US" sz="1800" i="1">
                          <a:solidFill>
                            <a:srgbClr val="FFFFFF"/>
                          </a:solidFill>
                          <a:latin typeface="Cambria Math" panose="02040503050406030204" pitchFamily="18" charset="0"/>
                          <a:sym typeface="Fredoka One"/>
                        </a:rPr>
                        <m:t>)  =  </m:t>
                      </m:r>
                      <m:r>
                        <a:rPr lang="en-US" sz="1800" i="1">
                          <a:solidFill>
                            <a:srgbClr val="FFFFFF"/>
                          </a:solidFill>
                          <a:latin typeface="Cambria Math" panose="02040503050406030204" pitchFamily="18" charset="0"/>
                          <a:sym typeface="Fredoka One"/>
                        </a:rPr>
                        <m:t>𝑝𝑟𝑜𝑏𝑎𝑏𝑖𝑙𝑖𝑡𝑦</m:t>
                      </m:r>
                      <m:r>
                        <a:rPr lang="en-US" sz="1800" i="1">
                          <a:solidFill>
                            <a:srgbClr val="FFFFFF"/>
                          </a:solidFill>
                          <a:latin typeface="Cambria Math" panose="02040503050406030204" pitchFamily="18" charset="0"/>
                          <a:sym typeface="Fredoka One"/>
                        </a:rPr>
                        <m:t> </m:t>
                      </m:r>
                      <m:r>
                        <a:rPr lang="en-US" sz="1800" i="1">
                          <a:solidFill>
                            <a:srgbClr val="FFFFFF"/>
                          </a:solidFill>
                          <a:latin typeface="Cambria Math" panose="02040503050406030204" pitchFamily="18" charset="0"/>
                          <a:sym typeface="Fredoka One"/>
                        </a:rPr>
                        <m:t>𝑡h𝑎𝑡</m:t>
                      </m:r>
                      <m:r>
                        <a:rPr lang="en-US" sz="1800" i="1">
                          <a:solidFill>
                            <a:srgbClr val="FFFFFF"/>
                          </a:solidFill>
                          <a:latin typeface="Cambria Math" panose="02040503050406030204" pitchFamily="18" charset="0"/>
                          <a:sym typeface="Fredoka One"/>
                        </a:rPr>
                        <m:t> </m:t>
                      </m:r>
                      <m:r>
                        <a:rPr lang="en-US" sz="1800" i="1">
                          <a:solidFill>
                            <a:srgbClr val="FFFFFF"/>
                          </a:solidFill>
                          <a:latin typeface="Cambria Math" panose="02040503050406030204" pitchFamily="18" charset="0"/>
                          <a:sym typeface="Fredoka One"/>
                        </a:rPr>
                        <m:t>𝑋</m:t>
                      </m:r>
                      <m:r>
                        <a:rPr lang="en-US" sz="1800" i="1">
                          <a:solidFill>
                            <a:srgbClr val="FFFFFF"/>
                          </a:solidFill>
                          <a:latin typeface="Cambria Math" panose="02040503050406030204" pitchFamily="18" charset="0"/>
                          <a:sym typeface="Fredoka One"/>
                        </a:rPr>
                        <m:t> </m:t>
                      </m:r>
                      <m:r>
                        <a:rPr lang="en-US" sz="1800" i="1">
                          <a:solidFill>
                            <a:srgbClr val="FFFFFF"/>
                          </a:solidFill>
                          <a:latin typeface="Cambria Math" panose="02040503050406030204" pitchFamily="18" charset="0"/>
                          <a:sym typeface="Fredoka One"/>
                        </a:rPr>
                        <m:t>h𝑎𝑝𝑝𝑒𝑛𝑠</m:t>
                      </m:r>
                      <m:r>
                        <a:rPr lang="en-US" sz="1800" b="0" i="1" smtClean="0">
                          <a:solidFill>
                            <a:srgbClr val="FFFFFF"/>
                          </a:solidFill>
                          <a:latin typeface="Cambria Math" panose="02040503050406030204" pitchFamily="18" charset="0"/>
                          <a:sym typeface="Fredoka One"/>
                        </a:rPr>
                        <m:t>=</m:t>
                      </m:r>
                      <m:f>
                        <m:fPr>
                          <m:ctrlPr>
                            <a:rPr lang="pt-BR" sz="1800" i="1" smtClean="0">
                              <a:solidFill>
                                <a:srgbClr val="FFFFFF"/>
                              </a:solidFill>
                              <a:latin typeface="Cambria Math" panose="02040503050406030204" pitchFamily="18" charset="0"/>
                              <a:sym typeface="Fredoka One"/>
                            </a:rPr>
                          </m:ctrlPr>
                        </m:fPr>
                        <m:num>
                          <m:r>
                            <a:rPr lang="en-US" sz="1800" i="1">
                              <a:solidFill>
                                <a:srgbClr val="FFFFFF"/>
                              </a:solidFill>
                              <a:latin typeface="Cambria Math" panose="02040503050406030204" pitchFamily="18" charset="0"/>
                              <a:sym typeface="Fredoka One"/>
                            </a:rPr>
                            <m:t>𝑛𝑢𝑚𝑏𝑒𝑟</m:t>
                          </m:r>
                          <m:r>
                            <a:rPr lang="en-US" sz="1800" i="1">
                              <a:solidFill>
                                <a:srgbClr val="FFFFFF"/>
                              </a:solidFill>
                              <a:latin typeface="Cambria Math" panose="02040503050406030204" pitchFamily="18" charset="0"/>
                              <a:sym typeface="Fredoka One"/>
                            </a:rPr>
                            <m:t> </m:t>
                          </m:r>
                          <m:r>
                            <a:rPr lang="en-US" sz="1800" i="1">
                              <a:solidFill>
                                <a:srgbClr val="FFFFFF"/>
                              </a:solidFill>
                              <a:latin typeface="Cambria Math" panose="02040503050406030204" pitchFamily="18" charset="0"/>
                              <a:sym typeface="Fredoka One"/>
                            </a:rPr>
                            <m:t>𝑜𝑓</m:t>
                          </m:r>
                          <m:r>
                            <a:rPr lang="en-US" sz="1800" i="1">
                              <a:solidFill>
                                <a:srgbClr val="FFFFFF"/>
                              </a:solidFill>
                              <a:latin typeface="Cambria Math" panose="02040503050406030204" pitchFamily="18" charset="0"/>
                              <a:sym typeface="Fredoka One"/>
                            </a:rPr>
                            <m:t> </m:t>
                          </m:r>
                          <m:r>
                            <a:rPr lang="en-US" sz="1800" i="1">
                              <a:solidFill>
                                <a:srgbClr val="FFFFFF"/>
                              </a:solidFill>
                              <a:latin typeface="Cambria Math" panose="02040503050406030204" pitchFamily="18" charset="0"/>
                              <a:sym typeface="Fredoka One"/>
                            </a:rPr>
                            <m:t>𝑜𝑢𝑡𝑐𝑜𝑚𝑒𝑠</m:t>
                          </m:r>
                          <m:r>
                            <a:rPr lang="en-US" sz="1800" i="1">
                              <a:solidFill>
                                <a:srgbClr val="FFFFFF"/>
                              </a:solidFill>
                              <a:latin typeface="Cambria Math" panose="02040503050406030204" pitchFamily="18" charset="0"/>
                              <a:sym typeface="Fredoka One"/>
                            </a:rPr>
                            <m:t> </m:t>
                          </m:r>
                          <m:r>
                            <a:rPr lang="en-US" sz="1800" i="1">
                              <a:solidFill>
                                <a:srgbClr val="FFFFFF"/>
                              </a:solidFill>
                              <a:latin typeface="Cambria Math" panose="02040503050406030204" pitchFamily="18" charset="0"/>
                              <a:sym typeface="Fredoka One"/>
                            </a:rPr>
                            <m:t>𝑤h𝑒𝑟𝑒</m:t>
                          </m:r>
                          <m:r>
                            <a:rPr lang="en-US" sz="1800" i="1">
                              <a:solidFill>
                                <a:srgbClr val="FFFFFF"/>
                              </a:solidFill>
                              <a:latin typeface="Cambria Math" panose="02040503050406030204" pitchFamily="18" charset="0"/>
                              <a:sym typeface="Fredoka One"/>
                            </a:rPr>
                            <m:t> </m:t>
                          </m:r>
                          <m:r>
                            <a:rPr lang="en-US" sz="1800" i="1">
                              <a:solidFill>
                                <a:srgbClr val="FFFFFF"/>
                              </a:solidFill>
                              <a:latin typeface="Cambria Math" panose="02040503050406030204" pitchFamily="18" charset="0"/>
                              <a:sym typeface="Fredoka One"/>
                            </a:rPr>
                            <m:t>𝑋</m:t>
                          </m:r>
                          <m:r>
                            <a:rPr lang="en-US" sz="1800" i="1">
                              <a:solidFill>
                                <a:srgbClr val="FFFFFF"/>
                              </a:solidFill>
                              <a:latin typeface="Cambria Math" panose="02040503050406030204" pitchFamily="18" charset="0"/>
                              <a:sym typeface="Fredoka One"/>
                            </a:rPr>
                            <m:t> </m:t>
                          </m:r>
                          <m:r>
                            <a:rPr lang="en-US" sz="1800" i="1">
                              <a:solidFill>
                                <a:srgbClr val="FFFFFF"/>
                              </a:solidFill>
                              <a:latin typeface="Cambria Math" panose="02040503050406030204" pitchFamily="18" charset="0"/>
                              <a:sym typeface="Fredoka One"/>
                            </a:rPr>
                            <m:t>h𝑎𝑝𝑝𝑒𝑛𝑠</m:t>
                          </m:r>
                        </m:num>
                        <m:den>
                          <m:r>
                            <a:rPr lang="en-US" sz="1800" i="1">
                              <a:solidFill>
                                <a:srgbClr val="FFFFFF"/>
                              </a:solidFill>
                              <a:latin typeface="Cambria Math" panose="02040503050406030204" pitchFamily="18" charset="0"/>
                              <a:sym typeface="Fredoka One"/>
                            </a:rPr>
                            <m:t>𝑡𝑜𝑡𝑎𝑙</m:t>
                          </m:r>
                          <m:r>
                            <a:rPr lang="en-US" sz="1800" i="1">
                              <a:solidFill>
                                <a:srgbClr val="FFFFFF"/>
                              </a:solidFill>
                              <a:latin typeface="Cambria Math" panose="02040503050406030204" pitchFamily="18" charset="0"/>
                              <a:sym typeface="Fredoka One"/>
                            </a:rPr>
                            <m:t> </m:t>
                          </m:r>
                          <m:r>
                            <a:rPr lang="en-US" sz="1800" i="1">
                              <a:solidFill>
                                <a:srgbClr val="FFFFFF"/>
                              </a:solidFill>
                              <a:latin typeface="Cambria Math" panose="02040503050406030204" pitchFamily="18" charset="0"/>
                              <a:sym typeface="Fredoka One"/>
                            </a:rPr>
                            <m:t>𝑛𝑢𝑚𝑏𝑒𝑟</m:t>
                          </m:r>
                          <m:r>
                            <a:rPr lang="en-US" sz="1800" i="1">
                              <a:solidFill>
                                <a:srgbClr val="FFFFFF"/>
                              </a:solidFill>
                              <a:latin typeface="Cambria Math" panose="02040503050406030204" pitchFamily="18" charset="0"/>
                              <a:sym typeface="Fredoka One"/>
                            </a:rPr>
                            <m:t> </m:t>
                          </m:r>
                          <m:r>
                            <a:rPr lang="en-US" sz="1800" i="1">
                              <a:solidFill>
                                <a:srgbClr val="FFFFFF"/>
                              </a:solidFill>
                              <a:latin typeface="Cambria Math" panose="02040503050406030204" pitchFamily="18" charset="0"/>
                              <a:sym typeface="Fredoka One"/>
                            </a:rPr>
                            <m:t>𝑜𝑓</m:t>
                          </m:r>
                          <m:r>
                            <a:rPr lang="en-US" sz="1800" i="1">
                              <a:solidFill>
                                <a:srgbClr val="FFFFFF"/>
                              </a:solidFill>
                              <a:latin typeface="Cambria Math" panose="02040503050406030204" pitchFamily="18" charset="0"/>
                              <a:sym typeface="Fredoka One"/>
                            </a:rPr>
                            <m:t> </m:t>
                          </m:r>
                          <m:r>
                            <a:rPr lang="en-US" sz="1800" i="1">
                              <a:solidFill>
                                <a:srgbClr val="FFFFFF"/>
                              </a:solidFill>
                              <a:latin typeface="Cambria Math" panose="02040503050406030204" pitchFamily="18" charset="0"/>
                              <a:sym typeface="Fredoka One"/>
                            </a:rPr>
                            <m:t>𝑝𝑜𝑠𝑠𝑖𝑏𝑙𝑒</m:t>
                          </m:r>
                          <m:r>
                            <a:rPr lang="en-US" sz="1800" i="1">
                              <a:solidFill>
                                <a:srgbClr val="FFFFFF"/>
                              </a:solidFill>
                              <a:latin typeface="Cambria Math" panose="02040503050406030204" pitchFamily="18" charset="0"/>
                              <a:sym typeface="Fredoka One"/>
                            </a:rPr>
                            <m:t> </m:t>
                          </m:r>
                          <m:r>
                            <a:rPr lang="en-US" sz="1800" i="1">
                              <a:solidFill>
                                <a:srgbClr val="FFFFFF"/>
                              </a:solidFill>
                              <a:latin typeface="Cambria Math" panose="02040503050406030204" pitchFamily="18" charset="0"/>
                              <a:sym typeface="Fredoka One"/>
                            </a:rPr>
                            <m:t>𝑜𝑢𝑡𝑐𝑜𝑚𝑒𝑠</m:t>
                          </m:r>
                        </m:den>
                      </m:f>
                    </m:oMath>
                  </m:oMathPara>
                </a14:m>
                <a:endParaRPr lang="en-US" b="1" dirty="0">
                  <a:latin typeface="Fredoka One" panose="020B0604020202020204" charset="0"/>
                </a:endParaRPr>
              </a:p>
            </p:txBody>
          </p:sp>
        </mc:Choice>
        <mc:Fallback xmlns="">
          <p:sp>
            <p:nvSpPr>
              <p:cNvPr id="11" name="Subtitle 2">
                <a:extLst>
                  <a:ext uri="{FF2B5EF4-FFF2-40B4-BE49-F238E27FC236}">
                    <a16:creationId xmlns:a16="http://schemas.microsoft.com/office/drawing/2014/main" id="{2851B264-1F92-4B04-8691-A9D4CD639BE3}"/>
                  </a:ext>
                </a:extLst>
              </p:cNvPr>
              <p:cNvSpPr txBox="1">
                <a:spLocks noRot="1" noChangeAspect="1" noMove="1" noResize="1" noEditPoints="1" noAdjustHandles="1" noChangeArrowheads="1" noChangeShapeType="1" noTextEdit="1"/>
              </p:cNvSpPr>
              <p:nvPr/>
            </p:nvSpPr>
            <p:spPr>
              <a:xfrm>
                <a:off x="-617721" y="3096233"/>
                <a:ext cx="9761721" cy="575700"/>
              </a:xfrm>
              <a:prstGeom prst="rect">
                <a:avLst/>
              </a:prstGeom>
              <a:blipFill>
                <a:blip r:embed="rId2"/>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88393882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41"/>
        <p:cNvGrpSpPr/>
        <p:nvPr/>
      </p:nvGrpSpPr>
      <p:grpSpPr>
        <a:xfrm>
          <a:off x="0" y="0"/>
          <a:ext cx="0" cy="0"/>
          <a:chOff x="0" y="0"/>
          <a:chExt cx="0" cy="0"/>
        </a:xfrm>
      </p:grpSpPr>
      <p:sp>
        <p:nvSpPr>
          <p:cNvPr id="4342" name="Google Shape;4342;p41"/>
          <p:cNvSpPr/>
          <p:nvPr/>
        </p:nvSpPr>
        <p:spPr>
          <a:xfrm>
            <a:off x="5876313" y="1508738"/>
            <a:ext cx="2119800" cy="2119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1"/>
          <p:cNvSpPr txBox="1">
            <a:spLocks noGrp="1"/>
          </p:cNvSpPr>
          <p:nvPr>
            <p:ph type="title"/>
          </p:nvPr>
        </p:nvSpPr>
        <p:spPr>
          <a:xfrm>
            <a:off x="1766164" y="2133613"/>
            <a:ext cx="4094100" cy="58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Exercises</a:t>
            </a:r>
            <a:endParaRPr dirty="0"/>
          </a:p>
        </p:txBody>
      </p:sp>
      <p:sp>
        <p:nvSpPr>
          <p:cNvPr id="4344" name="Google Shape;4344;p41"/>
          <p:cNvSpPr txBox="1">
            <a:spLocks noGrp="1"/>
          </p:cNvSpPr>
          <p:nvPr>
            <p:ph type="title" idx="2"/>
          </p:nvPr>
        </p:nvSpPr>
        <p:spPr>
          <a:xfrm>
            <a:off x="5895740" y="1891556"/>
            <a:ext cx="2119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1740356529"/>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7E3D1F-378C-2118-4F69-1691C06611AD}"/>
              </a:ext>
            </a:extLst>
          </p:cNvPr>
          <p:cNvSpPr>
            <a:spLocks noGrp="1"/>
          </p:cNvSpPr>
          <p:nvPr>
            <p:ph type="title"/>
          </p:nvPr>
        </p:nvSpPr>
        <p:spPr>
          <a:xfrm>
            <a:off x="713250" y="539505"/>
            <a:ext cx="7717500" cy="323100"/>
          </a:xfrm>
        </p:spPr>
        <p:txBody>
          <a:bodyPr/>
          <a:lstStyle/>
          <a:p>
            <a:r>
              <a:rPr lang="en-US" dirty="0"/>
              <a:t>Exercise</a:t>
            </a:r>
            <a:endParaRPr lang="en-ID" dirty="0"/>
          </a:p>
        </p:txBody>
      </p:sp>
      <p:sp>
        <p:nvSpPr>
          <p:cNvPr id="10" name="Title 4">
            <a:extLst>
              <a:ext uri="{FF2B5EF4-FFF2-40B4-BE49-F238E27FC236}">
                <a16:creationId xmlns:a16="http://schemas.microsoft.com/office/drawing/2014/main" id="{D9659091-992B-98C4-84FC-E5E33AC49328}"/>
              </a:ext>
            </a:extLst>
          </p:cNvPr>
          <p:cNvSpPr txBox="1">
            <a:spLocks/>
          </p:cNvSpPr>
          <p:nvPr/>
        </p:nvSpPr>
        <p:spPr>
          <a:xfrm>
            <a:off x="707604" y="962837"/>
            <a:ext cx="7717500" cy="36411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Fredoka One"/>
              <a:buNone/>
              <a:defRPr sz="2800" b="0" i="0" u="none" strike="noStrike" cap="none">
                <a:solidFill>
                  <a:schemeClr val="lt1"/>
                </a:solidFill>
                <a:latin typeface="Fredoka One"/>
                <a:ea typeface="Fredoka One"/>
                <a:cs typeface="Fredoka One"/>
                <a:sym typeface="Fredoka One"/>
              </a:defRPr>
            </a:lvl1pPr>
            <a:lvl2pPr marR="0" lvl="1"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pPr marL="514350" indent="-514350" algn="l">
              <a:buFont typeface="+mj-lt"/>
              <a:buAutoNum type="arabicPeriod"/>
            </a:pPr>
            <a:r>
              <a:rPr lang="en-US" dirty="0"/>
              <a:t>Six dice (with 6 sides) were thrown once. The probability of the appearance of the number of dice points 9 is …</a:t>
            </a:r>
          </a:p>
          <a:p>
            <a:pPr marL="514350" indent="-514350" algn="l">
              <a:buFont typeface="+mj-lt"/>
              <a:buAutoNum type="arabicPeriod"/>
            </a:pPr>
            <a:r>
              <a:rPr lang="en-US" dirty="0"/>
              <a:t>Many ways to fill a 2 x 16 rectangle with a 2 x 2, 2 x 3 and 2 x 4 rectangle are …</a:t>
            </a:r>
          </a:p>
          <a:p>
            <a:pPr marL="514350" indent="-514350" algn="l">
              <a:buFont typeface="+mj-lt"/>
              <a:buAutoNum type="arabicPeriod"/>
            </a:pPr>
            <a:endParaRPr lang="en-ID" dirty="0"/>
          </a:p>
        </p:txBody>
      </p:sp>
    </p:spTree>
    <p:extLst>
      <p:ext uri="{BB962C8B-B14F-4D97-AF65-F5344CB8AC3E}">
        <p14:creationId xmlns:p14="http://schemas.microsoft.com/office/powerpoint/2010/main" val="163884302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F5894A-D132-0841-2589-6737C2E3FBEE}"/>
              </a:ext>
            </a:extLst>
          </p:cNvPr>
          <p:cNvSpPr>
            <a:spLocks noGrp="1"/>
          </p:cNvSpPr>
          <p:nvPr>
            <p:ph type="title"/>
          </p:nvPr>
        </p:nvSpPr>
        <p:spPr/>
        <p:txBody>
          <a:bodyPr/>
          <a:lstStyle/>
          <a:p>
            <a:r>
              <a:rPr lang="en-ID"/>
              <a:t>Discussion</a:t>
            </a:r>
            <a:endParaRPr lang="en-ID" dirty="0"/>
          </a:p>
        </p:txBody>
      </p:sp>
      <p:sp>
        <p:nvSpPr>
          <p:cNvPr id="8" name="Title 6">
            <a:extLst>
              <a:ext uri="{FF2B5EF4-FFF2-40B4-BE49-F238E27FC236}">
                <a16:creationId xmlns:a16="http://schemas.microsoft.com/office/drawing/2014/main" id="{FFADE561-C7D1-37B6-61D3-C68951672C11}"/>
              </a:ext>
            </a:extLst>
          </p:cNvPr>
          <p:cNvSpPr txBox="1">
            <a:spLocks/>
          </p:cNvSpPr>
          <p:nvPr/>
        </p:nvSpPr>
        <p:spPr>
          <a:xfrm>
            <a:off x="718868" y="862605"/>
            <a:ext cx="7717500" cy="38674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Fredoka One"/>
              <a:buNone/>
              <a:defRPr sz="2800" b="0" i="0" u="none" strike="noStrike" cap="none">
                <a:solidFill>
                  <a:schemeClr val="lt1"/>
                </a:solidFill>
                <a:latin typeface="Fredoka One"/>
                <a:ea typeface="Fredoka One"/>
                <a:cs typeface="Fredoka One"/>
                <a:sym typeface="Fredoka One"/>
              </a:defRPr>
            </a:lvl1pPr>
            <a:lvl2pPr marR="0" lvl="1"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ID" dirty="0"/>
              <a:t>Discussion</a:t>
            </a:r>
          </a:p>
        </p:txBody>
      </p:sp>
    </p:spTree>
    <p:extLst>
      <p:ext uri="{BB962C8B-B14F-4D97-AF65-F5344CB8AC3E}">
        <p14:creationId xmlns:p14="http://schemas.microsoft.com/office/powerpoint/2010/main" val="1382776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41"/>
        <p:cNvGrpSpPr/>
        <p:nvPr/>
      </p:nvGrpSpPr>
      <p:grpSpPr>
        <a:xfrm>
          <a:off x="0" y="0"/>
          <a:ext cx="0" cy="0"/>
          <a:chOff x="0" y="0"/>
          <a:chExt cx="0" cy="0"/>
        </a:xfrm>
      </p:grpSpPr>
      <p:sp>
        <p:nvSpPr>
          <p:cNvPr id="4942" name="Google Shape;4942;p64"/>
          <p:cNvSpPr txBox="1">
            <a:spLocks noGrp="1"/>
          </p:cNvSpPr>
          <p:nvPr>
            <p:ph type="title"/>
          </p:nvPr>
        </p:nvSpPr>
        <p:spPr>
          <a:xfrm>
            <a:off x="2331300" y="1909079"/>
            <a:ext cx="4481400" cy="7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4943" name="Google Shape;4943;p64"/>
          <p:cNvSpPr txBox="1">
            <a:spLocks noGrp="1"/>
          </p:cNvSpPr>
          <p:nvPr>
            <p:ph type="subTitle" idx="1"/>
          </p:nvPr>
        </p:nvSpPr>
        <p:spPr>
          <a:xfrm>
            <a:off x="1878422" y="2571750"/>
            <a:ext cx="5238300" cy="10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t> Do you have any questions? </a:t>
            </a:r>
            <a:br>
              <a:rPr lang="en" sz="1800" dirty="0"/>
            </a:br>
            <a:endParaRPr sz="1800"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9"/>
        <p:cNvGrpSpPr/>
        <p:nvPr/>
      </p:nvGrpSpPr>
      <p:grpSpPr>
        <a:xfrm>
          <a:off x="0" y="0"/>
          <a:ext cx="0" cy="0"/>
          <a:chOff x="0" y="0"/>
          <a:chExt cx="0" cy="0"/>
        </a:xfrm>
      </p:grpSpPr>
      <p:sp>
        <p:nvSpPr>
          <p:cNvPr id="4201" name="Google Shape;4201;p35"/>
          <p:cNvSpPr/>
          <p:nvPr/>
        </p:nvSpPr>
        <p:spPr>
          <a:xfrm>
            <a:off x="1156149" y="1510337"/>
            <a:ext cx="2119800" cy="2119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5"/>
          <p:cNvSpPr txBox="1">
            <a:spLocks noGrp="1"/>
          </p:cNvSpPr>
          <p:nvPr>
            <p:ph type="title"/>
          </p:nvPr>
        </p:nvSpPr>
        <p:spPr>
          <a:xfrm>
            <a:off x="3282450" y="2028985"/>
            <a:ext cx="4481400" cy="7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4203" name="Google Shape;4203;p35"/>
          <p:cNvSpPr txBox="1">
            <a:spLocks noGrp="1"/>
          </p:cNvSpPr>
          <p:nvPr>
            <p:ph type="title" idx="2"/>
          </p:nvPr>
        </p:nvSpPr>
        <p:spPr>
          <a:xfrm>
            <a:off x="1156149" y="1899879"/>
            <a:ext cx="2119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204" name="Google Shape;4204;p35"/>
          <p:cNvSpPr/>
          <p:nvPr/>
        </p:nvSpPr>
        <p:spPr>
          <a:xfrm>
            <a:off x="7308500" y="411478"/>
            <a:ext cx="1344000" cy="13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5" name="Google Shape;4205;p35"/>
          <p:cNvGrpSpPr/>
          <p:nvPr/>
        </p:nvGrpSpPr>
        <p:grpSpPr>
          <a:xfrm>
            <a:off x="7644282" y="748132"/>
            <a:ext cx="671943" cy="670338"/>
            <a:chOff x="-41111350" y="3239100"/>
            <a:chExt cx="318200" cy="317425"/>
          </a:xfrm>
        </p:grpSpPr>
        <p:sp>
          <p:nvSpPr>
            <p:cNvPr id="4206" name="Google Shape;4206;p35"/>
            <p:cNvSpPr/>
            <p:nvPr/>
          </p:nvSpPr>
          <p:spPr>
            <a:xfrm>
              <a:off x="-41111350" y="3239100"/>
              <a:ext cx="145725" cy="144925"/>
            </a:xfrm>
            <a:custGeom>
              <a:avLst/>
              <a:gdLst/>
              <a:ahLst/>
              <a:cxnLst/>
              <a:rect l="l" t="t" r="r" b="b"/>
              <a:pathLst>
                <a:path w="5829" h="5797" extrusionOk="0">
                  <a:moveTo>
                    <a:pt x="2930" y="1670"/>
                  </a:moveTo>
                  <a:cubicBezTo>
                    <a:pt x="3119" y="1670"/>
                    <a:pt x="3308" y="1859"/>
                    <a:pt x="3308" y="2048"/>
                  </a:cubicBezTo>
                  <a:lnTo>
                    <a:pt x="3308" y="2489"/>
                  </a:lnTo>
                  <a:lnTo>
                    <a:pt x="3749" y="2489"/>
                  </a:lnTo>
                  <a:cubicBezTo>
                    <a:pt x="4001" y="2489"/>
                    <a:pt x="4159" y="2678"/>
                    <a:pt x="4159" y="2930"/>
                  </a:cubicBezTo>
                  <a:cubicBezTo>
                    <a:pt x="4159" y="3151"/>
                    <a:pt x="3938" y="3340"/>
                    <a:pt x="3749" y="3340"/>
                  </a:cubicBezTo>
                  <a:lnTo>
                    <a:pt x="3308" y="3340"/>
                  </a:lnTo>
                  <a:lnTo>
                    <a:pt x="3308" y="3781"/>
                  </a:lnTo>
                  <a:cubicBezTo>
                    <a:pt x="3308" y="4001"/>
                    <a:pt x="3119" y="4159"/>
                    <a:pt x="2930" y="4159"/>
                  </a:cubicBezTo>
                  <a:cubicBezTo>
                    <a:pt x="2710" y="4159"/>
                    <a:pt x="2520" y="3970"/>
                    <a:pt x="2520" y="3781"/>
                  </a:cubicBezTo>
                  <a:lnTo>
                    <a:pt x="2520" y="3340"/>
                  </a:lnTo>
                  <a:lnTo>
                    <a:pt x="2079" y="3340"/>
                  </a:lnTo>
                  <a:cubicBezTo>
                    <a:pt x="1859" y="3340"/>
                    <a:pt x="1701" y="3151"/>
                    <a:pt x="1701" y="2930"/>
                  </a:cubicBezTo>
                  <a:cubicBezTo>
                    <a:pt x="1701" y="2678"/>
                    <a:pt x="1859" y="2489"/>
                    <a:pt x="2079" y="2489"/>
                  </a:cubicBezTo>
                  <a:lnTo>
                    <a:pt x="2520" y="2489"/>
                  </a:lnTo>
                  <a:lnTo>
                    <a:pt x="2520" y="2048"/>
                  </a:lnTo>
                  <a:cubicBezTo>
                    <a:pt x="2520" y="1827"/>
                    <a:pt x="2710" y="1670"/>
                    <a:pt x="2930" y="1670"/>
                  </a:cubicBezTo>
                  <a:close/>
                  <a:moveTo>
                    <a:pt x="441" y="0"/>
                  </a:moveTo>
                  <a:cubicBezTo>
                    <a:pt x="189" y="0"/>
                    <a:pt x="0" y="189"/>
                    <a:pt x="0" y="441"/>
                  </a:cubicBezTo>
                  <a:lnTo>
                    <a:pt x="0" y="5387"/>
                  </a:lnTo>
                  <a:cubicBezTo>
                    <a:pt x="32" y="5639"/>
                    <a:pt x="221" y="5797"/>
                    <a:pt x="441" y="5797"/>
                  </a:cubicBezTo>
                  <a:lnTo>
                    <a:pt x="5387" y="5797"/>
                  </a:lnTo>
                  <a:cubicBezTo>
                    <a:pt x="5639" y="5797"/>
                    <a:pt x="5829" y="5608"/>
                    <a:pt x="5829" y="5387"/>
                  </a:cubicBezTo>
                  <a:lnTo>
                    <a:pt x="5829" y="441"/>
                  </a:lnTo>
                  <a:cubicBezTo>
                    <a:pt x="5829" y="189"/>
                    <a:pt x="5639" y="0"/>
                    <a:pt x="5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5"/>
            <p:cNvSpPr/>
            <p:nvPr/>
          </p:nvSpPr>
          <p:spPr>
            <a:xfrm>
              <a:off x="-41110575" y="3412375"/>
              <a:ext cx="146525" cy="144150"/>
            </a:xfrm>
            <a:custGeom>
              <a:avLst/>
              <a:gdLst/>
              <a:ahLst/>
              <a:cxnLst/>
              <a:rect l="l" t="t" r="r" b="b"/>
              <a:pathLst>
                <a:path w="5861" h="5766" extrusionOk="0">
                  <a:moveTo>
                    <a:pt x="3450" y="1859"/>
                  </a:moveTo>
                  <a:cubicBezTo>
                    <a:pt x="3561" y="1859"/>
                    <a:pt x="3671" y="1890"/>
                    <a:pt x="3750" y="1953"/>
                  </a:cubicBezTo>
                  <a:cubicBezTo>
                    <a:pt x="3907" y="2111"/>
                    <a:pt x="3907" y="2395"/>
                    <a:pt x="3750" y="2552"/>
                  </a:cubicBezTo>
                  <a:lnTo>
                    <a:pt x="3466" y="2836"/>
                  </a:lnTo>
                  <a:lnTo>
                    <a:pt x="3750" y="3119"/>
                  </a:lnTo>
                  <a:cubicBezTo>
                    <a:pt x="3907" y="3277"/>
                    <a:pt x="3907" y="3529"/>
                    <a:pt x="3750" y="3686"/>
                  </a:cubicBezTo>
                  <a:cubicBezTo>
                    <a:pt x="3671" y="3765"/>
                    <a:pt x="3561" y="3804"/>
                    <a:pt x="3450" y="3804"/>
                  </a:cubicBezTo>
                  <a:cubicBezTo>
                    <a:pt x="3340" y="3804"/>
                    <a:pt x="3230" y="3765"/>
                    <a:pt x="3151" y="3686"/>
                  </a:cubicBezTo>
                  <a:lnTo>
                    <a:pt x="2899" y="3434"/>
                  </a:lnTo>
                  <a:lnTo>
                    <a:pt x="2616" y="3686"/>
                  </a:lnTo>
                  <a:cubicBezTo>
                    <a:pt x="2537" y="3765"/>
                    <a:pt x="2426" y="3804"/>
                    <a:pt x="2316" y="3804"/>
                  </a:cubicBezTo>
                  <a:cubicBezTo>
                    <a:pt x="2206" y="3804"/>
                    <a:pt x="2096" y="3765"/>
                    <a:pt x="2017" y="3686"/>
                  </a:cubicBezTo>
                  <a:cubicBezTo>
                    <a:pt x="1859" y="3529"/>
                    <a:pt x="1859" y="3277"/>
                    <a:pt x="2017" y="3119"/>
                  </a:cubicBezTo>
                  <a:lnTo>
                    <a:pt x="2300" y="2836"/>
                  </a:lnTo>
                  <a:lnTo>
                    <a:pt x="2017" y="2552"/>
                  </a:lnTo>
                  <a:cubicBezTo>
                    <a:pt x="1859" y="2395"/>
                    <a:pt x="1859" y="2111"/>
                    <a:pt x="2017" y="1953"/>
                  </a:cubicBezTo>
                  <a:cubicBezTo>
                    <a:pt x="2096" y="1890"/>
                    <a:pt x="2206" y="1859"/>
                    <a:pt x="2316" y="1859"/>
                  </a:cubicBezTo>
                  <a:cubicBezTo>
                    <a:pt x="2426" y="1859"/>
                    <a:pt x="2537" y="1890"/>
                    <a:pt x="2616" y="1953"/>
                  </a:cubicBezTo>
                  <a:lnTo>
                    <a:pt x="2899" y="2237"/>
                  </a:lnTo>
                  <a:lnTo>
                    <a:pt x="3151" y="1953"/>
                  </a:lnTo>
                  <a:cubicBezTo>
                    <a:pt x="3230" y="1890"/>
                    <a:pt x="3340" y="1859"/>
                    <a:pt x="3450" y="1859"/>
                  </a:cubicBezTo>
                  <a:close/>
                  <a:moveTo>
                    <a:pt x="442" y="0"/>
                  </a:moveTo>
                  <a:cubicBezTo>
                    <a:pt x="221" y="0"/>
                    <a:pt x="1" y="189"/>
                    <a:pt x="1" y="378"/>
                  </a:cubicBezTo>
                  <a:lnTo>
                    <a:pt x="1" y="5356"/>
                  </a:lnTo>
                  <a:cubicBezTo>
                    <a:pt x="1" y="5608"/>
                    <a:pt x="221" y="5766"/>
                    <a:pt x="442" y="5766"/>
                  </a:cubicBezTo>
                  <a:lnTo>
                    <a:pt x="5419" y="5766"/>
                  </a:lnTo>
                  <a:cubicBezTo>
                    <a:pt x="5640" y="5766"/>
                    <a:pt x="5861" y="5545"/>
                    <a:pt x="5861" y="5356"/>
                  </a:cubicBezTo>
                  <a:lnTo>
                    <a:pt x="5861" y="378"/>
                  </a:lnTo>
                  <a:cubicBezTo>
                    <a:pt x="5861" y="158"/>
                    <a:pt x="5640" y="0"/>
                    <a:pt x="5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35"/>
            <p:cNvSpPr/>
            <p:nvPr/>
          </p:nvSpPr>
          <p:spPr>
            <a:xfrm>
              <a:off x="-40938875" y="3239100"/>
              <a:ext cx="145725" cy="144925"/>
            </a:xfrm>
            <a:custGeom>
              <a:avLst/>
              <a:gdLst/>
              <a:ahLst/>
              <a:cxnLst/>
              <a:rect l="l" t="t" r="r" b="b"/>
              <a:pathLst>
                <a:path w="5829" h="5797" extrusionOk="0">
                  <a:moveTo>
                    <a:pt x="3750" y="2457"/>
                  </a:moveTo>
                  <a:cubicBezTo>
                    <a:pt x="3970" y="2457"/>
                    <a:pt x="4128" y="2646"/>
                    <a:pt x="4128" y="2867"/>
                  </a:cubicBezTo>
                  <a:cubicBezTo>
                    <a:pt x="4159" y="3151"/>
                    <a:pt x="3970" y="3308"/>
                    <a:pt x="3750" y="3308"/>
                  </a:cubicBezTo>
                  <a:lnTo>
                    <a:pt x="2080" y="3308"/>
                  </a:lnTo>
                  <a:cubicBezTo>
                    <a:pt x="1859" y="3308"/>
                    <a:pt x="1702" y="3119"/>
                    <a:pt x="1702" y="2867"/>
                  </a:cubicBezTo>
                  <a:cubicBezTo>
                    <a:pt x="1702" y="2646"/>
                    <a:pt x="1891" y="2457"/>
                    <a:pt x="2080" y="2457"/>
                  </a:cubicBezTo>
                  <a:close/>
                  <a:moveTo>
                    <a:pt x="442" y="0"/>
                  </a:moveTo>
                  <a:cubicBezTo>
                    <a:pt x="190" y="0"/>
                    <a:pt x="1" y="189"/>
                    <a:pt x="1" y="441"/>
                  </a:cubicBezTo>
                  <a:lnTo>
                    <a:pt x="1" y="5387"/>
                  </a:lnTo>
                  <a:cubicBezTo>
                    <a:pt x="1" y="5639"/>
                    <a:pt x="190" y="5797"/>
                    <a:pt x="442" y="5797"/>
                  </a:cubicBezTo>
                  <a:lnTo>
                    <a:pt x="5388" y="5797"/>
                  </a:lnTo>
                  <a:cubicBezTo>
                    <a:pt x="5640" y="5797"/>
                    <a:pt x="5829" y="5608"/>
                    <a:pt x="5829" y="5387"/>
                  </a:cubicBezTo>
                  <a:lnTo>
                    <a:pt x="5829" y="441"/>
                  </a:lnTo>
                  <a:cubicBezTo>
                    <a:pt x="5829" y="189"/>
                    <a:pt x="5640" y="0"/>
                    <a:pt x="5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35"/>
            <p:cNvSpPr/>
            <p:nvPr/>
          </p:nvSpPr>
          <p:spPr>
            <a:xfrm>
              <a:off x="-40938875" y="3411575"/>
              <a:ext cx="145725" cy="144950"/>
            </a:xfrm>
            <a:custGeom>
              <a:avLst/>
              <a:gdLst/>
              <a:ahLst/>
              <a:cxnLst/>
              <a:rect l="l" t="t" r="r" b="b"/>
              <a:pathLst>
                <a:path w="5829" h="5798" extrusionOk="0">
                  <a:moveTo>
                    <a:pt x="3750" y="1639"/>
                  </a:moveTo>
                  <a:cubicBezTo>
                    <a:pt x="3970" y="1639"/>
                    <a:pt x="4128" y="1859"/>
                    <a:pt x="4128" y="2080"/>
                  </a:cubicBezTo>
                  <a:cubicBezTo>
                    <a:pt x="4159" y="2332"/>
                    <a:pt x="3970" y="2490"/>
                    <a:pt x="3750" y="2490"/>
                  </a:cubicBezTo>
                  <a:lnTo>
                    <a:pt x="2080" y="2490"/>
                  </a:lnTo>
                  <a:cubicBezTo>
                    <a:pt x="1859" y="2490"/>
                    <a:pt x="1702" y="2269"/>
                    <a:pt x="1702" y="2080"/>
                  </a:cubicBezTo>
                  <a:cubicBezTo>
                    <a:pt x="1702" y="1859"/>
                    <a:pt x="1891" y="1639"/>
                    <a:pt x="2080" y="1639"/>
                  </a:cubicBezTo>
                  <a:close/>
                  <a:moveTo>
                    <a:pt x="3750" y="3309"/>
                  </a:moveTo>
                  <a:cubicBezTo>
                    <a:pt x="3970" y="3309"/>
                    <a:pt x="4128" y="3498"/>
                    <a:pt x="4128" y="3687"/>
                  </a:cubicBezTo>
                  <a:cubicBezTo>
                    <a:pt x="4159" y="3970"/>
                    <a:pt x="3970" y="4128"/>
                    <a:pt x="3750" y="4128"/>
                  </a:cubicBezTo>
                  <a:lnTo>
                    <a:pt x="2080" y="4128"/>
                  </a:lnTo>
                  <a:cubicBezTo>
                    <a:pt x="1859" y="4128"/>
                    <a:pt x="1702" y="3939"/>
                    <a:pt x="1702" y="3687"/>
                  </a:cubicBezTo>
                  <a:cubicBezTo>
                    <a:pt x="1702" y="3466"/>
                    <a:pt x="1891" y="3309"/>
                    <a:pt x="2080" y="3309"/>
                  </a:cubicBezTo>
                  <a:close/>
                  <a:moveTo>
                    <a:pt x="442" y="1"/>
                  </a:moveTo>
                  <a:cubicBezTo>
                    <a:pt x="190" y="1"/>
                    <a:pt x="1" y="190"/>
                    <a:pt x="1" y="379"/>
                  </a:cubicBezTo>
                  <a:lnTo>
                    <a:pt x="1" y="5388"/>
                  </a:lnTo>
                  <a:cubicBezTo>
                    <a:pt x="1" y="5640"/>
                    <a:pt x="190" y="5798"/>
                    <a:pt x="442" y="5798"/>
                  </a:cubicBezTo>
                  <a:lnTo>
                    <a:pt x="5388" y="5798"/>
                  </a:lnTo>
                  <a:cubicBezTo>
                    <a:pt x="5640" y="5798"/>
                    <a:pt x="5829" y="5577"/>
                    <a:pt x="5829" y="5388"/>
                  </a:cubicBezTo>
                  <a:lnTo>
                    <a:pt x="5829" y="410"/>
                  </a:lnTo>
                  <a:cubicBezTo>
                    <a:pt x="5829" y="190"/>
                    <a:pt x="5640" y="1"/>
                    <a:pt x="5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9658538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34"/>
          <p:cNvSpPr txBox="1">
            <a:spLocks noGrp="1"/>
          </p:cNvSpPr>
          <p:nvPr>
            <p:ph type="title"/>
          </p:nvPr>
        </p:nvSpPr>
        <p:spPr>
          <a:xfrm>
            <a:off x="2847900" y="3195050"/>
            <a:ext cx="34482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—Source: britannica.com</a:t>
            </a:r>
            <a:endParaRPr dirty="0"/>
          </a:p>
        </p:txBody>
      </p:sp>
      <p:sp>
        <p:nvSpPr>
          <p:cNvPr id="4195" name="Google Shape;4195;p34"/>
          <p:cNvSpPr txBox="1">
            <a:spLocks noGrp="1"/>
          </p:cNvSpPr>
          <p:nvPr>
            <p:ph type="subTitle" idx="1"/>
          </p:nvPr>
        </p:nvSpPr>
        <p:spPr>
          <a:xfrm>
            <a:off x="1351722" y="1618190"/>
            <a:ext cx="6122504" cy="15768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Combinatorics, also called combinatorial mathematics, the field of mathematics concerned with problems of selection, arrangement, and operation within a finite or discrete system. Included is the closely related area of combinatorial geometry.</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67"/>
        <p:cNvGrpSpPr/>
        <p:nvPr/>
      </p:nvGrpSpPr>
      <p:grpSpPr>
        <a:xfrm>
          <a:off x="0" y="0"/>
          <a:ext cx="0" cy="0"/>
          <a:chOff x="0" y="0"/>
          <a:chExt cx="0" cy="0"/>
        </a:xfrm>
      </p:grpSpPr>
      <p:sp>
        <p:nvSpPr>
          <p:cNvPr id="4668" name="Google Shape;4668;p55"/>
          <p:cNvSpPr txBox="1">
            <a:spLocks noGrp="1"/>
          </p:cNvSpPr>
          <p:nvPr>
            <p:ph type="title"/>
          </p:nvPr>
        </p:nvSpPr>
        <p:spPr>
          <a:xfrm>
            <a:off x="1556850" y="1689150"/>
            <a:ext cx="6030300" cy="176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What are the uses of Combinatorics?</a:t>
            </a:r>
            <a:endParaRPr sz="4800"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13"/>
        <p:cNvGrpSpPr/>
        <p:nvPr/>
      </p:nvGrpSpPr>
      <p:grpSpPr>
        <a:xfrm>
          <a:off x="0" y="0"/>
          <a:ext cx="0" cy="0"/>
          <a:chOff x="0" y="0"/>
          <a:chExt cx="0" cy="0"/>
        </a:xfrm>
      </p:grpSpPr>
      <p:sp>
        <p:nvSpPr>
          <p:cNvPr id="4215" name="Google Shape;4215;p36"/>
          <p:cNvSpPr txBox="1">
            <a:spLocks noGrp="1"/>
          </p:cNvSpPr>
          <p:nvPr>
            <p:ph type="subTitle" idx="1"/>
          </p:nvPr>
        </p:nvSpPr>
        <p:spPr>
          <a:xfrm>
            <a:off x="2315446" y="1538142"/>
            <a:ext cx="4155300" cy="20672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t>Combinatorics has many applications in other areas of mathematics, including graph theory, coding and cryptography, and probability.</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66"/>
        <p:cNvGrpSpPr/>
        <p:nvPr/>
      </p:nvGrpSpPr>
      <p:grpSpPr>
        <a:xfrm>
          <a:off x="0" y="0"/>
          <a:ext cx="0" cy="0"/>
          <a:chOff x="0" y="0"/>
          <a:chExt cx="0" cy="0"/>
        </a:xfrm>
      </p:grpSpPr>
      <p:sp>
        <p:nvSpPr>
          <p:cNvPr id="4467" name="Google Shape;4467;p47"/>
          <p:cNvSpPr txBox="1">
            <a:spLocks noGrp="1"/>
          </p:cNvSpPr>
          <p:nvPr>
            <p:ph type="title"/>
          </p:nvPr>
        </p:nvSpPr>
        <p:spPr>
          <a:xfrm>
            <a:off x="713225" y="539505"/>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Combinatorics in Real Life</a:t>
            </a:r>
            <a:endParaRPr dirty="0"/>
          </a:p>
        </p:txBody>
      </p:sp>
      <p:sp>
        <p:nvSpPr>
          <p:cNvPr id="4468" name="Google Shape;4468;p47"/>
          <p:cNvSpPr txBox="1">
            <a:spLocks noGrp="1"/>
          </p:cNvSpPr>
          <p:nvPr>
            <p:ph type="subTitle" idx="1"/>
          </p:nvPr>
        </p:nvSpPr>
        <p:spPr>
          <a:xfrm>
            <a:off x="951888" y="1237800"/>
            <a:ext cx="3768600" cy="266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t>Combinatorics has many applications in probability theory. You often want to find the probability of one particular event and you can use the equation</a:t>
            </a:r>
          </a:p>
        </p:txBody>
      </p:sp>
      <p:sp>
        <p:nvSpPr>
          <p:cNvPr id="4470" name="Google Shape;4470;p47"/>
          <p:cNvSpPr/>
          <p:nvPr/>
        </p:nvSpPr>
        <p:spPr>
          <a:xfrm>
            <a:off x="4969700" y="1160975"/>
            <a:ext cx="3443100" cy="3443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71" name="Google Shape;4471;p47"/>
          <p:cNvPicPr preferRelativeResize="0"/>
          <p:nvPr/>
        </p:nvPicPr>
        <p:blipFill rotWithShape="1">
          <a:blip r:embed="rId3">
            <a:alphaModFix/>
          </a:blip>
          <a:srcRect l="15215" t="1343" r="19675" b="1333"/>
          <a:stretch/>
        </p:blipFill>
        <p:spPr>
          <a:xfrm>
            <a:off x="5071193" y="1268352"/>
            <a:ext cx="3240000" cy="3228900"/>
          </a:xfrm>
          <a:prstGeom prst="ellipse">
            <a:avLst/>
          </a:prstGeom>
          <a:noFill/>
          <a:ln>
            <a:noFill/>
          </a:ln>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99"/>
        <p:cNvGrpSpPr/>
        <p:nvPr/>
      </p:nvGrpSpPr>
      <p:grpSpPr>
        <a:xfrm>
          <a:off x="0" y="0"/>
          <a:ext cx="0" cy="0"/>
          <a:chOff x="0" y="0"/>
          <a:chExt cx="0" cy="0"/>
        </a:xfrm>
      </p:grpSpPr>
      <p:sp>
        <p:nvSpPr>
          <p:cNvPr id="4900" name="Google Shape;4900;p61"/>
          <p:cNvSpPr/>
          <p:nvPr/>
        </p:nvSpPr>
        <p:spPr>
          <a:xfrm>
            <a:off x="4952575" y="816000"/>
            <a:ext cx="3511200" cy="3511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61"/>
          <p:cNvSpPr txBox="1">
            <a:spLocks noGrp="1"/>
          </p:cNvSpPr>
          <p:nvPr>
            <p:ph type="title"/>
          </p:nvPr>
        </p:nvSpPr>
        <p:spPr>
          <a:xfrm>
            <a:off x="1666602" y="711917"/>
            <a:ext cx="3626860" cy="76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Combinatorics in Computer Science</a:t>
            </a:r>
            <a:endParaRPr dirty="0"/>
          </a:p>
        </p:txBody>
      </p:sp>
      <p:sp>
        <p:nvSpPr>
          <p:cNvPr id="4902" name="Google Shape;4902;p61"/>
          <p:cNvSpPr txBox="1">
            <a:spLocks noGrp="1"/>
          </p:cNvSpPr>
          <p:nvPr>
            <p:ph type="subTitle" idx="1"/>
          </p:nvPr>
        </p:nvSpPr>
        <p:spPr>
          <a:xfrm>
            <a:off x="1476831" y="1573089"/>
            <a:ext cx="3324008" cy="2342927"/>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t>Combinatorics has an incredible amount of applications in Computer Science. The first and probably most important aspect is Graph Theory: The image is for a graph depicting the vertex and edges.</a:t>
            </a:r>
          </a:p>
        </p:txBody>
      </p:sp>
      <p:pic>
        <p:nvPicPr>
          <p:cNvPr id="1026" name="Picture 2" descr="See the source image">
            <a:extLst>
              <a:ext uri="{FF2B5EF4-FFF2-40B4-BE49-F238E27FC236}">
                <a16:creationId xmlns:a16="http://schemas.microsoft.com/office/drawing/2014/main" id="{54634FCA-97E0-343D-0F57-3CC432CC890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960107" y="1095917"/>
            <a:ext cx="3503668" cy="2627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theme/theme1.xml><?xml version="1.0" encoding="utf-8"?>
<a:theme xmlns:a="http://schemas.openxmlformats.org/drawingml/2006/main" name="Maths Weekly Planner by Slidesgo">
  <a:themeElements>
    <a:clrScheme name="Simple Light">
      <a:dk1>
        <a:srgbClr val="001E5D"/>
      </a:dk1>
      <a:lt1>
        <a:srgbClr val="FFFFFF"/>
      </a:lt1>
      <a:dk2>
        <a:srgbClr val="002E73"/>
      </a:dk2>
      <a:lt2>
        <a:srgbClr val="03338B"/>
      </a:lt2>
      <a:accent1>
        <a:srgbClr val="DC2F02"/>
      </a:accent1>
      <a:accent2>
        <a:srgbClr val="FA8D07"/>
      </a:accent2>
      <a:accent3>
        <a:srgbClr val="FFC600"/>
      </a:accent3>
      <a:accent4>
        <a:srgbClr val="EF3C70"/>
      </a:accent4>
      <a:accent5>
        <a:srgbClr val="2BDDEA"/>
      </a:accent5>
      <a:accent6>
        <a:srgbClr val="757BE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1102</Words>
  <Application>Microsoft Office PowerPoint</Application>
  <PresentationFormat>On-screen Show (16:9)</PresentationFormat>
  <Paragraphs>92</Paragraphs>
  <Slides>34</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Didact Gothic</vt:lpstr>
      <vt:lpstr>Fredoka One</vt:lpstr>
      <vt:lpstr>Cambria Math</vt:lpstr>
      <vt:lpstr>Arial</vt:lpstr>
      <vt:lpstr>Arial</vt:lpstr>
      <vt:lpstr>Maths Weekly Planner by Slidesgo</vt:lpstr>
      <vt:lpstr>Combinatorics</vt:lpstr>
      <vt:lpstr>Our Group</vt:lpstr>
      <vt:lpstr>Table of Contents</vt:lpstr>
      <vt:lpstr>Introduction</vt:lpstr>
      <vt:lpstr>—Source: britannica.com</vt:lpstr>
      <vt:lpstr>What are the uses of Combinatorics?</vt:lpstr>
      <vt:lpstr>PowerPoint Presentation</vt:lpstr>
      <vt:lpstr>Combinatorics in Real Life</vt:lpstr>
      <vt:lpstr>Combinatorics in Computer Science</vt:lpstr>
      <vt:lpstr>Factorial</vt:lpstr>
      <vt:lpstr>PowerPoint Presentation</vt:lpstr>
      <vt:lpstr>Example</vt:lpstr>
      <vt:lpstr>How to Solve It</vt:lpstr>
      <vt:lpstr>Formula</vt:lpstr>
      <vt:lpstr>Permutations</vt:lpstr>
      <vt:lpstr>PowerPoint Presentation</vt:lpstr>
      <vt:lpstr>Example</vt:lpstr>
      <vt:lpstr>How to Solve It</vt:lpstr>
      <vt:lpstr>Formula</vt:lpstr>
      <vt:lpstr>Combinations</vt:lpstr>
      <vt:lpstr>PowerPoint Presentation</vt:lpstr>
      <vt:lpstr>Example</vt:lpstr>
      <vt:lpstr>How to Solve It</vt:lpstr>
      <vt:lpstr>How to solve it</vt:lpstr>
      <vt:lpstr>Formula</vt:lpstr>
      <vt:lpstr>Probability</vt:lpstr>
      <vt:lpstr>PowerPoint Presentation</vt:lpstr>
      <vt:lpstr>Example</vt:lpstr>
      <vt:lpstr>How to Solve It</vt:lpstr>
      <vt:lpstr>Formula</vt:lpstr>
      <vt:lpstr>Exercises</vt:lpstr>
      <vt:lpstr>Exercise</vt:lpstr>
      <vt:lpstr>Discussion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Combinatorics</dc:title>
  <dc:creator>X441B</dc:creator>
  <cp:lastModifiedBy>Fahruddin Zaim Ibrahim</cp:lastModifiedBy>
  <cp:revision>19</cp:revision>
  <dcterms:modified xsi:type="dcterms:W3CDTF">2022-12-05T13:43:14Z</dcterms:modified>
</cp:coreProperties>
</file>